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731" r:id="rId2"/>
    <p:sldId id="722" r:id="rId3"/>
    <p:sldId id="733" r:id="rId4"/>
    <p:sldId id="277" r:id="rId5"/>
  </p:sldIdLst>
  <p:sldSz cx="6858000" cy="5143500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73BC44"/>
    <a:srgbClr val="C3B996"/>
    <a:srgbClr val="F5B90F"/>
    <a:srgbClr val="4BACC6"/>
    <a:srgbClr val="A6A6A6"/>
    <a:srgbClr val="95B3D7"/>
    <a:srgbClr val="C0504D"/>
    <a:srgbClr val="E4E7ED"/>
    <a:srgbClr val="4BAF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49" autoAdjust="0"/>
    <p:restoredTop sz="96081" autoAdjust="0"/>
  </p:normalViewPr>
  <p:slideViewPr>
    <p:cSldViewPr>
      <p:cViewPr varScale="1">
        <p:scale>
          <a:sx n="135" d="100"/>
          <a:sy n="135" d="100"/>
        </p:scale>
        <p:origin x="1446" y="114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2024/1/24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274887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108073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1597824"/>
            <a:ext cx="58293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42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2024/1/24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343150" y="4767264"/>
            <a:ext cx="21717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86126"/>
            <a:ext cx="61722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024844" y="4899195"/>
            <a:ext cx="3024336" cy="207741"/>
          </a:xfrm>
          <a:prstGeom prst="rect">
            <a:avLst/>
          </a:prstGeom>
          <a:noFill/>
        </p:spPr>
        <p:txBody>
          <a:bodyPr wrap="square" lIns="68572" tIns="34286" rIns="68572" bIns="34286" rtlCol="0">
            <a:spAutoFit/>
          </a:bodyPr>
          <a:lstStyle/>
          <a:p>
            <a:pPr algn="ctr"/>
            <a:r>
              <a:rPr lang="en-US" altLang="zh-CN" sz="900" dirty="0">
                <a:hlinkClick r:id="rId6"/>
              </a:rPr>
              <a:t>http://yourfreetemplates.com</a:t>
            </a:r>
            <a:endParaRPr lang="zh-CN" altLang="en-US" sz="9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6858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610" y="4872425"/>
            <a:ext cx="462581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685716" rtl="0" eaLnBrk="1" latinLnBrk="0" hangingPunct="1"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44" indent="-257144" algn="l" defTabSz="68571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44" indent="-214286" algn="l" defTabSz="685716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44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02" indent="-171429" algn="l" defTabSz="685716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61" indent="-171429" algn="l" defTabSz="685716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18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576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34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292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58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16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74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31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89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47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05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863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AutoShape 1955">
            <a:extLst>
              <a:ext uri="{FF2B5EF4-FFF2-40B4-BE49-F238E27FC236}">
                <a16:creationId xmlns:a16="http://schemas.microsoft.com/office/drawing/2014/main" id="{7EFCB272-2767-4BE2-EF5D-79B81CE2C31E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194989" y="1401528"/>
            <a:ext cx="4461469" cy="2945093"/>
          </a:xfrm>
          <a:prstGeom prst="rect">
            <a:avLst/>
          </a:prstGeom>
          <a:solidFill>
            <a:srgbClr val="00B0F0">
              <a:alpha val="40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/>
          </a:p>
        </p:txBody>
      </p:sp>
      <p:grpSp>
        <p:nvGrpSpPr>
          <p:cNvPr id="136205" name="Group 136204">
            <a:extLst>
              <a:ext uri="{FF2B5EF4-FFF2-40B4-BE49-F238E27FC236}">
                <a16:creationId xmlns:a16="http://schemas.microsoft.com/office/drawing/2014/main" id="{3B7E81F8-EA0C-E857-EE6F-2A934D7283D7}"/>
              </a:ext>
            </a:extLst>
          </p:cNvPr>
          <p:cNvGrpSpPr/>
          <p:nvPr/>
        </p:nvGrpSpPr>
        <p:grpSpPr>
          <a:xfrm>
            <a:off x="1195681" y="1389347"/>
            <a:ext cx="4460777" cy="2957274"/>
            <a:chOff x="1594241" y="995212"/>
            <a:chExt cx="5947702" cy="3943032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3DBEF2AF-14D4-93AB-36AD-47CE040263F2}"/>
                </a:ext>
              </a:extLst>
            </p:cNvPr>
            <p:cNvGrpSpPr/>
            <p:nvPr/>
          </p:nvGrpSpPr>
          <p:grpSpPr>
            <a:xfrm>
              <a:off x="1594241" y="995212"/>
              <a:ext cx="5947702" cy="3943032"/>
              <a:chOff x="1203325" y="874715"/>
              <a:chExt cx="6122978" cy="4059248"/>
            </a:xfrm>
          </p:grpSpPr>
          <p:sp>
            <p:nvSpPr>
              <p:cNvPr id="30" name="Freeform 70">
                <a:extLst>
                  <a:ext uri="{FF2B5EF4-FFF2-40B4-BE49-F238E27FC236}">
                    <a16:creationId xmlns:a16="http://schemas.microsoft.com/office/drawing/2014/main" id="{5734726D-26C0-F217-D7D7-7E79DCCFEB6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203325" y="874715"/>
                <a:ext cx="5321291" cy="1685929"/>
              </a:xfrm>
              <a:custGeom>
                <a:avLst/>
                <a:gdLst>
                  <a:gd name="T0" fmla="*/ 3279 w 3352"/>
                  <a:gd name="T1" fmla="*/ 31 h 1062"/>
                  <a:gd name="T2" fmla="*/ 3310 w 3352"/>
                  <a:gd name="T3" fmla="*/ 61 h 1062"/>
                  <a:gd name="T4" fmla="*/ 3295 w 3352"/>
                  <a:gd name="T5" fmla="*/ 97 h 1062"/>
                  <a:gd name="T6" fmla="*/ 3309 w 3352"/>
                  <a:gd name="T7" fmla="*/ 132 h 1062"/>
                  <a:gd name="T8" fmla="*/ 3293 w 3352"/>
                  <a:gd name="T9" fmla="*/ 169 h 1062"/>
                  <a:gd name="T10" fmla="*/ 3269 w 3352"/>
                  <a:gd name="T11" fmla="*/ 183 h 1062"/>
                  <a:gd name="T12" fmla="*/ 3284 w 3352"/>
                  <a:gd name="T13" fmla="*/ 212 h 1062"/>
                  <a:gd name="T14" fmla="*/ 3181 w 3352"/>
                  <a:gd name="T15" fmla="*/ 271 h 1062"/>
                  <a:gd name="T16" fmla="*/ 3066 w 3352"/>
                  <a:gd name="T17" fmla="*/ 371 h 1062"/>
                  <a:gd name="T18" fmla="*/ 2980 w 3352"/>
                  <a:gd name="T19" fmla="*/ 412 h 1062"/>
                  <a:gd name="T20" fmla="*/ 2968 w 3352"/>
                  <a:gd name="T21" fmla="*/ 456 h 1062"/>
                  <a:gd name="T22" fmla="*/ 2923 w 3352"/>
                  <a:gd name="T23" fmla="*/ 543 h 1062"/>
                  <a:gd name="T24" fmla="*/ 2993 w 3352"/>
                  <a:gd name="T25" fmla="*/ 793 h 1062"/>
                  <a:gd name="T26" fmla="*/ 3009 w 3352"/>
                  <a:gd name="T27" fmla="*/ 971 h 1062"/>
                  <a:gd name="T28" fmla="*/ 2949 w 3352"/>
                  <a:gd name="T29" fmla="*/ 998 h 1062"/>
                  <a:gd name="T30" fmla="*/ 2884 w 3352"/>
                  <a:gd name="T31" fmla="*/ 908 h 1062"/>
                  <a:gd name="T32" fmla="*/ 2849 w 3352"/>
                  <a:gd name="T33" fmla="*/ 852 h 1062"/>
                  <a:gd name="T34" fmla="*/ 2842 w 3352"/>
                  <a:gd name="T35" fmla="*/ 797 h 1062"/>
                  <a:gd name="T36" fmla="*/ 2826 w 3352"/>
                  <a:gd name="T37" fmla="*/ 691 h 1062"/>
                  <a:gd name="T38" fmla="*/ 2710 w 3352"/>
                  <a:gd name="T39" fmla="*/ 623 h 1062"/>
                  <a:gd name="T40" fmla="*/ 2636 w 3352"/>
                  <a:gd name="T41" fmla="*/ 611 h 1062"/>
                  <a:gd name="T42" fmla="*/ 2569 w 3352"/>
                  <a:gd name="T43" fmla="*/ 584 h 1062"/>
                  <a:gd name="T44" fmla="*/ 2498 w 3352"/>
                  <a:gd name="T45" fmla="*/ 594 h 1062"/>
                  <a:gd name="T46" fmla="*/ 2448 w 3352"/>
                  <a:gd name="T47" fmla="*/ 595 h 1062"/>
                  <a:gd name="T48" fmla="*/ 2319 w 3352"/>
                  <a:gd name="T49" fmla="*/ 601 h 1062"/>
                  <a:gd name="T50" fmla="*/ 2354 w 3352"/>
                  <a:gd name="T51" fmla="*/ 618 h 1062"/>
                  <a:gd name="T52" fmla="*/ 2333 w 3352"/>
                  <a:gd name="T53" fmla="*/ 655 h 1062"/>
                  <a:gd name="T54" fmla="*/ 2376 w 3352"/>
                  <a:gd name="T55" fmla="*/ 705 h 1062"/>
                  <a:gd name="T56" fmla="*/ 2305 w 3352"/>
                  <a:gd name="T57" fmla="*/ 661 h 1062"/>
                  <a:gd name="T58" fmla="*/ 2270 w 3352"/>
                  <a:gd name="T59" fmla="*/ 686 h 1062"/>
                  <a:gd name="T60" fmla="*/ 2213 w 3352"/>
                  <a:gd name="T61" fmla="*/ 663 h 1062"/>
                  <a:gd name="T62" fmla="*/ 2054 w 3352"/>
                  <a:gd name="T63" fmla="*/ 643 h 1062"/>
                  <a:gd name="T64" fmla="*/ 1955 w 3352"/>
                  <a:gd name="T65" fmla="*/ 660 h 1062"/>
                  <a:gd name="T66" fmla="*/ 1867 w 3352"/>
                  <a:gd name="T67" fmla="*/ 730 h 1062"/>
                  <a:gd name="T68" fmla="*/ 1830 w 3352"/>
                  <a:gd name="T69" fmla="*/ 754 h 1062"/>
                  <a:gd name="T70" fmla="*/ 1786 w 3352"/>
                  <a:gd name="T71" fmla="*/ 802 h 1062"/>
                  <a:gd name="T72" fmla="*/ 1780 w 3352"/>
                  <a:gd name="T73" fmla="*/ 877 h 1062"/>
                  <a:gd name="T74" fmla="*/ 1774 w 3352"/>
                  <a:gd name="T75" fmla="*/ 950 h 1062"/>
                  <a:gd name="T76" fmla="*/ 1638 w 3352"/>
                  <a:gd name="T77" fmla="*/ 844 h 1062"/>
                  <a:gd name="T78" fmla="*/ 1560 w 3352"/>
                  <a:gd name="T79" fmla="*/ 718 h 1062"/>
                  <a:gd name="T80" fmla="*/ 1434 w 3352"/>
                  <a:gd name="T81" fmla="*/ 632 h 1062"/>
                  <a:gd name="T82" fmla="*/ 1296 w 3352"/>
                  <a:gd name="T83" fmla="*/ 663 h 1062"/>
                  <a:gd name="T84" fmla="*/ 1181 w 3352"/>
                  <a:gd name="T85" fmla="*/ 516 h 1062"/>
                  <a:gd name="T86" fmla="*/ 1013 w 3352"/>
                  <a:gd name="T87" fmla="*/ 492 h 1062"/>
                  <a:gd name="T88" fmla="*/ 547 w 3352"/>
                  <a:gd name="T89" fmla="*/ 401 h 1062"/>
                  <a:gd name="T90" fmla="*/ 296 w 3352"/>
                  <a:gd name="T91" fmla="*/ 307 h 1062"/>
                  <a:gd name="T92" fmla="*/ 208 w 3352"/>
                  <a:gd name="T93" fmla="*/ 253 h 1062"/>
                  <a:gd name="T94" fmla="*/ 102 w 3352"/>
                  <a:gd name="T95" fmla="*/ 159 h 1062"/>
                  <a:gd name="T96" fmla="*/ 36 w 3352"/>
                  <a:gd name="T97" fmla="*/ 57 h 1062"/>
                  <a:gd name="T98" fmla="*/ 2908 w 3352"/>
                  <a:gd name="T99" fmla="*/ 1058 h 1062"/>
                  <a:gd name="T100" fmla="*/ 3003 w 3352"/>
                  <a:gd name="T101" fmla="*/ 1005 h 1062"/>
                  <a:gd name="T102" fmla="*/ 1795 w 3352"/>
                  <a:gd name="T103" fmla="*/ 908 h 1062"/>
                  <a:gd name="T104" fmla="*/ 1824 w 3352"/>
                  <a:gd name="T105" fmla="*/ 776 h 1062"/>
                  <a:gd name="T106" fmla="*/ 2289 w 3352"/>
                  <a:gd name="T107" fmla="*/ 700 h 1062"/>
                  <a:gd name="T108" fmla="*/ 2677 w 3352"/>
                  <a:gd name="T109" fmla="*/ 652 h 1062"/>
                  <a:gd name="T110" fmla="*/ 2361 w 3352"/>
                  <a:gd name="T111" fmla="*/ 617 h 1062"/>
                  <a:gd name="T112" fmla="*/ 2924 w 3352"/>
                  <a:gd name="T113" fmla="*/ 561 h 1062"/>
                  <a:gd name="T114" fmla="*/ 289 w 3352"/>
                  <a:gd name="T115" fmla="*/ 339 h 1062"/>
                  <a:gd name="T116" fmla="*/ 204 w 3352"/>
                  <a:gd name="T117" fmla="*/ 286 h 1062"/>
                  <a:gd name="T118" fmla="*/ 3276 w 3352"/>
                  <a:gd name="T119" fmla="*/ 233 h 1062"/>
                  <a:gd name="T120" fmla="*/ 2877 w 3352"/>
                  <a:gd name="T121" fmla="*/ 1058 h 1062"/>
                  <a:gd name="T122" fmla="*/ 2924 w 3352"/>
                  <a:gd name="T123" fmla="*/ 959 h 1062"/>
                  <a:gd name="T124" fmla="*/ 2311 w 3352"/>
                  <a:gd name="T125" fmla="*/ 666 h 10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352" h="1062">
                    <a:moveTo>
                      <a:pt x="3319" y="0"/>
                    </a:moveTo>
                    <a:lnTo>
                      <a:pt x="3319" y="1"/>
                    </a:lnTo>
                    <a:lnTo>
                      <a:pt x="3318" y="4"/>
                    </a:lnTo>
                    <a:lnTo>
                      <a:pt x="3318" y="7"/>
                    </a:lnTo>
                    <a:lnTo>
                      <a:pt x="3318" y="9"/>
                    </a:lnTo>
                    <a:lnTo>
                      <a:pt x="3318" y="11"/>
                    </a:lnTo>
                    <a:lnTo>
                      <a:pt x="3316" y="12"/>
                    </a:lnTo>
                    <a:lnTo>
                      <a:pt x="3315" y="11"/>
                    </a:lnTo>
                    <a:lnTo>
                      <a:pt x="3315" y="9"/>
                    </a:lnTo>
                    <a:lnTo>
                      <a:pt x="3313" y="5"/>
                    </a:lnTo>
                    <a:lnTo>
                      <a:pt x="3313" y="3"/>
                    </a:lnTo>
                    <a:lnTo>
                      <a:pt x="3313" y="2"/>
                    </a:lnTo>
                    <a:lnTo>
                      <a:pt x="3313" y="1"/>
                    </a:lnTo>
                    <a:lnTo>
                      <a:pt x="3312" y="0"/>
                    </a:lnTo>
                    <a:lnTo>
                      <a:pt x="3319" y="0"/>
                    </a:lnTo>
                    <a:close/>
                    <a:moveTo>
                      <a:pt x="3279" y="0"/>
                    </a:moveTo>
                    <a:lnTo>
                      <a:pt x="3277" y="0"/>
                    </a:lnTo>
                    <a:lnTo>
                      <a:pt x="3277" y="0"/>
                    </a:lnTo>
                    <a:lnTo>
                      <a:pt x="3279" y="0"/>
                    </a:lnTo>
                    <a:close/>
                    <a:moveTo>
                      <a:pt x="3275" y="0"/>
                    </a:moveTo>
                    <a:lnTo>
                      <a:pt x="3277" y="2"/>
                    </a:lnTo>
                    <a:lnTo>
                      <a:pt x="3280" y="4"/>
                    </a:lnTo>
                    <a:lnTo>
                      <a:pt x="3282" y="3"/>
                    </a:lnTo>
                    <a:lnTo>
                      <a:pt x="3285" y="2"/>
                    </a:lnTo>
                    <a:lnTo>
                      <a:pt x="3285" y="2"/>
                    </a:lnTo>
                    <a:lnTo>
                      <a:pt x="3286" y="3"/>
                    </a:lnTo>
                    <a:lnTo>
                      <a:pt x="3286" y="4"/>
                    </a:lnTo>
                    <a:lnTo>
                      <a:pt x="3286" y="4"/>
                    </a:lnTo>
                    <a:lnTo>
                      <a:pt x="3286" y="5"/>
                    </a:lnTo>
                    <a:lnTo>
                      <a:pt x="3286" y="6"/>
                    </a:lnTo>
                    <a:lnTo>
                      <a:pt x="3286" y="7"/>
                    </a:lnTo>
                    <a:lnTo>
                      <a:pt x="3287" y="8"/>
                    </a:lnTo>
                    <a:lnTo>
                      <a:pt x="3288" y="8"/>
                    </a:lnTo>
                    <a:lnTo>
                      <a:pt x="3289" y="7"/>
                    </a:lnTo>
                    <a:lnTo>
                      <a:pt x="3290" y="9"/>
                    </a:lnTo>
                    <a:lnTo>
                      <a:pt x="3292" y="10"/>
                    </a:lnTo>
                    <a:lnTo>
                      <a:pt x="3292" y="11"/>
                    </a:lnTo>
                    <a:lnTo>
                      <a:pt x="3291" y="12"/>
                    </a:lnTo>
                    <a:lnTo>
                      <a:pt x="3289" y="13"/>
                    </a:lnTo>
                    <a:lnTo>
                      <a:pt x="3289" y="13"/>
                    </a:lnTo>
                    <a:lnTo>
                      <a:pt x="3290" y="14"/>
                    </a:lnTo>
                    <a:lnTo>
                      <a:pt x="3293" y="13"/>
                    </a:lnTo>
                    <a:lnTo>
                      <a:pt x="3293" y="14"/>
                    </a:lnTo>
                    <a:lnTo>
                      <a:pt x="3293" y="17"/>
                    </a:lnTo>
                    <a:lnTo>
                      <a:pt x="3293" y="18"/>
                    </a:lnTo>
                    <a:lnTo>
                      <a:pt x="3293" y="20"/>
                    </a:lnTo>
                    <a:lnTo>
                      <a:pt x="3292" y="22"/>
                    </a:lnTo>
                    <a:lnTo>
                      <a:pt x="3290" y="22"/>
                    </a:lnTo>
                    <a:lnTo>
                      <a:pt x="3289" y="22"/>
                    </a:lnTo>
                    <a:lnTo>
                      <a:pt x="3288" y="22"/>
                    </a:lnTo>
                    <a:lnTo>
                      <a:pt x="3286" y="23"/>
                    </a:lnTo>
                    <a:lnTo>
                      <a:pt x="3285" y="25"/>
                    </a:lnTo>
                    <a:lnTo>
                      <a:pt x="3284" y="25"/>
                    </a:lnTo>
                    <a:lnTo>
                      <a:pt x="3282" y="25"/>
                    </a:lnTo>
                    <a:lnTo>
                      <a:pt x="3281" y="22"/>
                    </a:lnTo>
                    <a:lnTo>
                      <a:pt x="3280" y="20"/>
                    </a:lnTo>
                    <a:lnTo>
                      <a:pt x="3276" y="17"/>
                    </a:lnTo>
                    <a:lnTo>
                      <a:pt x="3274" y="15"/>
                    </a:lnTo>
                    <a:lnTo>
                      <a:pt x="3273" y="15"/>
                    </a:lnTo>
                    <a:lnTo>
                      <a:pt x="3269" y="12"/>
                    </a:lnTo>
                    <a:lnTo>
                      <a:pt x="3269" y="11"/>
                    </a:lnTo>
                    <a:lnTo>
                      <a:pt x="3269" y="10"/>
                    </a:lnTo>
                    <a:lnTo>
                      <a:pt x="3269" y="7"/>
                    </a:lnTo>
                    <a:lnTo>
                      <a:pt x="3269" y="5"/>
                    </a:lnTo>
                    <a:lnTo>
                      <a:pt x="3267" y="3"/>
                    </a:lnTo>
                    <a:lnTo>
                      <a:pt x="3267" y="2"/>
                    </a:lnTo>
                    <a:lnTo>
                      <a:pt x="3265" y="2"/>
                    </a:lnTo>
                    <a:lnTo>
                      <a:pt x="3263" y="3"/>
                    </a:lnTo>
                    <a:lnTo>
                      <a:pt x="3261" y="3"/>
                    </a:lnTo>
                    <a:lnTo>
                      <a:pt x="3261" y="4"/>
                    </a:lnTo>
                    <a:lnTo>
                      <a:pt x="3260" y="4"/>
                    </a:lnTo>
                    <a:lnTo>
                      <a:pt x="3260" y="5"/>
                    </a:lnTo>
                    <a:lnTo>
                      <a:pt x="3259" y="4"/>
                    </a:lnTo>
                    <a:lnTo>
                      <a:pt x="3258" y="4"/>
                    </a:lnTo>
                    <a:lnTo>
                      <a:pt x="3258" y="3"/>
                    </a:lnTo>
                    <a:lnTo>
                      <a:pt x="3258" y="2"/>
                    </a:lnTo>
                    <a:lnTo>
                      <a:pt x="3258" y="2"/>
                    </a:lnTo>
                    <a:lnTo>
                      <a:pt x="3257" y="1"/>
                    </a:lnTo>
                    <a:lnTo>
                      <a:pt x="3254" y="0"/>
                    </a:lnTo>
                    <a:lnTo>
                      <a:pt x="3253" y="0"/>
                    </a:lnTo>
                    <a:lnTo>
                      <a:pt x="3253" y="0"/>
                    </a:lnTo>
                    <a:lnTo>
                      <a:pt x="3275" y="0"/>
                    </a:lnTo>
                    <a:close/>
                    <a:moveTo>
                      <a:pt x="3250" y="0"/>
                    </a:moveTo>
                    <a:lnTo>
                      <a:pt x="3248" y="0"/>
                    </a:lnTo>
                    <a:lnTo>
                      <a:pt x="3246" y="0"/>
                    </a:lnTo>
                    <a:lnTo>
                      <a:pt x="3245" y="0"/>
                    </a:lnTo>
                    <a:lnTo>
                      <a:pt x="3250" y="0"/>
                    </a:lnTo>
                    <a:close/>
                    <a:moveTo>
                      <a:pt x="3243" y="0"/>
                    </a:moveTo>
                    <a:lnTo>
                      <a:pt x="3243" y="0"/>
                    </a:lnTo>
                    <a:lnTo>
                      <a:pt x="3244" y="1"/>
                    </a:lnTo>
                    <a:lnTo>
                      <a:pt x="3245" y="2"/>
                    </a:lnTo>
                    <a:lnTo>
                      <a:pt x="3248" y="4"/>
                    </a:lnTo>
                    <a:lnTo>
                      <a:pt x="3250" y="4"/>
                    </a:lnTo>
                    <a:lnTo>
                      <a:pt x="3256" y="4"/>
                    </a:lnTo>
                    <a:lnTo>
                      <a:pt x="3257" y="4"/>
                    </a:lnTo>
                    <a:lnTo>
                      <a:pt x="3258" y="8"/>
                    </a:lnTo>
                    <a:lnTo>
                      <a:pt x="3260" y="9"/>
                    </a:lnTo>
                    <a:lnTo>
                      <a:pt x="3262" y="9"/>
                    </a:lnTo>
                    <a:lnTo>
                      <a:pt x="3264" y="6"/>
                    </a:lnTo>
                    <a:lnTo>
                      <a:pt x="3265" y="6"/>
                    </a:lnTo>
                    <a:lnTo>
                      <a:pt x="3266" y="9"/>
                    </a:lnTo>
                    <a:lnTo>
                      <a:pt x="3267" y="13"/>
                    </a:lnTo>
                    <a:lnTo>
                      <a:pt x="3265" y="17"/>
                    </a:lnTo>
                    <a:lnTo>
                      <a:pt x="3266" y="19"/>
                    </a:lnTo>
                    <a:lnTo>
                      <a:pt x="3267" y="19"/>
                    </a:lnTo>
                    <a:lnTo>
                      <a:pt x="3272" y="20"/>
                    </a:lnTo>
                    <a:lnTo>
                      <a:pt x="3272" y="21"/>
                    </a:lnTo>
                    <a:lnTo>
                      <a:pt x="3272" y="22"/>
                    </a:lnTo>
                    <a:lnTo>
                      <a:pt x="3272" y="22"/>
                    </a:lnTo>
                    <a:lnTo>
                      <a:pt x="3272" y="22"/>
                    </a:lnTo>
                    <a:lnTo>
                      <a:pt x="3273" y="22"/>
                    </a:lnTo>
                    <a:lnTo>
                      <a:pt x="3274" y="23"/>
                    </a:lnTo>
                    <a:lnTo>
                      <a:pt x="3275" y="24"/>
                    </a:lnTo>
                    <a:lnTo>
                      <a:pt x="3276" y="26"/>
                    </a:lnTo>
                    <a:lnTo>
                      <a:pt x="3278" y="27"/>
                    </a:lnTo>
                    <a:lnTo>
                      <a:pt x="3278" y="28"/>
                    </a:lnTo>
                    <a:lnTo>
                      <a:pt x="3278" y="29"/>
                    </a:lnTo>
                    <a:lnTo>
                      <a:pt x="3279" y="30"/>
                    </a:lnTo>
                    <a:lnTo>
                      <a:pt x="3279" y="31"/>
                    </a:lnTo>
                    <a:lnTo>
                      <a:pt x="3279" y="32"/>
                    </a:lnTo>
                    <a:lnTo>
                      <a:pt x="3278" y="33"/>
                    </a:lnTo>
                    <a:lnTo>
                      <a:pt x="3276" y="35"/>
                    </a:lnTo>
                    <a:lnTo>
                      <a:pt x="3277" y="35"/>
                    </a:lnTo>
                    <a:lnTo>
                      <a:pt x="3279" y="34"/>
                    </a:lnTo>
                    <a:lnTo>
                      <a:pt x="3280" y="33"/>
                    </a:lnTo>
                    <a:lnTo>
                      <a:pt x="3282" y="32"/>
                    </a:lnTo>
                    <a:lnTo>
                      <a:pt x="3284" y="31"/>
                    </a:lnTo>
                    <a:lnTo>
                      <a:pt x="3286" y="31"/>
                    </a:lnTo>
                    <a:lnTo>
                      <a:pt x="3288" y="32"/>
                    </a:lnTo>
                    <a:lnTo>
                      <a:pt x="3289" y="33"/>
                    </a:lnTo>
                    <a:lnTo>
                      <a:pt x="3289" y="35"/>
                    </a:lnTo>
                    <a:lnTo>
                      <a:pt x="3289" y="35"/>
                    </a:lnTo>
                    <a:lnTo>
                      <a:pt x="3291" y="36"/>
                    </a:lnTo>
                    <a:lnTo>
                      <a:pt x="3292" y="36"/>
                    </a:lnTo>
                    <a:lnTo>
                      <a:pt x="3291" y="35"/>
                    </a:lnTo>
                    <a:lnTo>
                      <a:pt x="3290" y="33"/>
                    </a:lnTo>
                    <a:lnTo>
                      <a:pt x="3290" y="32"/>
                    </a:lnTo>
                    <a:lnTo>
                      <a:pt x="3292" y="31"/>
                    </a:lnTo>
                    <a:lnTo>
                      <a:pt x="3291" y="30"/>
                    </a:lnTo>
                    <a:lnTo>
                      <a:pt x="3289" y="29"/>
                    </a:lnTo>
                    <a:lnTo>
                      <a:pt x="3289" y="27"/>
                    </a:lnTo>
                    <a:lnTo>
                      <a:pt x="3291" y="26"/>
                    </a:lnTo>
                    <a:lnTo>
                      <a:pt x="3293" y="26"/>
                    </a:lnTo>
                    <a:lnTo>
                      <a:pt x="3301" y="29"/>
                    </a:lnTo>
                    <a:lnTo>
                      <a:pt x="3304" y="31"/>
                    </a:lnTo>
                    <a:lnTo>
                      <a:pt x="3307" y="31"/>
                    </a:lnTo>
                    <a:lnTo>
                      <a:pt x="3309" y="30"/>
                    </a:lnTo>
                    <a:lnTo>
                      <a:pt x="3311" y="29"/>
                    </a:lnTo>
                    <a:lnTo>
                      <a:pt x="3313" y="29"/>
                    </a:lnTo>
                    <a:lnTo>
                      <a:pt x="3314" y="31"/>
                    </a:lnTo>
                    <a:lnTo>
                      <a:pt x="3315" y="40"/>
                    </a:lnTo>
                    <a:lnTo>
                      <a:pt x="3323" y="59"/>
                    </a:lnTo>
                    <a:lnTo>
                      <a:pt x="3324" y="63"/>
                    </a:lnTo>
                    <a:lnTo>
                      <a:pt x="3326" y="78"/>
                    </a:lnTo>
                    <a:lnTo>
                      <a:pt x="3328" y="81"/>
                    </a:lnTo>
                    <a:lnTo>
                      <a:pt x="3328" y="83"/>
                    </a:lnTo>
                    <a:lnTo>
                      <a:pt x="3328" y="85"/>
                    </a:lnTo>
                    <a:lnTo>
                      <a:pt x="3329" y="87"/>
                    </a:lnTo>
                    <a:lnTo>
                      <a:pt x="3330" y="91"/>
                    </a:lnTo>
                    <a:lnTo>
                      <a:pt x="3333" y="100"/>
                    </a:lnTo>
                    <a:lnTo>
                      <a:pt x="3344" y="121"/>
                    </a:lnTo>
                    <a:lnTo>
                      <a:pt x="3345" y="124"/>
                    </a:lnTo>
                    <a:lnTo>
                      <a:pt x="3347" y="130"/>
                    </a:lnTo>
                    <a:lnTo>
                      <a:pt x="3346" y="129"/>
                    </a:lnTo>
                    <a:lnTo>
                      <a:pt x="3345" y="129"/>
                    </a:lnTo>
                    <a:lnTo>
                      <a:pt x="3345" y="128"/>
                    </a:lnTo>
                    <a:lnTo>
                      <a:pt x="3344" y="127"/>
                    </a:lnTo>
                    <a:lnTo>
                      <a:pt x="3345" y="127"/>
                    </a:lnTo>
                    <a:lnTo>
                      <a:pt x="3344" y="127"/>
                    </a:lnTo>
                    <a:lnTo>
                      <a:pt x="3342" y="125"/>
                    </a:lnTo>
                    <a:lnTo>
                      <a:pt x="3342" y="123"/>
                    </a:lnTo>
                    <a:lnTo>
                      <a:pt x="3342" y="121"/>
                    </a:lnTo>
                    <a:lnTo>
                      <a:pt x="3341" y="118"/>
                    </a:lnTo>
                    <a:lnTo>
                      <a:pt x="3336" y="112"/>
                    </a:lnTo>
                    <a:lnTo>
                      <a:pt x="3335" y="112"/>
                    </a:lnTo>
                    <a:lnTo>
                      <a:pt x="3333" y="112"/>
                    </a:lnTo>
                    <a:lnTo>
                      <a:pt x="3333" y="110"/>
                    </a:lnTo>
                    <a:lnTo>
                      <a:pt x="3333" y="110"/>
                    </a:lnTo>
                    <a:lnTo>
                      <a:pt x="3334" y="110"/>
                    </a:lnTo>
                    <a:lnTo>
                      <a:pt x="3336" y="110"/>
                    </a:lnTo>
                    <a:lnTo>
                      <a:pt x="3336" y="109"/>
                    </a:lnTo>
                    <a:lnTo>
                      <a:pt x="3335" y="107"/>
                    </a:lnTo>
                    <a:lnTo>
                      <a:pt x="3335" y="106"/>
                    </a:lnTo>
                    <a:lnTo>
                      <a:pt x="3333" y="107"/>
                    </a:lnTo>
                    <a:lnTo>
                      <a:pt x="3333" y="106"/>
                    </a:lnTo>
                    <a:lnTo>
                      <a:pt x="3333" y="105"/>
                    </a:lnTo>
                    <a:lnTo>
                      <a:pt x="3332" y="103"/>
                    </a:lnTo>
                    <a:lnTo>
                      <a:pt x="3332" y="102"/>
                    </a:lnTo>
                    <a:lnTo>
                      <a:pt x="3332" y="101"/>
                    </a:lnTo>
                    <a:lnTo>
                      <a:pt x="3332" y="99"/>
                    </a:lnTo>
                    <a:lnTo>
                      <a:pt x="3331" y="96"/>
                    </a:lnTo>
                    <a:lnTo>
                      <a:pt x="3330" y="94"/>
                    </a:lnTo>
                    <a:lnTo>
                      <a:pt x="3329" y="91"/>
                    </a:lnTo>
                    <a:lnTo>
                      <a:pt x="3327" y="87"/>
                    </a:lnTo>
                    <a:lnTo>
                      <a:pt x="3326" y="86"/>
                    </a:lnTo>
                    <a:lnTo>
                      <a:pt x="3326" y="85"/>
                    </a:lnTo>
                    <a:lnTo>
                      <a:pt x="3326" y="83"/>
                    </a:lnTo>
                    <a:lnTo>
                      <a:pt x="3325" y="77"/>
                    </a:lnTo>
                    <a:lnTo>
                      <a:pt x="3325" y="75"/>
                    </a:lnTo>
                    <a:lnTo>
                      <a:pt x="3324" y="74"/>
                    </a:lnTo>
                    <a:lnTo>
                      <a:pt x="3324" y="72"/>
                    </a:lnTo>
                    <a:lnTo>
                      <a:pt x="3323" y="70"/>
                    </a:lnTo>
                    <a:lnTo>
                      <a:pt x="3323" y="66"/>
                    </a:lnTo>
                    <a:lnTo>
                      <a:pt x="3321" y="64"/>
                    </a:lnTo>
                    <a:lnTo>
                      <a:pt x="3321" y="63"/>
                    </a:lnTo>
                    <a:lnTo>
                      <a:pt x="3321" y="61"/>
                    </a:lnTo>
                    <a:lnTo>
                      <a:pt x="3321" y="61"/>
                    </a:lnTo>
                    <a:lnTo>
                      <a:pt x="3321" y="60"/>
                    </a:lnTo>
                    <a:lnTo>
                      <a:pt x="3321" y="59"/>
                    </a:lnTo>
                    <a:lnTo>
                      <a:pt x="3321" y="58"/>
                    </a:lnTo>
                    <a:lnTo>
                      <a:pt x="3320" y="57"/>
                    </a:lnTo>
                    <a:lnTo>
                      <a:pt x="3319" y="52"/>
                    </a:lnTo>
                    <a:lnTo>
                      <a:pt x="3318" y="49"/>
                    </a:lnTo>
                    <a:lnTo>
                      <a:pt x="3318" y="48"/>
                    </a:lnTo>
                    <a:lnTo>
                      <a:pt x="3317" y="48"/>
                    </a:lnTo>
                    <a:lnTo>
                      <a:pt x="3316" y="48"/>
                    </a:lnTo>
                    <a:lnTo>
                      <a:pt x="3315" y="48"/>
                    </a:lnTo>
                    <a:lnTo>
                      <a:pt x="3315" y="58"/>
                    </a:lnTo>
                    <a:lnTo>
                      <a:pt x="3315" y="63"/>
                    </a:lnTo>
                    <a:lnTo>
                      <a:pt x="3316" y="63"/>
                    </a:lnTo>
                    <a:lnTo>
                      <a:pt x="3317" y="63"/>
                    </a:lnTo>
                    <a:lnTo>
                      <a:pt x="3316" y="61"/>
                    </a:lnTo>
                    <a:lnTo>
                      <a:pt x="3318" y="61"/>
                    </a:lnTo>
                    <a:lnTo>
                      <a:pt x="3319" y="61"/>
                    </a:lnTo>
                    <a:lnTo>
                      <a:pt x="3320" y="63"/>
                    </a:lnTo>
                    <a:lnTo>
                      <a:pt x="3320" y="66"/>
                    </a:lnTo>
                    <a:lnTo>
                      <a:pt x="3320" y="66"/>
                    </a:lnTo>
                    <a:lnTo>
                      <a:pt x="3320" y="67"/>
                    </a:lnTo>
                    <a:lnTo>
                      <a:pt x="3320" y="68"/>
                    </a:lnTo>
                    <a:lnTo>
                      <a:pt x="3320" y="68"/>
                    </a:lnTo>
                    <a:lnTo>
                      <a:pt x="3316" y="68"/>
                    </a:lnTo>
                    <a:lnTo>
                      <a:pt x="3315" y="67"/>
                    </a:lnTo>
                    <a:lnTo>
                      <a:pt x="3315" y="66"/>
                    </a:lnTo>
                    <a:lnTo>
                      <a:pt x="3315" y="65"/>
                    </a:lnTo>
                    <a:lnTo>
                      <a:pt x="3312" y="64"/>
                    </a:lnTo>
                    <a:lnTo>
                      <a:pt x="3312" y="63"/>
                    </a:lnTo>
                    <a:lnTo>
                      <a:pt x="3310" y="59"/>
                    </a:lnTo>
                    <a:lnTo>
                      <a:pt x="3310" y="61"/>
                    </a:lnTo>
                    <a:lnTo>
                      <a:pt x="3310" y="61"/>
                    </a:lnTo>
                    <a:lnTo>
                      <a:pt x="3311" y="62"/>
                    </a:lnTo>
                    <a:lnTo>
                      <a:pt x="3311" y="63"/>
                    </a:lnTo>
                    <a:lnTo>
                      <a:pt x="3311" y="64"/>
                    </a:lnTo>
                    <a:lnTo>
                      <a:pt x="3311" y="66"/>
                    </a:lnTo>
                    <a:lnTo>
                      <a:pt x="3311" y="67"/>
                    </a:lnTo>
                    <a:lnTo>
                      <a:pt x="3311" y="69"/>
                    </a:lnTo>
                    <a:lnTo>
                      <a:pt x="3312" y="70"/>
                    </a:lnTo>
                    <a:lnTo>
                      <a:pt x="3314" y="72"/>
                    </a:lnTo>
                    <a:lnTo>
                      <a:pt x="3315" y="74"/>
                    </a:lnTo>
                    <a:lnTo>
                      <a:pt x="3314" y="74"/>
                    </a:lnTo>
                    <a:lnTo>
                      <a:pt x="3315" y="76"/>
                    </a:lnTo>
                    <a:lnTo>
                      <a:pt x="3316" y="79"/>
                    </a:lnTo>
                    <a:lnTo>
                      <a:pt x="3318" y="79"/>
                    </a:lnTo>
                    <a:lnTo>
                      <a:pt x="3318" y="79"/>
                    </a:lnTo>
                    <a:lnTo>
                      <a:pt x="3317" y="78"/>
                    </a:lnTo>
                    <a:lnTo>
                      <a:pt x="3317" y="77"/>
                    </a:lnTo>
                    <a:lnTo>
                      <a:pt x="3316" y="76"/>
                    </a:lnTo>
                    <a:lnTo>
                      <a:pt x="3317" y="76"/>
                    </a:lnTo>
                    <a:lnTo>
                      <a:pt x="3317" y="75"/>
                    </a:lnTo>
                    <a:lnTo>
                      <a:pt x="3318" y="74"/>
                    </a:lnTo>
                    <a:lnTo>
                      <a:pt x="3319" y="74"/>
                    </a:lnTo>
                    <a:lnTo>
                      <a:pt x="3319" y="76"/>
                    </a:lnTo>
                    <a:lnTo>
                      <a:pt x="3319" y="80"/>
                    </a:lnTo>
                    <a:lnTo>
                      <a:pt x="3320" y="81"/>
                    </a:lnTo>
                    <a:lnTo>
                      <a:pt x="3321" y="85"/>
                    </a:lnTo>
                    <a:lnTo>
                      <a:pt x="3322" y="87"/>
                    </a:lnTo>
                    <a:lnTo>
                      <a:pt x="3322" y="88"/>
                    </a:lnTo>
                    <a:lnTo>
                      <a:pt x="3326" y="98"/>
                    </a:lnTo>
                    <a:lnTo>
                      <a:pt x="3326" y="99"/>
                    </a:lnTo>
                    <a:lnTo>
                      <a:pt x="3327" y="101"/>
                    </a:lnTo>
                    <a:lnTo>
                      <a:pt x="3328" y="103"/>
                    </a:lnTo>
                    <a:lnTo>
                      <a:pt x="3329" y="105"/>
                    </a:lnTo>
                    <a:lnTo>
                      <a:pt x="3327" y="105"/>
                    </a:lnTo>
                    <a:lnTo>
                      <a:pt x="3326" y="105"/>
                    </a:lnTo>
                    <a:lnTo>
                      <a:pt x="3324" y="103"/>
                    </a:lnTo>
                    <a:lnTo>
                      <a:pt x="3323" y="101"/>
                    </a:lnTo>
                    <a:lnTo>
                      <a:pt x="3323" y="100"/>
                    </a:lnTo>
                    <a:lnTo>
                      <a:pt x="3323" y="99"/>
                    </a:lnTo>
                    <a:lnTo>
                      <a:pt x="3323" y="98"/>
                    </a:lnTo>
                    <a:lnTo>
                      <a:pt x="3323" y="97"/>
                    </a:lnTo>
                    <a:lnTo>
                      <a:pt x="3323" y="96"/>
                    </a:lnTo>
                    <a:lnTo>
                      <a:pt x="3323" y="96"/>
                    </a:lnTo>
                    <a:lnTo>
                      <a:pt x="3321" y="94"/>
                    </a:lnTo>
                    <a:lnTo>
                      <a:pt x="3320" y="92"/>
                    </a:lnTo>
                    <a:lnTo>
                      <a:pt x="3320" y="92"/>
                    </a:lnTo>
                    <a:lnTo>
                      <a:pt x="3320" y="92"/>
                    </a:lnTo>
                    <a:lnTo>
                      <a:pt x="3320" y="90"/>
                    </a:lnTo>
                    <a:lnTo>
                      <a:pt x="3319" y="90"/>
                    </a:lnTo>
                    <a:lnTo>
                      <a:pt x="3318" y="89"/>
                    </a:lnTo>
                    <a:lnTo>
                      <a:pt x="3317" y="88"/>
                    </a:lnTo>
                    <a:lnTo>
                      <a:pt x="3317" y="88"/>
                    </a:lnTo>
                    <a:lnTo>
                      <a:pt x="3318" y="86"/>
                    </a:lnTo>
                    <a:lnTo>
                      <a:pt x="3315" y="84"/>
                    </a:lnTo>
                    <a:lnTo>
                      <a:pt x="3315" y="83"/>
                    </a:lnTo>
                    <a:lnTo>
                      <a:pt x="3313" y="83"/>
                    </a:lnTo>
                    <a:lnTo>
                      <a:pt x="3314" y="85"/>
                    </a:lnTo>
                    <a:lnTo>
                      <a:pt x="3315" y="86"/>
                    </a:lnTo>
                    <a:lnTo>
                      <a:pt x="3315" y="87"/>
                    </a:lnTo>
                    <a:lnTo>
                      <a:pt x="3316" y="90"/>
                    </a:lnTo>
                    <a:lnTo>
                      <a:pt x="3316" y="92"/>
                    </a:lnTo>
                    <a:lnTo>
                      <a:pt x="3316" y="93"/>
                    </a:lnTo>
                    <a:lnTo>
                      <a:pt x="3315" y="93"/>
                    </a:lnTo>
                    <a:lnTo>
                      <a:pt x="3317" y="95"/>
                    </a:lnTo>
                    <a:lnTo>
                      <a:pt x="3319" y="96"/>
                    </a:lnTo>
                    <a:lnTo>
                      <a:pt x="3320" y="96"/>
                    </a:lnTo>
                    <a:lnTo>
                      <a:pt x="3320" y="97"/>
                    </a:lnTo>
                    <a:lnTo>
                      <a:pt x="3315" y="96"/>
                    </a:lnTo>
                    <a:lnTo>
                      <a:pt x="3313" y="95"/>
                    </a:lnTo>
                    <a:lnTo>
                      <a:pt x="3311" y="95"/>
                    </a:lnTo>
                    <a:lnTo>
                      <a:pt x="3311" y="93"/>
                    </a:lnTo>
                    <a:lnTo>
                      <a:pt x="3309" y="91"/>
                    </a:lnTo>
                    <a:lnTo>
                      <a:pt x="3308" y="90"/>
                    </a:lnTo>
                    <a:lnTo>
                      <a:pt x="3307" y="90"/>
                    </a:lnTo>
                    <a:lnTo>
                      <a:pt x="3307" y="89"/>
                    </a:lnTo>
                    <a:lnTo>
                      <a:pt x="3305" y="88"/>
                    </a:lnTo>
                    <a:lnTo>
                      <a:pt x="3303" y="87"/>
                    </a:lnTo>
                    <a:lnTo>
                      <a:pt x="3302" y="86"/>
                    </a:lnTo>
                    <a:lnTo>
                      <a:pt x="3298" y="85"/>
                    </a:lnTo>
                    <a:lnTo>
                      <a:pt x="3299" y="84"/>
                    </a:lnTo>
                    <a:lnTo>
                      <a:pt x="3300" y="84"/>
                    </a:lnTo>
                    <a:lnTo>
                      <a:pt x="3300" y="83"/>
                    </a:lnTo>
                    <a:lnTo>
                      <a:pt x="3299" y="83"/>
                    </a:lnTo>
                    <a:lnTo>
                      <a:pt x="3298" y="83"/>
                    </a:lnTo>
                    <a:lnTo>
                      <a:pt x="3298" y="84"/>
                    </a:lnTo>
                    <a:lnTo>
                      <a:pt x="3297" y="86"/>
                    </a:lnTo>
                    <a:lnTo>
                      <a:pt x="3298" y="86"/>
                    </a:lnTo>
                    <a:lnTo>
                      <a:pt x="3299" y="87"/>
                    </a:lnTo>
                    <a:lnTo>
                      <a:pt x="3301" y="88"/>
                    </a:lnTo>
                    <a:lnTo>
                      <a:pt x="3302" y="88"/>
                    </a:lnTo>
                    <a:lnTo>
                      <a:pt x="3303" y="90"/>
                    </a:lnTo>
                    <a:lnTo>
                      <a:pt x="3304" y="92"/>
                    </a:lnTo>
                    <a:lnTo>
                      <a:pt x="3305" y="93"/>
                    </a:lnTo>
                    <a:lnTo>
                      <a:pt x="3307" y="94"/>
                    </a:lnTo>
                    <a:lnTo>
                      <a:pt x="3307" y="96"/>
                    </a:lnTo>
                    <a:lnTo>
                      <a:pt x="3308" y="96"/>
                    </a:lnTo>
                    <a:lnTo>
                      <a:pt x="3309" y="96"/>
                    </a:lnTo>
                    <a:lnTo>
                      <a:pt x="3308" y="97"/>
                    </a:lnTo>
                    <a:lnTo>
                      <a:pt x="3307" y="98"/>
                    </a:lnTo>
                    <a:lnTo>
                      <a:pt x="3306" y="99"/>
                    </a:lnTo>
                    <a:lnTo>
                      <a:pt x="3303" y="99"/>
                    </a:lnTo>
                    <a:lnTo>
                      <a:pt x="3303" y="100"/>
                    </a:lnTo>
                    <a:lnTo>
                      <a:pt x="3304" y="100"/>
                    </a:lnTo>
                    <a:lnTo>
                      <a:pt x="3302" y="100"/>
                    </a:lnTo>
                    <a:lnTo>
                      <a:pt x="3301" y="100"/>
                    </a:lnTo>
                    <a:lnTo>
                      <a:pt x="3300" y="100"/>
                    </a:lnTo>
                    <a:lnTo>
                      <a:pt x="3298" y="98"/>
                    </a:lnTo>
                    <a:lnTo>
                      <a:pt x="3297" y="96"/>
                    </a:lnTo>
                    <a:lnTo>
                      <a:pt x="3297" y="96"/>
                    </a:lnTo>
                    <a:lnTo>
                      <a:pt x="3296" y="96"/>
                    </a:lnTo>
                    <a:lnTo>
                      <a:pt x="3293" y="94"/>
                    </a:lnTo>
                    <a:lnTo>
                      <a:pt x="3293" y="93"/>
                    </a:lnTo>
                    <a:lnTo>
                      <a:pt x="3292" y="92"/>
                    </a:lnTo>
                    <a:lnTo>
                      <a:pt x="3292" y="94"/>
                    </a:lnTo>
                    <a:lnTo>
                      <a:pt x="3293" y="95"/>
                    </a:lnTo>
                    <a:lnTo>
                      <a:pt x="3293" y="96"/>
                    </a:lnTo>
                    <a:lnTo>
                      <a:pt x="3293" y="96"/>
                    </a:lnTo>
                    <a:lnTo>
                      <a:pt x="3294" y="96"/>
                    </a:lnTo>
                    <a:lnTo>
                      <a:pt x="3295" y="97"/>
                    </a:lnTo>
                    <a:lnTo>
                      <a:pt x="3298" y="101"/>
                    </a:lnTo>
                    <a:lnTo>
                      <a:pt x="3299" y="102"/>
                    </a:lnTo>
                    <a:lnTo>
                      <a:pt x="3298" y="103"/>
                    </a:lnTo>
                    <a:lnTo>
                      <a:pt x="3296" y="102"/>
                    </a:lnTo>
                    <a:lnTo>
                      <a:pt x="3288" y="99"/>
                    </a:lnTo>
                    <a:lnTo>
                      <a:pt x="3286" y="98"/>
                    </a:lnTo>
                    <a:lnTo>
                      <a:pt x="3285" y="96"/>
                    </a:lnTo>
                    <a:lnTo>
                      <a:pt x="3284" y="96"/>
                    </a:lnTo>
                    <a:lnTo>
                      <a:pt x="3282" y="96"/>
                    </a:lnTo>
                    <a:lnTo>
                      <a:pt x="3281" y="94"/>
                    </a:lnTo>
                    <a:lnTo>
                      <a:pt x="3280" y="93"/>
                    </a:lnTo>
                    <a:lnTo>
                      <a:pt x="3281" y="96"/>
                    </a:lnTo>
                    <a:lnTo>
                      <a:pt x="3281" y="96"/>
                    </a:lnTo>
                    <a:lnTo>
                      <a:pt x="3282" y="97"/>
                    </a:lnTo>
                    <a:lnTo>
                      <a:pt x="3285" y="98"/>
                    </a:lnTo>
                    <a:lnTo>
                      <a:pt x="3285" y="99"/>
                    </a:lnTo>
                    <a:lnTo>
                      <a:pt x="3285" y="100"/>
                    </a:lnTo>
                    <a:lnTo>
                      <a:pt x="3288" y="101"/>
                    </a:lnTo>
                    <a:lnTo>
                      <a:pt x="3289" y="102"/>
                    </a:lnTo>
                    <a:lnTo>
                      <a:pt x="3291" y="102"/>
                    </a:lnTo>
                    <a:lnTo>
                      <a:pt x="3291" y="103"/>
                    </a:lnTo>
                    <a:lnTo>
                      <a:pt x="3284" y="105"/>
                    </a:lnTo>
                    <a:lnTo>
                      <a:pt x="3282" y="105"/>
                    </a:lnTo>
                    <a:lnTo>
                      <a:pt x="3282" y="105"/>
                    </a:lnTo>
                    <a:lnTo>
                      <a:pt x="3283" y="105"/>
                    </a:lnTo>
                    <a:lnTo>
                      <a:pt x="3284" y="105"/>
                    </a:lnTo>
                    <a:lnTo>
                      <a:pt x="3282" y="107"/>
                    </a:lnTo>
                    <a:lnTo>
                      <a:pt x="3280" y="109"/>
                    </a:lnTo>
                    <a:lnTo>
                      <a:pt x="3277" y="110"/>
                    </a:lnTo>
                    <a:lnTo>
                      <a:pt x="3276" y="110"/>
                    </a:lnTo>
                    <a:lnTo>
                      <a:pt x="3273" y="110"/>
                    </a:lnTo>
                    <a:lnTo>
                      <a:pt x="3272" y="110"/>
                    </a:lnTo>
                    <a:lnTo>
                      <a:pt x="3271" y="110"/>
                    </a:lnTo>
                    <a:lnTo>
                      <a:pt x="3269" y="107"/>
                    </a:lnTo>
                    <a:lnTo>
                      <a:pt x="3268" y="106"/>
                    </a:lnTo>
                    <a:lnTo>
                      <a:pt x="3267" y="108"/>
                    </a:lnTo>
                    <a:lnTo>
                      <a:pt x="3266" y="108"/>
                    </a:lnTo>
                    <a:lnTo>
                      <a:pt x="3264" y="106"/>
                    </a:lnTo>
                    <a:lnTo>
                      <a:pt x="3263" y="102"/>
                    </a:lnTo>
                    <a:lnTo>
                      <a:pt x="3261" y="98"/>
                    </a:lnTo>
                    <a:lnTo>
                      <a:pt x="3261" y="96"/>
                    </a:lnTo>
                    <a:lnTo>
                      <a:pt x="3262" y="92"/>
                    </a:lnTo>
                    <a:lnTo>
                      <a:pt x="3263" y="91"/>
                    </a:lnTo>
                    <a:lnTo>
                      <a:pt x="3263" y="89"/>
                    </a:lnTo>
                    <a:lnTo>
                      <a:pt x="3264" y="88"/>
                    </a:lnTo>
                    <a:lnTo>
                      <a:pt x="3264" y="86"/>
                    </a:lnTo>
                    <a:lnTo>
                      <a:pt x="3264" y="84"/>
                    </a:lnTo>
                    <a:lnTo>
                      <a:pt x="3263" y="83"/>
                    </a:lnTo>
                    <a:lnTo>
                      <a:pt x="3261" y="83"/>
                    </a:lnTo>
                    <a:lnTo>
                      <a:pt x="3262" y="84"/>
                    </a:lnTo>
                    <a:lnTo>
                      <a:pt x="3263" y="86"/>
                    </a:lnTo>
                    <a:lnTo>
                      <a:pt x="3263" y="87"/>
                    </a:lnTo>
                    <a:lnTo>
                      <a:pt x="3263" y="88"/>
                    </a:lnTo>
                    <a:lnTo>
                      <a:pt x="3263" y="88"/>
                    </a:lnTo>
                    <a:lnTo>
                      <a:pt x="3261" y="89"/>
                    </a:lnTo>
                    <a:lnTo>
                      <a:pt x="3260" y="91"/>
                    </a:lnTo>
                    <a:lnTo>
                      <a:pt x="3259" y="92"/>
                    </a:lnTo>
                    <a:lnTo>
                      <a:pt x="3259" y="95"/>
                    </a:lnTo>
                    <a:lnTo>
                      <a:pt x="3259" y="101"/>
                    </a:lnTo>
                    <a:lnTo>
                      <a:pt x="3259" y="101"/>
                    </a:lnTo>
                    <a:lnTo>
                      <a:pt x="3260" y="103"/>
                    </a:lnTo>
                    <a:lnTo>
                      <a:pt x="3261" y="105"/>
                    </a:lnTo>
                    <a:lnTo>
                      <a:pt x="3261" y="106"/>
                    </a:lnTo>
                    <a:lnTo>
                      <a:pt x="3262" y="107"/>
                    </a:lnTo>
                    <a:lnTo>
                      <a:pt x="3263" y="108"/>
                    </a:lnTo>
                    <a:lnTo>
                      <a:pt x="3263" y="109"/>
                    </a:lnTo>
                    <a:lnTo>
                      <a:pt x="3263" y="110"/>
                    </a:lnTo>
                    <a:lnTo>
                      <a:pt x="3263" y="111"/>
                    </a:lnTo>
                    <a:lnTo>
                      <a:pt x="3264" y="111"/>
                    </a:lnTo>
                    <a:lnTo>
                      <a:pt x="3263" y="112"/>
                    </a:lnTo>
                    <a:lnTo>
                      <a:pt x="3261" y="116"/>
                    </a:lnTo>
                    <a:lnTo>
                      <a:pt x="3271" y="117"/>
                    </a:lnTo>
                    <a:lnTo>
                      <a:pt x="3272" y="117"/>
                    </a:lnTo>
                    <a:lnTo>
                      <a:pt x="3273" y="117"/>
                    </a:lnTo>
                    <a:lnTo>
                      <a:pt x="3276" y="115"/>
                    </a:lnTo>
                    <a:lnTo>
                      <a:pt x="3280" y="114"/>
                    </a:lnTo>
                    <a:lnTo>
                      <a:pt x="3283" y="114"/>
                    </a:lnTo>
                    <a:lnTo>
                      <a:pt x="3285" y="114"/>
                    </a:lnTo>
                    <a:lnTo>
                      <a:pt x="3285" y="115"/>
                    </a:lnTo>
                    <a:lnTo>
                      <a:pt x="3285" y="116"/>
                    </a:lnTo>
                    <a:lnTo>
                      <a:pt x="3285" y="117"/>
                    </a:lnTo>
                    <a:lnTo>
                      <a:pt x="3286" y="118"/>
                    </a:lnTo>
                    <a:lnTo>
                      <a:pt x="3287" y="117"/>
                    </a:lnTo>
                    <a:lnTo>
                      <a:pt x="3288" y="116"/>
                    </a:lnTo>
                    <a:lnTo>
                      <a:pt x="3289" y="117"/>
                    </a:lnTo>
                    <a:lnTo>
                      <a:pt x="3293" y="118"/>
                    </a:lnTo>
                    <a:lnTo>
                      <a:pt x="3294" y="118"/>
                    </a:lnTo>
                    <a:lnTo>
                      <a:pt x="3293" y="117"/>
                    </a:lnTo>
                    <a:lnTo>
                      <a:pt x="3292" y="116"/>
                    </a:lnTo>
                    <a:lnTo>
                      <a:pt x="3291" y="115"/>
                    </a:lnTo>
                    <a:lnTo>
                      <a:pt x="3293" y="114"/>
                    </a:lnTo>
                    <a:lnTo>
                      <a:pt x="3299" y="112"/>
                    </a:lnTo>
                    <a:lnTo>
                      <a:pt x="3306" y="112"/>
                    </a:lnTo>
                    <a:lnTo>
                      <a:pt x="3307" y="112"/>
                    </a:lnTo>
                    <a:lnTo>
                      <a:pt x="3310" y="113"/>
                    </a:lnTo>
                    <a:lnTo>
                      <a:pt x="3311" y="114"/>
                    </a:lnTo>
                    <a:lnTo>
                      <a:pt x="3311" y="116"/>
                    </a:lnTo>
                    <a:lnTo>
                      <a:pt x="3309" y="115"/>
                    </a:lnTo>
                    <a:lnTo>
                      <a:pt x="3308" y="116"/>
                    </a:lnTo>
                    <a:lnTo>
                      <a:pt x="3308" y="118"/>
                    </a:lnTo>
                    <a:lnTo>
                      <a:pt x="3311" y="118"/>
                    </a:lnTo>
                    <a:lnTo>
                      <a:pt x="3311" y="118"/>
                    </a:lnTo>
                    <a:lnTo>
                      <a:pt x="3311" y="119"/>
                    </a:lnTo>
                    <a:lnTo>
                      <a:pt x="3310" y="122"/>
                    </a:lnTo>
                    <a:lnTo>
                      <a:pt x="3308" y="123"/>
                    </a:lnTo>
                    <a:lnTo>
                      <a:pt x="3307" y="123"/>
                    </a:lnTo>
                    <a:lnTo>
                      <a:pt x="3308" y="125"/>
                    </a:lnTo>
                    <a:lnTo>
                      <a:pt x="3309" y="127"/>
                    </a:lnTo>
                    <a:lnTo>
                      <a:pt x="3309" y="130"/>
                    </a:lnTo>
                    <a:lnTo>
                      <a:pt x="3307" y="131"/>
                    </a:lnTo>
                    <a:lnTo>
                      <a:pt x="3305" y="130"/>
                    </a:lnTo>
                    <a:lnTo>
                      <a:pt x="3304" y="130"/>
                    </a:lnTo>
                    <a:lnTo>
                      <a:pt x="3305" y="131"/>
                    </a:lnTo>
                    <a:lnTo>
                      <a:pt x="3306" y="132"/>
                    </a:lnTo>
                    <a:lnTo>
                      <a:pt x="3307" y="132"/>
                    </a:lnTo>
                    <a:lnTo>
                      <a:pt x="3308" y="132"/>
                    </a:lnTo>
                    <a:lnTo>
                      <a:pt x="3309" y="132"/>
                    </a:lnTo>
                    <a:lnTo>
                      <a:pt x="3308" y="132"/>
                    </a:lnTo>
                    <a:lnTo>
                      <a:pt x="3309" y="132"/>
                    </a:lnTo>
                    <a:lnTo>
                      <a:pt x="3310" y="134"/>
                    </a:lnTo>
                    <a:lnTo>
                      <a:pt x="3310" y="135"/>
                    </a:lnTo>
                    <a:lnTo>
                      <a:pt x="3309" y="136"/>
                    </a:lnTo>
                    <a:lnTo>
                      <a:pt x="3309" y="136"/>
                    </a:lnTo>
                    <a:lnTo>
                      <a:pt x="3310" y="138"/>
                    </a:lnTo>
                    <a:lnTo>
                      <a:pt x="3311" y="138"/>
                    </a:lnTo>
                    <a:lnTo>
                      <a:pt x="3309" y="140"/>
                    </a:lnTo>
                    <a:lnTo>
                      <a:pt x="3307" y="139"/>
                    </a:lnTo>
                    <a:lnTo>
                      <a:pt x="3305" y="138"/>
                    </a:lnTo>
                    <a:lnTo>
                      <a:pt x="3303" y="138"/>
                    </a:lnTo>
                    <a:lnTo>
                      <a:pt x="3304" y="140"/>
                    </a:lnTo>
                    <a:lnTo>
                      <a:pt x="3306" y="141"/>
                    </a:lnTo>
                    <a:lnTo>
                      <a:pt x="3308" y="141"/>
                    </a:lnTo>
                    <a:lnTo>
                      <a:pt x="3310" y="140"/>
                    </a:lnTo>
                    <a:lnTo>
                      <a:pt x="3310" y="141"/>
                    </a:lnTo>
                    <a:lnTo>
                      <a:pt x="3311" y="142"/>
                    </a:lnTo>
                    <a:lnTo>
                      <a:pt x="3313" y="136"/>
                    </a:lnTo>
                    <a:lnTo>
                      <a:pt x="3314" y="132"/>
                    </a:lnTo>
                    <a:lnTo>
                      <a:pt x="3314" y="122"/>
                    </a:lnTo>
                    <a:lnTo>
                      <a:pt x="3315" y="121"/>
                    </a:lnTo>
                    <a:lnTo>
                      <a:pt x="3316" y="119"/>
                    </a:lnTo>
                    <a:lnTo>
                      <a:pt x="3317" y="118"/>
                    </a:lnTo>
                    <a:lnTo>
                      <a:pt x="3318" y="118"/>
                    </a:lnTo>
                    <a:lnTo>
                      <a:pt x="3319" y="119"/>
                    </a:lnTo>
                    <a:lnTo>
                      <a:pt x="3320" y="121"/>
                    </a:lnTo>
                    <a:lnTo>
                      <a:pt x="3322" y="123"/>
                    </a:lnTo>
                    <a:lnTo>
                      <a:pt x="3323" y="122"/>
                    </a:lnTo>
                    <a:lnTo>
                      <a:pt x="3323" y="121"/>
                    </a:lnTo>
                    <a:lnTo>
                      <a:pt x="3321" y="120"/>
                    </a:lnTo>
                    <a:lnTo>
                      <a:pt x="3320" y="119"/>
                    </a:lnTo>
                    <a:lnTo>
                      <a:pt x="3320" y="118"/>
                    </a:lnTo>
                    <a:lnTo>
                      <a:pt x="3320" y="117"/>
                    </a:lnTo>
                    <a:lnTo>
                      <a:pt x="3321" y="118"/>
                    </a:lnTo>
                    <a:lnTo>
                      <a:pt x="3323" y="118"/>
                    </a:lnTo>
                    <a:lnTo>
                      <a:pt x="3324" y="118"/>
                    </a:lnTo>
                    <a:lnTo>
                      <a:pt x="3325" y="118"/>
                    </a:lnTo>
                    <a:lnTo>
                      <a:pt x="3325" y="117"/>
                    </a:lnTo>
                    <a:lnTo>
                      <a:pt x="3324" y="117"/>
                    </a:lnTo>
                    <a:lnTo>
                      <a:pt x="3324" y="116"/>
                    </a:lnTo>
                    <a:lnTo>
                      <a:pt x="3323" y="116"/>
                    </a:lnTo>
                    <a:lnTo>
                      <a:pt x="3324" y="115"/>
                    </a:lnTo>
                    <a:lnTo>
                      <a:pt x="3324" y="114"/>
                    </a:lnTo>
                    <a:lnTo>
                      <a:pt x="3324" y="114"/>
                    </a:lnTo>
                    <a:lnTo>
                      <a:pt x="3326" y="115"/>
                    </a:lnTo>
                    <a:lnTo>
                      <a:pt x="3328" y="118"/>
                    </a:lnTo>
                    <a:lnTo>
                      <a:pt x="3332" y="123"/>
                    </a:lnTo>
                    <a:lnTo>
                      <a:pt x="3332" y="124"/>
                    </a:lnTo>
                    <a:lnTo>
                      <a:pt x="3333" y="126"/>
                    </a:lnTo>
                    <a:lnTo>
                      <a:pt x="3333" y="127"/>
                    </a:lnTo>
                    <a:lnTo>
                      <a:pt x="3333" y="128"/>
                    </a:lnTo>
                    <a:lnTo>
                      <a:pt x="3333" y="130"/>
                    </a:lnTo>
                    <a:lnTo>
                      <a:pt x="3332" y="131"/>
                    </a:lnTo>
                    <a:lnTo>
                      <a:pt x="3332" y="132"/>
                    </a:lnTo>
                    <a:lnTo>
                      <a:pt x="3332" y="133"/>
                    </a:lnTo>
                    <a:lnTo>
                      <a:pt x="3333" y="135"/>
                    </a:lnTo>
                    <a:lnTo>
                      <a:pt x="3333" y="136"/>
                    </a:lnTo>
                    <a:lnTo>
                      <a:pt x="3333" y="137"/>
                    </a:lnTo>
                    <a:lnTo>
                      <a:pt x="3333" y="138"/>
                    </a:lnTo>
                    <a:lnTo>
                      <a:pt x="3331" y="138"/>
                    </a:lnTo>
                    <a:lnTo>
                      <a:pt x="3329" y="138"/>
                    </a:lnTo>
                    <a:lnTo>
                      <a:pt x="3329" y="139"/>
                    </a:lnTo>
                    <a:lnTo>
                      <a:pt x="3330" y="140"/>
                    </a:lnTo>
                    <a:lnTo>
                      <a:pt x="3332" y="143"/>
                    </a:lnTo>
                    <a:lnTo>
                      <a:pt x="3332" y="144"/>
                    </a:lnTo>
                    <a:lnTo>
                      <a:pt x="3331" y="145"/>
                    </a:lnTo>
                    <a:lnTo>
                      <a:pt x="3330" y="146"/>
                    </a:lnTo>
                    <a:lnTo>
                      <a:pt x="3329" y="146"/>
                    </a:lnTo>
                    <a:lnTo>
                      <a:pt x="3329" y="147"/>
                    </a:lnTo>
                    <a:lnTo>
                      <a:pt x="3329" y="148"/>
                    </a:lnTo>
                    <a:lnTo>
                      <a:pt x="3329" y="149"/>
                    </a:lnTo>
                    <a:lnTo>
                      <a:pt x="3328" y="149"/>
                    </a:lnTo>
                    <a:lnTo>
                      <a:pt x="3327" y="149"/>
                    </a:lnTo>
                    <a:lnTo>
                      <a:pt x="3324" y="149"/>
                    </a:lnTo>
                    <a:lnTo>
                      <a:pt x="3324" y="149"/>
                    </a:lnTo>
                    <a:lnTo>
                      <a:pt x="3325" y="149"/>
                    </a:lnTo>
                    <a:lnTo>
                      <a:pt x="3326" y="149"/>
                    </a:lnTo>
                    <a:lnTo>
                      <a:pt x="3326" y="148"/>
                    </a:lnTo>
                    <a:lnTo>
                      <a:pt x="3325" y="147"/>
                    </a:lnTo>
                    <a:lnTo>
                      <a:pt x="3324" y="148"/>
                    </a:lnTo>
                    <a:lnTo>
                      <a:pt x="3323" y="147"/>
                    </a:lnTo>
                    <a:lnTo>
                      <a:pt x="3322" y="145"/>
                    </a:lnTo>
                    <a:lnTo>
                      <a:pt x="3321" y="144"/>
                    </a:lnTo>
                    <a:lnTo>
                      <a:pt x="3320" y="145"/>
                    </a:lnTo>
                    <a:lnTo>
                      <a:pt x="3320" y="146"/>
                    </a:lnTo>
                    <a:lnTo>
                      <a:pt x="3320" y="148"/>
                    </a:lnTo>
                    <a:lnTo>
                      <a:pt x="3320" y="149"/>
                    </a:lnTo>
                    <a:lnTo>
                      <a:pt x="3316" y="153"/>
                    </a:lnTo>
                    <a:lnTo>
                      <a:pt x="3315" y="153"/>
                    </a:lnTo>
                    <a:lnTo>
                      <a:pt x="3315" y="154"/>
                    </a:lnTo>
                    <a:lnTo>
                      <a:pt x="3315" y="155"/>
                    </a:lnTo>
                    <a:lnTo>
                      <a:pt x="3315" y="156"/>
                    </a:lnTo>
                    <a:lnTo>
                      <a:pt x="3315" y="157"/>
                    </a:lnTo>
                    <a:lnTo>
                      <a:pt x="3314" y="157"/>
                    </a:lnTo>
                    <a:lnTo>
                      <a:pt x="3312" y="158"/>
                    </a:lnTo>
                    <a:lnTo>
                      <a:pt x="3313" y="158"/>
                    </a:lnTo>
                    <a:lnTo>
                      <a:pt x="3312" y="159"/>
                    </a:lnTo>
                    <a:lnTo>
                      <a:pt x="3311" y="160"/>
                    </a:lnTo>
                    <a:lnTo>
                      <a:pt x="3311" y="161"/>
                    </a:lnTo>
                    <a:lnTo>
                      <a:pt x="3311" y="162"/>
                    </a:lnTo>
                    <a:lnTo>
                      <a:pt x="3311" y="162"/>
                    </a:lnTo>
                    <a:lnTo>
                      <a:pt x="3310" y="162"/>
                    </a:lnTo>
                    <a:lnTo>
                      <a:pt x="3311" y="162"/>
                    </a:lnTo>
                    <a:lnTo>
                      <a:pt x="3309" y="161"/>
                    </a:lnTo>
                    <a:lnTo>
                      <a:pt x="3308" y="162"/>
                    </a:lnTo>
                    <a:lnTo>
                      <a:pt x="3307" y="164"/>
                    </a:lnTo>
                    <a:lnTo>
                      <a:pt x="3308" y="165"/>
                    </a:lnTo>
                    <a:lnTo>
                      <a:pt x="3308" y="166"/>
                    </a:lnTo>
                    <a:lnTo>
                      <a:pt x="3307" y="166"/>
                    </a:lnTo>
                    <a:lnTo>
                      <a:pt x="3305" y="167"/>
                    </a:lnTo>
                    <a:lnTo>
                      <a:pt x="3304" y="167"/>
                    </a:lnTo>
                    <a:lnTo>
                      <a:pt x="3302" y="168"/>
                    </a:lnTo>
                    <a:lnTo>
                      <a:pt x="3302" y="169"/>
                    </a:lnTo>
                    <a:lnTo>
                      <a:pt x="3298" y="169"/>
                    </a:lnTo>
                    <a:lnTo>
                      <a:pt x="3296" y="168"/>
                    </a:lnTo>
                    <a:lnTo>
                      <a:pt x="3295" y="167"/>
                    </a:lnTo>
                    <a:lnTo>
                      <a:pt x="3294" y="167"/>
                    </a:lnTo>
                    <a:lnTo>
                      <a:pt x="3294" y="168"/>
                    </a:lnTo>
                    <a:lnTo>
                      <a:pt x="3293" y="169"/>
                    </a:lnTo>
                    <a:lnTo>
                      <a:pt x="3293" y="169"/>
                    </a:lnTo>
                    <a:lnTo>
                      <a:pt x="3291" y="167"/>
                    </a:lnTo>
                    <a:lnTo>
                      <a:pt x="3290" y="165"/>
                    </a:lnTo>
                    <a:lnTo>
                      <a:pt x="3289" y="164"/>
                    </a:lnTo>
                    <a:lnTo>
                      <a:pt x="3288" y="163"/>
                    </a:lnTo>
                    <a:lnTo>
                      <a:pt x="3287" y="164"/>
                    </a:lnTo>
                    <a:lnTo>
                      <a:pt x="3287" y="165"/>
                    </a:lnTo>
                    <a:lnTo>
                      <a:pt x="3287" y="166"/>
                    </a:lnTo>
                    <a:lnTo>
                      <a:pt x="3288" y="167"/>
                    </a:lnTo>
                    <a:lnTo>
                      <a:pt x="3288" y="167"/>
                    </a:lnTo>
                    <a:lnTo>
                      <a:pt x="3288" y="169"/>
                    </a:lnTo>
                    <a:lnTo>
                      <a:pt x="3286" y="169"/>
                    </a:lnTo>
                    <a:lnTo>
                      <a:pt x="3286" y="168"/>
                    </a:lnTo>
                    <a:lnTo>
                      <a:pt x="3285" y="167"/>
                    </a:lnTo>
                    <a:lnTo>
                      <a:pt x="3284" y="167"/>
                    </a:lnTo>
                    <a:lnTo>
                      <a:pt x="3283" y="167"/>
                    </a:lnTo>
                    <a:lnTo>
                      <a:pt x="3283" y="167"/>
                    </a:lnTo>
                    <a:lnTo>
                      <a:pt x="3286" y="167"/>
                    </a:lnTo>
                    <a:lnTo>
                      <a:pt x="3286" y="166"/>
                    </a:lnTo>
                    <a:lnTo>
                      <a:pt x="3285" y="165"/>
                    </a:lnTo>
                    <a:lnTo>
                      <a:pt x="3285" y="163"/>
                    </a:lnTo>
                    <a:lnTo>
                      <a:pt x="3285" y="161"/>
                    </a:lnTo>
                    <a:lnTo>
                      <a:pt x="3285" y="159"/>
                    </a:lnTo>
                    <a:lnTo>
                      <a:pt x="3283" y="158"/>
                    </a:lnTo>
                    <a:lnTo>
                      <a:pt x="3282" y="159"/>
                    </a:lnTo>
                    <a:lnTo>
                      <a:pt x="3283" y="161"/>
                    </a:lnTo>
                    <a:lnTo>
                      <a:pt x="3281" y="164"/>
                    </a:lnTo>
                    <a:lnTo>
                      <a:pt x="3280" y="163"/>
                    </a:lnTo>
                    <a:lnTo>
                      <a:pt x="3280" y="163"/>
                    </a:lnTo>
                    <a:lnTo>
                      <a:pt x="3279" y="163"/>
                    </a:lnTo>
                    <a:lnTo>
                      <a:pt x="3279" y="165"/>
                    </a:lnTo>
                    <a:lnTo>
                      <a:pt x="3280" y="165"/>
                    </a:lnTo>
                    <a:lnTo>
                      <a:pt x="3280" y="166"/>
                    </a:lnTo>
                    <a:lnTo>
                      <a:pt x="3280" y="167"/>
                    </a:lnTo>
                    <a:lnTo>
                      <a:pt x="3277" y="165"/>
                    </a:lnTo>
                    <a:lnTo>
                      <a:pt x="3276" y="164"/>
                    </a:lnTo>
                    <a:lnTo>
                      <a:pt x="3276" y="162"/>
                    </a:lnTo>
                    <a:lnTo>
                      <a:pt x="3276" y="162"/>
                    </a:lnTo>
                    <a:lnTo>
                      <a:pt x="3277" y="162"/>
                    </a:lnTo>
                    <a:lnTo>
                      <a:pt x="3274" y="160"/>
                    </a:lnTo>
                    <a:lnTo>
                      <a:pt x="3273" y="159"/>
                    </a:lnTo>
                    <a:lnTo>
                      <a:pt x="3274" y="158"/>
                    </a:lnTo>
                    <a:lnTo>
                      <a:pt x="3272" y="157"/>
                    </a:lnTo>
                    <a:lnTo>
                      <a:pt x="3272" y="156"/>
                    </a:lnTo>
                    <a:lnTo>
                      <a:pt x="3272" y="155"/>
                    </a:lnTo>
                    <a:lnTo>
                      <a:pt x="3274" y="154"/>
                    </a:lnTo>
                    <a:lnTo>
                      <a:pt x="3278" y="155"/>
                    </a:lnTo>
                    <a:lnTo>
                      <a:pt x="3279" y="154"/>
                    </a:lnTo>
                    <a:lnTo>
                      <a:pt x="3280" y="152"/>
                    </a:lnTo>
                    <a:lnTo>
                      <a:pt x="3278" y="153"/>
                    </a:lnTo>
                    <a:lnTo>
                      <a:pt x="3276" y="152"/>
                    </a:lnTo>
                    <a:lnTo>
                      <a:pt x="3273" y="151"/>
                    </a:lnTo>
                    <a:lnTo>
                      <a:pt x="3272" y="151"/>
                    </a:lnTo>
                    <a:lnTo>
                      <a:pt x="3270" y="152"/>
                    </a:lnTo>
                    <a:lnTo>
                      <a:pt x="3267" y="153"/>
                    </a:lnTo>
                    <a:lnTo>
                      <a:pt x="3268" y="154"/>
                    </a:lnTo>
                    <a:lnTo>
                      <a:pt x="3269" y="154"/>
                    </a:lnTo>
                    <a:lnTo>
                      <a:pt x="3269" y="155"/>
                    </a:lnTo>
                    <a:lnTo>
                      <a:pt x="3270" y="156"/>
                    </a:lnTo>
                    <a:lnTo>
                      <a:pt x="3269" y="158"/>
                    </a:lnTo>
                    <a:lnTo>
                      <a:pt x="3270" y="160"/>
                    </a:lnTo>
                    <a:lnTo>
                      <a:pt x="3271" y="161"/>
                    </a:lnTo>
                    <a:lnTo>
                      <a:pt x="3270" y="162"/>
                    </a:lnTo>
                    <a:lnTo>
                      <a:pt x="3270" y="162"/>
                    </a:lnTo>
                    <a:lnTo>
                      <a:pt x="3271" y="162"/>
                    </a:lnTo>
                    <a:lnTo>
                      <a:pt x="3272" y="163"/>
                    </a:lnTo>
                    <a:lnTo>
                      <a:pt x="3272" y="164"/>
                    </a:lnTo>
                    <a:lnTo>
                      <a:pt x="3270" y="165"/>
                    </a:lnTo>
                    <a:lnTo>
                      <a:pt x="3268" y="164"/>
                    </a:lnTo>
                    <a:lnTo>
                      <a:pt x="3267" y="163"/>
                    </a:lnTo>
                    <a:lnTo>
                      <a:pt x="3267" y="161"/>
                    </a:lnTo>
                    <a:lnTo>
                      <a:pt x="3266" y="161"/>
                    </a:lnTo>
                    <a:lnTo>
                      <a:pt x="3266" y="162"/>
                    </a:lnTo>
                    <a:lnTo>
                      <a:pt x="3265" y="162"/>
                    </a:lnTo>
                    <a:lnTo>
                      <a:pt x="3265" y="162"/>
                    </a:lnTo>
                    <a:lnTo>
                      <a:pt x="3263" y="162"/>
                    </a:lnTo>
                    <a:lnTo>
                      <a:pt x="3258" y="162"/>
                    </a:lnTo>
                    <a:lnTo>
                      <a:pt x="3258" y="162"/>
                    </a:lnTo>
                    <a:lnTo>
                      <a:pt x="3256" y="160"/>
                    </a:lnTo>
                    <a:lnTo>
                      <a:pt x="3254" y="160"/>
                    </a:lnTo>
                    <a:lnTo>
                      <a:pt x="3250" y="159"/>
                    </a:lnTo>
                    <a:lnTo>
                      <a:pt x="3249" y="158"/>
                    </a:lnTo>
                    <a:lnTo>
                      <a:pt x="3245" y="157"/>
                    </a:lnTo>
                    <a:lnTo>
                      <a:pt x="3242" y="156"/>
                    </a:lnTo>
                    <a:lnTo>
                      <a:pt x="3241" y="155"/>
                    </a:lnTo>
                    <a:lnTo>
                      <a:pt x="3238" y="153"/>
                    </a:lnTo>
                    <a:lnTo>
                      <a:pt x="3239" y="155"/>
                    </a:lnTo>
                    <a:lnTo>
                      <a:pt x="3240" y="156"/>
                    </a:lnTo>
                    <a:lnTo>
                      <a:pt x="3241" y="157"/>
                    </a:lnTo>
                    <a:lnTo>
                      <a:pt x="3242" y="158"/>
                    </a:lnTo>
                    <a:lnTo>
                      <a:pt x="3243" y="158"/>
                    </a:lnTo>
                    <a:lnTo>
                      <a:pt x="3243" y="161"/>
                    </a:lnTo>
                    <a:lnTo>
                      <a:pt x="3245" y="160"/>
                    </a:lnTo>
                    <a:lnTo>
                      <a:pt x="3249" y="161"/>
                    </a:lnTo>
                    <a:lnTo>
                      <a:pt x="3251" y="162"/>
                    </a:lnTo>
                    <a:lnTo>
                      <a:pt x="3254" y="164"/>
                    </a:lnTo>
                    <a:lnTo>
                      <a:pt x="3254" y="165"/>
                    </a:lnTo>
                    <a:lnTo>
                      <a:pt x="3259" y="166"/>
                    </a:lnTo>
                    <a:lnTo>
                      <a:pt x="3263" y="168"/>
                    </a:lnTo>
                    <a:lnTo>
                      <a:pt x="3269" y="170"/>
                    </a:lnTo>
                    <a:lnTo>
                      <a:pt x="3276" y="172"/>
                    </a:lnTo>
                    <a:lnTo>
                      <a:pt x="3277" y="172"/>
                    </a:lnTo>
                    <a:lnTo>
                      <a:pt x="3278" y="173"/>
                    </a:lnTo>
                    <a:lnTo>
                      <a:pt x="3278" y="174"/>
                    </a:lnTo>
                    <a:lnTo>
                      <a:pt x="3280" y="175"/>
                    </a:lnTo>
                    <a:lnTo>
                      <a:pt x="3280" y="175"/>
                    </a:lnTo>
                    <a:lnTo>
                      <a:pt x="3279" y="177"/>
                    </a:lnTo>
                    <a:lnTo>
                      <a:pt x="3279" y="178"/>
                    </a:lnTo>
                    <a:lnTo>
                      <a:pt x="3278" y="180"/>
                    </a:lnTo>
                    <a:lnTo>
                      <a:pt x="3276" y="180"/>
                    </a:lnTo>
                    <a:lnTo>
                      <a:pt x="3272" y="179"/>
                    </a:lnTo>
                    <a:lnTo>
                      <a:pt x="3274" y="180"/>
                    </a:lnTo>
                    <a:lnTo>
                      <a:pt x="3276" y="180"/>
                    </a:lnTo>
                    <a:lnTo>
                      <a:pt x="3276" y="181"/>
                    </a:lnTo>
                    <a:lnTo>
                      <a:pt x="3275" y="182"/>
                    </a:lnTo>
                    <a:lnTo>
                      <a:pt x="3274" y="182"/>
                    </a:lnTo>
                    <a:lnTo>
                      <a:pt x="3272" y="181"/>
                    </a:lnTo>
                    <a:lnTo>
                      <a:pt x="3271" y="181"/>
                    </a:lnTo>
                    <a:lnTo>
                      <a:pt x="3270" y="182"/>
                    </a:lnTo>
                    <a:lnTo>
                      <a:pt x="3269" y="183"/>
                    </a:lnTo>
                    <a:lnTo>
                      <a:pt x="3268" y="183"/>
                    </a:lnTo>
                    <a:lnTo>
                      <a:pt x="3267" y="183"/>
                    </a:lnTo>
                    <a:lnTo>
                      <a:pt x="3266" y="184"/>
                    </a:lnTo>
                    <a:lnTo>
                      <a:pt x="3265" y="184"/>
                    </a:lnTo>
                    <a:lnTo>
                      <a:pt x="3266" y="184"/>
                    </a:lnTo>
                    <a:lnTo>
                      <a:pt x="3269" y="185"/>
                    </a:lnTo>
                    <a:lnTo>
                      <a:pt x="3270" y="185"/>
                    </a:lnTo>
                    <a:lnTo>
                      <a:pt x="3271" y="186"/>
                    </a:lnTo>
                    <a:lnTo>
                      <a:pt x="3272" y="185"/>
                    </a:lnTo>
                    <a:lnTo>
                      <a:pt x="3272" y="185"/>
                    </a:lnTo>
                    <a:lnTo>
                      <a:pt x="3272" y="184"/>
                    </a:lnTo>
                    <a:lnTo>
                      <a:pt x="3272" y="184"/>
                    </a:lnTo>
                    <a:lnTo>
                      <a:pt x="3273" y="186"/>
                    </a:lnTo>
                    <a:lnTo>
                      <a:pt x="3273" y="189"/>
                    </a:lnTo>
                    <a:lnTo>
                      <a:pt x="3272" y="190"/>
                    </a:lnTo>
                    <a:lnTo>
                      <a:pt x="3269" y="191"/>
                    </a:lnTo>
                    <a:lnTo>
                      <a:pt x="3270" y="193"/>
                    </a:lnTo>
                    <a:lnTo>
                      <a:pt x="3267" y="194"/>
                    </a:lnTo>
                    <a:lnTo>
                      <a:pt x="3264" y="196"/>
                    </a:lnTo>
                    <a:lnTo>
                      <a:pt x="3263" y="197"/>
                    </a:lnTo>
                    <a:lnTo>
                      <a:pt x="3261" y="199"/>
                    </a:lnTo>
                    <a:lnTo>
                      <a:pt x="3258" y="200"/>
                    </a:lnTo>
                    <a:lnTo>
                      <a:pt x="3255" y="201"/>
                    </a:lnTo>
                    <a:lnTo>
                      <a:pt x="3253" y="200"/>
                    </a:lnTo>
                    <a:lnTo>
                      <a:pt x="3250" y="198"/>
                    </a:lnTo>
                    <a:lnTo>
                      <a:pt x="3249" y="197"/>
                    </a:lnTo>
                    <a:lnTo>
                      <a:pt x="3245" y="193"/>
                    </a:lnTo>
                    <a:lnTo>
                      <a:pt x="3245" y="193"/>
                    </a:lnTo>
                    <a:lnTo>
                      <a:pt x="3242" y="192"/>
                    </a:lnTo>
                    <a:lnTo>
                      <a:pt x="3239" y="187"/>
                    </a:lnTo>
                    <a:lnTo>
                      <a:pt x="3236" y="185"/>
                    </a:lnTo>
                    <a:lnTo>
                      <a:pt x="3239" y="191"/>
                    </a:lnTo>
                    <a:lnTo>
                      <a:pt x="3239" y="192"/>
                    </a:lnTo>
                    <a:lnTo>
                      <a:pt x="3241" y="193"/>
                    </a:lnTo>
                    <a:lnTo>
                      <a:pt x="3241" y="194"/>
                    </a:lnTo>
                    <a:lnTo>
                      <a:pt x="3243" y="197"/>
                    </a:lnTo>
                    <a:lnTo>
                      <a:pt x="3246" y="201"/>
                    </a:lnTo>
                    <a:lnTo>
                      <a:pt x="3249" y="202"/>
                    </a:lnTo>
                    <a:lnTo>
                      <a:pt x="3252" y="203"/>
                    </a:lnTo>
                    <a:lnTo>
                      <a:pt x="3255" y="204"/>
                    </a:lnTo>
                    <a:lnTo>
                      <a:pt x="3258" y="206"/>
                    </a:lnTo>
                    <a:lnTo>
                      <a:pt x="3258" y="206"/>
                    </a:lnTo>
                    <a:lnTo>
                      <a:pt x="3258" y="207"/>
                    </a:lnTo>
                    <a:lnTo>
                      <a:pt x="3259" y="207"/>
                    </a:lnTo>
                    <a:lnTo>
                      <a:pt x="3260" y="206"/>
                    </a:lnTo>
                    <a:lnTo>
                      <a:pt x="3262" y="206"/>
                    </a:lnTo>
                    <a:lnTo>
                      <a:pt x="3263" y="204"/>
                    </a:lnTo>
                    <a:lnTo>
                      <a:pt x="3264" y="203"/>
                    </a:lnTo>
                    <a:lnTo>
                      <a:pt x="3266" y="202"/>
                    </a:lnTo>
                    <a:lnTo>
                      <a:pt x="3267" y="201"/>
                    </a:lnTo>
                    <a:lnTo>
                      <a:pt x="3268" y="201"/>
                    </a:lnTo>
                    <a:lnTo>
                      <a:pt x="3269" y="201"/>
                    </a:lnTo>
                    <a:lnTo>
                      <a:pt x="3270" y="202"/>
                    </a:lnTo>
                    <a:lnTo>
                      <a:pt x="3271" y="202"/>
                    </a:lnTo>
                    <a:lnTo>
                      <a:pt x="3271" y="203"/>
                    </a:lnTo>
                    <a:lnTo>
                      <a:pt x="3272" y="203"/>
                    </a:lnTo>
                    <a:lnTo>
                      <a:pt x="3273" y="205"/>
                    </a:lnTo>
                    <a:lnTo>
                      <a:pt x="3275" y="205"/>
                    </a:lnTo>
                    <a:lnTo>
                      <a:pt x="3274" y="203"/>
                    </a:lnTo>
                    <a:lnTo>
                      <a:pt x="3272" y="201"/>
                    </a:lnTo>
                    <a:lnTo>
                      <a:pt x="3272" y="200"/>
                    </a:lnTo>
                    <a:lnTo>
                      <a:pt x="3274" y="199"/>
                    </a:lnTo>
                    <a:lnTo>
                      <a:pt x="3275" y="199"/>
                    </a:lnTo>
                    <a:lnTo>
                      <a:pt x="3276" y="199"/>
                    </a:lnTo>
                    <a:lnTo>
                      <a:pt x="3277" y="200"/>
                    </a:lnTo>
                    <a:lnTo>
                      <a:pt x="3278" y="202"/>
                    </a:lnTo>
                    <a:lnTo>
                      <a:pt x="3279" y="201"/>
                    </a:lnTo>
                    <a:lnTo>
                      <a:pt x="3279" y="199"/>
                    </a:lnTo>
                    <a:lnTo>
                      <a:pt x="3279" y="198"/>
                    </a:lnTo>
                    <a:lnTo>
                      <a:pt x="3279" y="197"/>
                    </a:lnTo>
                    <a:lnTo>
                      <a:pt x="3279" y="196"/>
                    </a:lnTo>
                    <a:lnTo>
                      <a:pt x="3280" y="194"/>
                    </a:lnTo>
                    <a:lnTo>
                      <a:pt x="3280" y="193"/>
                    </a:lnTo>
                    <a:lnTo>
                      <a:pt x="3281" y="193"/>
                    </a:lnTo>
                    <a:lnTo>
                      <a:pt x="3282" y="194"/>
                    </a:lnTo>
                    <a:lnTo>
                      <a:pt x="3282" y="195"/>
                    </a:lnTo>
                    <a:lnTo>
                      <a:pt x="3282" y="196"/>
                    </a:lnTo>
                    <a:lnTo>
                      <a:pt x="3281" y="197"/>
                    </a:lnTo>
                    <a:lnTo>
                      <a:pt x="3281" y="197"/>
                    </a:lnTo>
                    <a:lnTo>
                      <a:pt x="3283" y="200"/>
                    </a:lnTo>
                    <a:lnTo>
                      <a:pt x="3283" y="201"/>
                    </a:lnTo>
                    <a:lnTo>
                      <a:pt x="3280" y="202"/>
                    </a:lnTo>
                    <a:lnTo>
                      <a:pt x="3280" y="202"/>
                    </a:lnTo>
                    <a:lnTo>
                      <a:pt x="3280" y="203"/>
                    </a:lnTo>
                    <a:lnTo>
                      <a:pt x="3280" y="204"/>
                    </a:lnTo>
                    <a:lnTo>
                      <a:pt x="3280" y="205"/>
                    </a:lnTo>
                    <a:lnTo>
                      <a:pt x="3280" y="205"/>
                    </a:lnTo>
                    <a:lnTo>
                      <a:pt x="3281" y="205"/>
                    </a:lnTo>
                    <a:lnTo>
                      <a:pt x="3285" y="204"/>
                    </a:lnTo>
                    <a:lnTo>
                      <a:pt x="3285" y="204"/>
                    </a:lnTo>
                    <a:lnTo>
                      <a:pt x="3286" y="202"/>
                    </a:lnTo>
                    <a:lnTo>
                      <a:pt x="3288" y="202"/>
                    </a:lnTo>
                    <a:lnTo>
                      <a:pt x="3289" y="202"/>
                    </a:lnTo>
                    <a:lnTo>
                      <a:pt x="3289" y="200"/>
                    </a:lnTo>
                    <a:lnTo>
                      <a:pt x="3289" y="198"/>
                    </a:lnTo>
                    <a:lnTo>
                      <a:pt x="3288" y="197"/>
                    </a:lnTo>
                    <a:lnTo>
                      <a:pt x="3290" y="197"/>
                    </a:lnTo>
                    <a:lnTo>
                      <a:pt x="3291" y="199"/>
                    </a:lnTo>
                    <a:lnTo>
                      <a:pt x="3292" y="201"/>
                    </a:lnTo>
                    <a:lnTo>
                      <a:pt x="3293" y="202"/>
                    </a:lnTo>
                    <a:lnTo>
                      <a:pt x="3293" y="202"/>
                    </a:lnTo>
                    <a:lnTo>
                      <a:pt x="3293" y="203"/>
                    </a:lnTo>
                    <a:lnTo>
                      <a:pt x="3292" y="204"/>
                    </a:lnTo>
                    <a:lnTo>
                      <a:pt x="3291" y="205"/>
                    </a:lnTo>
                    <a:lnTo>
                      <a:pt x="3290" y="205"/>
                    </a:lnTo>
                    <a:lnTo>
                      <a:pt x="3289" y="204"/>
                    </a:lnTo>
                    <a:lnTo>
                      <a:pt x="3289" y="205"/>
                    </a:lnTo>
                    <a:lnTo>
                      <a:pt x="3289" y="206"/>
                    </a:lnTo>
                    <a:lnTo>
                      <a:pt x="3289" y="206"/>
                    </a:lnTo>
                    <a:lnTo>
                      <a:pt x="3289" y="207"/>
                    </a:lnTo>
                    <a:lnTo>
                      <a:pt x="3289" y="208"/>
                    </a:lnTo>
                    <a:lnTo>
                      <a:pt x="3289" y="210"/>
                    </a:lnTo>
                    <a:lnTo>
                      <a:pt x="3288" y="210"/>
                    </a:lnTo>
                    <a:lnTo>
                      <a:pt x="3285" y="211"/>
                    </a:lnTo>
                    <a:lnTo>
                      <a:pt x="3285" y="211"/>
                    </a:lnTo>
                    <a:lnTo>
                      <a:pt x="3285" y="210"/>
                    </a:lnTo>
                    <a:lnTo>
                      <a:pt x="3284" y="210"/>
                    </a:lnTo>
                    <a:lnTo>
                      <a:pt x="3284" y="211"/>
                    </a:lnTo>
                    <a:lnTo>
                      <a:pt x="3284" y="212"/>
                    </a:lnTo>
                    <a:lnTo>
                      <a:pt x="3283" y="213"/>
                    </a:lnTo>
                    <a:lnTo>
                      <a:pt x="3283" y="214"/>
                    </a:lnTo>
                    <a:lnTo>
                      <a:pt x="3281" y="215"/>
                    </a:lnTo>
                    <a:lnTo>
                      <a:pt x="3279" y="218"/>
                    </a:lnTo>
                    <a:lnTo>
                      <a:pt x="3278" y="219"/>
                    </a:lnTo>
                    <a:lnTo>
                      <a:pt x="3277" y="219"/>
                    </a:lnTo>
                    <a:lnTo>
                      <a:pt x="3277" y="219"/>
                    </a:lnTo>
                    <a:lnTo>
                      <a:pt x="3277" y="220"/>
                    </a:lnTo>
                    <a:lnTo>
                      <a:pt x="3277" y="221"/>
                    </a:lnTo>
                    <a:lnTo>
                      <a:pt x="3277" y="222"/>
                    </a:lnTo>
                    <a:lnTo>
                      <a:pt x="3276" y="223"/>
                    </a:lnTo>
                    <a:lnTo>
                      <a:pt x="3276" y="223"/>
                    </a:lnTo>
                    <a:lnTo>
                      <a:pt x="3274" y="223"/>
                    </a:lnTo>
                    <a:lnTo>
                      <a:pt x="3272" y="222"/>
                    </a:lnTo>
                    <a:lnTo>
                      <a:pt x="3272" y="221"/>
                    </a:lnTo>
                    <a:lnTo>
                      <a:pt x="3271" y="219"/>
                    </a:lnTo>
                    <a:lnTo>
                      <a:pt x="3272" y="219"/>
                    </a:lnTo>
                    <a:lnTo>
                      <a:pt x="3271" y="217"/>
                    </a:lnTo>
                    <a:lnTo>
                      <a:pt x="3270" y="215"/>
                    </a:lnTo>
                    <a:lnTo>
                      <a:pt x="3269" y="215"/>
                    </a:lnTo>
                    <a:lnTo>
                      <a:pt x="3268" y="223"/>
                    </a:lnTo>
                    <a:lnTo>
                      <a:pt x="3267" y="224"/>
                    </a:lnTo>
                    <a:lnTo>
                      <a:pt x="3266" y="224"/>
                    </a:lnTo>
                    <a:lnTo>
                      <a:pt x="3266" y="222"/>
                    </a:lnTo>
                    <a:lnTo>
                      <a:pt x="3266" y="219"/>
                    </a:lnTo>
                    <a:lnTo>
                      <a:pt x="3265" y="218"/>
                    </a:lnTo>
                    <a:lnTo>
                      <a:pt x="3264" y="216"/>
                    </a:lnTo>
                    <a:lnTo>
                      <a:pt x="3263" y="217"/>
                    </a:lnTo>
                    <a:lnTo>
                      <a:pt x="3261" y="218"/>
                    </a:lnTo>
                    <a:lnTo>
                      <a:pt x="3259" y="219"/>
                    </a:lnTo>
                    <a:lnTo>
                      <a:pt x="3258" y="221"/>
                    </a:lnTo>
                    <a:lnTo>
                      <a:pt x="3259" y="220"/>
                    </a:lnTo>
                    <a:lnTo>
                      <a:pt x="3260" y="220"/>
                    </a:lnTo>
                    <a:lnTo>
                      <a:pt x="3261" y="219"/>
                    </a:lnTo>
                    <a:lnTo>
                      <a:pt x="3263" y="222"/>
                    </a:lnTo>
                    <a:lnTo>
                      <a:pt x="3263" y="224"/>
                    </a:lnTo>
                    <a:lnTo>
                      <a:pt x="3249" y="222"/>
                    </a:lnTo>
                    <a:lnTo>
                      <a:pt x="3247" y="224"/>
                    </a:lnTo>
                    <a:lnTo>
                      <a:pt x="3236" y="227"/>
                    </a:lnTo>
                    <a:lnTo>
                      <a:pt x="3236" y="227"/>
                    </a:lnTo>
                    <a:lnTo>
                      <a:pt x="3235" y="228"/>
                    </a:lnTo>
                    <a:lnTo>
                      <a:pt x="3234" y="227"/>
                    </a:lnTo>
                    <a:lnTo>
                      <a:pt x="3234" y="226"/>
                    </a:lnTo>
                    <a:lnTo>
                      <a:pt x="3236" y="225"/>
                    </a:lnTo>
                    <a:lnTo>
                      <a:pt x="3234" y="223"/>
                    </a:lnTo>
                    <a:lnTo>
                      <a:pt x="3233" y="220"/>
                    </a:lnTo>
                    <a:lnTo>
                      <a:pt x="3232" y="220"/>
                    </a:lnTo>
                    <a:lnTo>
                      <a:pt x="3232" y="221"/>
                    </a:lnTo>
                    <a:lnTo>
                      <a:pt x="3232" y="223"/>
                    </a:lnTo>
                    <a:lnTo>
                      <a:pt x="3233" y="224"/>
                    </a:lnTo>
                    <a:lnTo>
                      <a:pt x="3233" y="224"/>
                    </a:lnTo>
                    <a:lnTo>
                      <a:pt x="3232" y="226"/>
                    </a:lnTo>
                    <a:lnTo>
                      <a:pt x="3232" y="227"/>
                    </a:lnTo>
                    <a:lnTo>
                      <a:pt x="3231" y="228"/>
                    </a:lnTo>
                    <a:lnTo>
                      <a:pt x="3231" y="227"/>
                    </a:lnTo>
                    <a:lnTo>
                      <a:pt x="3230" y="227"/>
                    </a:lnTo>
                    <a:lnTo>
                      <a:pt x="3230" y="226"/>
                    </a:lnTo>
                    <a:lnTo>
                      <a:pt x="3229" y="226"/>
                    </a:lnTo>
                    <a:lnTo>
                      <a:pt x="3229" y="227"/>
                    </a:lnTo>
                    <a:lnTo>
                      <a:pt x="3230" y="228"/>
                    </a:lnTo>
                    <a:lnTo>
                      <a:pt x="3229" y="228"/>
                    </a:lnTo>
                    <a:lnTo>
                      <a:pt x="3228" y="229"/>
                    </a:lnTo>
                    <a:lnTo>
                      <a:pt x="3223" y="234"/>
                    </a:lnTo>
                    <a:lnTo>
                      <a:pt x="3222" y="236"/>
                    </a:lnTo>
                    <a:lnTo>
                      <a:pt x="3221" y="236"/>
                    </a:lnTo>
                    <a:lnTo>
                      <a:pt x="3219" y="237"/>
                    </a:lnTo>
                    <a:lnTo>
                      <a:pt x="3218" y="237"/>
                    </a:lnTo>
                    <a:lnTo>
                      <a:pt x="3216" y="236"/>
                    </a:lnTo>
                    <a:lnTo>
                      <a:pt x="3215" y="236"/>
                    </a:lnTo>
                    <a:lnTo>
                      <a:pt x="3213" y="235"/>
                    </a:lnTo>
                    <a:lnTo>
                      <a:pt x="3214" y="234"/>
                    </a:lnTo>
                    <a:lnTo>
                      <a:pt x="3217" y="232"/>
                    </a:lnTo>
                    <a:lnTo>
                      <a:pt x="3218" y="230"/>
                    </a:lnTo>
                    <a:lnTo>
                      <a:pt x="3217" y="228"/>
                    </a:lnTo>
                    <a:lnTo>
                      <a:pt x="3215" y="225"/>
                    </a:lnTo>
                    <a:lnTo>
                      <a:pt x="3214" y="224"/>
                    </a:lnTo>
                    <a:lnTo>
                      <a:pt x="3214" y="224"/>
                    </a:lnTo>
                    <a:lnTo>
                      <a:pt x="3215" y="224"/>
                    </a:lnTo>
                    <a:lnTo>
                      <a:pt x="3215" y="223"/>
                    </a:lnTo>
                    <a:lnTo>
                      <a:pt x="3214" y="222"/>
                    </a:lnTo>
                    <a:lnTo>
                      <a:pt x="3213" y="222"/>
                    </a:lnTo>
                    <a:lnTo>
                      <a:pt x="3212" y="222"/>
                    </a:lnTo>
                    <a:lnTo>
                      <a:pt x="3211" y="222"/>
                    </a:lnTo>
                    <a:lnTo>
                      <a:pt x="3210" y="221"/>
                    </a:lnTo>
                    <a:lnTo>
                      <a:pt x="3211" y="225"/>
                    </a:lnTo>
                    <a:lnTo>
                      <a:pt x="3211" y="227"/>
                    </a:lnTo>
                    <a:lnTo>
                      <a:pt x="3212" y="226"/>
                    </a:lnTo>
                    <a:lnTo>
                      <a:pt x="3214" y="227"/>
                    </a:lnTo>
                    <a:lnTo>
                      <a:pt x="3214" y="228"/>
                    </a:lnTo>
                    <a:lnTo>
                      <a:pt x="3215" y="229"/>
                    </a:lnTo>
                    <a:lnTo>
                      <a:pt x="3215" y="231"/>
                    </a:lnTo>
                    <a:lnTo>
                      <a:pt x="3214" y="233"/>
                    </a:lnTo>
                    <a:lnTo>
                      <a:pt x="3212" y="233"/>
                    </a:lnTo>
                    <a:lnTo>
                      <a:pt x="3211" y="233"/>
                    </a:lnTo>
                    <a:lnTo>
                      <a:pt x="3211" y="232"/>
                    </a:lnTo>
                    <a:lnTo>
                      <a:pt x="3210" y="232"/>
                    </a:lnTo>
                    <a:lnTo>
                      <a:pt x="3210" y="233"/>
                    </a:lnTo>
                    <a:lnTo>
                      <a:pt x="3210" y="233"/>
                    </a:lnTo>
                    <a:lnTo>
                      <a:pt x="3210" y="234"/>
                    </a:lnTo>
                    <a:lnTo>
                      <a:pt x="3210" y="235"/>
                    </a:lnTo>
                    <a:lnTo>
                      <a:pt x="3211" y="236"/>
                    </a:lnTo>
                    <a:lnTo>
                      <a:pt x="3212" y="237"/>
                    </a:lnTo>
                    <a:lnTo>
                      <a:pt x="3213" y="237"/>
                    </a:lnTo>
                    <a:lnTo>
                      <a:pt x="3215" y="237"/>
                    </a:lnTo>
                    <a:lnTo>
                      <a:pt x="3215" y="238"/>
                    </a:lnTo>
                    <a:lnTo>
                      <a:pt x="3214" y="239"/>
                    </a:lnTo>
                    <a:lnTo>
                      <a:pt x="3214" y="240"/>
                    </a:lnTo>
                    <a:lnTo>
                      <a:pt x="3215" y="240"/>
                    </a:lnTo>
                    <a:lnTo>
                      <a:pt x="3215" y="241"/>
                    </a:lnTo>
                    <a:lnTo>
                      <a:pt x="3214" y="241"/>
                    </a:lnTo>
                    <a:lnTo>
                      <a:pt x="3213" y="241"/>
                    </a:lnTo>
                    <a:lnTo>
                      <a:pt x="3209" y="242"/>
                    </a:lnTo>
                    <a:lnTo>
                      <a:pt x="3203" y="246"/>
                    </a:lnTo>
                    <a:lnTo>
                      <a:pt x="3194" y="254"/>
                    </a:lnTo>
                    <a:lnTo>
                      <a:pt x="3189" y="259"/>
                    </a:lnTo>
                    <a:lnTo>
                      <a:pt x="3185" y="264"/>
                    </a:lnTo>
                    <a:lnTo>
                      <a:pt x="3184" y="267"/>
                    </a:lnTo>
                    <a:lnTo>
                      <a:pt x="3182" y="268"/>
                    </a:lnTo>
                    <a:lnTo>
                      <a:pt x="3181" y="271"/>
                    </a:lnTo>
                    <a:lnTo>
                      <a:pt x="3179" y="274"/>
                    </a:lnTo>
                    <a:lnTo>
                      <a:pt x="3179" y="276"/>
                    </a:lnTo>
                    <a:lnTo>
                      <a:pt x="3178" y="285"/>
                    </a:lnTo>
                    <a:lnTo>
                      <a:pt x="3176" y="290"/>
                    </a:lnTo>
                    <a:lnTo>
                      <a:pt x="3175" y="292"/>
                    </a:lnTo>
                    <a:lnTo>
                      <a:pt x="3175" y="290"/>
                    </a:lnTo>
                    <a:lnTo>
                      <a:pt x="3175" y="290"/>
                    </a:lnTo>
                    <a:lnTo>
                      <a:pt x="3175" y="289"/>
                    </a:lnTo>
                    <a:lnTo>
                      <a:pt x="3176" y="285"/>
                    </a:lnTo>
                    <a:lnTo>
                      <a:pt x="3175" y="279"/>
                    </a:lnTo>
                    <a:lnTo>
                      <a:pt x="3176" y="276"/>
                    </a:lnTo>
                    <a:lnTo>
                      <a:pt x="3175" y="273"/>
                    </a:lnTo>
                    <a:lnTo>
                      <a:pt x="3173" y="269"/>
                    </a:lnTo>
                    <a:lnTo>
                      <a:pt x="3173" y="272"/>
                    </a:lnTo>
                    <a:lnTo>
                      <a:pt x="3174" y="278"/>
                    </a:lnTo>
                    <a:lnTo>
                      <a:pt x="3175" y="280"/>
                    </a:lnTo>
                    <a:lnTo>
                      <a:pt x="3174" y="281"/>
                    </a:lnTo>
                    <a:lnTo>
                      <a:pt x="3174" y="283"/>
                    </a:lnTo>
                    <a:lnTo>
                      <a:pt x="3174" y="285"/>
                    </a:lnTo>
                    <a:lnTo>
                      <a:pt x="3174" y="287"/>
                    </a:lnTo>
                    <a:lnTo>
                      <a:pt x="3172" y="290"/>
                    </a:lnTo>
                    <a:lnTo>
                      <a:pt x="3170" y="294"/>
                    </a:lnTo>
                    <a:lnTo>
                      <a:pt x="3169" y="295"/>
                    </a:lnTo>
                    <a:lnTo>
                      <a:pt x="3168" y="295"/>
                    </a:lnTo>
                    <a:lnTo>
                      <a:pt x="3166" y="295"/>
                    </a:lnTo>
                    <a:lnTo>
                      <a:pt x="3160" y="294"/>
                    </a:lnTo>
                    <a:lnTo>
                      <a:pt x="3159" y="293"/>
                    </a:lnTo>
                    <a:lnTo>
                      <a:pt x="3155" y="293"/>
                    </a:lnTo>
                    <a:lnTo>
                      <a:pt x="3154" y="293"/>
                    </a:lnTo>
                    <a:lnTo>
                      <a:pt x="3153" y="292"/>
                    </a:lnTo>
                    <a:lnTo>
                      <a:pt x="3146" y="294"/>
                    </a:lnTo>
                    <a:lnTo>
                      <a:pt x="3144" y="293"/>
                    </a:lnTo>
                    <a:lnTo>
                      <a:pt x="3144" y="293"/>
                    </a:lnTo>
                    <a:lnTo>
                      <a:pt x="3144" y="292"/>
                    </a:lnTo>
                    <a:lnTo>
                      <a:pt x="3144" y="290"/>
                    </a:lnTo>
                    <a:lnTo>
                      <a:pt x="3143" y="293"/>
                    </a:lnTo>
                    <a:lnTo>
                      <a:pt x="3141" y="294"/>
                    </a:lnTo>
                    <a:lnTo>
                      <a:pt x="3136" y="295"/>
                    </a:lnTo>
                    <a:lnTo>
                      <a:pt x="3131" y="297"/>
                    </a:lnTo>
                    <a:lnTo>
                      <a:pt x="3131" y="296"/>
                    </a:lnTo>
                    <a:lnTo>
                      <a:pt x="3131" y="296"/>
                    </a:lnTo>
                    <a:lnTo>
                      <a:pt x="3131" y="295"/>
                    </a:lnTo>
                    <a:lnTo>
                      <a:pt x="3127" y="297"/>
                    </a:lnTo>
                    <a:lnTo>
                      <a:pt x="3128" y="298"/>
                    </a:lnTo>
                    <a:lnTo>
                      <a:pt x="3129" y="298"/>
                    </a:lnTo>
                    <a:lnTo>
                      <a:pt x="3129" y="298"/>
                    </a:lnTo>
                    <a:lnTo>
                      <a:pt x="3129" y="299"/>
                    </a:lnTo>
                    <a:lnTo>
                      <a:pt x="3127" y="299"/>
                    </a:lnTo>
                    <a:lnTo>
                      <a:pt x="3123" y="300"/>
                    </a:lnTo>
                    <a:lnTo>
                      <a:pt x="3116" y="305"/>
                    </a:lnTo>
                    <a:lnTo>
                      <a:pt x="3109" y="312"/>
                    </a:lnTo>
                    <a:lnTo>
                      <a:pt x="3103" y="316"/>
                    </a:lnTo>
                    <a:lnTo>
                      <a:pt x="3096" y="326"/>
                    </a:lnTo>
                    <a:lnTo>
                      <a:pt x="3089" y="336"/>
                    </a:lnTo>
                    <a:lnTo>
                      <a:pt x="3087" y="339"/>
                    </a:lnTo>
                    <a:lnTo>
                      <a:pt x="3088" y="340"/>
                    </a:lnTo>
                    <a:lnTo>
                      <a:pt x="3087" y="341"/>
                    </a:lnTo>
                    <a:lnTo>
                      <a:pt x="3086" y="351"/>
                    </a:lnTo>
                    <a:lnTo>
                      <a:pt x="3086" y="353"/>
                    </a:lnTo>
                    <a:lnTo>
                      <a:pt x="3085" y="353"/>
                    </a:lnTo>
                    <a:lnTo>
                      <a:pt x="3085" y="351"/>
                    </a:lnTo>
                    <a:lnTo>
                      <a:pt x="3085" y="349"/>
                    </a:lnTo>
                    <a:lnTo>
                      <a:pt x="3084" y="347"/>
                    </a:lnTo>
                    <a:lnTo>
                      <a:pt x="3083" y="346"/>
                    </a:lnTo>
                    <a:lnTo>
                      <a:pt x="3083" y="346"/>
                    </a:lnTo>
                    <a:lnTo>
                      <a:pt x="3079" y="346"/>
                    </a:lnTo>
                    <a:lnTo>
                      <a:pt x="3079" y="344"/>
                    </a:lnTo>
                    <a:lnTo>
                      <a:pt x="3080" y="342"/>
                    </a:lnTo>
                    <a:lnTo>
                      <a:pt x="3082" y="338"/>
                    </a:lnTo>
                    <a:lnTo>
                      <a:pt x="3084" y="335"/>
                    </a:lnTo>
                    <a:lnTo>
                      <a:pt x="3085" y="335"/>
                    </a:lnTo>
                    <a:lnTo>
                      <a:pt x="3085" y="334"/>
                    </a:lnTo>
                    <a:lnTo>
                      <a:pt x="3083" y="335"/>
                    </a:lnTo>
                    <a:lnTo>
                      <a:pt x="3083" y="337"/>
                    </a:lnTo>
                    <a:lnTo>
                      <a:pt x="3079" y="341"/>
                    </a:lnTo>
                    <a:lnTo>
                      <a:pt x="3079" y="342"/>
                    </a:lnTo>
                    <a:lnTo>
                      <a:pt x="3078" y="344"/>
                    </a:lnTo>
                    <a:lnTo>
                      <a:pt x="3078" y="347"/>
                    </a:lnTo>
                    <a:lnTo>
                      <a:pt x="3078" y="348"/>
                    </a:lnTo>
                    <a:lnTo>
                      <a:pt x="3079" y="349"/>
                    </a:lnTo>
                    <a:lnTo>
                      <a:pt x="3081" y="351"/>
                    </a:lnTo>
                    <a:lnTo>
                      <a:pt x="3083" y="351"/>
                    </a:lnTo>
                    <a:lnTo>
                      <a:pt x="3083" y="351"/>
                    </a:lnTo>
                    <a:lnTo>
                      <a:pt x="3083" y="352"/>
                    </a:lnTo>
                    <a:lnTo>
                      <a:pt x="3084" y="354"/>
                    </a:lnTo>
                    <a:lnTo>
                      <a:pt x="3084" y="355"/>
                    </a:lnTo>
                    <a:lnTo>
                      <a:pt x="3085" y="356"/>
                    </a:lnTo>
                    <a:lnTo>
                      <a:pt x="3086" y="356"/>
                    </a:lnTo>
                    <a:lnTo>
                      <a:pt x="3085" y="356"/>
                    </a:lnTo>
                    <a:lnTo>
                      <a:pt x="3084" y="357"/>
                    </a:lnTo>
                    <a:lnTo>
                      <a:pt x="3083" y="358"/>
                    </a:lnTo>
                    <a:lnTo>
                      <a:pt x="3083" y="360"/>
                    </a:lnTo>
                    <a:lnTo>
                      <a:pt x="3082" y="359"/>
                    </a:lnTo>
                    <a:lnTo>
                      <a:pt x="3081" y="357"/>
                    </a:lnTo>
                    <a:lnTo>
                      <a:pt x="3079" y="357"/>
                    </a:lnTo>
                    <a:lnTo>
                      <a:pt x="3079" y="358"/>
                    </a:lnTo>
                    <a:lnTo>
                      <a:pt x="3080" y="359"/>
                    </a:lnTo>
                    <a:lnTo>
                      <a:pt x="3081" y="360"/>
                    </a:lnTo>
                    <a:lnTo>
                      <a:pt x="3081" y="360"/>
                    </a:lnTo>
                    <a:lnTo>
                      <a:pt x="3080" y="360"/>
                    </a:lnTo>
                    <a:lnTo>
                      <a:pt x="3080" y="361"/>
                    </a:lnTo>
                    <a:lnTo>
                      <a:pt x="3079" y="361"/>
                    </a:lnTo>
                    <a:lnTo>
                      <a:pt x="3079" y="360"/>
                    </a:lnTo>
                    <a:lnTo>
                      <a:pt x="3078" y="359"/>
                    </a:lnTo>
                    <a:lnTo>
                      <a:pt x="3076" y="359"/>
                    </a:lnTo>
                    <a:lnTo>
                      <a:pt x="3074" y="358"/>
                    </a:lnTo>
                    <a:lnTo>
                      <a:pt x="3075" y="360"/>
                    </a:lnTo>
                    <a:lnTo>
                      <a:pt x="3077" y="360"/>
                    </a:lnTo>
                    <a:lnTo>
                      <a:pt x="3079" y="360"/>
                    </a:lnTo>
                    <a:lnTo>
                      <a:pt x="3078" y="362"/>
                    </a:lnTo>
                    <a:lnTo>
                      <a:pt x="3077" y="364"/>
                    </a:lnTo>
                    <a:lnTo>
                      <a:pt x="3074" y="364"/>
                    </a:lnTo>
                    <a:lnTo>
                      <a:pt x="3072" y="366"/>
                    </a:lnTo>
                    <a:lnTo>
                      <a:pt x="3072" y="368"/>
                    </a:lnTo>
                    <a:lnTo>
                      <a:pt x="3072" y="369"/>
                    </a:lnTo>
                    <a:lnTo>
                      <a:pt x="3071" y="370"/>
                    </a:lnTo>
                    <a:lnTo>
                      <a:pt x="3070" y="370"/>
                    </a:lnTo>
                    <a:lnTo>
                      <a:pt x="3068" y="371"/>
                    </a:lnTo>
                    <a:lnTo>
                      <a:pt x="3066" y="371"/>
                    </a:lnTo>
                    <a:lnTo>
                      <a:pt x="3065" y="372"/>
                    </a:lnTo>
                    <a:lnTo>
                      <a:pt x="3064" y="373"/>
                    </a:lnTo>
                    <a:lnTo>
                      <a:pt x="3064" y="371"/>
                    </a:lnTo>
                    <a:lnTo>
                      <a:pt x="3062" y="369"/>
                    </a:lnTo>
                    <a:lnTo>
                      <a:pt x="3061" y="368"/>
                    </a:lnTo>
                    <a:lnTo>
                      <a:pt x="3061" y="369"/>
                    </a:lnTo>
                    <a:lnTo>
                      <a:pt x="3058" y="370"/>
                    </a:lnTo>
                    <a:lnTo>
                      <a:pt x="3057" y="370"/>
                    </a:lnTo>
                    <a:lnTo>
                      <a:pt x="3057" y="372"/>
                    </a:lnTo>
                    <a:lnTo>
                      <a:pt x="3054" y="375"/>
                    </a:lnTo>
                    <a:lnTo>
                      <a:pt x="3054" y="377"/>
                    </a:lnTo>
                    <a:lnTo>
                      <a:pt x="3055" y="377"/>
                    </a:lnTo>
                    <a:lnTo>
                      <a:pt x="3056" y="378"/>
                    </a:lnTo>
                    <a:lnTo>
                      <a:pt x="3057" y="377"/>
                    </a:lnTo>
                    <a:lnTo>
                      <a:pt x="3057" y="377"/>
                    </a:lnTo>
                    <a:lnTo>
                      <a:pt x="3058" y="377"/>
                    </a:lnTo>
                    <a:lnTo>
                      <a:pt x="3057" y="378"/>
                    </a:lnTo>
                    <a:lnTo>
                      <a:pt x="3057" y="379"/>
                    </a:lnTo>
                    <a:lnTo>
                      <a:pt x="3053" y="381"/>
                    </a:lnTo>
                    <a:lnTo>
                      <a:pt x="3052" y="381"/>
                    </a:lnTo>
                    <a:lnTo>
                      <a:pt x="3052" y="382"/>
                    </a:lnTo>
                    <a:lnTo>
                      <a:pt x="3052" y="382"/>
                    </a:lnTo>
                    <a:lnTo>
                      <a:pt x="3052" y="382"/>
                    </a:lnTo>
                    <a:lnTo>
                      <a:pt x="3049" y="383"/>
                    </a:lnTo>
                    <a:lnTo>
                      <a:pt x="3048" y="385"/>
                    </a:lnTo>
                    <a:lnTo>
                      <a:pt x="3047" y="387"/>
                    </a:lnTo>
                    <a:lnTo>
                      <a:pt x="3046" y="389"/>
                    </a:lnTo>
                    <a:lnTo>
                      <a:pt x="3042" y="391"/>
                    </a:lnTo>
                    <a:lnTo>
                      <a:pt x="3039" y="391"/>
                    </a:lnTo>
                    <a:lnTo>
                      <a:pt x="3038" y="392"/>
                    </a:lnTo>
                    <a:lnTo>
                      <a:pt x="3037" y="391"/>
                    </a:lnTo>
                    <a:lnTo>
                      <a:pt x="3037" y="391"/>
                    </a:lnTo>
                    <a:lnTo>
                      <a:pt x="3036" y="390"/>
                    </a:lnTo>
                    <a:lnTo>
                      <a:pt x="3035" y="389"/>
                    </a:lnTo>
                    <a:lnTo>
                      <a:pt x="3035" y="387"/>
                    </a:lnTo>
                    <a:lnTo>
                      <a:pt x="3036" y="385"/>
                    </a:lnTo>
                    <a:lnTo>
                      <a:pt x="3035" y="384"/>
                    </a:lnTo>
                    <a:lnTo>
                      <a:pt x="3035" y="384"/>
                    </a:lnTo>
                    <a:lnTo>
                      <a:pt x="3035" y="385"/>
                    </a:lnTo>
                    <a:lnTo>
                      <a:pt x="3035" y="386"/>
                    </a:lnTo>
                    <a:lnTo>
                      <a:pt x="3032" y="384"/>
                    </a:lnTo>
                    <a:lnTo>
                      <a:pt x="3031" y="384"/>
                    </a:lnTo>
                    <a:lnTo>
                      <a:pt x="3031" y="386"/>
                    </a:lnTo>
                    <a:lnTo>
                      <a:pt x="3032" y="387"/>
                    </a:lnTo>
                    <a:lnTo>
                      <a:pt x="3032" y="389"/>
                    </a:lnTo>
                    <a:lnTo>
                      <a:pt x="3032" y="390"/>
                    </a:lnTo>
                    <a:lnTo>
                      <a:pt x="3031" y="390"/>
                    </a:lnTo>
                    <a:lnTo>
                      <a:pt x="3030" y="390"/>
                    </a:lnTo>
                    <a:lnTo>
                      <a:pt x="3030" y="389"/>
                    </a:lnTo>
                    <a:lnTo>
                      <a:pt x="3030" y="390"/>
                    </a:lnTo>
                    <a:lnTo>
                      <a:pt x="3030" y="391"/>
                    </a:lnTo>
                    <a:lnTo>
                      <a:pt x="3031" y="391"/>
                    </a:lnTo>
                    <a:lnTo>
                      <a:pt x="3034" y="392"/>
                    </a:lnTo>
                    <a:lnTo>
                      <a:pt x="3035" y="393"/>
                    </a:lnTo>
                    <a:lnTo>
                      <a:pt x="3035" y="394"/>
                    </a:lnTo>
                    <a:lnTo>
                      <a:pt x="3036" y="395"/>
                    </a:lnTo>
                    <a:lnTo>
                      <a:pt x="3036" y="394"/>
                    </a:lnTo>
                    <a:lnTo>
                      <a:pt x="3037" y="394"/>
                    </a:lnTo>
                    <a:lnTo>
                      <a:pt x="3037" y="396"/>
                    </a:lnTo>
                    <a:lnTo>
                      <a:pt x="3035" y="398"/>
                    </a:lnTo>
                    <a:lnTo>
                      <a:pt x="3031" y="401"/>
                    </a:lnTo>
                    <a:lnTo>
                      <a:pt x="3030" y="401"/>
                    </a:lnTo>
                    <a:lnTo>
                      <a:pt x="3029" y="401"/>
                    </a:lnTo>
                    <a:lnTo>
                      <a:pt x="3027" y="401"/>
                    </a:lnTo>
                    <a:lnTo>
                      <a:pt x="3026" y="401"/>
                    </a:lnTo>
                    <a:lnTo>
                      <a:pt x="3026" y="401"/>
                    </a:lnTo>
                    <a:lnTo>
                      <a:pt x="3026" y="402"/>
                    </a:lnTo>
                    <a:lnTo>
                      <a:pt x="3027" y="403"/>
                    </a:lnTo>
                    <a:lnTo>
                      <a:pt x="3028" y="404"/>
                    </a:lnTo>
                    <a:lnTo>
                      <a:pt x="3027" y="404"/>
                    </a:lnTo>
                    <a:lnTo>
                      <a:pt x="3023" y="405"/>
                    </a:lnTo>
                    <a:lnTo>
                      <a:pt x="3020" y="406"/>
                    </a:lnTo>
                    <a:lnTo>
                      <a:pt x="3018" y="407"/>
                    </a:lnTo>
                    <a:lnTo>
                      <a:pt x="3017" y="407"/>
                    </a:lnTo>
                    <a:lnTo>
                      <a:pt x="3016" y="408"/>
                    </a:lnTo>
                    <a:lnTo>
                      <a:pt x="3015" y="408"/>
                    </a:lnTo>
                    <a:lnTo>
                      <a:pt x="3013" y="407"/>
                    </a:lnTo>
                    <a:lnTo>
                      <a:pt x="3011" y="404"/>
                    </a:lnTo>
                    <a:lnTo>
                      <a:pt x="3009" y="404"/>
                    </a:lnTo>
                    <a:lnTo>
                      <a:pt x="3008" y="404"/>
                    </a:lnTo>
                    <a:lnTo>
                      <a:pt x="3009" y="405"/>
                    </a:lnTo>
                    <a:lnTo>
                      <a:pt x="3013" y="408"/>
                    </a:lnTo>
                    <a:lnTo>
                      <a:pt x="3013" y="408"/>
                    </a:lnTo>
                    <a:lnTo>
                      <a:pt x="3013" y="408"/>
                    </a:lnTo>
                    <a:lnTo>
                      <a:pt x="3013" y="408"/>
                    </a:lnTo>
                    <a:lnTo>
                      <a:pt x="3013" y="409"/>
                    </a:lnTo>
                    <a:lnTo>
                      <a:pt x="3012" y="410"/>
                    </a:lnTo>
                    <a:lnTo>
                      <a:pt x="3011" y="410"/>
                    </a:lnTo>
                    <a:lnTo>
                      <a:pt x="3006" y="414"/>
                    </a:lnTo>
                    <a:lnTo>
                      <a:pt x="3005" y="414"/>
                    </a:lnTo>
                    <a:lnTo>
                      <a:pt x="3004" y="415"/>
                    </a:lnTo>
                    <a:lnTo>
                      <a:pt x="3004" y="415"/>
                    </a:lnTo>
                    <a:lnTo>
                      <a:pt x="3003" y="414"/>
                    </a:lnTo>
                    <a:lnTo>
                      <a:pt x="3003" y="413"/>
                    </a:lnTo>
                    <a:lnTo>
                      <a:pt x="3003" y="413"/>
                    </a:lnTo>
                    <a:lnTo>
                      <a:pt x="3002" y="412"/>
                    </a:lnTo>
                    <a:lnTo>
                      <a:pt x="3001" y="411"/>
                    </a:lnTo>
                    <a:lnTo>
                      <a:pt x="3001" y="413"/>
                    </a:lnTo>
                    <a:lnTo>
                      <a:pt x="3001" y="414"/>
                    </a:lnTo>
                    <a:lnTo>
                      <a:pt x="3000" y="415"/>
                    </a:lnTo>
                    <a:lnTo>
                      <a:pt x="3000" y="416"/>
                    </a:lnTo>
                    <a:lnTo>
                      <a:pt x="2998" y="416"/>
                    </a:lnTo>
                    <a:lnTo>
                      <a:pt x="2998" y="415"/>
                    </a:lnTo>
                    <a:lnTo>
                      <a:pt x="2997" y="414"/>
                    </a:lnTo>
                    <a:lnTo>
                      <a:pt x="2995" y="413"/>
                    </a:lnTo>
                    <a:lnTo>
                      <a:pt x="2995" y="413"/>
                    </a:lnTo>
                    <a:lnTo>
                      <a:pt x="2994" y="413"/>
                    </a:lnTo>
                    <a:lnTo>
                      <a:pt x="2993" y="413"/>
                    </a:lnTo>
                    <a:lnTo>
                      <a:pt x="2990" y="411"/>
                    </a:lnTo>
                    <a:lnTo>
                      <a:pt x="2990" y="410"/>
                    </a:lnTo>
                    <a:lnTo>
                      <a:pt x="2989" y="408"/>
                    </a:lnTo>
                    <a:lnTo>
                      <a:pt x="2988" y="408"/>
                    </a:lnTo>
                    <a:lnTo>
                      <a:pt x="2988" y="410"/>
                    </a:lnTo>
                    <a:lnTo>
                      <a:pt x="2989" y="411"/>
                    </a:lnTo>
                    <a:lnTo>
                      <a:pt x="2989" y="412"/>
                    </a:lnTo>
                    <a:lnTo>
                      <a:pt x="2990" y="413"/>
                    </a:lnTo>
                    <a:lnTo>
                      <a:pt x="2987" y="413"/>
                    </a:lnTo>
                    <a:lnTo>
                      <a:pt x="2982" y="412"/>
                    </a:lnTo>
                    <a:lnTo>
                      <a:pt x="2980" y="412"/>
                    </a:lnTo>
                    <a:lnTo>
                      <a:pt x="2980" y="413"/>
                    </a:lnTo>
                    <a:lnTo>
                      <a:pt x="2979" y="413"/>
                    </a:lnTo>
                    <a:lnTo>
                      <a:pt x="2979" y="414"/>
                    </a:lnTo>
                    <a:lnTo>
                      <a:pt x="2981" y="413"/>
                    </a:lnTo>
                    <a:lnTo>
                      <a:pt x="2986" y="415"/>
                    </a:lnTo>
                    <a:lnTo>
                      <a:pt x="2987" y="415"/>
                    </a:lnTo>
                    <a:lnTo>
                      <a:pt x="2989" y="414"/>
                    </a:lnTo>
                    <a:lnTo>
                      <a:pt x="2990" y="414"/>
                    </a:lnTo>
                    <a:lnTo>
                      <a:pt x="2991" y="414"/>
                    </a:lnTo>
                    <a:lnTo>
                      <a:pt x="2992" y="416"/>
                    </a:lnTo>
                    <a:lnTo>
                      <a:pt x="2993" y="416"/>
                    </a:lnTo>
                    <a:lnTo>
                      <a:pt x="2993" y="417"/>
                    </a:lnTo>
                    <a:lnTo>
                      <a:pt x="2991" y="417"/>
                    </a:lnTo>
                    <a:lnTo>
                      <a:pt x="2989" y="417"/>
                    </a:lnTo>
                    <a:lnTo>
                      <a:pt x="2987" y="417"/>
                    </a:lnTo>
                    <a:lnTo>
                      <a:pt x="2986" y="417"/>
                    </a:lnTo>
                    <a:lnTo>
                      <a:pt x="2992" y="418"/>
                    </a:lnTo>
                    <a:lnTo>
                      <a:pt x="2994" y="419"/>
                    </a:lnTo>
                    <a:lnTo>
                      <a:pt x="2995" y="421"/>
                    </a:lnTo>
                    <a:lnTo>
                      <a:pt x="2995" y="422"/>
                    </a:lnTo>
                    <a:lnTo>
                      <a:pt x="2991" y="423"/>
                    </a:lnTo>
                    <a:lnTo>
                      <a:pt x="2990" y="425"/>
                    </a:lnTo>
                    <a:lnTo>
                      <a:pt x="2988" y="426"/>
                    </a:lnTo>
                    <a:lnTo>
                      <a:pt x="2988" y="427"/>
                    </a:lnTo>
                    <a:lnTo>
                      <a:pt x="2990" y="426"/>
                    </a:lnTo>
                    <a:lnTo>
                      <a:pt x="2991" y="426"/>
                    </a:lnTo>
                    <a:lnTo>
                      <a:pt x="2994" y="425"/>
                    </a:lnTo>
                    <a:lnTo>
                      <a:pt x="2995" y="424"/>
                    </a:lnTo>
                    <a:lnTo>
                      <a:pt x="2995" y="423"/>
                    </a:lnTo>
                    <a:lnTo>
                      <a:pt x="2996" y="422"/>
                    </a:lnTo>
                    <a:lnTo>
                      <a:pt x="2996" y="421"/>
                    </a:lnTo>
                    <a:lnTo>
                      <a:pt x="2997" y="421"/>
                    </a:lnTo>
                    <a:lnTo>
                      <a:pt x="2996" y="423"/>
                    </a:lnTo>
                    <a:lnTo>
                      <a:pt x="2996" y="426"/>
                    </a:lnTo>
                    <a:lnTo>
                      <a:pt x="2995" y="426"/>
                    </a:lnTo>
                    <a:lnTo>
                      <a:pt x="2995" y="426"/>
                    </a:lnTo>
                    <a:lnTo>
                      <a:pt x="2994" y="426"/>
                    </a:lnTo>
                    <a:lnTo>
                      <a:pt x="2994" y="427"/>
                    </a:lnTo>
                    <a:lnTo>
                      <a:pt x="2993" y="427"/>
                    </a:lnTo>
                    <a:lnTo>
                      <a:pt x="2995" y="428"/>
                    </a:lnTo>
                    <a:lnTo>
                      <a:pt x="2994" y="429"/>
                    </a:lnTo>
                    <a:lnTo>
                      <a:pt x="2988" y="433"/>
                    </a:lnTo>
                    <a:lnTo>
                      <a:pt x="2987" y="433"/>
                    </a:lnTo>
                    <a:lnTo>
                      <a:pt x="2986" y="433"/>
                    </a:lnTo>
                    <a:lnTo>
                      <a:pt x="2982" y="434"/>
                    </a:lnTo>
                    <a:lnTo>
                      <a:pt x="2982" y="431"/>
                    </a:lnTo>
                    <a:lnTo>
                      <a:pt x="2982" y="430"/>
                    </a:lnTo>
                    <a:lnTo>
                      <a:pt x="2982" y="424"/>
                    </a:lnTo>
                    <a:lnTo>
                      <a:pt x="2980" y="425"/>
                    </a:lnTo>
                    <a:lnTo>
                      <a:pt x="2981" y="418"/>
                    </a:lnTo>
                    <a:lnTo>
                      <a:pt x="2981" y="417"/>
                    </a:lnTo>
                    <a:lnTo>
                      <a:pt x="2978" y="417"/>
                    </a:lnTo>
                    <a:lnTo>
                      <a:pt x="2979" y="417"/>
                    </a:lnTo>
                    <a:lnTo>
                      <a:pt x="2979" y="418"/>
                    </a:lnTo>
                    <a:lnTo>
                      <a:pt x="2979" y="417"/>
                    </a:lnTo>
                    <a:lnTo>
                      <a:pt x="2980" y="417"/>
                    </a:lnTo>
                    <a:lnTo>
                      <a:pt x="2980" y="418"/>
                    </a:lnTo>
                    <a:lnTo>
                      <a:pt x="2979" y="419"/>
                    </a:lnTo>
                    <a:lnTo>
                      <a:pt x="2979" y="421"/>
                    </a:lnTo>
                    <a:lnTo>
                      <a:pt x="2979" y="426"/>
                    </a:lnTo>
                    <a:lnTo>
                      <a:pt x="2980" y="428"/>
                    </a:lnTo>
                    <a:lnTo>
                      <a:pt x="2980" y="429"/>
                    </a:lnTo>
                    <a:lnTo>
                      <a:pt x="2980" y="430"/>
                    </a:lnTo>
                    <a:lnTo>
                      <a:pt x="2979" y="430"/>
                    </a:lnTo>
                    <a:lnTo>
                      <a:pt x="2978" y="430"/>
                    </a:lnTo>
                    <a:lnTo>
                      <a:pt x="2973" y="426"/>
                    </a:lnTo>
                    <a:lnTo>
                      <a:pt x="2972" y="421"/>
                    </a:lnTo>
                    <a:lnTo>
                      <a:pt x="2971" y="418"/>
                    </a:lnTo>
                    <a:lnTo>
                      <a:pt x="2970" y="416"/>
                    </a:lnTo>
                    <a:lnTo>
                      <a:pt x="2972" y="415"/>
                    </a:lnTo>
                    <a:lnTo>
                      <a:pt x="2971" y="414"/>
                    </a:lnTo>
                    <a:lnTo>
                      <a:pt x="2970" y="414"/>
                    </a:lnTo>
                    <a:lnTo>
                      <a:pt x="2969" y="413"/>
                    </a:lnTo>
                    <a:lnTo>
                      <a:pt x="2969" y="413"/>
                    </a:lnTo>
                    <a:lnTo>
                      <a:pt x="2969" y="412"/>
                    </a:lnTo>
                    <a:lnTo>
                      <a:pt x="2968" y="411"/>
                    </a:lnTo>
                    <a:lnTo>
                      <a:pt x="2966" y="411"/>
                    </a:lnTo>
                    <a:lnTo>
                      <a:pt x="2967" y="412"/>
                    </a:lnTo>
                    <a:lnTo>
                      <a:pt x="2969" y="414"/>
                    </a:lnTo>
                    <a:lnTo>
                      <a:pt x="2969" y="415"/>
                    </a:lnTo>
                    <a:lnTo>
                      <a:pt x="2969" y="416"/>
                    </a:lnTo>
                    <a:lnTo>
                      <a:pt x="2969" y="417"/>
                    </a:lnTo>
                    <a:lnTo>
                      <a:pt x="2969" y="421"/>
                    </a:lnTo>
                    <a:lnTo>
                      <a:pt x="2970" y="424"/>
                    </a:lnTo>
                    <a:lnTo>
                      <a:pt x="2971" y="426"/>
                    </a:lnTo>
                    <a:lnTo>
                      <a:pt x="2970" y="428"/>
                    </a:lnTo>
                    <a:lnTo>
                      <a:pt x="2970" y="430"/>
                    </a:lnTo>
                    <a:lnTo>
                      <a:pt x="2972" y="430"/>
                    </a:lnTo>
                    <a:lnTo>
                      <a:pt x="2972" y="430"/>
                    </a:lnTo>
                    <a:lnTo>
                      <a:pt x="2974" y="435"/>
                    </a:lnTo>
                    <a:lnTo>
                      <a:pt x="2976" y="434"/>
                    </a:lnTo>
                    <a:lnTo>
                      <a:pt x="2977" y="434"/>
                    </a:lnTo>
                    <a:lnTo>
                      <a:pt x="2978" y="435"/>
                    </a:lnTo>
                    <a:lnTo>
                      <a:pt x="2978" y="435"/>
                    </a:lnTo>
                    <a:lnTo>
                      <a:pt x="2979" y="437"/>
                    </a:lnTo>
                    <a:lnTo>
                      <a:pt x="2979" y="438"/>
                    </a:lnTo>
                    <a:lnTo>
                      <a:pt x="2978" y="440"/>
                    </a:lnTo>
                    <a:lnTo>
                      <a:pt x="2975" y="443"/>
                    </a:lnTo>
                    <a:lnTo>
                      <a:pt x="2969" y="447"/>
                    </a:lnTo>
                    <a:lnTo>
                      <a:pt x="2969" y="444"/>
                    </a:lnTo>
                    <a:lnTo>
                      <a:pt x="2972" y="439"/>
                    </a:lnTo>
                    <a:lnTo>
                      <a:pt x="2972" y="435"/>
                    </a:lnTo>
                    <a:lnTo>
                      <a:pt x="2971" y="436"/>
                    </a:lnTo>
                    <a:lnTo>
                      <a:pt x="2971" y="437"/>
                    </a:lnTo>
                    <a:lnTo>
                      <a:pt x="2971" y="439"/>
                    </a:lnTo>
                    <a:lnTo>
                      <a:pt x="2971" y="439"/>
                    </a:lnTo>
                    <a:lnTo>
                      <a:pt x="2970" y="440"/>
                    </a:lnTo>
                    <a:lnTo>
                      <a:pt x="2969" y="442"/>
                    </a:lnTo>
                    <a:lnTo>
                      <a:pt x="2969" y="443"/>
                    </a:lnTo>
                    <a:lnTo>
                      <a:pt x="2968" y="445"/>
                    </a:lnTo>
                    <a:lnTo>
                      <a:pt x="2968" y="447"/>
                    </a:lnTo>
                    <a:lnTo>
                      <a:pt x="2965" y="450"/>
                    </a:lnTo>
                    <a:lnTo>
                      <a:pt x="2964" y="452"/>
                    </a:lnTo>
                    <a:lnTo>
                      <a:pt x="2964" y="452"/>
                    </a:lnTo>
                    <a:lnTo>
                      <a:pt x="2964" y="453"/>
                    </a:lnTo>
                    <a:lnTo>
                      <a:pt x="2965" y="454"/>
                    </a:lnTo>
                    <a:lnTo>
                      <a:pt x="2965" y="454"/>
                    </a:lnTo>
                    <a:lnTo>
                      <a:pt x="2967" y="454"/>
                    </a:lnTo>
                    <a:lnTo>
                      <a:pt x="2968" y="456"/>
                    </a:lnTo>
                    <a:lnTo>
                      <a:pt x="2966" y="457"/>
                    </a:lnTo>
                    <a:lnTo>
                      <a:pt x="2963" y="461"/>
                    </a:lnTo>
                    <a:lnTo>
                      <a:pt x="2962" y="460"/>
                    </a:lnTo>
                    <a:lnTo>
                      <a:pt x="2962" y="459"/>
                    </a:lnTo>
                    <a:lnTo>
                      <a:pt x="2961" y="458"/>
                    </a:lnTo>
                    <a:lnTo>
                      <a:pt x="2960" y="458"/>
                    </a:lnTo>
                    <a:lnTo>
                      <a:pt x="2960" y="459"/>
                    </a:lnTo>
                    <a:lnTo>
                      <a:pt x="2960" y="460"/>
                    </a:lnTo>
                    <a:lnTo>
                      <a:pt x="2959" y="461"/>
                    </a:lnTo>
                    <a:lnTo>
                      <a:pt x="2959" y="462"/>
                    </a:lnTo>
                    <a:lnTo>
                      <a:pt x="2960" y="464"/>
                    </a:lnTo>
                    <a:lnTo>
                      <a:pt x="2961" y="464"/>
                    </a:lnTo>
                    <a:lnTo>
                      <a:pt x="2959" y="466"/>
                    </a:lnTo>
                    <a:lnTo>
                      <a:pt x="2957" y="468"/>
                    </a:lnTo>
                    <a:lnTo>
                      <a:pt x="2956" y="468"/>
                    </a:lnTo>
                    <a:lnTo>
                      <a:pt x="2956" y="467"/>
                    </a:lnTo>
                    <a:lnTo>
                      <a:pt x="2952" y="466"/>
                    </a:lnTo>
                    <a:lnTo>
                      <a:pt x="2951" y="465"/>
                    </a:lnTo>
                    <a:lnTo>
                      <a:pt x="2951" y="465"/>
                    </a:lnTo>
                    <a:lnTo>
                      <a:pt x="2950" y="464"/>
                    </a:lnTo>
                    <a:lnTo>
                      <a:pt x="2949" y="463"/>
                    </a:lnTo>
                    <a:lnTo>
                      <a:pt x="2948" y="463"/>
                    </a:lnTo>
                    <a:lnTo>
                      <a:pt x="2947" y="464"/>
                    </a:lnTo>
                    <a:lnTo>
                      <a:pt x="2948" y="465"/>
                    </a:lnTo>
                    <a:lnTo>
                      <a:pt x="2950" y="466"/>
                    </a:lnTo>
                    <a:lnTo>
                      <a:pt x="2947" y="467"/>
                    </a:lnTo>
                    <a:lnTo>
                      <a:pt x="2946" y="469"/>
                    </a:lnTo>
                    <a:lnTo>
                      <a:pt x="2950" y="469"/>
                    </a:lnTo>
                    <a:lnTo>
                      <a:pt x="2950" y="470"/>
                    </a:lnTo>
                    <a:lnTo>
                      <a:pt x="2951" y="470"/>
                    </a:lnTo>
                    <a:lnTo>
                      <a:pt x="2953" y="470"/>
                    </a:lnTo>
                    <a:lnTo>
                      <a:pt x="2952" y="472"/>
                    </a:lnTo>
                    <a:lnTo>
                      <a:pt x="2951" y="474"/>
                    </a:lnTo>
                    <a:lnTo>
                      <a:pt x="2950" y="477"/>
                    </a:lnTo>
                    <a:lnTo>
                      <a:pt x="2948" y="478"/>
                    </a:lnTo>
                    <a:lnTo>
                      <a:pt x="2947" y="478"/>
                    </a:lnTo>
                    <a:lnTo>
                      <a:pt x="2944" y="478"/>
                    </a:lnTo>
                    <a:lnTo>
                      <a:pt x="2942" y="478"/>
                    </a:lnTo>
                    <a:lnTo>
                      <a:pt x="2940" y="477"/>
                    </a:lnTo>
                    <a:lnTo>
                      <a:pt x="2939" y="476"/>
                    </a:lnTo>
                    <a:lnTo>
                      <a:pt x="2938" y="475"/>
                    </a:lnTo>
                    <a:lnTo>
                      <a:pt x="2937" y="475"/>
                    </a:lnTo>
                    <a:lnTo>
                      <a:pt x="2937" y="476"/>
                    </a:lnTo>
                    <a:lnTo>
                      <a:pt x="2937" y="477"/>
                    </a:lnTo>
                    <a:lnTo>
                      <a:pt x="2938" y="478"/>
                    </a:lnTo>
                    <a:lnTo>
                      <a:pt x="2940" y="478"/>
                    </a:lnTo>
                    <a:lnTo>
                      <a:pt x="2942" y="480"/>
                    </a:lnTo>
                    <a:lnTo>
                      <a:pt x="2942" y="482"/>
                    </a:lnTo>
                    <a:lnTo>
                      <a:pt x="2939" y="484"/>
                    </a:lnTo>
                    <a:lnTo>
                      <a:pt x="2938" y="486"/>
                    </a:lnTo>
                    <a:lnTo>
                      <a:pt x="2938" y="487"/>
                    </a:lnTo>
                    <a:lnTo>
                      <a:pt x="2934" y="492"/>
                    </a:lnTo>
                    <a:lnTo>
                      <a:pt x="2934" y="492"/>
                    </a:lnTo>
                    <a:lnTo>
                      <a:pt x="2933" y="494"/>
                    </a:lnTo>
                    <a:lnTo>
                      <a:pt x="2932" y="495"/>
                    </a:lnTo>
                    <a:lnTo>
                      <a:pt x="2934" y="496"/>
                    </a:lnTo>
                    <a:lnTo>
                      <a:pt x="2933" y="498"/>
                    </a:lnTo>
                    <a:lnTo>
                      <a:pt x="2933" y="499"/>
                    </a:lnTo>
                    <a:lnTo>
                      <a:pt x="2933" y="500"/>
                    </a:lnTo>
                    <a:lnTo>
                      <a:pt x="2933" y="501"/>
                    </a:lnTo>
                    <a:lnTo>
                      <a:pt x="2930" y="504"/>
                    </a:lnTo>
                    <a:lnTo>
                      <a:pt x="2930" y="505"/>
                    </a:lnTo>
                    <a:lnTo>
                      <a:pt x="2931" y="508"/>
                    </a:lnTo>
                    <a:lnTo>
                      <a:pt x="2932" y="509"/>
                    </a:lnTo>
                    <a:lnTo>
                      <a:pt x="2933" y="511"/>
                    </a:lnTo>
                    <a:lnTo>
                      <a:pt x="2932" y="511"/>
                    </a:lnTo>
                    <a:lnTo>
                      <a:pt x="2925" y="510"/>
                    </a:lnTo>
                    <a:lnTo>
                      <a:pt x="2924" y="509"/>
                    </a:lnTo>
                    <a:lnTo>
                      <a:pt x="2922" y="509"/>
                    </a:lnTo>
                    <a:lnTo>
                      <a:pt x="2921" y="509"/>
                    </a:lnTo>
                    <a:lnTo>
                      <a:pt x="2923" y="511"/>
                    </a:lnTo>
                    <a:lnTo>
                      <a:pt x="2925" y="512"/>
                    </a:lnTo>
                    <a:lnTo>
                      <a:pt x="2929" y="513"/>
                    </a:lnTo>
                    <a:lnTo>
                      <a:pt x="2931" y="514"/>
                    </a:lnTo>
                    <a:lnTo>
                      <a:pt x="2933" y="514"/>
                    </a:lnTo>
                    <a:lnTo>
                      <a:pt x="2936" y="516"/>
                    </a:lnTo>
                    <a:lnTo>
                      <a:pt x="2937" y="517"/>
                    </a:lnTo>
                    <a:lnTo>
                      <a:pt x="2937" y="518"/>
                    </a:lnTo>
                    <a:lnTo>
                      <a:pt x="2937" y="520"/>
                    </a:lnTo>
                    <a:lnTo>
                      <a:pt x="2935" y="522"/>
                    </a:lnTo>
                    <a:lnTo>
                      <a:pt x="2934" y="521"/>
                    </a:lnTo>
                    <a:lnTo>
                      <a:pt x="2932" y="525"/>
                    </a:lnTo>
                    <a:lnTo>
                      <a:pt x="2929" y="527"/>
                    </a:lnTo>
                    <a:lnTo>
                      <a:pt x="2929" y="528"/>
                    </a:lnTo>
                    <a:lnTo>
                      <a:pt x="2927" y="528"/>
                    </a:lnTo>
                    <a:lnTo>
                      <a:pt x="2926" y="527"/>
                    </a:lnTo>
                    <a:lnTo>
                      <a:pt x="2926" y="527"/>
                    </a:lnTo>
                    <a:lnTo>
                      <a:pt x="2926" y="522"/>
                    </a:lnTo>
                    <a:lnTo>
                      <a:pt x="2926" y="522"/>
                    </a:lnTo>
                    <a:lnTo>
                      <a:pt x="2925" y="522"/>
                    </a:lnTo>
                    <a:lnTo>
                      <a:pt x="2924" y="522"/>
                    </a:lnTo>
                    <a:lnTo>
                      <a:pt x="2924" y="524"/>
                    </a:lnTo>
                    <a:lnTo>
                      <a:pt x="2924" y="527"/>
                    </a:lnTo>
                    <a:lnTo>
                      <a:pt x="2924" y="529"/>
                    </a:lnTo>
                    <a:lnTo>
                      <a:pt x="2924" y="530"/>
                    </a:lnTo>
                    <a:lnTo>
                      <a:pt x="2921" y="529"/>
                    </a:lnTo>
                    <a:lnTo>
                      <a:pt x="2921" y="530"/>
                    </a:lnTo>
                    <a:lnTo>
                      <a:pt x="2921" y="531"/>
                    </a:lnTo>
                    <a:lnTo>
                      <a:pt x="2923" y="531"/>
                    </a:lnTo>
                    <a:lnTo>
                      <a:pt x="2925" y="533"/>
                    </a:lnTo>
                    <a:lnTo>
                      <a:pt x="2925" y="534"/>
                    </a:lnTo>
                    <a:lnTo>
                      <a:pt x="2925" y="532"/>
                    </a:lnTo>
                    <a:lnTo>
                      <a:pt x="2925" y="531"/>
                    </a:lnTo>
                    <a:lnTo>
                      <a:pt x="2927" y="530"/>
                    </a:lnTo>
                    <a:lnTo>
                      <a:pt x="2927" y="532"/>
                    </a:lnTo>
                    <a:lnTo>
                      <a:pt x="2925" y="538"/>
                    </a:lnTo>
                    <a:lnTo>
                      <a:pt x="2925" y="536"/>
                    </a:lnTo>
                    <a:lnTo>
                      <a:pt x="2923" y="535"/>
                    </a:lnTo>
                    <a:lnTo>
                      <a:pt x="2921" y="533"/>
                    </a:lnTo>
                    <a:lnTo>
                      <a:pt x="2920" y="532"/>
                    </a:lnTo>
                    <a:lnTo>
                      <a:pt x="2921" y="534"/>
                    </a:lnTo>
                    <a:lnTo>
                      <a:pt x="2923" y="536"/>
                    </a:lnTo>
                    <a:lnTo>
                      <a:pt x="2924" y="538"/>
                    </a:lnTo>
                    <a:lnTo>
                      <a:pt x="2924" y="540"/>
                    </a:lnTo>
                    <a:lnTo>
                      <a:pt x="2922" y="540"/>
                    </a:lnTo>
                    <a:lnTo>
                      <a:pt x="2919" y="541"/>
                    </a:lnTo>
                    <a:lnTo>
                      <a:pt x="2919" y="542"/>
                    </a:lnTo>
                    <a:lnTo>
                      <a:pt x="2921" y="543"/>
                    </a:lnTo>
                    <a:lnTo>
                      <a:pt x="2923" y="543"/>
                    </a:lnTo>
                    <a:lnTo>
                      <a:pt x="2924" y="543"/>
                    </a:lnTo>
                    <a:lnTo>
                      <a:pt x="2923" y="544"/>
                    </a:lnTo>
                    <a:lnTo>
                      <a:pt x="2921" y="547"/>
                    </a:lnTo>
                    <a:lnTo>
                      <a:pt x="2921" y="548"/>
                    </a:lnTo>
                    <a:lnTo>
                      <a:pt x="2921" y="549"/>
                    </a:lnTo>
                    <a:lnTo>
                      <a:pt x="2920" y="549"/>
                    </a:lnTo>
                    <a:lnTo>
                      <a:pt x="2920" y="550"/>
                    </a:lnTo>
                    <a:lnTo>
                      <a:pt x="2921" y="551"/>
                    </a:lnTo>
                    <a:lnTo>
                      <a:pt x="2921" y="552"/>
                    </a:lnTo>
                    <a:lnTo>
                      <a:pt x="2921" y="553"/>
                    </a:lnTo>
                    <a:lnTo>
                      <a:pt x="2921" y="553"/>
                    </a:lnTo>
                    <a:lnTo>
                      <a:pt x="2920" y="552"/>
                    </a:lnTo>
                    <a:lnTo>
                      <a:pt x="2919" y="552"/>
                    </a:lnTo>
                    <a:lnTo>
                      <a:pt x="2918" y="552"/>
                    </a:lnTo>
                    <a:lnTo>
                      <a:pt x="2918" y="553"/>
                    </a:lnTo>
                    <a:lnTo>
                      <a:pt x="2919" y="553"/>
                    </a:lnTo>
                    <a:lnTo>
                      <a:pt x="2920" y="554"/>
                    </a:lnTo>
                    <a:lnTo>
                      <a:pt x="2920" y="555"/>
                    </a:lnTo>
                    <a:lnTo>
                      <a:pt x="2920" y="556"/>
                    </a:lnTo>
                    <a:lnTo>
                      <a:pt x="2920" y="557"/>
                    </a:lnTo>
                    <a:lnTo>
                      <a:pt x="2921" y="558"/>
                    </a:lnTo>
                    <a:lnTo>
                      <a:pt x="2921" y="559"/>
                    </a:lnTo>
                    <a:lnTo>
                      <a:pt x="2921" y="561"/>
                    </a:lnTo>
                    <a:lnTo>
                      <a:pt x="2921" y="563"/>
                    </a:lnTo>
                    <a:lnTo>
                      <a:pt x="2921" y="564"/>
                    </a:lnTo>
                    <a:lnTo>
                      <a:pt x="2921" y="565"/>
                    </a:lnTo>
                    <a:lnTo>
                      <a:pt x="2922" y="565"/>
                    </a:lnTo>
                    <a:lnTo>
                      <a:pt x="2923" y="565"/>
                    </a:lnTo>
                    <a:lnTo>
                      <a:pt x="2924" y="565"/>
                    </a:lnTo>
                    <a:lnTo>
                      <a:pt x="2925" y="565"/>
                    </a:lnTo>
                    <a:lnTo>
                      <a:pt x="2925" y="566"/>
                    </a:lnTo>
                    <a:lnTo>
                      <a:pt x="2925" y="566"/>
                    </a:lnTo>
                    <a:lnTo>
                      <a:pt x="2925" y="566"/>
                    </a:lnTo>
                    <a:lnTo>
                      <a:pt x="2925" y="568"/>
                    </a:lnTo>
                    <a:lnTo>
                      <a:pt x="2925" y="570"/>
                    </a:lnTo>
                    <a:lnTo>
                      <a:pt x="2925" y="577"/>
                    </a:lnTo>
                    <a:lnTo>
                      <a:pt x="2925" y="579"/>
                    </a:lnTo>
                    <a:lnTo>
                      <a:pt x="2924" y="579"/>
                    </a:lnTo>
                    <a:lnTo>
                      <a:pt x="2923" y="578"/>
                    </a:lnTo>
                    <a:lnTo>
                      <a:pt x="2923" y="576"/>
                    </a:lnTo>
                    <a:lnTo>
                      <a:pt x="2923" y="574"/>
                    </a:lnTo>
                    <a:lnTo>
                      <a:pt x="2923" y="573"/>
                    </a:lnTo>
                    <a:lnTo>
                      <a:pt x="2922" y="572"/>
                    </a:lnTo>
                    <a:lnTo>
                      <a:pt x="2922" y="571"/>
                    </a:lnTo>
                    <a:lnTo>
                      <a:pt x="2921" y="571"/>
                    </a:lnTo>
                    <a:lnTo>
                      <a:pt x="2921" y="571"/>
                    </a:lnTo>
                    <a:lnTo>
                      <a:pt x="2921" y="572"/>
                    </a:lnTo>
                    <a:lnTo>
                      <a:pt x="2921" y="575"/>
                    </a:lnTo>
                    <a:lnTo>
                      <a:pt x="2921" y="575"/>
                    </a:lnTo>
                    <a:lnTo>
                      <a:pt x="2921" y="577"/>
                    </a:lnTo>
                    <a:lnTo>
                      <a:pt x="2921" y="579"/>
                    </a:lnTo>
                    <a:lnTo>
                      <a:pt x="2922" y="579"/>
                    </a:lnTo>
                    <a:lnTo>
                      <a:pt x="2922" y="579"/>
                    </a:lnTo>
                    <a:lnTo>
                      <a:pt x="2924" y="581"/>
                    </a:lnTo>
                    <a:lnTo>
                      <a:pt x="2925" y="581"/>
                    </a:lnTo>
                    <a:lnTo>
                      <a:pt x="2925" y="583"/>
                    </a:lnTo>
                    <a:lnTo>
                      <a:pt x="2925" y="584"/>
                    </a:lnTo>
                    <a:lnTo>
                      <a:pt x="2926" y="584"/>
                    </a:lnTo>
                    <a:lnTo>
                      <a:pt x="2927" y="585"/>
                    </a:lnTo>
                    <a:lnTo>
                      <a:pt x="2927" y="586"/>
                    </a:lnTo>
                    <a:lnTo>
                      <a:pt x="2927" y="588"/>
                    </a:lnTo>
                    <a:lnTo>
                      <a:pt x="2927" y="589"/>
                    </a:lnTo>
                    <a:lnTo>
                      <a:pt x="2928" y="590"/>
                    </a:lnTo>
                    <a:lnTo>
                      <a:pt x="2929" y="591"/>
                    </a:lnTo>
                    <a:lnTo>
                      <a:pt x="2928" y="595"/>
                    </a:lnTo>
                    <a:lnTo>
                      <a:pt x="2928" y="598"/>
                    </a:lnTo>
                    <a:lnTo>
                      <a:pt x="2930" y="607"/>
                    </a:lnTo>
                    <a:lnTo>
                      <a:pt x="2931" y="609"/>
                    </a:lnTo>
                    <a:lnTo>
                      <a:pt x="2933" y="619"/>
                    </a:lnTo>
                    <a:lnTo>
                      <a:pt x="2935" y="629"/>
                    </a:lnTo>
                    <a:lnTo>
                      <a:pt x="2935" y="632"/>
                    </a:lnTo>
                    <a:lnTo>
                      <a:pt x="2936" y="631"/>
                    </a:lnTo>
                    <a:lnTo>
                      <a:pt x="2937" y="632"/>
                    </a:lnTo>
                    <a:lnTo>
                      <a:pt x="2937" y="633"/>
                    </a:lnTo>
                    <a:lnTo>
                      <a:pt x="2937" y="635"/>
                    </a:lnTo>
                    <a:lnTo>
                      <a:pt x="2938" y="636"/>
                    </a:lnTo>
                    <a:lnTo>
                      <a:pt x="2938" y="640"/>
                    </a:lnTo>
                    <a:lnTo>
                      <a:pt x="2938" y="641"/>
                    </a:lnTo>
                    <a:lnTo>
                      <a:pt x="2939" y="645"/>
                    </a:lnTo>
                    <a:lnTo>
                      <a:pt x="2940" y="647"/>
                    </a:lnTo>
                    <a:lnTo>
                      <a:pt x="2941" y="650"/>
                    </a:lnTo>
                    <a:lnTo>
                      <a:pt x="2943" y="654"/>
                    </a:lnTo>
                    <a:lnTo>
                      <a:pt x="2943" y="655"/>
                    </a:lnTo>
                    <a:lnTo>
                      <a:pt x="2943" y="657"/>
                    </a:lnTo>
                    <a:lnTo>
                      <a:pt x="2947" y="663"/>
                    </a:lnTo>
                    <a:lnTo>
                      <a:pt x="2951" y="675"/>
                    </a:lnTo>
                    <a:lnTo>
                      <a:pt x="2956" y="685"/>
                    </a:lnTo>
                    <a:lnTo>
                      <a:pt x="2959" y="693"/>
                    </a:lnTo>
                    <a:lnTo>
                      <a:pt x="2961" y="697"/>
                    </a:lnTo>
                    <a:lnTo>
                      <a:pt x="2962" y="698"/>
                    </a:lnTo>
                    <a:lnTo>
                      <a:pt x="2961" y="699"/>
                    </a:lnTo>
                    <a:lnTo>
                      <a:pt x="2963" y="700"/>
                    </a:lnTo>
                    <a:lnTo>
                      <a:pt x="2964" y="701"/>
                    </a:lnTo>
                    <a:lnTo>
                      <a:pt x="2965" y="702"/>
                    </a:lnTo>
                    <a:lnTo>
                      <a:pt x="2965" y="704"/>
                    </a:lnTo>
                    <a:lnTo>
                      <a:pt x="2974" y="720"/>
                    </a:lnTo>
                    <a:lnTo>
                      <a:pt x="2979" y="728"/>
                    </a:lnTo>
                    <a:lnTo>
                      <a:pt x="2982" y="733"/>
                    </a:lnTo>
                    <a:lnTo>
                      <a:pt x="2987" y="741"/>
                    </a:lnTo>
                    <a:lnTo>
                      <a:pt x="2989" y="746"/>
                    </a:lnTo>
                    <a:lnTo>
                      <a:pt x="2990" y="748"/>
                    </a:lnTo>
                    <a:lnTo>
                      <a:pt x="2989" y="750"/>
                    </a:lnTo>
                    <a:lnTo>
                      <a:pt x="2987" y="751"/>
                    </a:lnTo>
                    <a:lnTo>
                      <a:pt x="2986" y="751"/>
                    </a:lnTo>
                    <a:lnTo>
                      <a:pt x="2986" y="752"/>
                    </a:lnTo>
                    <a:lnTo>
                      <a:pt x="2986" y="753"/>
                    </a:lnTo>
                    <a:lnTo>
                      <a:pt x="2985" y="754"/>
                    </a:lnTo>
                    <a:lnTo>
                      <a:pt x="2985" y="761"/>
                    </a:lnTo>
                    <a:lnTo>
                      <a:pt x="2985" y="763"/>
                    </a:lnTo>
                    <a:lnTo>
                      <a:pt x="2985" y="765"/>
                    </a:lnTo>
                    <a:lnTo>
                      <a:pt x="2985" y="769"/>
                    </a:lnTo>
                    <a:lnTo>
                      <a:pt x="2986" y="777"/>
                    </a:lnTo>
                    <a:lnTo>
                      <a:pt x="2988" y="780"/>
                    </a:lnTo>
                    <a:lnTo>
                      <a:pt x="2988" y="782"/>
                    </a:lnTo>
                    <a:lnTo>
                      <a:pt x="2990" y="785"/>
                    </a:lnTo>
                    <a:lnTo>
                      <a:pt x="2995" y="794"/>
                    </a:lnTo>
                    <a:lnTo>
                      <a:pt x="2995" y="797"/>
                    </a:lnTo>
                    <a:lnTo>
                      <a:pt x="2994" y="794"/>
                    </a:lnTo>
                    <a:lnTo>
                      <a:pt x="2993" y="793"/>
                    </a:lnTo>
                    <a:lnTo>
                      <a:pt x="2993" y="792"/>
                    </a:lnTo>
                    <a:lnTo>
                      <a:pt x="2991" y="790"/>
                    </a:lnTo>
                    <a:lnTo>
                      <a:pt x="2991" y="787"/>
                    </a:lnTo>
                    <a:lnTo>
                      <a:pt x="2986" y="779"/>
                    </a:lnTo>
                    <a:lnTo>
                      <a:pt x="2984" y="773"/>
                    </a:lnTo>
                    <a:lnTo>
                      <a:pt x="2983" y="769"/>
                    </a:lnTo>
                    <a:lnTo>
                      <a:pt x="2983" y="755"/>
                    </a:lnTo>
                    <a:lnTo>
                      <a:pt x="2986" y="745"/>
                    </a:lnTo>
                    <a:lnTo>
                      <a:pt x="2986" y="742"/>
                    </a:lnTo>
                    <a:lnTo>
                      <a:pt x="2985" y="738"/>
                    </a:lnTo>
                    <a:lnTo>
                      <a:pt x="2985" y="738"/>
                    </a:lnTo>
                    <a:lnTo>
                      <a:pt x="2984" y="737"/>
                    </a:lnTo>
                    <a:lnTo>
                      <a:pt x="2983" y="736"/>
                    </a:lnTo>
                    <a:lnTo>
                      <a:pt x="2982" y="737"/>
                    </a:lnTo>
                    <a:lnTo>
                      <a:pt x="2982" y="736"/>
                    </a:lnTo>
                    <a:lnTo>
                      <a:pt x="2981" y="736"/>
                    </a:lnTo>
                    <a:lnTo>
                      <a:pt x="2980" y="736"/>
                    </a:lnTo>
                    <a:lnTo>
                      <a:pt x="2980" y="738"/>
                    </a:lnTo>
                    <a:lnTo>
                      <a:pt x="2979" y="738"/>
                    </a:lnTo>
                    <a:lnTo>
                      <a:pt x="2978" y="738"/>
                    </a:lnTo>
                    <a:lnTo>
                      <a:pt x="2974" y="737"/>
                    </a:lnTo>
                    <a:lnTo>
                      <a:pt x="2973" y="737"/>
                    </a:lnTo>
                    <a:lnTo>
                      <a:pt x="2972" y="735"/>
                    </a:lnTo>
                    <a:lnTo>
                      <a:pt x="2972" y="734"/>
                    </a:lnTo>
                    <a:lnTo>
                      <a:pt x="2972" y="733"/>
                    </a:lnTo>
                    <a:lnTo>
                      <a:pt x="2972" y="731"/>
                    </a:lnTo>
                    <a:lnTo>
                      <a:pt x="2973" y="729"/>
                    </a:lnTo>
                    <a:lnTo>
                      <a:pt x="2973" y="730"/>
                    </a:lnTo>
                    <a:lnTo>
                      <a:pt x="2973" y="729"/>
                    </a:lnTo>
                    <a:lnTo>
                      <a:pt x="2974" y="728"/>
                    </a:lnTo>
                    <a:lnTo>
                      <a:pt x="2973" y="726"/>
                    </a:lnTo>
                    <a:lnTo>
                      <a:pt x="2971" y="724"/>
                    </a:lnTo>
                    <a:lnTo>
                      <a:pt x="2969" y="723"/>
                    </a:lnTo>
                    <a:lnTo>
                      <a:pt x="2967" y="722"/>
                    </a:lnTo>
                    <a:lnTo>
                      <a:pt x="2968" y="729"/>
                    </a:lnTo>
                    <a:lnTo>
                      <a:pt x="2969" y="731"/>
                    </a:lnTo>
                    <a:lnTo>
                      <a:pt x="2969" y="732"/>
                    </a:lnTo>
                    <a:lnTo>
                      <a:pt x="2969" y="733"/>
                    </a:lnTo>
                    <a:lnTo>
                      <a:pt x="2970" y="737"/>
                    </a:lnTo>
                    <a:lnTo>
                      <a:pt x="2971" y="738"/>
                    </a:lnTo>
                    <a:lnTo>
                      <a:pt x="2971" y="742"/>
                    </a:lnTo>
                    <a:lnTo>
                      <a:pt x="2973" y="750"/>
                    </a:lnTo>
                    <a:lnTo>
                      <a:pt x="2973" y="751"/>
                    </a:lnTo>
                    <a:lnTo>
                      <a:pt x="2975" y="756"/>
                    </a:lnTo>
                    <a:lnTo>
                      <a:pt x="2977" y="760"/>
                    </a:lnTo>
                    <a:lnTo>
                      <a:pt x="2978" y="762"/>
                    </a:lnTo>
                    <a:lnTo>
                      <a:pt x="2989" y="788"/>
                    </a:lnTo>
                    <a:lnTo>
                      <a:pt x="3000" y="813"/>
                    </a:lnTo>
                    <a:lnTo>
                      <a:pt x="3003" y="825"/>
                    </a:lnTo>
                    <a:lnTo>
                      <a:pt x="3013" y="851"/>
                    </a:lnTo>
                    <a:lnTo>
                      <a:pt x="3013" y="852"/>
                    </a:lnTo>
                    <a:lnTo>
                      <a:pt x="3013" y="851"/>
                    </a:lnTo>
                    <a:lnTo>
                      <a:pt x="3012" y="850"/>
                    </a:lnTo>
                    <a:lnTo>
                      <a:pt x="3009" y="849"/>
                    </a:lnTo>
                    <a:lnTo>
                      <a:pt x="3008" y="848"/>
                    </a:lnTo>
                    <a:lnTo>
                      <a:pt x="3007" y="847"/>
                    </a:lnTo>
                    <a:lnTo>
                      <a:pt x="3006" y="847"/>
                    </a:lnTo>
                    <a:lnTo>
                      <a:pt x="3005" y="847"/>
                    </a:lnTo>
                    <a:lnTo>
                      <a:pt x="3008" y="850"/>
                    </a:lnTo>
                    <a:lnTo>
                      <a:pt x="3009" y="851"/>
                    </a:lnTo>
                    <a:lnTo>
                      <a:pt x="3011" y="851"/>
                    </a:lnTo>
                    <a:lnTo>
                      <a:pt x="3012" y="851"/>
                    </a:lnTo>
                    <a:lnTo>
                      <a:pt x="3014" y="853"/>
                    </a:lnTo>
                    <a:lnTo>
                      <a:pt x="3015" y="855"/>
                    </a:lnTo>
                    <a:lnTo>
                      <a:pt x="3017" y="856"/>
                    </a:lnTo>
                    <a:lnTo>
                      <a:pt x="3017" y="856"/>
                    </a:lnTo>
                    <a:lnTo>
                      <a:pt x="3017" y="858"/>
                    </a:lnTo>
                    <a:lnTo>
                      <a:pt x="3019" y="861"/>
                    </a:lnTo>
                    <a:lnTo>
                      <a:pt x="3021" y="866"/>
                    </a:lnTo>
                    <a:lnTo>
                      <a:pt x="3022" y="869"/>
                    </a:lnTo>
                    <a:lnTo>
                      <a:pt x="3022" y="869"/>
                    </a:lnTo>
                    <a:lnTo>
                      <a:pt x="3022" y="870"/>
                    </a:lnTo>
                    <a:lnTo>
                      <a:pt x="3021" y="871"/>
                    </a:lnTo>
                    <a:lnTo>
                      <a:pt x="3020" y="871"/>
                    </a:lnTo>
                    <a:lnTo>
                      <a:pt x="3019" y="871"/>
                    </a:lnTo>
                    <a:lnTo>
                      <a:pt x="3019" y="872"/>
                    </a:lnTo>
                    <a:lnTo>
                      <a:pt x="3020" y="872"/>
                    </a:lnTo>
                    <a:lnTo>
                      <a:pt x="3022" y="873"/>
                    </a:lnTo>
                    <a:lnTo>
                      <a:pt x="3022" y="874"/>
                    </a:lnTo>
                    <a:lnTo>
                      <a:pt x="3023" y="874"/>
                    </a:lnTo>
                    <a:lnTo>
                      <a:pt x="3025" y="882"/>
                    </a:lnTo>
                    <a:lnTo>
                      <a:pt x="3025" y="884"/>
                    </a:lnTo>
                    <a:lnTo>
                      <a:pt x="3024" y="885"/>
                    </a:lnTo>
                    <a:lnTo>
                      <a:pt x="3024" y="886"/>
                    </a:lnTo>
                    <a:lnTo>
                      <a:pt x="3025" y="887"/>
                    </a:lnTo>
                    <a:lnTo>
                      <a:pt x="3025" y="889"/>
                    </a:lnTo>
                    <a:lnTo>
                      <a:pt x="3025" y="900"/>
                    </a:lnTo>
                    <a:lnTo>
                      <a:pt x="3025" y="902"/>
                    </a:lnTo>
                    <a:lnTo>
                      <a:pt x="3024" y="902"/>
                    </a:lnTo>
                    <a:lnTo>
                      <a:pt x="3023" y="913"/>
                    </a:lnTo>
                    <a:lnTo>
                      <a:pt x="3022" y="915"/>
                    </a:lnTo>
                    <a:lnTo>
                      <a:pt x="3022" y="917"/>
                    </a:lnTo>
                    <a:lnTo>
                      <a:pt x="3022" y="919"/>
                    </a:lnTo>
                    <a:lnTo>
                      <a:pt x="3022" y="921"/>
                    </a:lnTo>
                    <a:lnTo>
                      <a:pt x="3022" y="922"/>
                    </a:lnTo>
                    <a:lnTo>
                      <a:pt x="3022" y="923"/>
                    </a:lnTo>
                    <a:lnTo>
                      <a:pt x="3020" y="935"/>
                    </a:lnTo>
                    <a:lnTo>
                      <a:pt x="3020" y="938"/>
                    </a:lnTo>
                    <a:lnTo>
                      <a:pt x="3018" y="939"/>
                    </a:lnTo>
                    <a:lnTo>
                      <a:pt x="3018" y="940"/>
                    </a:lnTo>
                    <a:lnTo>
                      <a:pt x="3019" y="941"/>
                    </a:lnTo>
                    <a:lnTo>
                      <a:pt x="3018" y="964"/>
                    </a:lnTo>
                    <a:lnTo>
                      <a:pt x="3017" y="964"/>
                    </a:lnTo>
                    <a:lnTo>
                      <a:pt x="3017" y="961"/>
                    </a:lnTo>
                    <a:lnTo>
                      <a:pt x="3018" y="957"/>
                    </a:lnTo>
                    <a:lnTo>
                      <a:pt x="3018" y="955"/>
                    </a:lnTo>
                    <a:lnTo>
                      <a:pt x="3018" y="954"/>
                    </a:lnTo>
                    <a:lnTo>
                      <a:pt x="3017" y="954"/>
                    </a:lnTo>
                    <a:lnTo>
                      <a:pt x="3015" y="957"/>
                    </a:lnTo>
                    <a:lnTo>
                      <a:pt x="3014" y="961"/>
                    </a:lnTo>
                    <a:lnTo>
                      <a:pt x="3013" y="962"/>
                    </a:lnTo>
                    <a:lnTo>
                      <a:pt x="3013" y="966"/>
                    </a:lnTo>
                    <a:lnTo>
                      <a:pt x="3013" y="967"/>
                    </a:lnTo>
                    <a:lnTo>
                      <a:pt x="3012" y="968"/>
                    </a:lnTo>
                    <a:lnTo>
                      <a:pt x="3011" y="968"/>
                    </a:lnTo>
                    <a:lnTo>
                      <a:pt x="3010" y="968"/>
                    </a:lnTo>
                    <a:lnTo>
                      <a:pt x="3009" y="969"/>
                    </a:lnTo>
                    <a:lnTo>
                      <a:pt x="3009" y="970"/>
                    </a:lnTo>
                    <a:lnTo>
                      <a:pt x="3009" y="971"/>
                    </a:lnTo>
                    <a:lnTo>
                      <a:pt x="3008" y="975"/>
                    </a:lnTo>
                    <a:lnTo>
                      <a:pt x="3005" y="977"/>
                    </a:lnTo>
                    <a:lnTo>
                      <a:pt x="3005" y="978"/>
                    </a:lnTo>
                    <a:lnTo>
                      <a:pt x="3005" y="982"/>
                    </a:lnTo>
                    <a:lnTo>
                      <a:pt x="3005" y="984"/>
                    </a:lnTo>
                    <a:lnTo>
                      <a:pt x="3004" y="985"/>
                    </a:lnTo>
                    <a:lnTo>
                      <a:pt x="3003" y="987"/>
                    </a:lnTo>
                    <a:lnTo>
                      <a:pt x="3003" y="988"/>
                    </a:lnTo>
                    <a:lnTo>
                      <a:pt x="3003" y="990"/>
                    </a:lnTo>
                    <a:lnTo>
                      <a:pt x="3004" y="990"/>
                    </a:lnTo>
                    <a:lnTo>
                      <a:pt x="3004" y="991"/>
                    </a:lnTo>
                    <a:lnTo>
                      <a:pt x="3004" y="991"/>
                    </a:lnTo>
                    <a:lnTo>
                      <a:pt x="3004" y="992"/>
                    </a:lnTo>
                    <a:lnTo>
                      <a:pt x="3003" y="993"/>
                    </a:lnTo>
                    <a:lnTo>
                      <a:pt x="3004" y="994"/>
                    </a:lnTo>
                    <a:lnTo>
                      <a:pt x="3004" y="995"/>
                    </a:lnTo>
                    <a:lnTo>
                      <a:pt x="3005" y="995"/>
                    </a:lnTo>
                    <a:lnTo>
                      <a:pt x="3005" y="997"/>
                    </a:lnTo>
                    <a:lnTo>
                      <a:pt x="3003" y="998"/>
                    </a:lnTo>
                    <a:lnTo>
                      <a:pt x="3000" y="1002"/>
                    </a:lnTo>
                    <a:lnTo>
                      <a:pt x="2999" y="1003"/>
                    </a:lnTo>
                    <a:lnTo>
                      <a:pt x="2999" y="1004"/>
                    </a:lnTo>
                    <a:lnTo>
                      <a:pt x="2997" y="1005"/>
                    </a:lnTo>
                    <a:lnTo>
                      <a:pt x="2997" y="1006"/>
                    </a:lnTo>
                    <a:lnTo>
                      <a:pt x="2997" y="1008"/>
                    </a:lnTo>
                    <a:lnTo>
                      <a:pt x="2998" y="1010"/>
                    </a:lnTo>
                    <a:lnTo>
                      <a:pt x="2999" y="1010"/>
                    </a:lnTo>
                    <a:lnTo>
                      <a:pt x="2999" y="1011"/>
                    </a:lnTo>
                    <a:lnTo>
                      <a:pt x="2998" y="1010"/>
                    </a:lnTo>
                    <a:lnTo>
                      <a:pt x="2996" y="1008"/>
                    </a:lnTo>
                    <a:lnTo>
                      <a:pt x="2995" y="1008"/>
                    </a:lnTo>
                    <a:lnTo>
                      <a:pt x="2995" y="1006"/>
                    </a:lnTo>
                    <a:lnTo>
                      <a:pt x="2994" y="1006"/>
                    </a:lnTo>
                    <a:lnTo>
                      <a:pt x="2993" y="1007"/>
                    </a:lnTo>
                    <a:lnTo>
                      <a:pt x="2992" y="1008"/>
                    </a:lnTo>
                    <a:lnTo>
                      <a:pt x="2994" y="1008"/>
                    </a:lnTo>
                    <a:lnTo>
                      <a:pt x="2995" y="1009"/>
                    </a:lnTo>
                    <a:lnTo>
                      <a:pt x="2995" y="1010"/>
                    </a:lnTo>
                    <a:lnTo>
                      <a:pt x="2995" y="1012"/>
                    </a:lnTo>
                    <a:lnTo>
                      <a:pt x="2995" y="1010"/>
                    </a:lnTo>
                    <a:lnTo>
                      <a:pt x="2994" y="1009"/>
                    </a:lnTo>
                    <a:lnTo>
                      <a:pt x="2992" y="1009"/>
                    </a:lnTo>
                    <a:lnTo>
                      <a:pt x="2991" y="1010"/>
                    </a:lnTo>
                    <a:lnTo>
                      <a:pt x="2991" y="1009"/>
                    </a:lnTo>
                    <a:lnTo>
                      <a:pt x="2991" y="1009"/>
                    </a:lnTo>
                    <a:lnTo>
                      <a:pt x="2990" y="1008"/>
                    </a:lnTo>
                    <a:lnTo>
                      <a:pt x="2991" y="1008"/>
                    </a:lnTo>
                    <a:lnTo>
                      <a:pt x="2991" y="1007"/>
                    </a:lnTo>
                    <a:lnTo>
                      <a:pt x="2991" y="1007"/>
                    </a:lnTo>
                    <a:lnTo>
                      <a:pt x="2991" y="1006"/>
                    </a:lnTo>
                    <a:lnTo>
                      <a:pt x="2991" y="1006"/>
                    </a:lnTo>
                    <a:lnTo>
                      <a:pt x="2990" y="1006"/>
                    </a:lnTo>
                    <a:lnTo>
                      <a:pt x="2987" y="1006"/>
                    </a:lnTo>
                    <a:lnTo>
                      <a:pt x="2986" y="1006"/>
                    </a:lnTo>
                    <a:lnTo>
                      <a:pt x="2986" y="1008"/>
                    </a:lnTo>
                    <a:lnTo>
                      <a:pt x="2985" y="1010"/>
                    </a:lnTo>
                    <a:lnTo>
                      <a:pt x="2984" y="1010"/>
                    </a:lnTo>
                    <a:lnTo>
                      <a:pt x="2983" y="1010"/>
                    </a:lnTo>
                    <a:lnTo>
                      <a:pt x="2983" y="1010"/>
                    </a:lnTo>
                    <a:lnTo>
                      <a:pt x="2981" y="1010"/>
                    </a:lnTo>
                    <a:lnTo>
                      <a:pt x="2981" y="1011"/>
                    </a:lnTo>
                    <a:lnTo>
                      <a:pt x="2981" y="1012"/>
                    </a:lnTo>
                    <a:lnTo>
                      <a:pt x="2981" y="1013"/>
                    </a:lnTo>
                    <a:lnTo>
                      <a:pt x="2980" y="1013"/>
                    </a:lnTo>
                    <a:lnTo>
                      <a:pt x="2979" y="1012"/>
                    </a:lnTo>
                    <a:lnTo>
                      <a:pt x="2978" y="1013"/>
                    </a:lnTo>
                    <a:lnTo>
                      <a:pt x="2977" y="1014"/>
                    </a:lnTo>
                    <a:lnTo>
                      <a:pt x="2976" y="1014"/>
                    </a:lnTo>
                    <a:lnTo>
                      <a:pt x="2974" y="1014"/>
                    </a:lnTo>
                    <a:lnTo>
                      <a:pt x="2973" y="1014"/>
                    </a:lnTo>
                    <a:lnTo>
                      <a:pt x="2973" y="1013"/>
                    </a:lnTo>
                    <a:lnTo>
                      <a:pt x="2973" y="1014"/>
                    </a:lnTo>
                    <a:lnTo>
                      <a:pt x="2972" y="1014"/>
                    </a:lnTo>
                    <a:lnTo>
                      <a:pt x="2971" y="1014"/>
                    </a:lnTo>
                    <a:lnTo>
                      <a:pt x="2971" y="1013"/>
                    </a:lnTo>
                    <a:lnTo>
                      <a:pt x="2970" y="1014"/>
                    </a:lnTo>
                    <a:lnTo>
                      <a:pt x="2969" y="1014"/>
                    </a:lnTo>
                    <a:lnTo>
                      <a:pt x="2969" y="1013"/>
                    </a:lnTo>
                    <a:lnTo>
                      <a:pt x="2969" y="1012"/>
                    </a:lnTo>
                    <a:lnTo>
                      <a:pt x="2968" y="1012"/>
                    </a:lnTo>
                    <a:lnTo>
                      <a:pt x="2966" y="1011"/>
                    </a:lnTo>
                    <a:lnTo>
                      <a:pt x="2965" y="1012"/>
                    </a:lnTo>
                    <a:lnTo>
                      <a:pt x="2963" y="1014"/>
                    </a:lnTo>
                    <a:lnTo>
                      <a:pt x="2961" y="1014"/>
                    </a:lnTo>
                    <a:lnTo>
                      <a:pt x="2959" y="1014"/>
                    </a:lnTo>
                    <a:lnTo>
                      <a:pt x="2956" y="1014"/>
                    </a:lnTo>
                    <a:lnTo>
                      <a:pt x="2953" y="1015"/>
                    </a:lnTo>
                    <a:lnTo>
                      <a:pt x="2950" y="1016"/>
                    </a:lnTo>
                    <a:lnTo>
                      <a:pt x="2949" y="1015"/>
                    </a:lnTo>
                    <a:lnTo>
                      <a:pt x="2946" y="1013"/>
                    </a:lnTo>
                    <a:lnTo>
                      <a:pt x="2944" y="1010"/>
                    </a:lnTo>
                    <a:lnTo>
                      <a:pt x="2943" y="1008"/>
                    </a:lnTo>
                    <a:lnTo>
                      <a:pt x="2943" y="1005"/>
                    </a:lnTo>
                    <a:lnTo>
                      <a:pt x="2944" y="1002"/>
                    </a:lnTo>
                    <a:lnTo>
                      <a:pt x="2946" y="999"/>
                    </a:lnTo>
                    <a:lnTo>
                      <a:pt x="2947" y="998"/>
                    </a:lnTo>
                    <a:lnTo>
                      <a:pt x="2947" y="1000"/>
                    </a:lnTo>
                    <a:lnTo>
                      <a:pt x="2947" y="1000"/>
                    </a:lnTo>
                    <a:lnTo>
                      <a:pt x="2948" y="1000"/>
                    </a:lnTo>
                    <a:lnTo>
                      <a:pt x="2949" y="1001"/>
                    </a:lnTo>
                    <a:lnTo>
                      <a:pt x="2949" y="1001"/>
                    </a:lnTo>
                    <a:lnTo>
                      <a:pt x="2951" y="1004"/>
                    </a:lnTo>
                    <a:lnTo>
                      <a:pt x="2951" y="1005"/>
                    </a:lnTo>
                    <a:lnTo>
                      <a:pt x="2957" y="1007"/>
                    </a:lnTo>
                    <a:lnTo>
                      <a:pt x="2957" y="1008"/>
                    </a:lnTo>
                    <a:lnTo>
                      <a:pt x="2956" y="1008"/>
                    </a:lnTo>
                    <a:lnTo>
                      <a:pt x="2956" y="1008"/>
                    </a:lnTo>
                    <a:lnTo>
                      <a:pt x="2956" y="1009"/>
                    </a:lnTo>
                    <a:lnTo>
                      <a:pt x="2957" y="1009"/>
                    </a:lnTo>
                    <a:lnTo>
                      <a:pt x="2959" y="1010"/>
                    </a:lnTo>
                    <a:lnTo>
                      <a:pt x="2960" y="1009"/>
                    </a:lnTo>
                    <a:lnTo>
                      <a:pt x="2961" y="1008"/>
                    </a:lnTo>
                    <a:lnTo>
                      <a:pt x="2962" y="1006"/>
                    </a:lnTo>
                    <a:lnTo>
                      <a:pt x="2961" y="1005"/>
                    </a:lnTo>
                    <a:lnTo>
                      <a:pt x="2957" y="1001"/>
                    </a:lnTo>
                    <a:lnTo>
                      <a:pt x="2956" y="1000"/>
                    </a:lnTo>
                    <a:lnTo>
                      <a:pt x="2954" y="999"/>
                    </a:lnTo>
                    <a:lnTo>
                      <a:pt x="2952" y="998"/>
                    </a:lnTo>
                    <a:lnTo>
                      <a:pt x="2949" y="998"/>
                    </a:lnTo>
                    <a:lnTo>
                      <a:pt x="2946" y="995"/>
                    </a:lnTo>
                    <a:lnTo>
                      <a:pt x="2946" y="994"/>
                    </a:lnTo>
                    <a:lnTo>
                      <a:pt x="2945" y="993"/>
                    </a:lnTo>
                    <a:lnTo>
                      <a:pt x="2945" y="992"/>
                    </a:lnTo>
                    <a:lnTo>
                      <a:pt x="2945" y="991"/>
                    </a:lnTo>
                    <a:lnTo>
                      <a:pt x="2944" y="988"/>
                    </a:lnTo>
                    <a:lnTo>
                      <a:pt x="2942" y="985"/>
                    </a:lnTo>
                    <a:lnTo>
                      <a:pt x="2941" y="984"/>
                    </a:lnTo>
                    <a:lnTo>
                      <a:pt x="2942" y="983"/>
                    </a:lnTo>
                    <a:lnTo>
                      <a:pt x="2943" y="983"/>
                    </a:lnTo>
                    <a:lnTo>
                      <a:pt x="2943" y="982"/>
                    </a:lnTo>
                    <a:lnTo>
                      <a:pt x="2943" y="981"/>
                    </a:lnTo>
                    <a:lnTo>
                      <a:pt x="2942" y="981"/>
                    </a:lnTo>
                    <a:lnTo>
                      <a:pt x="2940" y="981"/>
                    </a:lnTo>
                    <a:lnTo>
                      <a:pt x="2939" y="981"/>
                    </a:lnTo>
                    <a:lnTo>
                      <a:pt x="2939" y="980"/>
                    </a:lnTo>
                    <a:lnTo>
                      <a:pt x="2938" y="977"/>
                    </a:lnTo>
                    <a:lnTo>
                      <a:pt x="2937" y="974"/>
                    </a:lnTo>
                    <a:lnTo>
                      <a:pt x="2937" y="973"/>
                    </a:lnTo>
                    <a:lnTo>
                      <a:pt x="2937" y="972"/>
                    </a:lnTo>
                    <a:lnTo>
                      <a:pt x="2936" y="971"/>
                    </a:lnTo>
                    <a:lnTo>
                      <a:pt x="2936" y="970"/>
                    </a:lnTo>
                    <a:lnTo>
                      <a:pt x="2934" y="970"/>
                    </a:lnTo>
                    <a:lnTo>
                      <a:pt x="2933" y="970"/>
                    </a:lnTo>
                    <a:lnTo>
                      <a:pt x="2933" y="969"/>
                    </a:lnTo>
                    <a:lnTo>
                      <a:pt x="2932" y="966"/>
                    </a:lnTo>
                    <a:lnTo>
                      <a:pt x="2931" y="966"/>
                    </a:lnTo>
                    <a:lnTo>
                      <a:pt x="2930" y="966"/>
                    </a:lnTo>
                    <a:lnTo>
                      <a:pt x="2931" y="965"/>
                    </a:lnTo>
                    <a:lnTo>
                      <a:pt x="2933" y="964"/>
                    </a:lnTo>
                    <a:lnTo>
                      <a:pt x="2933" y="963"/>
                    </a:lnTo>
                    <a:lnTo>
                      <a:pt x="2931" y="961"/>
                    </a:lnTo>
                    <a:lnTo>
                      <a:pt x="2929" y="959"/>
                    </a:lnTo>
                    <a:lnTo>
                      <a:pt x="2928" y="958"/>
                    </a:lnTo>
                    <a:lnTo>
                      <a:pt x="2927" y="957"/>
                    </a:lnTo>
                    <a:lnTo>
                      <a:pt x="2925" y="957"/>
                    </a:lnTo>
                    <a:lnTo>
                      <a:pt x="2924" y="957"/>
                    </a:lnTo>
                    <a:lnTo>
                      <a:pt x="2923" y="957"/>
                    </a:lnTo>
                    <a:lnTo>
                      <a:pt x="2922" y="955"/>
                    </a:lnTo>
                    <a:lnTo>
                      <a:pt x="2921" y="954"/>
                    </a:lnTo>
                    <a:lnTo>
                      <a:pt x="2921" y="955"/>
                    </a:lnTo>
                    <a:lnTo>
                      <a:pt x="2920" y="955"/>
                    </a:lnTo>
                    <a:lnTo>
                      <a:pt x="2919" y="954"/>
                    </a:lnTo>
                    <a:lnTo>
                      <a:pt x="2917" y="953"/>
                    </a:lnTo>
                    <a:lnTo>
                      <a:pt x="2916" y="953"/>
                    </a:lnTo>
                    <a:lnTo>
                      <a:pt x="2916" y="953"/>
                    </a:lnTo>
                    <a:lnTo>
                      <a:pt x="2915" y="953"/>
                    </a:lnTo>
                    <a:lnTo>
                      <a:pt x="2914" y="954"/>
                    </a:lnTo>
                    <a:lnTo>
                      <a:pt x="2914" y="953"/>
                    </a:lnTo>
                    <a:lnTo>
                      <a:pt x="2914" y="953"/>
                    </a:lnTo>
                    <a:lnTo>
                      <a:pt x="2913" y="953"/>
                    </a:lnTo>
                    <a:lnTo>
                      <a:pt x="2912" y="953"/>
                    </a:lnTo>
                    <a:lnTo>
                      <a:pt x="2912" y="952"/>
                    </a:lnTo>
                    <a:lnTo>
                      <a:pt x="2912" y="951"/>
                    </a:lnTo>
                    <a:lnTo>
                      <a:pt x="2911" y="951"/>
                    </a:lnTo>
                    <a:lnTo>
                      <a:pt x="2911" y="953"/>
                    </a:lnTo>
                    <a:lnTo>
                      <a:pt x="2910" y="953"/>
                    </a:lnTo>
                    <a:lnTo>
                      <a:pt x="2909" y="953"/>
                    </a:lnTo>
                    <a:lnTo>
                      <a:pt x="2908" y="953"/>
                    </a:lnTo>
                    <a:lnTo>
                      <a:pt x="2908" y="953"/>
                    </a:lnTo>
                    <a:lnTo>
                      <a:pt x="2907" y="952"/>
                    </a:lnTo>
                    <a:lnTo>
                      <a:pt x="2906" y="953"/>
                    </a:lnTo>
                    <a:lnTo>
                      <a:pt x="2906" y="953"/>
                    </a:lnTo>
                    <a:lnTo>
                      <a:pt x="2906" y="954"/>
                    </a:lnTo>
                    <a:lnTo>
                      <a:pt x="2905" y="954"/>
                    </a:lnTo>
                    <a:lnTo>
                      <a:pt x="2905" y="953"/>
                    </a:lnTo>
                    <a:lnTo>
                      <a:pt x="2904" y="953"/>
                    </a:lnTo>
                    <a:lnTo>
                      <a:pt x="2904" y="953"/>
                    </a:lnTo>
                    <a:lnTo>
                      <a:pt x="2903" y="952"/>
                    </a:lnTo>
                    <a:lnTo>
                      <a:pt x="2903" y="950"/>
                    </a:lnTo>
                    <a:lnTo>
                      <a:pt x="2904" y="949"/>
                    </a:lnTo>
                    <a:lnTo>
                      <a:pt x="2905" y="950"/>
                    </a:lnTo>
                    <a:lnTo>
                      <a:pt x="2906" y="951"/>
                    </a:lnTo>
                    <a:lnTo>
                      <a:pt x="2907" y="951"/>
                    </a:lnTo>
                    <a:lnTo>
                      <a:pt x="2908" y="951"/>
                    </a:lnTo>
                    <a:lnTo>
                      <a:pt x="2908" y="950"/>
                    </a:lnTo>
                    <a:lnTo>
                      <a:pt x="2908" y="948"/>
                    </a:lnTo>
                    <a:lnTo>
                      <a:pt x="2908" y="948"/>
                    </a:lnTo>
                    <a:lnTo>
                      <a:pt x="2908" y="948"/>
                    </a:lnTo>
                    <a:lnTo>
                      <a:pt x="2906" y="948"/>
                    </a:lnTo>
                    <a:lnTo>
                      <a:pt x="2905" y="948"/>
                    </a:lnTo>
                    <a:lnTo>
                      <a:pt x="2904" y="947"/>
                    </a:lnTo>
                    <a:lnTo>
                      <a:pt x="2904" y="946"/>
                    </a:lnTo>
                    <a:lnTo>
                      <a:pt x="2903" y="945"/>
                    </a:lnTo>
                    <a:lnTo>
                      <a:pt x="2904" y="944"/>
                    </a:lnTo>
                    <a:lnTo>
                      <a:pt x="2903" y="943"/>
                    </a:lnTo>
                    <a:lnTo>
                      <a:pt x="2901" y="941"/>
                    </a:lnTo>
                    <a:lnTo>
                      <a:pt x="2900" y="935"/>
                    </a:lnTo>
                    <a:lnTo>
                      <a:pt x="2899" y="936"/>
                    </a:lnTo>
                    <a:lnTo>
                      <a:pt x="2899" y="937"/>
                    </a:lnTo>
                    <a:lnTo>
                      <a:pt x="2899" y="938"/>
                    </a:lnTo>
                    <a:lnTo>
                      <a:pt x="2899" y="939"/>
                    </a:lnTo>
                    <a:lnTo>
                      <a:pt x="2899" y="939"/>
                    </a:lnTo>
                    <a:lnTo>
                      <a:pt x="2898" y="933"/>
                    </a:lnTo>
                    <a:lnTo>
                      <a:pt x="2897" y="926"/>
                    </a:lnTo>
                    <a:lnTo>
                      <a:pt x="2898" y="924"/>
                    </a:lnTo>
                    <a:lnTo>
                      <a:pt x="2898" y="923"/>
                    </a:lnTo>
                    <a:lnTo>
                      <a:pt x="2895" y="919"/>
                    </a:lnTo>
                    <a:lnTo>
                      <a:pt x="2895" y="918"/>
                    </a:lnTo>
                    <a:lnTo>
                      <a:pt x="2895" y="918"/>
                    </a:lnTo>
                    <a:lnTo>
                      <a:pt x="2896" y="918"/>
                    </a:lnTo>
                    <a:lnTo>
                      <a:pt x="2896" y="913"/>
                    </a:lnTo>
                    <a:lnTo>
                      <a:pt x="2895" y="912"/>
                    </a:lnTo>
                    <a:lnTo>
                      <a:pt x="2895" y="911"/>
                    </a:lnTo>
                    <a:lnTo>
                      <a:pt x="2894" y="908"/>
                    </a:lnTo>
                    <a:lnTo>
                      <a:pt x="2893" y="907"/>
                    </a:lnTo>
                    <a:lnTo>
                      <a:pt x="2893" y="908"/>
                    </a:lnTo>
                    <a:lnTo>
                      <a:pt x="2894" y="910"/>
                    </a:lnTo>
                    <a:lnTo>
                      <a:pt x="2893" y="911"/>
                    </a:lnTo>
                    <a:lnTo>
                      <a:pt x="2892" y="911"/>
                    </a:lnTo>
                    <a:lnTo>
                      <a:pt x="2892" y="910"/>
                    </a:lnTo>
                    <a:lnTo>
                      <a:pt x="2891" y="910"/>
                    </a:lnTo>
                    <a:lnTo>
                      <a:pt x="2890" y="910"/>
                    </a:lnTo>
                    <a:lnTo>
                      <a:pt x="2886" y="908"/>
                    </a:lnTo>
                    <a:lnTo>
                      <a:pt x="2886" y="909"/>
                    </a:lnTo>
                    <a:lnTo>
                      <a:pt x="2885" y="909"/>
                    </a:lnTo>
                    <a:lnTo>
                      <a:pt x="2885" y="908"/>
                    </a:lnTo>
                    <a:lnTo>
                      <a:pt x="2884" y="909"/>
                    </a:lnTo>
                    <a:lnTo>
                      <a:pt x="2884" y="908"/>
                    </a:lnTo>
                    <a:lnTo>
                      <a:pt x="2884" y="907"/>
                    </a:lnTo>
                    <a:lnTo>
                      <a:pt x="2884" y="905"/>
                    </a:lnTo>
                    <a:lnTo>
                      <a:pt x="2885" y="904"/>
                    </a:lnTo>
                    <a:lnTo>
                      <a:pt x="2886" y="905"/>
                    </a:lnTo>
                    <a:lnTo>
                      <a:pt x="2886" y="906"/>
                    </a:lnTo>
                    <a:lnTo>
                      <a:pt x="2887" y="905"/>
                    </a:lnTo>
                    <a:lnTo>
                      <a:pt x="2889" y="904"/>
                    </a:lnTo>
                    <a:lnTo>
                      <a:pt x="2891" y="902"/>
                    </a:lnTo>
                    <a:lnTo>
                      <a:pt x="2892" y="900"/>
                    </a:lnTo>
                    <a:lnTo>
                      <a:pt x="2892" y="898"/>
                    </a:lnTo>
                    <a:lnTo>
                      <a:pt x="2893" y="896"/>
                    </a:lnTo>
                    <a:lnTo>
                      <a:pt x="2896" y="894"/>
                    </a:lnTo>
                    <a:lnTo>
                      <a:pt x="2896" y="893"/>
                    </a:lnTo>
                    <a:lnTo>
                      <a:pt x="2897" y="892"/>
                    </a:lnTo>
                    <a:lnTo>
                      <a:pt x="2898" y="891"/>
                    </a:lnTo>
                    <a:lnTo>
                      <a:pt x="2899" y="892"/>
                    </a:lnTo>
                    <a:lnTo>
                      <a:pt x="2899" y="891"/>
                    </a:lnTo>
                    <a:lnTo>
                      <a:pt x="2900" y="891"/>
                    </a:lnTo>
                    <a:lnTo>
                      <a:pt x="2900" y="889"/>
                    </a:lnTo>
                    <a:lnTo>
                      <a:pt x="2899" y="890"/>
                    </a:lnTo>
                    <a:lnTo>
                      <a:pt x="2898" y="891"/>
                    </a:lnTo>
                    <a:lnTo>
                      <a:pt x="2896" y="891"/>
                    </a:lnTo>
                    <a:lnTo>
                      <a:pt x="2895" y="891"/>
                    </a:lnTo>
                    <a:lnTo>
                      <a:pt x="2894" y="893"/>
                    </a:lnTo>
                    <a:lnTo>
                      <a:pt x="2891" y="896"/>
                    </a:lnTo>
                    <a:lnTo>
                      <a:pt x="2890" y="896"/>
                    </a:lnTo>
                    <a:lnTo>
                      <a:pt x="2889" y="903"/>
                    </a:lnTo>
                    <a:lnTo>
                      <a:pt x="2888" y="903"/>
                    </a:lnTo>
                    <a:lnTo>
                      <a:pt x="2888" y="904"/>
                    </a:lnTo>
                    <a:lnTo>
                      <a:pt x="2886" y="904"/>
                    </a:lnTo>
                    <a:lnTo>
                      <a:pt x="2886" y="904"/>
                    </a:lnTo>
                    <a:lnTo>
                      <a:pt x="2886" y="903"/>
                    </a:lnTo>
                    <a:lnTo>
                      <a:pt x="2884" y="904"/>
                    </a:lnTo>
                    <a:lnTo>
                      <a:pt x="2883" y="904"/>
                    </a:lnTo>
                    <a:lnTo>
                      <a:pt x="2882" y="904"/>
                    </a:lnTo>
                    <a:lnTo>
                      <a:pt x="2881" y="903"/>
                    </a:lnTo>
                    <a:lnTo>
                      <a:pt x="2880" y="902"/>
                    </a:lnTo>
                    <a:lnTo>
                      <a:pt x="2881" y="900"/>
                    </a:lnTo>
                    <a:lnTo>
                      <a:pt x="2881" y="900"/>
                    </a:lnTo>
                    <a:lnTo>
                      <a:pt x="2881" y="898"/>
                    </a:lnTo>
                    <a:lnTo>
                      <a:pt x="2881" y="896"/>
                    </a:lnTo>
                    <a:lnTo>
                      <a:pt x="2879" y="893"/>
                    </a:lnTo>
                    <a:lnTo>
                      <a:pt x="2879" y="892"/>
                    </a:lnTo>
                    <a:lnTo>
                      <a:pt x="2879" y="891"/>
                    </a:lnTo>
                    <a:lnTo>
                      <a:pt x="2881" y="881"/>
                    </a:lnTo>
                    <a:lnTo>
                      <a:pt x="2881" y="879"/>
                    </a:lnTo>
                    <a:lnTo>
                      <a:pt x="2881" y="878"/>
                    </a:lnTo>
                    <a:lnTo>
                      <a:pt x="2880" y="877"/>
                    </a:lnTo>
                    <a:lnTo>
                      <a:pt x="2879" y="876"/>
                    </a:lnTo>
                    <a:lnTo>
                      <a:pt x="2877" y="875"/>
                    </a:lnTo>
                    <a:lnTo>
                      <a:pt x="2878" y="874"/>
                    </a:lnTo>
                    <a:lnTo>
                      <a:pt x="2879" y="873"/>
                    </a:lnTo>
                    <a:lnTo>
                      <a:pt x="2883" y="870"/>
                    </a:lnTo>
                    <a:lnTo>
                      <a:pt x="2885" y="870"/>
                    </a:lnTo>
                    <a:lnTo>
                      <a:pt x="2886" y="869"/>
                    </a:lnTo>
                    <a:lnTo>
                      <a:pt x="2886" y="867"/>
                    </a:lnTo>
                    <a:lnTo>
                      <a:pt x="2885" y="867"/>
                    </a:lnTo>
                    <a:lnTo>
                      <a:pt x="2884" y="869"/>
                    </a:lnTo>
                    <a:lnTo>
                      <a:pt x="2881" y="869"/>
                    </a:lnTo>
                    <a:lnTo>
                      <a:pt x="2879" y="870"/>
                    </a:lnTo>
                    <a:lnTo>
                      <a:pt x="2878" y="870"/>
                    </a:lnTo>
                    <a:lnTo>
                      <a:pt x="2877" y="869"/>
                    </a:lnTo>
                    <a:lnTo>
                      <a:pt x="2876" y="871"/>
                    </a:lnTo>
                    <a:lnTo>
                      <a:pt x="2875" y="871"/>
                    </a:lnTo>
                    <a:lnTo>
                      <a:pt x="2874" y="871"/>
                    </a:lnTo>
                    <a:lnTo>
                      <a:pt x="2874" y="872"/>
                    </a:lnTo>
                    <a:lnTo>
                      <a:pt x="2873" y="873"/>
                    </a:lnTo>
                    <a:lnTo>
                      <a:pt x="2872" y="872"/>
                    </a:lnTo>
                    <a:lnTo>
                      <a:pt x="2872" y="870"/>
                    </a:lnTo>
                    <a:lnTo>
                      <a:pt x="2872" y="869"/>
                    </a:lnTo>
                    <a:lnTo>
                      <a:pt x="2871" y="869"/>
                    </a:lnTo>
                    <a:lnTo>
                      <a:pt x="2870" y="869"/>
                    </a:lnTo>
                    <a:lnTo>
                      <a:pt x="2869" y="869"/>
                    </a:lnTo>
                    <a:lnTo>
                      <a:pt x="2868" y="867"/>
                    </a:lnTo>
                    <a:lnTo>
                      <a:pt x="2867" y="866"/>
                    </a:lnTo>
                    <a:lnTo>
                      <a:pt x="2865" y="865"/>
                    </a:lnTo>
                    <a:lnTo>
                      <a:pt x="2865" y="866"/>
                    </a:lnTo>
                    <a:lnTo>
                      <a:pt x="2866" y="868"/>
                    </a:lnTo>
                    <a:lnTo>
                      <a:pt x="2868" y="870"/>
                    </a:lnTo>
                    <a:lnTo>
                      <a:pt x="2869" y="871"/>
                    </a:lnTo>
                    <a:lnTo>
                      <a:pt x="2869" y="870"/>
                    </a:lnTo>
                    <a:lnTo>
                      <a:pt x="2870" y="871"/>
                    </a:lnTo>
                    <a:lnTo>
                      <a:pt x="2872" y="874"/>
                    </a:lnTo>
                    <a:lnTo>
                      <a:pt x="2872" y="874"/>
                    </a:lnTo>
                    <a:lnTo>
                      <a:pt x="2872" y="874"/>
                    </a:lnTo>
                    <a:lnTo>
                      <a:pt x="2873" y="878"/>
                    </a:lnTo>
                    <a:lnTo>
                      <a:pt x="2874" y="881"/>
                    </a:lnTo>
                    <a:lnTo>
                      <a:pt x="2874" y="883"/>
                    </a:lnTo>
                    <a:lnTo>
                      <a:pt x="2873" y="883"/>
                    </a:lnTo>
                    <a:lnTo>
                      <a:pt x="2872" y="884"/>
                    </a:lnTo>
                    <a:lnTo>
                      <a:pt x="2872" y="882"/>
                    </a:lnTo>
                    <a:lnTo>
                      <a:pt x="2872" y="881"/>
                    </a:lnTo>
                    <a:lnTo>
                      <a:pt x="2872" y="882"/>
                    </a:lnTo>
                    <a:lnTo>
                      <a:pt x="2871" y="882"/>
                    </a:lnTo>
                    <a:lnTo>
                      <a:pt x="2871" y="883"/>
                    </a:lnTo>
                    <a:lnTo>
                      <a:pt x="2870" y="883"/>
                    </a:lnTo>
                    <a:lnTo>
                      <a:pt x="2870" y="882"/>
                    </a:lnTo>
                    <a:lnTo>
                      <a:pt x="2869" y="881"/>
                    </a:lnTo>
                    <a:lnTo>
                      <a:pt x="2869" y="882"/>
                    </a:lnTo>
                    <a:lnTo>
                      <a:pt x="2868" y="882"/>
                    </a:lnTo>
                    <a:lnTo>
                      <a:pt x="2868" y="882"/>
                    </a:lnTo>
                    <a:lnTo>
                      <a:pt x="2867" y="881"/>
                    </a:lnTo>
                    <a:lnTo>
                      <a:pt x="2866" y="880"/>
                    </a:lnTo>
                    <a:lnTo>
                      <a:pt x="2865" y="880"/>
                    </a:lnTo>
                    <a:lnTo>
                      <a:pt x="2864" y="880"/>
                    </a:lnTo>
                    <a:lnTo>
                      <a:pt x="2862" y="878"/>
                    </a:lnTo>
                    <a:lnTo>
                      <a:pt x="2860" y="872"/>
                    </a:lnTo>
                    <a:lnTo>
                      <a:pt x="2859" y="869"/>
                    </a:lnTo>
                    <a:lnTo>
                      <a:pt x="2859" y="871"/>
                    </a:lnTo>
                    <a:lnTo>
                      <a:pt x="2859" y="873"/>
                    </a:lnTo>
                    <a:lnTo>
                      <a:pt x="2859" y="874"/>
                    </a:lnTo>
                    <a:lnTo>
                      <a:pt x="2859" y="874"/>
                    </a:lnTo>
                    <a:lnTo>
                      <a:pt x="2859" y="873"/>
                    </a:lnTo>
                    <a:lnTo>
                      <a:pt x="2858" y="871"/>
                    </a:lnTo>
                    <a:lnTo>
                      <a:pt x="2851" y="858"/>
                    </a:lnTo>
                    <a:lnTo>
                      <a:pt x="2851" y="856"/>
                    </a:lnTo>
                    <a:lnTo>
                      <a:pt x="2849" y="852"/>
                    </a:lnTo>
                    <a:lnTo>
                      <a:pt x="2849" y="851"/>
                    </a:lnTo>
                    <a:lnTo>
                      <a:pt x="2849" y="852"/>
                    </a:lnTo>
                    <a:lnTo>
                      <a:pt x="2850" y="852"/>
                    </a:lnTo>
                    <a:lnTo>
                      <a:pt x="2850" y="851"/>
                    </a:lnTo>
                    <a:lnTo>
                      <a:pt x="2850" y="850"/>
                    </a:lnTo>
                    <a:lnTo>
                      <a:pt x="2849" y="849"/>
                    </a:lnTo>
                    <a:lnTo>
                      <a:pt x="2848" y="848"/>
                    </a:lnTo>
                    <a:lnTo>
                      <a:pt x="2848" y="849"/>
                    </a:lnTo>
                    <a:lnTo>
                      <a:pt x="2847" y="849"/>
                    </a:lnTo>
                    <a:lnTo>
                      <a:pt x="2846" y="847"/>
                    </a:lnTo>
                    <a:lnTo>
                      <a:pt x="2846" y="846"/>
                    </a:lnTo>
                    <a:lnTo>
                      <a:pt x="2845" y="844"/>
                    </a:lnTo>
                    <a:lnTo>
                      <a:pt x="2845" y="843"/>
                    </a:lnTo>
                    <a:lnTo>
                      <a:pt x="2845" y="843"/>
                    </a:lnTo>
                    <a:lnTo>
                      <a:pt x="2846" y="843"/>
                    </a:lnTo>
                    <a:lnTo>
                      <a:pt x="2846" y="844"/>
                    </a:lnTo>
                    <a:lnTo>
                      <a:pt x="2846" y="844"/>
                    </a:lnTo>
                    <a:lnTo>
                      <a:pt x="2846" y="842"/>
                    </a:lnTo>
                    <a:lnTo>
                      <a:pt x="2845" y="839"/>
                    </a:lnTo>
                    <a:lnTo>
                      <a:pt x="2844" y="835"/>
                    </a:lnTo>
                    <a:lnTo>
                      <a:pt x="2842" y="834"/>
                    </a:lnTo>
                    <a:lnTo>
                      <a:pt x="2842" y="833"/>
                    </a:lnTo>
                    <a:lnTo>
                      <a:pt x="2838" y="831"/>
                    </a:lnTo>
                    <a:lnTo>
                      <a:pt x="2836" y="830"/>
                    </a:lnTo>
                    <a:lnTo>
                      <a:pt x="2835" y="830"/>
                    </a:lnTo>
                    <a:lnTo>
                      <a:pt x="2834" y="829"/>
                    </a:lnTo>
                    <a:lnTo>
                      <a:pt x="2833" y="825"/>
                    </a:lnTo>
                    <a:lnTo>
                      <a:pt x="2833" y="824"/>
                    </a:lnTo>
                    <a:lnTo>
                      <a:pt x="2834" y="826"/>
                    </a:lnTo>
                    <a:lnTo>
                      <a:pt x="2834" y="827"/>
                    </a:lnTo>
                    <a:lnTo>
                      <a:pt x="2835" y="828"/>
                    </a:lnTo>
                    <a:lnTo>
                      <a:pt x="2837" y="829"/>
                    </a:lnTo>
                    <a:lnTo>
                      <a:pt x="2837" y="830"/>
                    </a:lnTo>
                    <a:lnTo>
                      <a:pt x="2838" y="829"/>
                    </a:lnTo>
                    <a:lnTo>
                      <a:pt x="2838" y="828"/>
                    </a:lnTo>
                    <a:lnTo>
                      <a:pt x="2839" y="828"/>
                    </a:lnTo>
                    <a:lnTo>
                      <a:pt x="2839" y="827"/>
                    </a:lnTo>
                    <a:lnTo>
                      <a:pt x="2838" y="827"/>
                    </a:lnTo>
                    <a:lnTo>
                      <a:pt x="2837" y="827"/>
                    </a:lnTo>
                    <a:lnTo>
                      <a:pt x="2837" y="826"/>
                    </a:lnTo>
                    <a:lnTo>
                      <a:pt x="2837" y="825"/>
                    </a:lnTo>
                    <a:lnTo>
                      <a:pt x="2839" y="825"/>
                    </a:lnTo>
                    <a:lnTo>
                      <a:pt x="2841" y="826"/>
                    </a:lnTo>
                    <a:lnTo>
                      <a:pt x="2842" y="826"/>
                    </a:lnTo>
                    <a:lnTo>
                      <a:pt x="2842" y="825"/>
                    </a:lnTo>
                    <a:lnTo>
                      <a:pt x="2841" y="825"/>
                    </a:lnTo>
                    <a:lnTo>
                      <a:pt x="2840" y="825"/>
                    </a:lnTo>
                    <a:lnTo>
                      <a:pt x="2839" y="825"/>
                    </a:lnTo>
                    <a:lnTo>
                      <a:pt x="2841" y="824"/>
                    </a:lnTo>
                    <a:lnTo>
                      <a:pt x="2842" y="823"/>
                    </a:lnTo>
                    <a:lnTo>
                      <a:pt x="2843" y="823"/>
                    </a:lnTo>
                    <a:lnTo>
                      <a:pt x="2844" y="821"/>
                    </a:lnTo>
                    <a:lnTo>
                      <a:pt x="2842" y="822"/>
                    </a:lnTo>
                    <a:lnTo>
                      <a:pt x="2842" y="822"/>
                    </a:lnTo>
                    <a:lnTo>
                      <a:pt x="2840" y="823"/>
                    </a:lnTo>
                    <a:lnTo>
                      <a:pt x="2841" y="822"/>
                    </a:lnTo>
                    <a:lnTo>
                      <a:pt x="2842" y="822"/>
                    </a:lnTo>
                    <a:lnTo>
                      <a:pt x="2842" y="821"/>
                    </a:lnTo>
                    <a:lnTo>
                      <a:pt x="2842" y="821"/>
                    </a:lnTo>
                    <a:lnTo>
                      <a:pt x="2842" y="820"/>
                    </a:lnTo>
                    <a:lnTo>
                      <a:pt x="2844" y="819"/>
                    </a:lnTo>
                    <a:lnTo>
                      <a:pt x="2845" y="817"/>
                    </a:lnTo>
                    <a:lnTo>
                      <a:pt x="2845" y="816"/>
                    </a:lnTo>
                    <a:lnTo>
                      <a:pt x="2846" y="814"/>
                    </a:lnTo>
                    <a:lnTo>
                      <a:pt x="2848" y="812"/>
                    </a:lnTo>
                    <a:lnTo>
                      <a:pt x="2848" y="811"/>
                    </a:lnTo>
                    <a:lnTo>
                      <a:pt x="2849" y="811"/>
                    </a:lnTo>
                    <a:lnTo>
                      <a:pt x="2850" y="811"/>
                    </a:lnTo>
                    <a:lnTo>
                      <a:pt x="2850" y="810"/>
                    </a:lnTo>
                    <a:lnTo>
                      <a:pt x="2851" y="808"/>
                    </a:lnTo>
                    <a:lnTo>
                      <a:pt x="2854" y="806"/>
                    </a:lnTo>
                    <a:lnTo>
                      <a:pt x="2854" y="805"/>
                    </a:lnTo>
                    <a:lnTo>
                      <a:pt x="2856" y="803"/>
                    </a:lnTo>
                    <a:lnTo>
                      <a:pt x="2857" y="801"/>
                    </a:lnTo>
                    <a:lnTo>
                      <a:pt x="2857" y="799"/>
                    </a:lnTo>
                    <a:lnTo>
                      <a:pt x="2855" y="796"/>
                    </a:lnTo>
                    <a:lnTo>
                      <a:pt x="2855" y="793"/>
                    </a:lnTo>
                    <a:lnTo>
                      <a:pt x="2854" y="792"/>
                    </a:lnTo>
                    <a:lnTo>
                      <a:pt x="2852" y="792"/>
                    </a:lnTo>
                    <a:lnTo>
                      <a:pt x="2851" y="793"/>
                    </a:lnTo>
                    <a:lnTo>
                      <a:pt x="2851" y="794"/>
                    </a:lnTo>
                    <a:lnTo>
                      <a:pt x="2851" y="795"/>
                    </a:lnTo>
                    <a:lnTo>
                      <a:pt x="2850" y="798"/>
                    </a:lnTo>
                    <a:lnTo>
                      <a:pt x="2851" y="799"/>
                    </a:lnTo>
                    <a:lnTo>
                      <a:pt x="2851" y="799"/>
                    </a:lnTo>
                    <a:lnTo>
                      <a:pt x="2851" y="800"/>
                    </a:lnTo>
                    <a:lnTo>
                      <a:pt x="2848" y="800"/>
                    </a:lnTo>
                    <a:lnTo>
                      <a:pt x="2847" y="800"/>
                    </a:lnTo>
                    <a:lnTo>
                      <a:pt x="2846" y="799"/>
                    </a:lnTo>
                    <a:lnTo>
                      <a:pt x="2846" y="797"/>
                    </a:lnTo>
                    <a:lnTo>
                      <a:pt x="2846" y="793"/>
                    </a:lnTo>
                    <a:lnTo>
                      <a:pt x="2846" y="790"/>
                    </a:lnTo>
                    <a:lnTo>
                      <a:pt x="2845" y="790"/>
                    </a:lnTo>
                    <a:lnTo>
                      <a:pt x="2843" y="790"/>
                    </a:lnTo>
                    <a:lnTo>
                      <a:pt x="2841" y="789"/>
                    </a:lnTo>
                    <a:lnTo>
                      <a:pt x="2842" y="788"/>
                    </a:lnTo>
                    <a:lnTo>
                      <a:pt x="2842" y="787"/>
                    </a:lnTo>
                    <a:lnTo>
                      <a:pt x="2840" y="786"/>
                    </a:lnTo>
                    <a:lnTo>
                      <a:pt x="2839" y="786"/>
                    </a:lnTo>
                    <a:lnTo>
                      <a:pt x="2839" y="785"/>
                    </a:lnTo>
                    <a:lnTo>
                      <a:pt x="2838" y="785"/>
                    </a:lnTo>
                    <a:lnTo>
                      <a:pt x="2838" y="786"/>
                    </a:lnTo>
                    <a:lnTo>
                      <a:pt x="2835" y="783"/>
                    </a:lnTo>
                    <a:lnTo>
                      <a:pt x="2836" y="784"/>
                    </a:lnTo>
                    <a:lnTo>
                      <a:pt x="2836" y="785"/>
                    </a:lnTo>
                    <a:lnTo>
                      <a:pt x="2837" y="786"/>
                    </a:lnTo>
                    <a:lnTo>
                      <a:pt x="2836" y="786"/>
                    </a:lnTo>
                    <a:lnTo>
                      <a:pt x="2836" y="787"/>
                    </a:lnTo>
                    <a:lnTo>
                      <a:pt x="2835" y="788"/>
                    </a:lnTo>
                    <a:lnTo>
                      <a:pt x="2835" y="789"/>
                    </a:lnTo>
                    <a:lnTo>
                      <a:pt x="2836" y="789"/>
                    </a:lnTo>
                    <a:lnTo>
                      <a:pt x="2839" y="789"/>
                    </a:lnTo>
                    <a:lnTo>
                      <a:pt x="2837" y="790"/>
                    </a:lnTo>
                    <a:lnTo>
                      <a:pt x="2834" y="790"/>
                    </a:lnTo>
                    <a:lnTo>
                      <a:pt x="2833" y="792"/>
                    </a:lnTo>
                    <a:lnTo>
                      <a:pt x="2836" y="793"/>
                    </a:lnTo>
                    <a:lnTo>
                      <a:pt x="2839" y="795"/>
                    </a:lnTo>
                    <a:lnTo>
                      <a:pt x="2842" y="795"/>
                    </a:lnTo>
                    <a:lnTo>
                      <a:pt x="2845" y="795"/>
                    </a:lnTo>
                    <a:lnTo>
                      <a:pt x="2844" y="796"/>
                    </a:lnTo>
                    <a:lnTo>
                      <a:pt x="2842" y="797"/>
                    </a:lnTo>
                    <a:lnTo>
                      <a:pt x="2842" y="798"/>
                    </a:lnTo>
                    <a:lnTo>
                      <a:pt x="2842" y="800"/>
                    </a:lnTo>
                    <a:lnTo>
                      <a:pt x="2842" y="801"/>
                    </a:lnTo>
                    <a:lnTo>
                      <a:pt x="2842" y="802"/>
                    </a:lnTo>
                    <a:lnTo>
                      <a:pt x="2841" y="803"/>
                    </a:lnTo>
                    <a:lnTo>
                      <a:pt x="2841" y="803"/>
                    </a:lnTo>
                    <a:lnTo>
                      <a:pt x="2840" y="806"/>
                    </a:lnTo>
                    <a:lnTo>
                      <a:pt x="2840" y="808"/>
                    </a:lnTo>
                    <a:lnTo>
                      <a:pt x="2840" y="809"/>
                    </a:lnTo>
                    <a:lnTo>
                      <a:pt x="2839" y="810"/>
                    </a:lnTo>
                    <a:lnTo>
                      <a:pt x="2838" y="811"/>
                    </a:lnTo>
                    <a:lnTo>
                      <a:pt x="2837" y="811"/>
                    </a:lnTo>
                    <a:lnTo>
                      <a:pt x="2836" y="811"/>
                    </a:lnTo>
                    <a:lnTo>
                      <a:pt x="2836" y="810"/>
                    </a:lnTo>
                    <a:lnTo>
                      <a:pt x="2836" y="809"/>
                    </a:lnTo>
                    <a:lnTo>
                      <a:pt x="2836" y="808"/>
                    </a:lnTo>
                    <a:lnTo>
                      <a:pt x="2834" y="808"/>
                    </a:lnTo>
                    <a:lnTo>
                      <a:pt x="2833" y="807"/>
                    </a:lnTo>
                    <a:lnTo>
                      <a:pt x="2832" y="805"/>
                    </a:lnTo>
                    <a:lnTo>
                      <a:pt x="2831" y="803"/>
                    </a:lnTo>
                    <a:lnTo>
                      <a:pt x="2828" y="801"/>
                    </a:lnTo>
                    <a:lnTo>
                      <a:pt x="2827" y="799"/>
                    </a:lnTo>
                    <a:lnTo>
                      <a:pt x="2826" y="801"/>
                    </a:lnTo>
                    <a:lnTo>
                      <a:pt x="2827" y="802"/>
                    </a:lnTo>
                    <a:lnTo>
                      <a:pt x="2831" y="807"/>
                    </a:lnTo>
                    <a:lnTo>
                      <a:pt x="2832" y="808"/>
                    </a:lnTo>
                    <a:lnTo>
                      <a:pt x="2833" y="811"/>
                    </a:lnTo>
                    <a:lnTo>
                      <a:pt x="2833" y="812"/>
                    </a:lnTo>
                    <a:lnTo>
                      <a:pt x="2833" y="813"/>
                    </a:lnTo>
                    <a:lnTo>
                      <a:pt x="2833" y="813"/>
                    </a:lnTo>
                    <a:lnTo>
                      <a:pt x="2832" y="812"/>
                    </a:lnTo>
                    <a:lnTo>
                      <a:pt x="2831" y="810"/>
                    </a:lnTo>
                    <a:lnTo>
                      <a:pt x="2831" y="809"/>
                    </a:lnTo>
                    <a:lnTo>
                      <a:pt x="2830" y="806"/>
                    </a:lnTo>
                    <a:lnTo>
                      <a:pt x="2825" y="802"/>
                    </a:lnTo>
                    <a:lnTo>
                      <a:pt x="2824" y="800"/>
                    </a:lnTo>
                    <a:lnTo>
                      <a:pt x="2824" y="799"/>
                    </a:lnTo>
                    <a:lnTo>
                      <a:pt x="2824" y="797"/>
                    </a:lnTo>
                    <a:lnTo>
                      <a:pt x="2824" y="795"/>
                    </a:lnTo>
                    <a:lnTo>
                      <a:pt x="2824" y="794"/>
                    </a:lnTo>
                    <a:lnTo>
                      <a:pt x="2824" y="792"/>
                    </a:lnTo>
                    <a:lnTo>
                      <a:pt x="2825" y="791"/>
                    </a:lnTo>
                    <a:lnTo>
                      <a:pt x="2826" y="790"/>
                    </a:lnTo>
                    <a:lnTo>
                      <a:pt x="2825" y="791"/>
                    </a:lnTo>
                    <a:lnTo>
                      <a:pt x="2825" y="793"/>
                    </a:lnTo>
                    <a:lnTo>
                      <a:pt x="2824" y="795"/>
                    </a:lnTo>
                    <a:lnTo>
                      <a:pt x="2825" y="795"/>
                    </a:lnTo>
                    <a:lnTo>
                      <a:pt x="2828" y="789"/>
                    </a:lnTo>
                    <a:lnTo>
                      <a:pt x="2829" y="782"/>
                    </a:lnTo>
                    <a:lnTo>
                      <a:pt x="2829" y="779"/>
                    </a:lnTo>
                    <a:lnTo>
                      <a:pt x="2829" y="778"/>
                    </a:lnTo>
                    <a:lnTo>
                      <a:pt x="2830" y="777"/>
                    </a:lnTo>
                    <a:lnTo>
                      <a:pt x="2829" y="777"/>
                    </a:lnTo>
                    <a:lnTo>
                      <a:pt x="2829" y="775"/>
                    </a:lnTo>
                    <a:lnTo>
                      <a:pt x="2829" y="773"/>
                    </a:lnTo>
                    <a:lnTo>
                      <a:pt x="2829" y="772"/>
                    </a:lnTo>
                    <a:lnTo>
                      <a:pt x="2829" y="770"/>
                    </a:lnTo>
                    <a:lnTo>
                      <a:pt x="2829" y="769"/>
                    </a:lnTo>
                    <a:lnTo>
                      <a:pt x="2829" y="770"/>
                    </a:lnTo>
                    <a:lnTo>
                      <a:pt x="2830" y="768"/>
                    </a:lnTo>
                    <a:lnTo>
                      <a:pt x="2831" y="768"/>
                    </a:lnTo>
                    <a:lnTo>
                      <a:pt x="2832" y="765"/>
                    </a:lnTo>
                    <a:lnTo>
                      <a:pt x="2833" y="763"/>
                    </a:lnTo>
                    <a:lnTo>
                      <a:pt x="2833" y="762"/>
                    </a:lnTo>
                    <a:lnTo>
                      <a:pt x="2833" y="761"/>
                    </a:lnTo>
                    <a:lnTo>
                      <a:pt x="2833" y="761"/>
                    </a:lnTo>
                    <a:lnTo>
                      <a:pt x="2835" y="755"/>
                    </a:lnTo>
                    <a:lnTo>
                      <a:pt x="2836" y="754"/>
                    </a:lnTo>
                    <a:lnTo>
                      <a:pt x="2836" y="753"/>
                    </a:lnTo>
                    <a:lnTo>
                      <a:pt x="2836" y="752"/>
                    </a:lnTo>
                    <a:lnTo>
                      <a:pt x="2837" y="750"/>
                    </a:lnTo>
                    <a:lnTo>
                      <a:pt x="2837" y="746"/>
                    </a:lnTo>
                    <a:lnTo>
                      <a:pt x="2837" y="745"/>
                    </a:lnTo>
                    <a:lnTo>
                      <a:pt x="2838" y="742"/>
                    </a:lnTo>
                    <a:lnTo>
                      <a:pt x="2838" y="735"/>
                    </a:lnTo>
                    <a:lnTo>
                      <a:pt x="2839" y="733"/>
                    </a:lnTo>
                    <a:lnTo>
                      <a:pt x="2839" y="733"/>
                    </a:lnTo>
                    <a:lnTo>
                      <a:pt x="2839" y="732"/>
                    </a:lnTo>
                    <a:lnTo>
                      <a:pt x="2839" y="731"/>
                    </a:lnTo>
                    <a:lnTo>
                      <a:pt x="2840" y="730"/>
                    </a:lnTo>
                    <a:lnTo>
                      <a:pt x="2840" y="729"/>
                    </a:lnTo>
                    <a:lnTo>
                      <a:pt x="2839" y="729"/>
                    </a:lnTo>
                    <a:lnTo>
                      <a:pt x="2839" y="729"/>
                    </a:lnTo>
                    <a:lnTo>
                      <a:pt x="2839" y="725"/>
                    </a:lnTo>
                    <a:lnTo>
                      <a:pt x="2839" y="724"/>
                    </a:lnTo>
                    <a:lnTo>
                      <a:pt x="2838" y="724"/>
                    </a:lnTo>
                    <a:lnTo>
                      <a:pt x="2837" y="724"/>
                    </a:lnTo>
                    <a:lnTo>
                      <a:pt x="2837" y="724"/>
                    </a:lnTo>
                    <a:lnTo>
                      <a:pt x="2836" y="721"/>
                    </a:lnTo>
                    <a:lnTo>
                      <a:pt x="2836" y="720"/>
                    </a:lnTo>
                    <a:lnTo>
                      <a:pt x="2837" y="720"/>
                    </a:lnTo>
                    <a:lnTo>
                      <a:pt x="2838" y="720"/>
                    </a:lnTo>
                    <a:lnTo>
                      <a:pt x="2840" y="722"/>
                    </a:lnTo>
                    <a:lnTo>
                      <a:pt x="2839" y="720"/>
                    </a:lnTo>
                    <a:lnTo>
                      <a:pt x="2839" y="719"/>
                    </a:lnTo>
                    <a:lnTo>
                      <a:pt x="2840" y="716"/>
                    </a:lnTo>
                    <a:lnTo>
                      <a:pt x="2839" y="714"/>
                    </a:lnTo>
                    <a:lnTo>
                      <a:pt x="2839" y="713"/>
                    </a:lnTo>
                    <a:lnTo>
                      <a:pt x="2838" y="713"/>
                    </a:lnTo>
                    <a:lnTo>
                      <a:pt x="2837" y="712"/>
                    </a:lnTo>
                    <a:lnTo>
                      <a:pt x="2836" y="712"/>
                    </a:lnTo>
                    <a:lnTo>
                      <a:pt x="2833" y="708"/>
                    </a:lnTo>
                    <a:lnTo>
                      <a:pt x="2833" y="707"/>
                    </a:lnTo>
                    <a:lnTo>
                      <a:pt x="2833" y="705"/>
                    </a:lnTo>
                    <a:lnTo>
                      <a:pt x="2832" y="705"/>
                    </a:lnTo>
                    <a:lnTo>
                      <a:pt x="2831" y="705"/>
                    </a:lnTo>
                    <a:lnTo>
                      <a:pt x="2831" y="704"/>
                    </a:lnTo>
                    <a:lnTo>
                      <a:pt x="2831" y="703"/>
                    </a:lnTo>
                    <a:lnTo>
                      <a:pt x="2832" y="702"/>
                    </a:lnTo>
                    <a:lnTo>
                      <a:pt x="2832" y="700"/>
                    </a:lnTo>
                    <a:lnTo>
                      <a:pt x="2832" y="699"/>
                    </a:lnTo>
                    <a:lnTo>
                      <a:pt x="2829" y="698"/>
                    </a:lnTo>
                    <a:lnTo>
                      <a:pt x="2828" y="696"/>
                    </a:lnTo>
                    <a:lnTo>
                      <a:pt x="2829" y="695"/>
                    </a:lnTo>
                    <a:lnTo>
                      <a:pt x="2829" y="694"/>
                    </a:lnTo>
                    <a:lnTo>
                      <a:pt x="2828" y="694"/>
                    </a:lnTo>
                    <a:lnTo>
                      <a:pt x="2828" y="692"/>
                    </a:lnTo>
                    <a:lnTo>
                      <a:pt x="2828" y="690"/>
                    </a:lnTo>
                    <a:lnTo>
                      <a:pt x="2826" y="691"/>
                    </a:lnTo>
                    <a:lnTo>
                      <a:pt x="2825" y="692"/>
                    </a:lnTo>
                    <a:lnTo>
                      <a:pt x="2825" y="691"/>
                    </a:lnTo>
                    <a:lnTo>
                      <a:pt x="2824" y="690"/>
                    </a:lnTo>
                    <a:lnTo>
                      <a:pt x="2823" y="691"/>
                    </a:lnTo>
                    <a:lnTo>
                      <a:pt x="2821" y="691"/>
                    </a:lnTo>
                    <a:lnTo>
                      <a:pt x="2820" y="690"/>
                    </a:lnTo>
                    <a:lnTo>
                      <a:pt x="2818" y="689"/>
                    </a:lnTo>
                    <a:lnTo>
                      <a:pt x="2817" y="689"/>
                    </a:lnTo>
                    <a:lnTo>
                      <a:pt x="2815" y="689"/>
                    </a:lnTo>
                    <a:lnTo>
                      <a:pt x="2815" y="690"/>
                    </a:lnTo>
                    <a:lnTo>
                      <a:pt x="2813" y="690"/>
                    </a:lnTo>
                    <a:lnTo>
                      <a:pt x="2812" y="690"/>
                    </a:lnTo>
                    <a:lnTo>
                      <a:pt x="2811" y="690"/>
                    </a:lnTo>
                    <a:lnTo>
                      <a:pt x="2811" y="690"/>
                    </a:lnTo>
                    <a:lnTo>
                      <a:pt x="2810" y="689"/>
                    </a:lnTo>
                    <a:lnTo>
                      <a:pt x="2810" y="688"/>
                    </a:lnTo>
                    <a:lnTo>
                      <a:pt x="2809" y="688"/>
                    </a:lnTo>
                    <a:lnTo>
                      <a:pt x="2808" y="687"/>
                    </a:lnTo>
                    <a:lnTo>
                      <a:pt x="2808" y="686"/>
                    </a:lnTo>
                    <a:lnTo>
                      <a:pt x="2809" y="685"/>
                    </a:lnTo>
                    <a:lnTo>
                      <a:pt x="2808" y="685"/>
                    </a:lnTo>
                    <a:lnTo>
                      <a:pt x="2808" y="684"/>
                    </a:lnTo>
                    <a:lnTo>
                      <a:pt x="2807" y="683"/>
                    </a:lnTo>
                    <a:lnTo>
                      <a:pt x="2807" y="682"/>
                    </a:lnTo>
                    <a:lnTo>
                      <a:pt x="2805" y="682"/>
                    </a:lnTo>
                    <a:lnTo>
                      <a:pt x="2804" y="681"/>
                    </a:lnTo>
                    <a:lnTo>
                      <a:pt x="2802" y="681"/>
                    </a:lnTo>
                    <a:lnTo>
                      <a:pt x="2802" y="680"/>
                    </a:lnTo>
                    <a:lnTo>
                      <a:pt x="2802" y="680"/>
                    </a:lnTo>
                    <a:lnTo>
                      <a:pt x="2802" y="679"/>
                    </a:lnTo>
                    <a:lnTo>
                      <a:pt x="2802" y="676"/>
                    </a:lnTo>
                    <a:lnTo>
                      <a:pt x="2800" y="674"/>
                    </a:lnTo>
                    <a:lnTo>
                      <a:pt x="2798" y="672"/>
                    </a:lnTo>
                    <a:lnTo>
                      <a:pt x="2797" y="670"/>
                    </a:lnTo>
                    <a:lnTo>
                      <a:pt x="2795" y="668"/>
                    </a:lnTo>
                    <a:lnTo>
                      <a:pt x="2794" y="669"/>
                    </a:lnTo>
                    <a:lnTo>
                      <a:pt x="2792" y="667"/>
                    </a:lnTo>
                    <a:lnTo>
                      <a:pt x="2788" y="663"/>
                    </a:lnTo>
                    <a:lnTo>
                      <a:pt x="2787" y="663"/>
                    </a:lnTo>
                    <a:lnTo>
                      <a:pt x="2786" y="663"/>
                    </a:lnTo>
                    <a:lnTo>
                      <a:pt x="2785" y="661"/>
                    </a:lnTo>
                    <a:lnTo>
                      <a:pt x="2785" y="659"/>
                    </a:lnTo>
                    <a:lnTo>
                      <a:pt x="2785" y="659"/>
                    </a:lnTo>
                    <a:lnTo>
                      <a:pt x="2784" y="658"/>
                    </a:lnTo>
                    <a:lnTo>
                      <a:pt x="2785" y="657"/>
                    </a:lnTo>
                    <a:lnTo>
                      <a:pt x="2785" y="655"/>
                    </a:lnTo>
                    <a:lnTo>
                      <a:pt x="2785" y="653"/>
                    </a:lnTo>
                    <a:lnTo>
                      <a:pt x="2785" y="651"/>
                    </a:lnTo>
                    <a:lnTo>
                      <a:pt x="2785" y="650"/>
                    </a:lnTo>
                    <a:lnTo>
                      <a:pt x="2783" y="650"/>
                    </a:lnTo>
                    <a:lnTo>
                      <a:pt x="2781" y="650"/>
                    </a:lnTo>
                    <a:lnTo>
                      <a:pt x="2780" y="649"/>
                    </a:lnTo>
                    <a:lnTo>
                      <a:pt x="2779" y="648"/>
                    </a:lnTo>
                    <a:lnTo>
                      <a:pt x="2778" y="647"/>
                    </a:lnTo>
                    <a:lnTo>
                      <a:pt x="2776" y="646"/>
                    </a:lnTo>
                    <a:lnTo>
                      <a:pt x="2775" y="645"/>
                    </a:lnTo>
                    <a:lnTo>
                      <a:pt x="2773" y="644"/>
                    </a:lnTo>
                    <a:lnTo>
                      <a:pt x="2772" y="642"/>
                    </a:lnTo>
                    <a:lnTo>
                      <a:pt x="2772" y="641"/>
                    </a:lnTo>
                    <a:lnTo>
                      <a:pt x="2772" y="640"/>
                    </a:lnTo>
                    <a:lnTo>
                      <a:pt x="2772" y="638"/>
                    </a:lnTo>
                    <a:lnTo>
                      <a:pt x="2771" y="637"/>
                    </a:lnTo>
                    <a:lnTo>
                      <a:pt x="2771" y="637"/>
                    </a:lnTo>
                    <a:lnTo>
                      <a:pt x="2770" y="637"/>
                    </a:lnTo>
                    <a:lnTo>
                      <a:pt x="2769" y="636"/>
                    </a:lnTo>
                    <a:lnTo>
                      <a:pt x="2769" y="634"/>
                    </a:lnTo>
                    <a:lnTo>
                      <a:pt x="2766" y="631"/>
                    </a:lnTo>
                    <a:lnTo>
                      <a:pt x="2766" y="630"/>
                    </a:lnTo>
                    <a:lnTo>
                      <a:pt x="2765" y="629"/>
                    </a:lnTo>
                    <a:lnTo>
                      <a:pt x="2762" y="627"/>
                    </a:lnTo>
                    <a:lnTo>
                      <a:pt x="2761" y="627"/>
                    </a:lnTo>
                    <a:lnTo>
                      <a:pt x="2759" y="626"/>
                    </a:lnTo>
                    <a:lnTo>
                      <a:pt x="2758" y="625"/>
                    </a:lnTo>
                    <a:lnTo>
                      <a:pt x="2757" y="623"/>
                    </a:lnTo>
                    <a:lnTo>
                      <a:pt x="2755" y="624"/>
                    </a:lnTo>
                    <a:lnTo>
                      <a:pt x="2752" y="623"/>
                    </a:lnTo>
                    <a:lnTo>
                      <a:pt x="2745" y="619"/>
                    </a:lnTo>
                    <a:lnTo>
                      <a:pt x="2741" y="614"/>
                    </a:lnTo>
                    <a:lnTo>
                      <a:pt x="2739" y="615"/>
                    </a:lnTo>
                    <a:lnTo>
                      <a:pt x="2737" y="615"/>
                    </a:lnTo>
                    <a:lnTo>
                      <a:pt x="2732" y="615"/>
                    </a:lnTo>
                    <a:lnTo>
                      <a:pt x="2730" y="616"/>
                    </a:lnTo>
                    <a:lnTo>
                      <a:pt x="2729" y="617"/>
                    </a:lnTo>
                    <a:lnTo>
                      <a:pt x="2729" y="616"/>
                    </a:lnTo>
                    <a:lnTo>
                      <a:pt x="2728" y="615"/>
                    </a:lnTo>
                    <a:lnTo>
                      <a:pt x="2728" y="615"/>
                    </a:lnTo>
                    <a:lnTo>
                      <a:pt x="2728" y="615"/>
                    </a:lnTo>
                    <a:lnTo>
                      <a:pt x="2728" y="614"/>
                    </a:lnTo>
                    <a:lnTo>
                      <a:pt x="2727" y="614"/>
                    </a:lnTo>
                    <a:lnTo>
                      <a:pt x="2727" y="615"/>
                    </a:lnTo>
                    <a:lnTo>
                      <a:pt x="2726" y="615"/>
                    </a:lnTo>
                    <a:lnTo>
                      <a:pt x="2726" y="615"/>
                    </a:lnTo>
                    <a:lnTo>
                      <a:pt x="2724" y="615"/>
                    </a:lnTo>
                    <a:lnTo>
                      <a:pt x="2724" y="615"/>
                    </a:lnTo>
                    <a:lnTo>
                      <a:pt x="2723" y="615"/>
                    </a:lnTo>
                    <a:lnTo>
                      <a:pt x="2723" y="615"/>
                    </a:lnTo>
                    <a:lnTo>
                      <a:pt x="2722" y="616"/>
                    </a:lnTo>
                    <a:lnTo>
                      <a:pt x="2722" y="617"/>
                    </a:lnTo>
                    <a:lnTo>
                      <a:pt x="2719" y="617"/>
                    </a:lnTo>
                    <a:lnTo>
                      <a:pt x="2719" y="617"/>
                    </a:lnTo>
                    <a:lnTo>
                      <a:pt x="2716" y="619"/>
                    </a:lnTo>
                    <a:lnTo>
                      <a:pt x="2715" y="619"/>
                    </a:lnTo>
                    <a:lnTo>
                      <a:pt x="2715" y="621"/>
                    </a:lnTo>
                    <a:lnTo>
                      <a:pt x="2715" y="620"/>
                    </a:lnTo>
                    <a:lnTo>
                      <a:pt x="2715" y="620"/>
                    </a:lnTo>
                    <a:lnTo>
                      <a:pt x="2714" y="621"/>
                    </a:lnTo>
                    <a:lnTo>
                      <a:pt x="2715" y="622"/>
                    </a:lnTo>
                    <a:lnTo>
                      <a:pt x="2714" y="623"/>
                    </a:lnTo>
                    <a:lnTo>
                      <a:pt x="2715" y="623"/>
                    </a:lnTo>
                    <a:lnTo>
                      <a:pt x="2715" y="623"/>
                    </a:lnTo>
                    <a:lnTo>
                      <a:pt x="2715" y="623"/>
                    </a:lnTo>
                    <a:lnTo>
                      <a:pt x="2716" y="623"/>
                    </a:lnTo>
                    <a:lnTo>
                      <a:pt x="2718" y="625"/>
                    </a:lnTo>
                    <a:lnTo>
                      <a:pt x="2717" y="625"/>
                    </a:lnTo>
                    <a:lnTo>
                      <a:pt x="2716" y="625"/>
                    </a:lnTo>
                    <a:lnTo>
                      <a:pt x="2715" y="624"/>
                    </a:lnTo>
                    <a:lnTo>
                      <a:pt x="2712" y="623"/>
                    </a:lnTo>
                    <a:lnTo>
                      <a:pt x="2710" y="623"/>
                    </a:lnTo>
                    <a:lnTo>
                      <a:pt x="2710" y="623"/>
                    </a:lnTo>
                    <a:lnTo>
                      <a:pt x="2709" y="623"/>
                    </a:lnTo>
                    <a:lnTo>
                      <a:pt x="2710" y="623"/>
                    </a:lnTo>
                    <a:lnTo>
                      <a:pt x="2710" y="624"/>
                    </a:lnTo>
                    <a:lnTo>
                      <a:pt x="2710" y="625"/>
                    </a:lnTo>
                    <a:lnTo>
                      <a:pt x="2710" y="626"/>
                    </a:lnTo>
                    <a:lnTo>
                      <a:pt x="2715" y="627"/>
                    </a:lnTo>
                    <a:lnTo>
                      <a:pt x="2718" y="628"/>
                    </a:lnTo>
                    <a:lnTo>
                      <a:pt x="2718" y="629"/>
                    </a:lnTo>
                    <a:lnTo>
                      <a:pt x="2717" y="631"/>
                    </a:lnTo>
                    <a:lnTo>
                      <a:pt x="2715" y="632"/>
                    </a:lnTo>
                    <a:lnTo>
                      <a:pt x="2715" y="631"/>
                    </a:lnTo>
                    <a:lnTo>
                      <a:pt x="2716" y="631"/>
                    </a:lnTo>
                    <a:lnTo>
                      <a:pt x="2714" y="629"/>
                    </a:lnTo>
                    <a:lnTo>
                      <a:pt x="2710" y="629"/>
                    </a:lnTo>
                    <a:lnTo>
                      <a:pt x="2709" y="629"/>
                    </a:lnTo>
                    <a:lnTo>
                      <a:pt x="2708" y="630"/>
                    </a:lnTo>
                    <a:lnTo>
                      <a:pt x="2706" y="630"/>
                    </a:lnTo>
                    <a:lnTo>
                      <a:pt x="2706" y="629"/>
                    </a:lnTo>
                    <a:lnTo>
                      <a:pt x="2701" y="632"/>
                    </a:lnTo>
                    <a:lnTo>
                      <a:pt x="2699" y="634"/>
                    </a:lnTo>
                    <a:lnTo>
                      <a:pt x="2695" y="635"/>
                    </a:lnTo>
                    <a:lnTo>
                      <a:pt x="2693" y="637"/>
                    </a:lnTo>
                    <a:lnTo>
                      <a:pt x="2689" y="640"/>
                    </a:lnTo>
                    <a:lnTo>
                      <a:pt x="2688" y="641"/>
                    </a:lnTo>
                    <a:lnTo>
                      <a:pt x="2687" y="641"/>
                    </a:lnTo>
                    <a:lnTo>
                      <a:pt x="2686" y="641"/>
                    </a:lnTo>
                    <a:lnTo>
                      <a:pt x="2684" y="642"/>
                    </a:lnTo>
                    <a:lnTo>
                      <a:pt x="2683" y="643"/>
                    </a:lnTo>
                    <a:lnTo>
                      <a:pt x="2681" y="643"/>
                    </a:lnTo>
                    <a:lnTo>
                      <a:pt x="2680" y="644"/>
                    </a:lnTo>
                    <a:lnTo>
                      <a:pt x="2680" y="645"/>
                    </a:lnTo>
                    <a:lnTo>
                      <a:pt x="2679" y="645"/>
                    </a:lnTo>
                    <a:lnTo>
                      <a:pt x="2679" y="644"/>
                    </a:lnTo>
                    <a:lnTo>
                      <a:pt x="2679" y="643"/>
                    </a:lnTo>
                    <a:lnTo>
                      <a:pt x="2681" y="640"/>
                    </a:lnTo>
                    <a:lnTo>
                      <a:pt x="2680" y="639"/>
                    </a:lnTo>
                    <a:lnTo>
                      <a:pt x="2679" y="639"/>
                    </a:lnTo>
                    <a:lnTo>
                      <a:pt x="2678" y="640"/>
                    </a:lnTo>
                    <a:lnTo>
                      <a:pt x="2676" y="641"/>
                    </a:lnTo>
                    <a:lnTo>
                      <a:pt x="2675" y="641"/>
                    </a:lnTo>
                    <a:lnTo>
                      <a:pt x="2675" y="643"/>
                    </a:lnTo>
                    <a:lnTo>
                      <a:pt x="2673" y="643"/>
                    </a:lnTo>
                    <a:lnTo>
                      <a:pt x="2671" y="645"/>
                    </a:lnTo>
                    <a:lnTo>
                      <a:pt x="2671" y="646"/>
                    </a:lnTo>
                    <a:lnTo>
                      <a:pt x="2665" y="645"/>
                    </a:lnTo>
                    <a:lnTo>
                      <a:pt x="2662" y="645"/>
                    </a:lnTo>
                    <a:lnTo>
                      <a:pt x="2653" y="649"/>
                    </a:lnTo>
                    <a:lnTo>
                      <a:pt x="2652" y="649"/>
                    </a:lnTo>
                    <a:lnTo>
                      <a:pt x="2650" y="648"/>
                    </a:lnTo>
                    <a:lnTo>
                      <a:pt x="2649" y="648"/>
                    </a:lnTo>
                    <a:lnTo>
                      <a:pt x="2646" y="650"/>
                    </a:lnTo>
                    <a:lnTo>
                      <a:pt x="2644" y="649"/>
                    </a:lnTo>
                    <a:lnTo>
                      <a:pt x="2644" y="647"/>
                    </a:lnTo>
                    <a:lnTo>
                      <a:pt x="2643" y="646"/>
                    </a:lnTo>
                    <a:lnTo>
                      <a:pt x="2641" y="639"/>
                    </a:lnTo>
                    <a:lnTo>
                      <a:pt x="2641" y="635"/>
                    </a:lnTo>
                    <a:lnTo>
                      <a:pt x="2642" y="633"/>
                    </a:lnTo>
                    <a:lnTo>
                      <a:pt x="2642" y="634"/>
                    </a:lnTo>
                    <a:lnTo>
                      <a:pt x="2642" y="640"/>
                    </a:lnTo>
                    <a:lnTo>
                      <a:pt x="2642" y="641"/>
                    </a:lnTo>
                    <a:lnTo>
                      <a:pt x="2643" y="644"/>
                    </a:lnTo>
                    <a:lnTo>
                      <a:pt x="2644" y="645"/>
                    </a:lnTo>
                    <a:lnTo>
                      <a:pt x="2645" y="648"/>
                    </a:lnTo>
                    <a:lnTo>
                      <a:pt x="2646" y="649"/>
                    </a:lnTo>
                    <a:lnTo>
                      <a:pt x="2647" y="649"/>
                    </a:lnTo>
                    <a:lnTo>
                      <a:pt x="2648" y="648"/>
                    </a:lnTo>
                    <a:lnTo>
                      <a:pt x="2649" y="647"/>
                    </a:lnTo>
                    <a:lnTo>
                      <a:pt x="2649" y="646"/>
                    </a:lnTo>
                    <a:lnTo>
                      <a:pt x="2649" y="646"/>
                    </a:lnTo>
                    <a:lnTo>
                      <a:pt x="2649" y="645"/>
                    </a:lnTo>
                    <a:lnTo>
                      <a:pt x="2649" y="640"/>
                    </a:lnTo>
                    <a:lnTo>
                      <a:pt x="2649" y="637"/>
                    </a:lnTo>
                    <a:lnTo>
                      <a:pt x="2646" y="635"/>
                    </a:lnTo>
                    <a:lnTo>
                      <a:pt x="2645" y="633"/>
                    </a:lnTo>
                    <a:lnTo>
                      <a:pt x="2645" y="632"/>
                    </a:lnTo>
                    <a:lnTo>
                      <a:pt x="2644" y="631"/>
                    </a:lnTo>
                    <a:lnTo>
                      <a:pt x="2643" y="629"/>
                    </a:lnTo>
                    <a:lnTo>
                      <a:pt x="2642" y="628"/>
                    </a:lnTo>
                    <a:lnTo>
                      <a:pt x="2633" y="624"/>
                    </a:lnTo>
                    <a:lnTo>
                      <a:pt x="2631" y="623"/>
                    </a:lnTo>
                    <a:lnTo>
                      <a:pt x="2631" y="622"/>
                    </a:lnTo>
                    <a:lnTo>
                      <a:pt x="2631" y="621"/>
                    </a:lnTo>
                    <a:lnTo>
                      <a:pt x="2631" y="620"/>
                    </a:lnTo>
                    <a:lnTo>
                      <a:pt x="2631" y="622"/>
                    </a:lnTo>
                    <a:lnTo>
                      <a:pt x="2633" y="623"/>
                    </a:lnTo>
                    <a:lnTo>
                      <a:pt x="2635" y="624"/>
                    </a:lnTo>
                    <a:lnTo>
                      <a:pt x="2636" y="624"/>
                    </a:lnTo>
                    <a:lnTo>
                      <a:pt x="2627" y="617"/>
                    </a:lnTo>
                    <a:lnTo>
                      <a:pt x="2627" y="616"/>
                    </a:lnTo>
                    <a:lnTo>
                      <a:pt x="2622" y="613"/>
                    </a:lnTo>
                    <a:lnTo>
                      <a:pt x="2622" y="612"/>
                    </a:lnTo>
                    <a:lnTo>
                      <a:pt x="2622" y="611"/>
                    </a:lnTo>
                    <a:lnTo>
                      <a:pt x="2627" y="612"/>
                    </a:lnTo>
                    <a:lnTo>
                      <a:pt x="2627" y="614"/>
                    </a:lnTo>
                    <a:lnTo>
                      <a:pt x="2631" y="615"/>
                    </a:lnTo>
                    <a:lnTo>
                      <a:pt x="2633" y="616"/>
                    </a:lnTo>
                    <a:lnTo>
                      <a:pt x="2634" y="619"/>
                    </a:lnTo>
                    <a:lnTo>
                      <a:pt x="2636" y="620"/>
                    </a:lnTo>
                    <a:lnTo>
                      <a:pt x="2639" y="621"/>
                    </a:lnTo>
                    <a:lnTo>
                      <a:pt x="2640" y="620"/>
                    </a:lnTo>
                    <a:lnTo>
                      <a:pt x="2642" y="619"/>
                    </a:lnTo>
                    <a:lnTo>
                      <a:pt x="2643" y="619"/>
                    </a:lnTo>
                    <a:lnTo>
                      <a:pt x="2642" y="619"/>
                    </a:lnTo>
                    <a:lnTo>
                      <a:pt x="2642" y="618"/>
                    </a:lnTo>
                    <a:lnTo>
                      <a:pt x="2640" y="618"/>
                    </a:lnTo>
                    <a:lnTo>
                      <a:pt x="2640" y="618"/>
                    </a:lnTo>
                    <a:lnTo>
                      <a:pt x="2640" y="617"/>
                    </a:lnTo>
                    <a:lnTo>
                      <a:pt x="2639" y="617"/>
                    </a:lnTo>
                    <a:lnTo>
                      <a:pt x="2638" y="619"/>
                    </a:lnTo>
                    <a:lnTo>
                      <a:pt x="2638" y="620"/>
                    </a:lnTo>
                    <a:lnTo>
                      <a:pt x="2636" y="619"/>
                    </a:lnTo>
                    <a:lnTo>
                      <a:pt x="2636" y="618"/>
                    </a:lnTo>
                    <a:lnTo>
                      <a:pt x="2636" y="615"/>
                    </a:lnTo>
                    <a:lnTo>
                      <a:pt x="2636" y="614"/>
                    </a:lnTo>
                    <a:lnTo>
                      <a:pt x="2635" y="615"/>
                    </a:lnTo>
                    <a:lnTo>
                      <a:pt x="2634" y="614"/>
                    </a:lnTo>
                    <a:lnTo>
                      <a:pt x="2634" y="613"/>
                    </a:lnTo>
                    <a:lnTo>
                      <a:pt x="2636" y="612"/>
                    </a:lnTo>
                    <a:lnTo>
                      <a:pt x="2636" y="611"/>
                    </a:lnTo>
                    <a:lnTo>
                      <a:pt x="2634" y="611"/>
                    </a:lnTo>
                    <a:lnTo>
                      <a:pt x="2633" y="612"/>
                    </a:lnTo>
                    <a:lnTo>
                      <a:pt x="2631" y="612"/>
                    </a:lnTo>
                    <a:lnTo>
                      <a:pt x="2631" y="612"/>
                    </a:lnTo>
                    <a:lnTo>
                      <a:pt x="2630" y="613"/>
                    </a:lnTo>
                    <a:lnTo>
                      <a:pt x="2630" y="614"/>
                    </a:lnTo>
                    <a:lnTo>
                      <a:pt x="2629" y="613"/>
                    </a:lnTo>
                    <a:lnTo>
                      <a:pt x="2627" y="611"/>
                    </a:lnTo>
                    <a:lnTo>
                      <a:pt x="2626" y="611"/>
                    </a:lnTo>
                    <a:lnTo>
                      <a:pt x="2624" y="611"/>
                    </a:lnTo>
                    <a:lnTo>
                      <a:pt x="2624" y="610"/>
                    </a:lnTo>
                    <a:lnTo>
                      <a:pt x="2623" y="610"/>
                    </a:lnTo>
                    <a:lnTo>
                      <a:pt x="2621" y="609"/>
                    </a:lnTo>
                    <a:lnTo>
                      <a:pt x="2620" y="608"/>
                    </a:lnTo>
                    <a:lnTo>
                      <a:pt x="2620" y="607"/>
                    </a:lnTo>
                    <a:lnTo>
                      <a:pt x="2619" y="606"/>
                    </a:lnTo>
                    <a:lnTo>
                      <a:pt x="2621" y="606"/>
                    </a:lnTo>
                    <a:lnTo>
                      <a:pt x="2623" y="602"/>
                    </a:lnTo>
                    <a:lnTo>
                      <a:pt x="2625" y="601"/>
                    </a:lnTo>
                    <a:lnTo>
                      <a:pt x="2627" y="602"/>
                    </a:lnTo>
                    <a:lnTo>
                      <a:pt x="2629" y="599"/>
                    </a:lnTo>
                    <a:lnTo>
                      <a:pt x="2631" y="599"/>
                    </a:lnTo>
                    <a:lnTo>
                      <a:pt x="2630" y="597"/>
                    </a:lnTo>
                    <a:lnTo>
                      <a:pt x="2629" y="597"/>
                    </a:lnTo>
                    <a:lnTo>
                      <a:pt x="2629" y="596"/>
                    </a:lnTo>
                    <a:lnTo>
                      <a:pt x="2628" y="597"/>
                    </a:lnTo>
                    <a:lnTo>
                      <a:pt x="2627" y="600"/>
                    </a:lnTo>
                    <a:lnTo>
                      <a:pt x="2625" y="601"/>
                    </a:lnTo>
                    <a:lnTo>
                      <a:pt x="2625" y="599"/>
                    </a:lnTo>
                    <a:lnTo>
                      <a:pt x="2624" y="599"/>
                    </a:lnTo>
                    <a:lnTo>
                      <a:pt x="2622" y="600"/>
                    </a:lnTo>
                    <a:lnTo>
                      <a:pt x="2622" y="601"/>
                    </a:lnTo>
                    <a:lnTo>
                      <a:pt x="2621" y="601"/>
                    </a:lnTo>
                    <a:lnTo>
                      <a:pt x="2621" y="601"/>
                    </a:lnTo>
                    <a:lnTo>
                      <a:pt x="2620" y="602"/>
                    </a:lnTo>
                    <a:lnTo>
                      <a:pt x="2619" y="602"/>
                    </a:lnTo>
                    <a:lnTo>
                      <a:pt x="2619" y="601"/>
                    </a:lnTo>
                    <a:lnTo>
                      <a:pt x="2618" y="600"/>
                    </a:lnTo>
                    <a:lnTo>
                      <a:pt x="2618" y="598"/>
                    </a:lnTo>
                    <a:lnTo>
                      <a:pt x="2617" y="597"/>
                    </a:lnTo>
                    <a:lnTo>
                      <a:pt x="2616" y="598"/>
                    </a:lnTo>
                    <a:lnTo>
                      <a:pt x="2615" y="598"/>
                    </a:lnTo>
                    <a:lnTo>
                      <a:pt x="2613" y="599"/>
                    </a:lnTo>
                    <a:lnTo>
                      <a:pt x="2612" y="599"/>
                    </a:lnTo>
                    <a:lnTo>
                      <a:pt x="2610" y="600"/>
                    </a:lnTo>
                    <a:lnTo>
                      <a:pt x="2609" y="601"/>
                    </a:lnTo>
                    <a:lnTo>
                      <a:pt x="2610" y="602"/>
                    </a:lnTo>
                    <a:lnTo>
                      <a:pt x="2611" y="603"/>
                    </a:lnTo>
                    <a:lnTo>
                      <a:pt x="2612" y="603"/>
                    </a:lnTo>
                    <a:lnTo>
                      <a:pt x="2613" y="603"/>
                    </a:lnTo>
                    <a:lnTo>
                      <a:pt x="2614" y="602"/>
                    </a:lnTo>
                    <a:lnTo>
                      <a:pt x="2616" y="603"/>
                    </a:lnTo>
                    <a:lnTo>
                      <a:pt x="2617" y="604"/>
                    </a:lnTo>
                    <a:lnTo>
                      <a:pt x="2618" y="605"/>
                    </a:lnTo>
                    <a:lnTo>
                      <a:pt x="2618" y="606"/>
                    </a:lnTo>
                    <a:lnTo>
                      <a:pt x="2617" y="607"/>
                    </a:lnTo>
                    <a:lnTo>
                      <a:pt x="2618" y="608"/>
                    </a:lnTo>
                    <a:lnTo>
                      <a:pt x="2619" y="609"/>
                    </a:lnTo>
                    <a:lnTo>
                      <a:pt x="2620" y="610"/>
                    </a:lnTo>
                    <a:lnTo>
                      <a:pt x="2619" y="611"/>
                    </a:lnTo>
                    <a:lnTo>
                      <a:pt x="2618" y="610"/>
                    </a:lnTo>
                    <a:lnTo>
                      <a:pt x="2618" y="611"/>
                    </a:lnTo>
                    <a:lnTo>
                      <a:pt x="2619" y="612"/>
                    </a:lnTo>
                    <a:lnTo>
                      <a:pt x="2618" y="611"/>
                    </a:lnTo>
                    <a:lnTo>
                      <a:pt x="2609" y="605"/>
                    </a:lnTo>
                    <a:lnTo>
                      <a:pt x="2603" y="602"/>
                    </a:lnTo>
                    <a:lnTo>
                      <a:pt x="2595" y="597"/>
                    </a:lnTo>
                    <a:lnTo>
                      <a:pt x="2585" y="595"/>
                    </a:lnTo>
                    <a:lnTo>
                      <a:pt x="2573" y="592"/>
                    </a:lnTo>
                    <a:lnTo>
                      <a:pt x="2565" y="590"/>
                    </a:lnTo>
                    <a:lnTo>
                      <a:pt x="2563" y="589"/>
                    </a:lnTo>
                    <a:lnTo>
                      <a:pt x="2563" y="588"/>
                    </a:lnTo>
                    <a:lnTo>
                      <a:pt x="2564" y="589"/>
                    </a:lnTo>
                    <a:lnTo>
                      <a:pt x="2570" y="589"/>
                    </a:lnTo>
                    <a:lnTo>
                      <a:pt x="2574" y="590"/>
                    </a:lnTo>
                    <a:lnTo>
                      <a:pt x="2575" y="590"/>
                    </a:lnTo>
                    <a:lnTo>
                      <a:pt x="2576" y="588"/>
                    </a:lnTo>
                    <a:lnTo>
                      <a:pt x="2576" y="588"/>
                    </a:lnTo>
                    <a:lnTo>
                      <a:pt x="2577" y="587"/>
                    </a:lnTo>
                    <a:lnTo>
                      <a:pt x="2578" y="588"/>
                    </a:lnTo>
                    <a:lnTo>
                      <a:pt x="2578" y="588"/>
                    </a:lnTo>
                    <a:lnTo>
                      <a:pt x="2579" y="589"/>
                    </a:lnTo>
                    <a:lnTo>
                      <a:pt x="2582" y="590"/>
                    </a:lnTo>
                    <a:lnTo>
                      <a:pt x="2583" y="590"/>
                    </a:lnTo>
                    <a:lnTo>
                      <a:pt x="2583" y="589"/>
                    </a:lnTo>
                    <a:lnTo>
                      <a:pt x="2583" y="588"/>
                    </a:lnTo>
                    <a:lnTo>
                      <a:pt x="2583" y="588"/>
                    </a:lnTo>
                    <a:lnTo>
                      <a:pt x="2582" y="588"/>
                    </a:lnTo>
                    <a:lnTo>
                      <a:pt x="2581" y="588"/>
                    </a:lnTo>
                    <a:lnTo>
                      <a:pt x="2580" y="588"/>
                    </a:lnTo>
                    <a:lnTo>
                      <a:pt x="2582" y="587"/>
                    </a:lnTo>
                    <a:lnTo>
                      <a:pt x="2583" y="587"/>
                    </a:lnTo>
                    <a:lnTo>
                      <a:pt x="2583" y="588"/>
                    </a:lnTo>
                    <a:lnTo>
                      <a:pt x="2585" y="589"/>
                    </a:lnTo>
                    <a:lnTo>
                      <a:pt x="2589" y="590"/>
                    </a:lnTo>
                    <a:lnTo>
                      <a:pt x="2590" y="590"/>
                    </a:lnTo>
                    <a:lnTo>
                      <a:pt x="2591" y="592"/>
                    </a:lnTo>
                    <a:lnTo>
                      <a:pt x="2592" y="591"/>
                    </a:lnTo>
                    <a:lnTo>
                      <a:pt x="2592" y="590"/>
                    </a:lnTo>
                    <a:lnTo>
                      <a:pt x="2591" y="589"/>
                    </a:lnTo>
                    <a:lnTo>
                      <a:pt x="2591" y="588"/>
                    </a:lnTo>
                    <a:lnTo>
                      <a:pt x="2589" y="586"/>
                    </a:lnTo>
                    <a:lnTo>
                      <a:pt x="2588" y="585"/>
                    </a:lnTo>
                    <a:lnTo>
                      <a:pt x="2589" y="584"/>
                    </a:lnTo>
                    <a:lnTo>
                      <a:pt x="2589" y="583"/>
                    </a:lnTo>
                    <a:lnTo>
                      <a:pt x="2587" y="584"/>
                    </a:lnTo>
                    <a:lnTo>
                      <a:pt x="2586" y="584"/>
                    </a:lnTo>
                    <a:lnTo>
                      <a:pt x="2585" y="584"/>
                    </a:lnTo>
                    <a:lnTo>
                      <a:pt x="2584" y="581"/>
                    </a:lnTo>
                    <a:lnTo>
                      <a:pt x="2583" y="582"/>
                    </a:lnTo>
                    <a:lnTo>
                      <a:pt x="2582" y="582"/>
                    </a:lnTo>
                    <a:lnTo>
                      <a:pt x="2579" y="582"/>
                    </a:lnTo>
                    <a:lnTo>
                      <a:pt x="2578" y="582"/>
                    </a:lnTo>
                    <a:lnTo>
                      <a:pt x="2574" y="583"/>
                    </a:lnTo>
                    <a:lnTo>
                      <a:pt x="2573" y="583"/>
                    </a:lnTo>
                    <a:lnTo>
                      <a:pt x="2572" y="584"/>
                    </a:lnTo>
                    <a:lnTo>
                      <a:pt x="2571" y="584"/>
                    </a:lnTo>
                    <a:lnTo>
                      <a:pt x="2570" y="584"/>
                    </a:lnTo>
                    <a:lnTo>
                      <a:pt x="2569" y="584"/>
                    </a:lnTo>
                    <a:lnTo>
                      <a:pt x="2568" y="584"/>
                    </a:lnTo>
                    <a:lnTo>
                      <a:pt x="2568" y="582"/>
                    </a:lnTo>
                    <a:lnTo>
                      <a:pt x="2570" y="580"/>
                    </a:lnTo>
                    <a:lnTo>
                      <a:pt x="2568" y="580"/>
                    </a:lnTo>
                    <a:lnTo>
                      <a:pt x="2567" y="580"/>
                    </a:lnTo>
                    <a:lnTo>
                      <a:pt x="2566" y="581"/>
                    </a:lnTo>
                    <a:lnTo>
                      <a:pt x="2565" y="581"/>
                    </a:lnTo>
                    <a:lnTo>
                      <a:pt x="2565" y="580"/>
                    </a:lnTo>
                    <a:lnTo>
                      <a:pt x="2565" y="579"/>
                    </a:lnTo>
                    <a:lnTo>
                      <a:pt x="2565" y="580"/>
                    </a:lnTo>
                    <a:lnTo>
                      <a:pt x="2565" y="583"/>
                    </a:lnTo>
                    <a:lnTo>
                      <a:pt x="2564" y="584"/>
                    </a:lnTo>
                    <a:lnTo>
                      <a:pt x="2563" y="584"/>
                    </a:lnTo>
                    <a:lnTo>
                      <a:pt x="2562" y="584"/>
                    </a:lnTo>
                    <a:lnTo>
                      <a:pt x="2561" y="584"/>
                    </a:lnTo>
                    <a:lnTo>
                      <a:pt x="2561" y="585"/>
                    </a:lnTo>
                    <a:lnTo>
                      <a:pt x="2560" y="586"/>
                    </a:lnTo>
                    <a:lnTo>
                      <a:pt x="2559" y="586"/>
                    </a:lnTo>
                    <a:lnTo>
                      <a:pt x="2557" y="586"/>
                    </a:lnTo>
                    <a:lnTo>
                      <a:pt x="2557" y="588"/>
                    </a:lnTo>
                    <a:lnTo>
                      <a:pt x="2557" y="588"/>
                    </a:lnTo>
                    <a:lnTo>
                      <a:pt x="2551" y="588"/>
                    </a:lnTo>
                    <a:lnTo>
                      <a:pt x="2545" y="588"/>
                    </a:lnTo>
                    <a:lnTo>
                      <a:pt x="2544" y="588"/>
                    </a:lnTo>
                    <a:lnTo>
                      <a:pt x="2542" y="588"/>
                    </a:lnTo>
                    <a:lnTo>
                      <a:pt x="2539" y="589"/>
                    </a:lnTo>
                    <a:lnTo>
                      <a:pt x="2535" y="589"/>
                    </a:lnTo>
                    <a:lnTo>
                      <a:pt x="2525" y="591"/>
                    </a:lnTo>
                    <a:lnTo>
                      <a:pt x="2517" y="593"/>
                    </a:lnTo>
                    <a:lnTo>
                      <a:pt x="2514" y="593"/>
                    </a:lnTo>
                    <a:lnTo>
                      <a:pt x="2514" y="593"/>
                    </a:lnTo>
                    <a:lnTo>
                      <a:pt x="2515" y="592"/>
                    </a:lnTo>
                    <a:lnTo>
                      <a:pt x="2518" y="590"/>
                    </a:lnTo>
                    <a:lnTo>
                      <a:pt x="2522" y="589"/>
                    </a:lnTo>
                    <a:lnTo>
                      <a:pt x="2526" y="589"/>
                    </a:lnTo>
                    <a:lnTo>
                      <a:pt x="2527" y="589"/>
                    </a:lnTo>
                    <a:lnTo>
                      <a:pt x="2532" y="585"/>
                    </a:lnTo>
                    <a:lnTo>
                      <a:pt x="2533" y="585"/>
                    </a:lnTo>
                    <a:lnTo>
                      <a:pt x="2535" y="586"/>
                    </a:lnTo>
                    <a:lnTo>
                      <a:pt x="2535" y="587"/>
                    </a:lnTo>
                    <a:lnTo>
                      <a:pt x="2535" y="586"/>
                    </a:lnTo>
                    <a:lnTo>
                      <a:pt x="2535" y="584"/>
                    </a:lnTo>
                    <a:lnTo>
                      <a:pt x="2533" y="584"/>
                    </a:lnTo>
                    <a:lnTo>
                      <a:pt x="2531" y="584"/>
                    </a:lnTo>
                    <a:lnTo>
                      <a:pt x="2530" y="584"/>
                    </a:lnTo>
                    <a:lnTo>
                      <a:pt x="2530" y="583"/>
                    </a:lnTo>
                    <a:lnTo>
                      <a:pt x="2529" y="581"/>
                    </a:lnTo>
                    <a:lnTo>
                      <a:pt x="2528" y="581"/>
                    </a:lnTo>
                    <a:lnTo>
                      <a:pt x="2527" y="581"/>
                    </a:lnTo>
                    <a:lnTo>
                      <a:pt x="2527" y="580"/>
                    </a:lnTo>
                    <a:lnTo>
                      <a:pt x="2526" y="579"/>
                    </a:lnTo>
                    <a:lnTo>
                      <a:pt x="2527" y="579"/>
                    </a:lnTo>
                    <a:lnTo>
                      <a:pt x="2528" y="578"/>
                    </a:lnTo>
                    <a:lnTo>
                      <a:pt x="2530" y="576"/>
                    </a:lnTo>
                    <a:lnTo>
                      <a:pt x="2530" y="575"/>
                    </a:lnTo>
                    <a:lnTo>
                      <a:pt x="2529" y="576"/>
                    </a:lnTo>
                    <a:lnTo>
                      <a:pt x="2528" y="575"/>
                    </a:lnTo>
                    <a:lnTo>
                      <a:pt x="2527" y="574"/>
                    </a:lnTo>
                    <a:lnTo>
                      <a:pt x="2526" y="573"/>
                    </a:lnTo>
                    <a:lnTo>
                      <a:pt x="2526" y="574"/>
                    </a:lnTo>
                    <a:lnTo>
                      <a:pt x="2526" y="575"/>
                    </a:lnTo>
                    <a:lnTo>
                      <a:pt x="2526" y="575"/>
                    </a:lnTo>
                    <a:lnTo>
                      <a:pt x="2525" y="580"/>
                    </a:lnTo>
                    <a:lnTo>
                      <a:pt x="2523" y="582"/>
                    </a:lnTo>
                    <a:lnTo>
                      <a:pt x="2523" y="584"/>
                    </a:lnTo>
                    <a:lnTo>
                      <a:pt x="2522" y="586"/>
                    </a:lnTo>
                    <a:lnTo>
                      <a:pt x="2522" y="586"/>
                    </a:lnTo>
                    <a:lnTo>
                      <a:pt x="2521" y="584"/>
                    </a:lnTo>
                    <a:lnTo>
                      <a:pt x="2521" y="584"/>
                    </a:lnTo>
                    <a:lnTo>
                      <a:pt x="2522" y="582"/>
                    </a:lnTo>
                    <a:lnTo>
                      <a:pt x="2521" y="581"/>
                    </a:lnTo>
                    <a:lnTo>
                      <a:pt x="2521" y="579"/>
                    </a:lnTo>
                    <a:lnTo>
                      <a:pt x="2520" y="579"/>
                    </a:lnTo>
                    <a:lnTo>
                      <a:pt x="2518" y="579"/>
                    </a:lnTo>
                    <a:lnTo>
                      <a:pt x="2518" y="578"/>
                    </a:lnTo>
                    <a:lnTo>
                      <a:pt x="2519" y="577"/>
                    </a:lnTo>
                    <a:lnTo>
                      <a:pt x="2519" y="576"/>
                    </a:lnTo>
                    <a:lnTo>
                      <a:pt x="2517" y="576"/>
                    </a:lnTo>
                    <a:lnTo>
                      <a:pt x="2517" y="575"/>
                    </a:lnTo>
                    <a:lnTo>
                      <a:pt x="2517" y="575"/>
                    </a:lnTo>
                    <a:lnTo>
                      <a:pt x="2516" y="575"/>
                    </a:lnTo>
                    <a:lnTo>
                      <a:pt x="2515" y="575"/>
                    </a:lnTo>
                    <a:lnTo>
                      <a:pt x="2515" y="575"/>
                    </a:lnTo>
                    <a:lnTo>
                      <a:pt x="2515" y="578"/>
                    </a:lnTo>
                    <a:lnTo>
                      <a:pt x="2515" y="579"/>
                    </a:lnTo>
                    <a:lnTo>
                      <a:pt x="2517" y="581"/>
                    </a:lnTo>
                    <a:lnTo>
                      <a:pt x="2517" y="583"/>
                    </a:lnTo>
                    <a:lnTo>
                      <a:pt x="2517" y="584"/>
                    </a:lnTo>
                    <a:lnTo>
                      <a:pt x="2515" y="587"/>
                    </a:lnTo>
                    <a:lnTo>
                      <a:pt x="2514" y="587"/>
                    </a:lnTo>
                    <a:lnTo>
                      <a:pt x="2514" y="586"/>
                    </a:lnTo>
                    <a:lnTo>
                      <a:pt x="2513" y="588"/>
                    </a:lnTo>
                    <a:lnTo>
                      <a:pt x="2512" y="588"/>
                    </a:lnTo>
                    <a:lnTo>
                      <a:pt x="2510" y="588"/>
                    </a:lnTo>
                    <a:lnTo>
                      <a:pt x="2509" y="589"/>
                    </a:lnTo>
                    <a:lnTo>
                      <a:pt x="2508" y="590"/>
                    </a:lnTo>
                    <a:lnTo>
                      <a:pt x="2509" y="593"/>
                    </a:lnTo>
                    <a:lnTo>
                      <a:pt x="2508" y="593"/>
                    </a:lnTo>
                    <a:lnTo>
                      <a:pt x="2506" y="594"/>
                    </a:lnTo>
                    <a:lnTo>
                      <a:pt x="2506" y="596"/>
                    </a:lnTo>
                    <a:lnTo>
                      <a:pt x="2504" y="597"/>
                    </a:lnTo>
                    <a:lnTo>
                      <a:pt x="2494" y="598"/>
                    </a:lnTo>
                    <a:lnTo>
                      <a:pt x="2493" y="599"/>
                    </a:lnTo>
                    <a:lnTo>
                      <a:pt x="2492" y="599"/>
                    </a:lnTo>
                    <a:lnTo>
                      <a:pt x="2491" y="600"/>
                    </a:lnTo>
                    <a:lnTo>
                      <a:pt x="2490" y="600"/>
                    </a:lnTo>
                    <a:lnTo>
                      <a:pt x="2490" y="599"/>
                    </a:lnTo>
                    <a:lnTo>
                      <a:pt x="2491" y="599"/>
                    </a:lnTo>
                    <a:lnTo>
                      <a:pt x="2491" y="598"/>
                    </a:lnTo>
                    <a:lnTo>
                      <a:pt x="2492" y="597"/>
                    </a:lnTo>
                    <a:lnTo>
                      <a:pt x="2493" y="597"/>
                    </a:lnTo>
                    <a:lnTo>
                      <a:pt x="2495" y="597"/>
                    </a:lnTo>
                    <a:lnTo>
                      <a:pt x="2495" y="597"/>
                    </a:lnTo>
                    <a:lnTo>
                      <a:pt x="2493" y="596"/>
                    </a:lnTo>
                    <a:lnTo>
                      <a:pt x="2495" y="596"/>
                    </a:lnTo>
                    <a:lnTo>
                      <a:pt x="2496" y="596"/>
                    </a:lnTo>
                    <a:lnTo>
                      <a:pt x="2497" y="595"/>
                    </a:lnTo>
                    <a:lnTo>
                      <a:pt x="2498" y="595"/>
                    </a:lnTo>
                    <a:lnTo>
                      <a:pt x="2498" y="594"/>
                    </a:lnTo>
                    <a:lnTo>
                      <a:pt x="2498" y="593"/>
                    </a:lnTo>
                    <a:lnTo>
                      <a:pt x="2497" y="593"/>
                    </a:lnTo>
                    <a:lnTo>
                      <a:pt x="2497" y="592"/>
                    </a:lnTo>
                    <a:lnTo>
                      <a:pt x="2500" y="589"/>
                    </a:lnTo>
                    <a:lnTo>
                      <a:pt x="2501" y="588"/>
                    </a:lnTo>
                    <a:lnTo>
                      <a:pt x="2503" y="588"/>
                    </a:lnTo>
                    <a:lnTo>
                      <a:pt x="2503" y="587"/>
                    </a:lnTo>
                    <a:lnTo>
                      <a:pt x="2503" y="585"/>
                    </a:lnTo>
                    <a:lnTo>
                      <a:pt x="2502" y="584"/>
                    </a:lnTo>
                    <a:lnTo>
                      <a:pt x="2500" y="584"/>
                    </a:lnTo>
                    <a:lnTo>
                      <a:pt x="2500" y="584"/>
                    </a:lnTo>
                    <a:lnTo>
                      <a:pt x="2499" y="584"/>
                    </a:lnTo>
                    <a:lnTo>
                      <a:pt x="2497" y="583"/>
                    </a:lnTo>
                    <a:lnTo>
                      <a:pt x="2497" y="584"/>
                    </a:lnTo>
                    <a:lnTo>
                      <a:pt x="2498" y="584"/>
                    </a:lnTo>
                    <a:lnTo>
                      <a:pt x="2499" y="584"/>
                    </a:lnTo>
                    <a:lnTo>
                      <a:pt x="2499" y="585"/>
                    </a:lnTo>
                    <a:lnTo>
                      <a:pt x="2500" y="586"/>
                    </a:lnTo>
                    <a:lnTo>
                      <a:pt x="2500" y="587"/>
                    </a:lnTo>
                    <a:lnTo>
                      <a:pt x="2496" y="589"/>
                    </a:lnTo>
                    <a:lnTo>
                      <a:pt x="2495" y="591"/>
                    </a:lnTo>
                    <a:lnTo>
                      <a:pt x="2495" y="592"/>
                    </a:lnTo>
                    <a:lnTo>
                      <a:pt x="2494" y="593"/>
                    </a:lnTo>
                    <a:lnTo>
                      <a:pt x="2492" y="593"/>
                    </a:lnTo>
                    <a:lnTo>
                      <a:pt x="2491" y="594"/>
                    </a:lnTo>
                    <a:lnTo>
                      <a:pt x="2491" y="595"/>
                    </a:lnTo>
                    <a:lnTo>
                      <a:pt x="2490" y="596"/>
                    </a:lnTo>
                    <a:lnTo>
                      <a:pt x="2488" y="597"/>
                    </a:lnTo>
                    <a:lnTo>
                      <a:pt x="2487" y="597"/>
                    </a:lnTo>
                    <a:lnTo>
                      <a:pt x="2487" y="596"/>
                    </a:lnTo>
                    <a:lnTo>
                      <a:pt x="2487" y="595"/>
                    </a:lnTo>
                    <a:lnTo>
                      <a:pt x="2485" y="593"/>
                    </a:lnTo>
                    <a:lnTo>
                      <a:pt x="2484" y="593"/>
                    </a:lnTo>
                    <a:lnTo>
                      <a:pt x="2484" y="594"/>
                    </a:lnTo>
                    <a:lnTo>
                      <a:pt x="2485" y="595"/>
                    </a:lnTo>
                    <a:lnTo>
                      <a:pt x="2485" y="597"/>
                    </a:lnTo>
                    <a:lnTo>
                      <a:pt x="2485" y="597"/>
                    </a:lnTo>
                    <a:lnTo>
                      <a:pt x="2486" y="597"/>
                    </a:lnTo>
                    <a:lnTo>
                      <a:pt x="2487" y="597"/>
                    </a:lnTo>
                    <a:lnTo>
                      <a:pt x="2487" y="597"/>
                    </a:lnTo>
                    <a:lnTo>
                      <a:pt x="2486" y="600"/>
                    </a:lnTo>
                    <a:lnTo>
                      <a:pt x="2481" y="602"/>
                    </a:lnTo>
                    <a:lnTo>
                      <a:pt x="2472" y="603"/>
                    </a:lnTo>
                    <a:lnTo>
                      <a:pt x="2463" y="603"/>
                    </a:lnTo>
                    <a:lnTo>
                      <a:pt x="2456" y="605"/>
                    </a:lnTo>
                    <a:lnTo>
                      <a:pt x="2454" y="605"/>
                    </a:lnTo>
                    <a:lnTo>
                      <a:pt x="2455" y="603"/>
                    </a:lnTo>
                    <a:lnTo>
                      <a:pt x="2456" y="603"/>
                    </a:lnTo>
                    <a:lnTo>
                      <a:pt x="2460" y="602"/>
                    </a:lnTo>
                    <a:lnTo>
                      <a:pt x="2460" y="601"/>
                    </a:lnTo>
                    <a:lnTo>
                      <a:pt x="2461" y="601"/>
                    </a:lnTo>
                    <a:lnTo>
                      <a:pt x="2463" y="602"/>
                    </a:lnTo>
                    <a:lnTo>
                      <a:pt x="2465" y="603"/>
                    </a:lnTo>
                    <a:lnTo>
                      <a:pt x="2468" y="602"/>
                    </a:lnTo>
                    <a:lnTo>
                      <a:pt x="2471" y="601"/>
                    </a:lnTo>
                    <a:lnTo>
                      <a:pt x="2473" y="600"/>
                    </a:lnTo>
                    <a:lnTo>
                      <a:pt x="2473" y="597"/>
                    </a:lnTo>
                    <a:lnTo>
                      <a:pt x="2469" y="594"/>
                    </a:lnTo>
                    <a:lnTo>
                      <a:pt x="2469" y="593"/>
                    </a:lnTo>
                    <a:lnTo>
                      <a:pt x="2469" y="592"/>
                    </a:lnTo>
                    <a:lnTo>
                      <a:pt x="2469" y="590"/>
                    </a:lnTo>
                    <a:lnTo>
                      <a:pt x="2469" y="589"/>
                    </a:lnTo>
                    <a:lnTo>
                      <a:pt x="2469" y="588"/>
                    </a:lnTo>
                    <a:lnTo>
                      <a:pt x="2468" y="589"/>
                    </a:lnTo>
                    <a:lnTo>
                      <a:pt x="2467" y="590"/>
                    </a:lnTo>
                    <a:lnTo>
                      <a:pt x="2467" y="591"/>
                    </a:lnTo>
                    <a:lnTo>
                      <a:pt x="2466" y="591"/>
                    </a:lnTo>
                    <a:lnTo>
                      <a:pt x="2465" y="591"/>
                    </a:lnTo>
                    <a:lnTo>
                      <a:pt x="2465" y="590"/>
                    </a:lnTo>
                    <a:lnTo>
                      <a:pt x="2464" y="590"/>
                    </a:lnTo>
                    <a:lnTo>
                      <a:pt x="2464" y="589"/>
                    </a:lnTo>
                    <a:lnTo>
                      <a:pt x="2463" y="588"/>
                    </a:lnTo>
                    <a:lnTo>
                      <a:pt x="2462" y="588"/>
                    </a:lnTo>
                    <a:lnTo>
                      <a:pt x="2462" y="587"/>
                    </a:lnTo>
                    <a:lnTo>
                      <a:pt x="2462" y="586"/>
                    </a:lnTo>
                    <a:lnTo>
                      <a:pt x="2462" y="585"/>
                    </a:lnTo>
                    <a:lnTo>
                      <a:pt x="2461" y="584"/>
                    </a:lnTo>
                    <a:lnTo>
                      <a:pt x="2461" y="584"/>
                    </a:lnTo>
                    <a:lnTo>
                      <a:pt x="2460" y="583"/>
                    </a:lnTo>
                    <a:lnTo>
                      <a:pt x="2460" y="581"/>
                    </a:lnTo>
                    <a:lnTo>
                      <a:pt x="2461" y="579"/>
                    </a:lnTo>
                    <a:lnTo>
                      <a:pt x="2462" y="579"/>
                    </a:lnTo>
                    <a:lnTo>
                      <a:pt x="2463" y="577"/>
                    </a:lnTo>
                    <a:lnTo>
                      <a:pt x="2463" y="576"/>
                    </a:lnTo>
                    <a:lnTo>
                      <a:pt x="2463" y="575"/>
                    </a:lnTo>
                    <a:lnTo>
                      <a:pt x="2460" y="568"/>
                    </a:lnTo>
                    <a:lnTo>
                      <a:pt x="2460" y="567"/>
                    </a:lnTo>
                    <a:lnTo>
                      <a:pt x="2458" y="566"/>
                    </a:lnTo>
                    <a:lnTo>
                      <a:pt x="2457" y="566"/>
                    </a:lnTo>
                    <a:lnTo>
                      <a:pt x="2456" y="566"/>
                    </a:lnTo>
                    <a:lnTo>
                      <a:pt x="2456" y="566"/>
                    </a:lnTo>
                    <a:lnTo>
                      <a:pt x="2456" y="565"/>
                    </a:lnTo>
                    <a:lnTo>
                      <a:pt x="2456" y="564"/>
                    </a:lnTo>
                    <a:lnTo>
                      <a:pt x="2456" y="562"/>
                    </a:lnTo>
                    <a:lnTo>
                      <a:pt x="2456" y="562"/>
                    </a:lnTo>
                    <a:lnTo>
                      <a:pt x="2454" y="562"/>
                    </a:lnTo>
                    <a:lnTo>
                      <a:pt x="2455" y="563"/>
                    </a:lnTo>
                    <a:lnTo>
                      <a:pt x="2455" y="564"/>
                    </a:lnTo>
                    <a:lnTo>
                      <a:pt x="2454" y="565"/>
                    </a:lnTo>
                    <a:lnTo>
                      <a:pt x="2453" y="566"/>
                    </a:lnTo>
                    <a:lnTo>
                      <a:pt x="2454" y="567"/>
                    </a:lnTo>
                    <a:lnTo>
                      <a:pt x="2453" y="568"/>
                    </a:lnTo>
                    <a:lnTo>
                      <a:pt x="2452" y="569"/>
                    </a:lnTo>
                    <a:lnTo>
                      <a:pt x="2452" y="570"/>
                    </a:lnTo>
                    <a:lnTo>
                      <a:pt x="2452" y="571"/>
                    </a:lnTo>
                    <a:lnTo>
                      <a:pt x="2452" y="573"/>
                    </a:lnTo>
                    <a:lnTo>
                      <a:pt x="2451" y="574"/>
                    </a:lnTo>
                    <a:lnTo>
                      <a:pt x="2451" y="575"/>
                    </a:lnTo>
                    <a:lnTo>
                      <a:pt x="2451" y="575"/>
                    </a:lnTo>
                    <a:lnTo>
                      <a:pt x="2451" y="576"/>
                    </a:lnTo>
                    <a:lnTo>
                      <a:pt x="2451" y="577"/>
                    </a:lnTo>
                    <a:lnTo>
                      <a:pt x="2450" y="578"/>
                    </a:lnTo>
                    <a:lnTo>
                      <a:pt x="2450" y="579"/>
                    </a:lnTo>
                    <a:lnTo>
                      <a:pt x="2449" y="579"/>
                    </a:lnTo>
                    <a:lnTo>
                      <a:pt x="2449" y="581"/>
                    </a:lnTo>
                    <a:lnTo>
                      <a:pt x="2448" y="584"/>
                    </a:lnTo>
                    <a:lnTo>
                      <a:pt x="2448" y="585"/>
                    </a:lnTo>
                    <a:lnTo>
                      <a:pt x="2448" y="588"/>
                    </a:lnTo>
                    <a:lnTo>
                      <a:pt x="2448" y="595"/>
                    </a:lnTo>
                    <a:lnTo>
                      <a:pt x="2447" y="596"/>
                    </a:lnTo>
                    <a:lnTo>
                      <a:pt x="2447" y="597"/>
                    </a:lnTo>
                    <a:lnTo>
                      <a:pt x="2447" y="596"/>
                    </a:lnTo>
                    <a:lnTo>
                      <a:pt x="2446" y="596"/>
                    </a:lnTo>
                    <a:lnTo>
                      <a:pt x="2446" y="595"/>
                    </a:lnTo>
                    <a:lnTo>
                      <a:pt x="2444" y="595"/>
                    </a:lnTo>
                    <a:lnTo>
                      <a:pt x="2443" y="595"/>
                    </a:lnTo>
                    <a:lnTo>
                      <a:pt x="2443" y="595"/>
                    </a:lnTo>
                    <a:lnTo>
                      <a:pt x="2443" y="594"/>
                    </a:lnTo>
                    <a:lnTo>
                      <a:pt x="2443" y="593"/>
                    </a:lnTo>
                    <a:lnTo>
                      <a:pt x="2441" y="592"/>
                    </a:lnTo>
                    <a:lnTo>
                      <a:pt x="2437" y="591"/>
                    </a:lnTo>
                    <a:lnTo>
                      <a:pt x="2434" y="589"/>
                    </a:lnTo>
                    <a:lnTo>
                      <a:pt x="2434" y="590"/>
                    </a:lnTo>
                    <a:lnTo>
                      <a:pt x="2434" y="591"/>
                    </a:lnTo>
                    <a:lnTo>
                      <a:pt x="2434" y="592"/>
                    </a:lnTo>
                    <a:lnTo>
                      <a:pt x="2434" y="592"/>
                    </a:lnTo>
                    <a:lnTo>
                      <a:pt x="2433" y="589"/>
                    </a:lnTo>
                    <a:lnTo>
                      <a:pt x="2431" y="589"/>
                    </a:lnTo>
                    <a:lnTo>
                      <a:pt x="2430" y="590"/>
                    </a:lnTo>
                    <a:lnTo>
                      <a:pt x="2428" y="591"/>
                    </a:lnTo>
                    <a:lnTo>
                      <a:pt x="2427" y="591"/>
                    </a:lnTo>
                    <a:lnTo>
                      <a:pt x="2427" y="593"/>
                    </a:lnTo>
                    <a:lnTo>
                      <a:pt x="2427" y="593"/>
                    </a:lnTo>
                    <a:lnTo>
                      <a:pt x="2426" y="593"/>
                    </a:lnTo>
                    <a:lnTo>
                      <a:pt x="2425" y="593"/>
                    </a:lnTo>
                    <a:lnTo>
                      <a:pt x="2425" y="594"/>
                    </a:lnTo>
                    <a:lnTo>
                      <a:pt x="2425" y="595"/>
                    </a:lnTo>
                    <a:lnTo>
                      <a:pt x="2423" y="596"/>
                    </a:lnTo>
                    <a:lnTo>
                      <a:pt x="2421" y="596"/>
                    </a:lnTo>
                    <a:lnTo>
                      <a:pt x="2421" y="595"/>
                    </a:lnTo>
                    <a:lnTo>
                      <a:pt x="2418" y="594"/>
                    </a:lnTo>
                    <a:lnTo>
                      <a:pt x="2417" y="594"/>
                    </a:lnTo>
                    <a:lnTo>
                      <a:pt x="2416" y="594"/>
                    </a:lnTo>
                    <a:lnTo>
                      <a:pt x="2416" y="593"/>
                    </a:lnTo>
                    <a:lnTo>
                      <a:pt x="2416" y="592"/>
                    </a:lnTo>
                    <a:lnTo>
                      <a:pt x="2415" y="591"/>
                    </a:lnTo>
                    <a:lnTo>
                      <a:pt x="2414" y="590"/>
                    </a:lnTo>
                    <a:lnTo>
                      <a:pt x="2412" y="593"/>
                    </a:lnTo>
                    <a:lnTo>
                      <a:pt x="2409" y="593"/>
                    </a:lnTo>
                    <a:lnTo>
                      <a:pt x="2406" y="594"/>
                    </a:lnTo>
                    <a:lnTo>
                      <a:pt x="2403" y="593"/>
                    </a:lnTo>
                    <a:lnTo>
                      <a:pt x="2396" y="588"/>
                    </a:lnTo>
                    <a:lnTo>
                      <a:pt x="2390" y="586"/>
                    </a:lnTo>
                    <a:lnTo>
                      <a:pt x="2389" y="587"/>
                    </a:lnTo>
                    <a:lnTo>
                      <a:pt x="2387" y="588"/>
                    </a:lnTo>
                    <a:lnTo>
                      <a:pt x="2386" y="588"/>
                    </a:lnTo>
                    <a:lnTo>
                      <a:pt x="2395" y="589"/>
                    </a:lnTo>
                    <a:lnTo>
                      <a:pt x="2394" y="590"/>
                    </a:lnTo>
                    <a:lnTo>
                      <a:pt x="2392" y="590"/>
                    </a:lnTo>
                    <a:lnTo>
                      <a:pt x="2387" y="590"/>
                    </a:lnTo>
                    <a:lnTo>
                      <a:pt x="2386" y="591"/>
                    </a:lnTo>
                    <a:lnTo>
                      <a:pt x="2384" y="592"/>
                    </a:lnTo>
                    <a:lnTo>
                      <a:pt x="2383" y="592"/>
                    </a:lnTo>
                    <a:lnTo>
                      <a:pt x="2382" y="592"/>
                    </a:lnTo>
                    <a:lnTo>
                      <a:pt x="2377" y="593"/>
                    </a:lnTo>
                    <a:lnTo>
                      <a:pt x="2373" y="595"/>
                    </a:lnTo>
                    <a:lnTo>
                      <a:pt x="2368" y="597"/>
                    </a:lnTo>
                    <a:lnTo>
                      <a:pt x="2367" y="597"/>
                    </a:lnTo>
                    <a:lnTo>
                      <a:pt x="2366" y="596"/>
                    </a:lnTo>
                    <a:lnTo>
                      <a:pt x="2365" y="596"/>
                    </a:lnTo>
                    <a:lnTo>
                      <a:pt x="2366" y="595"/>
                    </a:lnTo>
                    <a:lnTo>
                      <a:pt x="2367" y="594"/>
                    </a:lnTo>
                    <a:lnTo>
                      <a:pt x="2366" y="593"/>
                    </a:lnTo>
                    <a:lnTo>
                      <a:pt x="2364" y="592"/>
                    </a:lnTo>
                    <a:lnTo>
                      <a:pt x="2362" y="592"/>
                    </a:lnTo>
                    <a:lnTo>
                      <a:pt x="2361" y="592"/>
                    </a:lnTo>
                    <a:lnTo>
                      <a:pt x="2360" y="593"/>
                    </a:lnTo>
                    <a:lnTo>
                      <a:pt x="2359" y="593"/>
                    </a:lnTo>
                    <a:lnTo>
                      <a:pt x="2359" y="594"/>
                    </a:lnTo>
                    <a:lnTo>
                      <a:pt x="2360" y="594"/>
                    </a:lnTo>
                    <a:lnTo>
                      <a:pt x="2362" y="594"/>
                    </a:lnTo>
                    <a:lnTo>
                      <a:pt x="2362" y="596"/>
                    </a:lnTo>
                    <a:lnTo>
                      <a:pt x="2362" y="597"/>
                    </a:lnTo>
                    <a:lnTo>
                      <a:pt x="2361" y="597"/>
                    </a:lnTo>
                    <a:lnTo>
                      <a:pt x="2355" y="601"/>
                    </a:lnTo>
                    <a:lnTo>
                      <a:pt x="2355" y="602"/>
                    </a:lnTo>
                    <a:lnTo>
                      <a:pt x="2355" y="603"/>
                    </a:lnTo>
                    <a:lnTo>
                      <a:pt x="2354" y="605"/>
                    </a:lnTo>
                    <a:lnTo>
                      <a:pt x="2354" y="606"/>
                    </a:lnTo>
                    <a:lnTo>
                      <a:pt x="2354" y="606"/>
                    </a:lnTo>
                    <a:lnTo>
                      <a:pt x="2354" y="607"/>
                    </a:lnTo>
                    <a:lnTo>
                      <a:pt x="2352" y="608"/>
                    </a:lnTo>
                    <a:lnTo>
                      <a:pt x="2352" y="607"/>
                    </a:lnTo>
                    <a:lnTo>
                      <a:pt x="2352" y="606"/>
                    </a:lnTo>
                    <a:lnTo>
                      <a:pt x="2351" y="606"/>
                    </a:lnTo>
                    <a:lnTo>
                      <a:pt x="2351" y="607"/>
                    </a:lnTo>
                    <a:lnTo>
                      <a:pt x="2350" y="607"/>
                    </a:lnTo>
                    <a:lnTo>
                      <a:pt x="2349" y="607"/>
                    </a:lnTo>
                    <a:lnTo>
                      <a:pt x="2348" y="606"/>
                    </a:lnTo>
                    <a:lnTo>
                      <a:pt x="2347" y="606"/>
                    </a:lnTo>
                    <a:lnTo>
                      <a:pt x="2347" y="607"/>
                    </a:lnTo>
                    <a:lnTo>
                      <a:pt x="2346" y="608"/>
                    </a:lnTo>
                    <a:lnTo>
                      <a:pt x="2345" y="610"/>
                    </a:lnTo>
                    <a:lnTo>
                      <a:pt x="2342" y="610"/>
                    </a:lnTo>
                    <a:lnTo>
                      <a:pt x="2342" y="609"/>
                    </a:lnTo>
                    <a:lnTo>
                      <a:pt x="2342" y="609"/>
                    </a:lnTo>
                    <a:lnTo>
                      <a:pt x="2343" y="608"/>
                    </a:lnTo>
                    <a:lnTo>
                      <a:pt x="2342" y="607"/>
                    </a:lnTo>
                    <a:lnTo>
                      <a:pt x="2342" y="607"/>
                    </a:lnTo>
                    <a:lnTo>
                      <a:pt x="2341" y="608"/>
                    </a:lnTo>
                    <a:lnTo>
                      <a:pt x="2339" y="608"/>
                    </a:lnTo>
                    <a:lnTo>
                      <a:pt x="2337" y="608"/>
                    </a:lnTo>
                    <a:lnTo>
                      <a:pt x="2336" y="608"/>
                    </a:lnTo>
                    <a:lnTo>
                      <a:pt x="2334" y="608"/>
                    </a:lnTo>
                    <a:lnTo>
                      <a:pt x="2333" y="607"/>
                    </a:lnTo>
                    <a:lnTo>
                      <a:pt x="2332" y="607"/>
                    </a:lnTo>
                    <a:lnTo>
                      <a:pt x="2332" y="606"/>
                    </a:lnTo>
                    <a:lnTo>
                      <a:pt x="2332" y="606"/>
                    </a:lnTo>
                    <a:lnTo>
                      <a:pt x="2332" y="605"/>
                    </a:lnTo>
                    <a:lnTo>
                      <a:pt x="2332" y="603"/>
                    </a:lnTo>
                    <a:lnTo>
                      <a:pt x="2330" y="603"/>
                    </a:lnTo>
                    <a:lnTo>
                      <a:pt x="2328" y="604"/>
                    </a:lnTo>
                    <a:lnTo>
                      <a:pt x="2326" y="604"/>
                    </a:lnTo>
                    <a:lnTo>
                      <a:pt x="2324" y="601"/>
                    </a:lnTo>
                    <a:lnTo>
                      <a:pt x="2322" y="601"/>
                    </a:lnTo>
                    <a:lnTo>
                      <a:pt x="2321" y="601"/>
                    </a:lnTo>
                    <a:lnTo>
                      <a:pt x="2320" y="601"/>
                    </a:lnTo>
                    <a:lnTo>
                      <a:pt x="2319" y="601"/>
                    </a:lnTo>
                    <a:lnTo>
                      <a:pt x="2316" y="601"/>
                    </a:lnTo>
                    <a:lnTo>
                      <a:pt x="2316" y="600"/>
                    </a:lnTo>
                    <a:lnTo>
                      <a:pt x="2314" y="597"/>
                    </a:lnTo>
                    <a:lnTo>
                      <a:pt x="2313" y="596"/>
                    </a:lnTo>
                    <a:lnTo>
                      <a:pt x="2310" y="593"/>
                    </a:lnTo>
                    <a:lnTo>
                      <a:pt x="2307" y="592"/>
                    </a:lnTo>
                    <a:lnTo>
                      <a:pt x="2303" y="591"/>
                    </a:lnTo>
                    <a:lnTo>
                      <a:pt x="2300" y="591"/>
                    </a:lnTo>
                    <a:lnTo>
                      <a:pt x="2298" y="591"/>
                    </a:lnTo>
                    <a:lnTo>
                      <a:pt x="2296" y="592"/>
                    </a:lnTo>
                    <a:lnTo>
                      <a:pt x="2294" y="593"/>
                    </a:lnTo>
                    <a:lnTo>
                      <a:pt x="2292" y="597"/>
                    </a:lnTo>
                    <a:lnTo>
                      <a:pt x="2290" y="600"/>
                    </a:lnTo>
                    <a:lnTo>
                      <a:pt x="2285" y="605"/>
                    </a:lnTo>
                    <a:lnTo>
                      <a:pt x="2283" y="607"/>
                    </a:lnTo>
                    <a:lnTo>
                      <a:pt x="2283" y="611"/>
                    </a:lnTo>
                    <a:lnTo>
                      <a:pt x="2284" y="614"/>
                    </a:lnTo>
                    <a:lnTo>
                      <a:pt x="2286" y="616"/>
                    </a:lnTo>
                    <a:lnTo>
                      <a:pt x="2289" y="617"/>
                    </a:lnTo>
                    <a:lnTo>
                      <a:pt x="2294" y="618"/>
                    </a:lnTo>
                    <a:lnTo>
                      <a:pt x="2297" y="619"/>
                    </a:lnTo>
                    <a:lnTo>
                      <a:pt x="2302" y="621"/>
                    </a:lnTo>
                    <a:lnTo>
                      <a:pt x="2303" y="621"/>
                    </a:lnTo>
                    <a:lnTo>
                      <a:pt x="2307" y="620"/>
                    </a:lnTo>
                    <a:lnTo>
                      <a:pt x="2311" y="619"/>
                    </a:lnTo>
                    <a:lnTo>
                      <a:pt x="2312" y="619"/>
                    </a:lnTo>
                    <a:lnTo>
                      <a:pt x="2314" y="619"/>
                    </a:lnTo>
                    <a:lnTo>
                      <a:pt x="2319" y="615"/>
                    </a:lnTo>
                    <a:lnTo>
                      <a:pt x="2321" y="613"/>
                    </a:lnTo>
                    <a:lnTo>
                      <a:pt x="2322" y="610"/>
                    </a:lnTo>
                    <a:lnTo>
                      <a:pt x="2324" y="610"/>
                    </a:lnTo>
                    <a:lnTo>
                      <a:pt x="2324" y="610"/>
                    </a:lnTo>
                    <a:lnTo>
                      <a:pt x="2324" y="612"/>
                    </a:lnTo>
                    <a:lnTo>
                      <a:pt x="2325" y="613"/>
                    </a:lnTo>
                    <a:lnTo>
                      <a:pt x="2326" y="614"/>
                    </a:lnTo>
                    <a:lnTo>
                      <a:pt x="2327" y="615"/>
                    </a:lnTo>
                    <a:lnTo>
                      <a:pt x="2328" y="615"/>
                    </a:lnTo>
                    <a:lnTo>
                      <a:pt x="2329" y="615"/>
                    </a:lnTo>
                    <a:lnTo>
                      <a:pt x="2329" y="614"/>
                    </a:lnTo>
                    <a:lnTo>
                      <a:pt x="2331" y="611"/>
                    </a:lnTo>
                    <a:lnTo>
                      <a:pt x="2331" y="610"/>
                    </a:lnTo>
                    <a:lnTo>
                      <a:pt x="2332" y="610"/>
                    </a:lnTo>
                    <a:lnTo>
                      <a:pt x="2332" y="608"/>
                    </a:lnTo>
                    <a:lnTo>
                      <a:pt x="2333" y="608"/>
                    </a:lnTo>
                    <a:lnTo>
                      <a:pt x="2333" y="610"/>
                    </a:lnTo>
                    <a:lnTo>
                      <a:pt x="2333" y="610"/>
                    </a:lnTo>
                    <a:lnTo>
                      <a:pt x="2332" y="613"/>
                    </a:lnTo>
                    <a:lnTo>
                      <a:pt x="2331" y="614"/>
                    </a:lnTo>
                    <a:lnTo>
                      <a:pt x="2332" y="614"/>
                    </a:lnTo>
                    <a:lnTo>
                      <a:pt x="2332" y="615"/>
                    </a:lnTo>
                    <a:lnTo>
                      <a:pt x="2333" y="613"/>
                    </a:lnTo>
                    <a:lnTo>
                      <a:pt x="2333" y="612"/>
                    </a:lnTo>
                    <a:lnTo>
                      <a:pt x="2333" y="612"/>
                    </a:lnTo>
                    <a:lnTo>
                      <a:pt x="2334" y="612"/>
                    </a:lnTo>
                    <a:lnTo>
                      <a:pt x="2335" y="612"/>
                    </a:lnTo>
                    <a:lnTo>
                      <a:pt x="2336" y="611"/>
                    </a:lnTo>
                    <a:lnTo>
                      <a:pt x="2337" y="610"/>
                    </a:lnTo>
                    <a:lnTo>
                      <a:pt x="2336" y="610"/>
                    </a:lnTo>
                    <a:lnTo>
                      <a:pt x="2336" y="610"/>
                    </a:lnTo>
                    <a:lnTo>
                      <a:pt x="2336" y="610"/>
                    </a:lnTo>
                    <a:lnTo>
                      <a:pt x="2335" y="610"/>
                    </a:lnTo>
                    <a:lnTo>
                      <a:pt x="2334" y="610"/>
                    </a:lnTo>
                    <a:lnTo>
                      <a:pt x="2334" y="610"/>
                    </a:lnTo>
                    <a:lnTo>
                      <a:pt x="2337" y="609"/>
                    </a:lnTo>
                    <a:lnTo>
                      <a:pt x="2337" y="610"/>
                    </a:lnTo>
                    <a:lnTo>
                      <a:pt x="2338" y="610"/>
                    </a:lnTo>
                    <a:lnTo>
                      <a:pt x="2339" y="611"/>
                    </a:lnTo>
                    <a:lnTo>
                      <a:pt x="2338" y="613"/>
                    </a:lnTo>
                    <a:lnTo>
                      <a:pt x="2337" y="614"/>
                    </a:lnTo>
                    <a:lnTo>
                      <a:pt x="2337" y="615"/>
                    </a:lnTo>
                    <a:lnTo>
                      <a:pt x="2337" y="616"/>
                    </a:lnTo>
                    <a:lnTo>
                      <a:pt x="2334" y="617"/>
                    </a:lnTo>
                    <a:lnTo>
                      <a:pt x="2333" y="618"/>
                    </a:lnTo>
                    <a:lnTo>
                      <a:pt x="2333" y="619"/>
                    </a:lnTo>
                    <a:lnTo>
                      <a:pt x="2333" y="619"/>
                    </a:lnTo>
                    <a:lnTo>
                      <a:pt x="2333" y="620"/>
                    </a:lnTo>
                    <a:lnTo>
                      <a:pt x="2333" y="621"/>
                    </a:lnTo>
                    <a:lnTo>
                      <a:pt x="2332" y="619"/>
                    </a:lnTo>
                    <a:lnTo>
                      <a:pt x="2330" y="619"/>
                    </a:lnTo>
                    <a:lnTo>
                      <a:pt x="2328" y="619"/>
                    </a:lnTo>
                    <a:lnTo>
                      <a:pt x="2326" y="619"/>
                    </a:lnTo>
                    <a:lnTo>
                      <a:pt x="2325" y="621"/>
                    </a:lnTo>
                    <a:lnTo>
                      <a:pt x="2325" y="622"/>
                    </a:lnTo>
                    <a:lnTo>
                      <a:pt x="2325" y="623"/>
                    </a:lnTo>
                    <a:lnTo>
                      <a:pt x="2325" y="625"/>
                    </a:lnTo>
                    <a:lnTo>
                      <a:pt x="2326" y="626"/>
                    </a:lnTo>
                    <a:lnTo>
                      <a:pt x="2327" y="628"/>
                    </a:lnTo>
                    <a:lnTo>
                      <a:pt x="2329" y="628"/>
                    </a:lnTo>
                    <a:lnTo>
                      <a:pt x="2330" y="628"/>
                    </a:lnTo>
                    <a:lnTo>
                      <a:pt x="2332" y="628"/>
                    </a:lnTo>
                    <a:lnTo>
                      <a:pt x="2334" y="626"/>
                    </a:lnTo>
                    <a:lnTo>
                      <a:pt x="2334" y="627"/>
                    </a:lnTo>
                    <a:lnTo>
                      <a:pt x="2333" y="628"/>
                    </a:lnTo>
                    <a:lnTo>
                      <a:pt x="2333" y="629"/>
                    </a:lnTo>
                    <a:lnTo>
                      <a:pt x="2335" y="632"/>
                    </a:lnTo>
                    <a:lnTo>
                      <a:pt x="2336" y="632"/>
                    </a:lnTo>
                    <a:lnTo>
                      <a:pt x="2337" y="633"/>
                    </a:lnTo>
                    <a:lnTo>
                      <a:pt x="2339" y="633"/>
                    </a:lnTo>
                    <a:lnTo>
                      <a:pt x="2341" y="632"/>
                    </a:lnTo>
                    <a:lnTo>
                      <a:pt x="2342" y="632"/>
                    </a:lnTo>
                    <a:lnTo>
                      <a:pt x="2343" y="630"/>
                    </a:lnTo>
                    <a:lnTo>
                      <a:pt x="2344" y="628"/>
                    </a:lnTo>
                    <a:lnTo>
                      <a:pt x="2344" y="627"/>
                    </a:lnTo>
                    <a:lnTo>
                      <a:pt x="2344" y="623"/>
                    </a:lnTo>
                    <a:lnTo>
                      <a:pt x="2345" y="623"/>
                    </a:lnTo>
                    <a:lnTo>
                      <a:pt x="2346" y="622"/>
                    </a:lnTo>
                    <a:lnTo>
                      <a:pt x="2346" y="622"/>
                    </a:lnTo>
                    <a:lnTo>
                      <a:pt x="2348" y="621"/>
                    </a:lnTo>
                    <a:lnTo>
                      <a:pt x="2349" y="621"/>
                    </a:lnTo>
                    <a:lnTo>
                      <a:pt x="2349" y="620"/>
                    </a:lnTo>
                    <a:lnTo>
                      <a:pt x="2350" y="619"/>
                    </a:lnTo>
                    <a:lnTo>
                      <a:pt x="2350" y="619"/>
                    </a:lnTo>
                    <a:lnTo>
                      <a:pt x="2351" y="618"/>
                    </a:lnTo>
                    <a:lnTo>
                      <a:pt x="2350" y="617"/>
                    </a:lnTo>
                    <a:lnTo>
                      <a:pt x="2351" y="616"/>
                    </a:lnTo>
                    <a:lnTo>
                      <a:pt x="2351" y="616"/>
                    </a:lnTo>
                    <a:lnTo>
                      <a:pt x="2351" y="617"/>
                    </a:lnTo>
                    <a:lnTo>
                      <a:pt x="2352" y="617"/>
                    </a:lnTo>
                    <a:lnTo>
                      <a:pt x="2354" y="618"/>
                    </a:lnTo>
                    <a:lnTo>
                      <a:pt x="2355" y="618"/>
                    </a:lnTo>
                    <a:lnTo>
                      <a:pt x="2355" y="619"/>
                    </a:lnTo>
                    <a:lnTo>
                      <a:pt x="2354" y="619"/>
                    </a:lnTo>
                    <a:lnTo>
                      <a:pt x="2354" y="619"/>
                    </a:lnTo>
                    <a:lnTo>
                      <a:pt x="2355" y="619"/>
                    </a:lnTo>
                    <a:lnTo>
                      <a:pt x="2355" y="619"/>
                    </a:lnTo>
                    <a:lnTo>
                      <a:pt x="2357" y="618"/>
                    </a:lnTo>
                    <a:lnTo>
                      <a:pt x="2358" y="618"/>
                    </a:lnTo>
                    <a:lnTo>
                      <a:pt x="2359" y="619"/>
                    </a:lnTo>
                    <a:lnTo>
                      <a:pt x="2359" y="619"/>
                    </a:lnTo>
                    <a:lnTo>
                      <a:pt x="2358" y="620"/>
                    </a:lnTo>
                    <a:lnTo>
                      <a:pt x="2357" y="620"/>
                    </a:lnTo>
                    <a:lnTo>
                      <a:pt x="2355" y="620"/>
                    </a:lnTo>
                    <a:lnTo>
                      <a:pt x="2354" y="621"/>
                    </a:lnTo>
                    <a:lnTo>
                      <a:pt x="2354" y="622"/>
                    </a:lnTo>
                    <a:lnTo>
                      <a:pt x="2354" y="623"/>
                    </a:lnTo>
                    <a:lnTo>
                      <a:pt x="2354" y="623"/>
                    </a:lnTo>
                    <a:lnTo>
                      <a:pt x="2354" y="624"/>
                    </a:lnTo>
                    <a:lnTo>
                      <a:pt x="2353" y="624"/>
                    </a:lnTo>
                    <a:lnTo>
                      <a:pt x="2353" y="625"/>
                    </a:lnTo>
                    <a:lnTo>
                      <a:pt x="2354" y="625"/>
                    </a:lnTo>
                    <a:lnTo>
                      <a:pt x="2355" y="625"/>
                    </a:lnTo>
                    <a:lnTo>
                      <a:pt x="2356" y="625"/>
                    </a:lnTo>
                    <a:lnTo>
                      <a:pt x="2358" y="625"/>
                    </a:lnTo>
                    <a:lnTo>
                      <a:pt x="2359" y="627"/>
                    </a:lnTo>
                    <a:lnTo>
                      <a:pt x="2358" y="628"/>
                    </a:lnTo>
                    <a:lnTo>
                      <a:pt x="2356" y="628"/>
                    </a:lnTo>
                    <a:lnTo>
                      <a:pt x="2356" y="627"/>
                    </a:lnTo>
                    <a:lnTo>
                      <a:pt x="2354" y="628"/>
                    </a:lnTo>
                    <a:lnTo>
                      <a:pt x="2355" y="630"/>
                    </a:lnTo>
                    <a:lnTo>
                      <a:pt x="2355" y="631"/>
                    </a:lnTo>
                    <a:lnTo>
                      <a:pt x="2356" y="631"/>
                    </a:lnTo>
                    <a:lnTo>
                      <a:pt x="2356" y="630"/>
                    </a:lnTo>
                    <a:lnTo>
                      <a:pt x="2357" y="630"/>
                    </a:lnTo>
                    <a:lnTo>
                      <a:pt x="2358" y="629"/>
                    </a:lnTo>
                    <a:lnTo>
                      <a:pt x="2359" y="629"/>
                    </a:lnTo>
                    <a:lnTo>
                      <a:pt x="2359" y="630"/>
                    </a:lnTo>
                    <a:lnTo>
                      <a:pt x="2359" y="631"/>
                    </a:lnTo>
                    <a:lnTo>
                      <a:pt x="2357" y="632"/>
                    </a:lnTo>
                    <a:lnTo>
                      <a:pt x="2358" y="632"/>
                    </a:lnTo>
                    <a:lnTo>
                      <a:pt x="2359" y="632"/>
                    </a:lnTo>
                    <a:lnTo>
                      <a:pt x="2359" y="632"/>
                    </a:lnTo>
                    <a:lnTo>
                      <a:pt x="2359" y="632"/>
                    </a:lnTo>
                    <a:lnTo>
                      <a:pt x="2361" y="632"/>
                    </a:lnTo>
                    <a:lnTo>
                      <a:pt x="2359" y="633"/>
                    </a:lnTo>
                    <a:lnTo>
                      <a:pt x="2359" y="634"/>
                    </a:lnTo>
                    <a:lnTo>
                      <a:pt x="2360" y="634"/>
                    </a:lnTo>
                    <a:lnTo>
                      <a:pt x="2360" y="635"/>
                    </a:lnTo>
                    <a:lnTo>
                      <a:pt x="2359" y="635"/>
                    </a:lnTo>
                    <a:lnTo>
                      <a:pt x="2359" y="636"/>
                    </a:lnTo>
                    <a:lnTo>
                      <a:pt x="2358" y="637"/>
                    </a:lnTo>
                    <a:lnTo>
                      <a:pt x="2359" y="637"/>
                    </a:lnTo>
                    <a:lnTo>
                      <a:pt x="2359" y="638"/>
                    </a:lnTo>
                    <a:lnTo>
                      <a:pt x="2359" y="640"/>
                    </a:lnTo>
                    <a:lnTo>
                      <a:pt x="2360" y="640"/>
                    </a:lnTo>
                    <a:lnTo>
                      <a:pt x="2359" y="640"/>
                    </a:lnTo>
                    <a:lnTo>
                      <a:pt x="2358" y="640"/>
                    </a:lnTo>
                    <a:lnTo>
                      <a:pt x="2357" y="640"/>
                    </a:lnTo>
                    <a:lnTo>
                      <a:pt x="2356" y="641"/>
                    </a:lnTo>
                    <a:lnTo>
                      <a:pt x="2355" y="642"/>
                    </a:lnTo>
                    <a:lnTo>
                      <a:pt x="2355" y="641"/>
                    </a:lnTo>
                    <a:lnTo>
                      <a:pt x="2355" y="641"/>
                    </a:lnTo>
                    <a:lnTo>
                      <a:pt x="2356" y="640"/>
                    </a:lnTo>
                    <a:lnTo>
                      <a:pt x="2355" y="640"/>
                    </a:lnTo>
                    <a:lnTo>
                      <a:pt x="2355" y="640"/>
                    </a:lnTo>
                    <a:lnTo>
                      <a:pt x="2354" y="638"/>
                    </a:lnTo>
                    <a:lnTo>
                      <a:pt x="2353" y="637"/>
                    </a:lnTo>
                    <a:lnTo>
                      <a:pt x="2352" y="637"/>
                    </a:lnTo>
                    <a:lnTo>
                      <a:pt x="2351" y="637"/>
                    </a:lnTo>
                    <a:lnTo>
                      <a:pt x="2351" y="637"/>
                    </a:lnTo>
                    <a:lnTo>
                      <a:pt x="2351" y="638"/>
                    </a:lnTo>
                    <a:lnTo>
                      <a:pt x="2351" y="639"/>
                    </a:lnTo>
                    <a:lnTo>
                      <a:pt x="2349" y="640"/>
                    </a:lnTo>
                    <a:lnTo>
                      <a:pt x="2348" y="641"/>
                    </a:lnTo>
                    <a:lnTo>
                      <a:pt x="2347" y="642"/>
                    </a:lnTo>
                    <a:lnTo>
                      <a:pt x="2347" y="643"/>
                    </a:lnTo>
                    <a:lnTo>
                      <a:pt x="2346" y="643"/>
                    </a:lnTo>
                    <a:lnTo>
                      <a:pt x="2346" y="643"/>
                    </a:lnTo>
                    <a:lnTo>
                      <a:pt x="2344" y="643"/>
                    </a:lnTo>
                    <a:lnTo>
                      <a:pt x="2343" y="643"/>
                    </a:lnTo>
                    <a:lnTo>
                      <a:pt x="2342" y="645"/>
                    </a:lnTo>
                    <a:lnTo>
                      <a:pt x="2342" y="646"/>
                    </a:lnTo>
                    <a:lnTo>
                      <a:pt x="2342" y="648"/>
                    </a:lnTo>
                    <a:lnTo>
                      <a:pt x="2343" y="649"/>
                    </a:lnTo>
                    <a:lnTo>
                      <a:pt x="2345" y="649"/>
                    </a:lnTo>
                    <a:lnTo>
                      <a:pt x="2346" y="649"/>
                    </a:lnTo>
                    <a:lnTo>
                      <a:pt x="2348" y="649"/>
                    </a:lnTo>
                    <a:lnTo>
                      <a:pt x="2349" y="650"/>
                    </a:lnTo>
                    <a:lnTo>
                      <a:pt x="2348" y="650"/>
                    </a:lnTo>
                    <a:lnTo>
                      <a:pt x="2347" y="650"/>
                    </a:lnTo>
                    <a:lnTo>
                      <a:pt x="2348" y="650"/>
                    </a:lnTo>
                    <a:lnTo>
                      <a:pt x="2351" y="652"/>
                    </a:lnTo>
                    <a:lnTo>
                      <a:pt x="2351" y="653"/>
                    </a:lnTo>
                    <a:lnTo>
                      <a:pt x="2350" y="653"/>
                    </a:lnTo>
                    <a:lnTo>
                      <a:pt x="2348" y="652"/>
                    </a:lnTo>
                    <a:lnTo>
                      <a:pt x="2347" y="651"/>
                    </a:lnTo>
                    <a:lnTo>
                      <a:pt x="2346" y="650"/>
                    </a:lnTo>
                    <a:lnTo>
                      <a:pt x="2345" y="650"/>
                    </a:lnTo>
                    <a:lnTo>
                      <a:pt x="2342" y="650"/>
                    </a:lnTo>
                    <a:lnTo>
                      <a:pt x="2341" y="650"/>
                    </a:lnTo>
                    <a:lnTo>
                      <a:pt x="2337" y="647"/>
                    </a:lnTo>
                    <a:lnTo>
                      <a:pt x="2335" y="647"/>
                    </a:lnTo>
                    <a:lnTo>
                      <a:pt x="2336" y="648"/>
                    </a:lnTo>
                    <a:lnTo>
                      <a:pt x="2337" y="649"/>
                    </a:lnTo>
                    <a:lnTo>
                      <a:pt x="2338" y="650"/>
                    </a:lnTo>
                    <a:lnTo>
                      <a:pt x="2337" y="650"/>
                    </a:lnTo>
                    <a:lnTo>
                      <a:pt x="2339" y="650"/>
                    </a:lnTo>
                    <a:lnTo>
                      <a:pt x="2339" y="651"/>
                    </a:lnTo>
                    <a:lnTo>
                      <a:pt x="2339" y="652"/>
                    </a:lnTo>
                    <a:lnTo>
                      <a:pt x="2341" y="654"/>
                    </a:lnTo>
                    <a:lnTo>
                      <a:pt x="2339" y="654"/>
                    </a:lnTo>
                    <a:lnTo>
                      <a:pt x="2333" y="653"/>
                    </a:lnTo>
                    <a:lnTo>
                      <a:pt x="2331" y="653"/>
                    </a:lnTo>
                    <a:lnTo>
                      <a:pt x="2333" y="654"/>
                    </a:lnTo>
                    <a:lnTo>
                      <a:pt x="2333" y="654"/>
                    </a:lnTo>
                    <a:lnTo>
                      <a:pt x="2334" y="654"/>
                    </a:lnTo>
                    <a:lnTo>
                      <a:pt x="2333" y="654"/>
                    </a:lnTo>
                    <a:lnTo>
                      <a:pt x="2333" y="654"/>
                    </a:lnTo>
                    <a:lnTo>
                      <a:pt x="2333" y="655"/>
                    </a:lnTo>
                    <a:lnTo>
                      <a:pt x="2335" y="658"/>
                    </a:lnTo>
                    <a:lnTo>
                      <a:pt x="2336" y="659"/>
                    </a:lnTo>
                    <a:lnTo>
                      <a:pt x="2336" y="661"/>
                    </a:lnTo>
                    <a:lnTo>
                      <a:pt x="2337" y="662"/>
                    </a:lnTo>
                    <a:lnTo>
                      <a:pt x="2337" y="662"/>
                    </a:lnTo>
                    <a:lnTo>
                      <a:pt x="2339" y="663"/>
                    </a:lnTo>
                    <a:lnTo>
                      <a:pt x="2341" y="664"/>
                    </a:lnTo>
                    <a:lnTo>
                      <a:pt x="2342" y="663"/>
                    </a:lnTo>
                    <a:lnTo>
                      <a:pt x="2344" y="664"/>
                    </a:lnTo>
                    <a:lnTo>
                      <a:pt x="2343" y="664"/>
                    </a:lnTo>
                    <a:lnTo>
                      <a:pt x="2343" y="665"/>
                    </a:lnTo>
                    <a:lnTo>
                      <a:pt x="2344" y="665"/>
                    </a:lnTo>
                    <a:lnTo>
                      <a:pt x="2346" y="667"/>
                    </a:lnTo>
                    <a:lnTo>
                      <a:pt x="2347" y="667"/>
                    </a:lnTo>
                    <a:lnTo>
                      <a:pt x="2347" y="668"/>
                    </a:lnTo>
                    <a:lnTo>
                      <a:pt x="2346" y="669"/>
                    </a:lnTo>
                    <a:lnTo>
                      <a:pt x="2347" y="670"/>
                    </a:lnTo>
                    <a:lnTo>
                      <a:pt x="2348" y="669"/>
                    </a:lnTo>
                    <a:lnTo>
                      <a:pt x="2348" y="671"/>
                    </a:lnTo>
                    <a:lnTo>
                      <a:pt x="2347" y="672"/>
                    </a:lnTo>
                    <a:lnTo>
                      <a:pt x="2346" y="672"/>
                    </a:lnTo>
                    <a:lnTo>
                      <a:pt x="2346" y="672"/>
                    </a:lnTo>
                    <a:lnTo>
                      <a:pt x="2347" y="672"/>
                    </a:lnTo>
                    <a:lnTo>
                      <a:pt x="2348" y="672"/>
                    </a:lnTo>
                    <a:lnTo>
                      <a:pt x="2352" y="672"/>
                    </a:lnTo>
                    <a:lnTo>
                      <a:pt x="2354" y="672"/>
                    </a:lnTo>
                    <a:lnTo>
                      <a:pt x="2355" y="672"/>
                    </a:lnTo>
                    <a:lnTo>
                      <a:pt x="2355" y="673"/>
                    </a:lnTo>
                    <a:lnTo>
                      <a:pt x="2356" y="672"/>
                    </a:lnTo>
                    <a:lnTo>
                      <a:pt x="2357" y="673"/>
                    </a:lnTo>
                    <a:lnTo>
                      <a:pt x="2358" y="673"/>
                    </a:lnTo>
                    <a:lnTo>
                      <a:pt x="2359" y="672"/>
                    </a:lnTo>
                    <a:lnTo>
                      <a:pt x="2359" y="672"/>
                    </a:lnTo>
                    <a:lnTo>
                      <a:pt x="2360" y="672"/>
                    </a:lnTo>
                    <a:lnTo>
                      <a:pt x="2361" y="673"/>
                    </a:lnTo>
                    <a:lnTo>
                      <a:pt x="2360" y="674"/>
                    </a:lnTo>
                    <a:lnTo>
                      <a:pt x="2359" y="674"/>
                    </a:lnTo>
                    <a:lnTo>
                      <a:pt x="2359" y="674"/>
                    </a:lnTo>
                    <a:lnTo>
                      <a:pt x="2358" y="675"/>
                    </a:lnTo>
                    <a:lnTo>
                      <a:pt x="2358" y="676"/>
                    </a:lnTo>
                    <a:lnTo>
                      <a:pt x="2359" y="676"/>
                    </a:lnTo>
                    <a:lnTo>
                      <a:pt x="2359" y="676"/>
                    </a:lnTo>
                    <a:lnTo>
                      <a:pt x="2360" y="676"/>
                    </a:lnTo>
                    <a:lnTo>
                      <a:pt x="2361" y="676"/>
                    </a:lnTo>
                    <a:lnTo>
                      <a:pt x="2362" y="676"/>
                    </a:lnTo>
                    <a:lnTo>
                      <a:pt x="2364" y="676"/>
                    </a:lnTo>
                    <a:lnTo>
                      <a:pt x="2364" y="676"/>
                    </a:lnTo>
                    <a:lnTo>
                      <a:pt x="2365" y="676"/>
                    </a:lnTo>
                    <a:lnTo>
                      <a:pt x="2366" y="676"/>
                    </a:lnTo>
                    <a:lnTo>
                      <a:pt x="2366" y="676"/>
                    </a:lnTo>
                    <a:lnTo>
                      <a:pt x="2367" y="678"/>
                    </a:lnTo>
                    <a:lnTo>
                      <a:pt x="2367" y="679"/>
                    </a:lnTo>
                    <a:lnTo>
                      <a:pt x="2368" y="679"/>
                    </a:lnTo>
                    <a:lnTo>
                      <a:pt x="2368" y="679"/>
                    </a:lnTo>
                    <a:lnTo>
                      <a:pt x="2370" y="677"/>
                    </a:lnTo>
                    <a:lnTo>
                      <a:pt x="2371" y="676"/>
                    </a:lnTo>
                    <a:lnTo>
                      <a:pt x="2371" y="676"/>
                    </a:lnTo>
                    <a:lnTo>
                      <a:pt x="2372" y="676"/>
                    </a:lnTo>
                    <a:lnTo>
                      <a:pt x="2372" y="677"/>
                    </a:lnTo>
                    <a:lnTo>
                      <a:pt x="2372" y="678"/>
                    </a:lnTo>
                    <a:lnTo>
                      <a:pt x="2372" y="679"/>
                    </a:lnTo>
                    <a:lnTo>
                      <a:pt x="2373" y="678"/>
                    </a:lnTo>
                    <a:lnTo>
                      <a:pt x="2373" y="679"/>
                    </a:lnTo>
                    <a:lnTo>
                      <a:pt x="2373" y="680"/>
                    </a:lnTo>
                    <a:lnTo>
                      <a:pt x="2374" y="680"/>
                    </a:lnTo>
                    <a:lnTo>
                      <a:pt x="2374" y="681"/>
                    </a:lnTo>
                    <a:lnTo>
                      <a:pt x="2375" y="681"/>
                    </a:lnTo>
                    <a:lnTo>
                      <a:pt x="2376" y="681"/>
                    </a:lnTo>
                    <a:lnTo>
                      <a:pt x="2376" y="682"/>
                    </a:lnTo>
                    <a:lnTo>
                      <a:pt x="2377" y="683"/>
                    </a:lnTo>
                    <a:lnTo>
                      <a:pt x="2377" y="683"/>
                    </a:lnTo>
                    <a:lnTo>
                      <a:pt x="2377" y="684"/>
                    </a:lnTo>
                    <a:lnTo>
                      <a:pt x="2376" y="685"/>
                    </a:lnTo>
                    <a:lnTo>
                      <a:pt x="2375" y="685"/>
                    </a:lnTo>
                    <a:lnTo>
                      <a:pt x="2374" y="685"/>
                    </a:lnTo>
                    <a:lnTo>
                      <a:pt x="2377" y="686"/>
                    </a:lnTo>
                    <a:lnTo>
                      <a:pt x="2378" y="687"/>
                    </a:lnTo>
                    <a:lnTo>
                      <a:pt x="2379" y="688"/>
                    </a:lnTo>
                    <a:lnTo>
                      <a:pt x="2380" y="689"/>
                    </a:lnTo>
                    <a:lnTo>
                      <a:pt x="2381" y="689"/>
                    </a:lnTo>
                    <a:lnTo>
                      <a:pt x="2381" y="688"/>
                    </a:lnTo>
                    <a:lnTo>
                      <a:pt x="2381" y="687"/>
                    </a:lnTo>
                    <a:lnTo>
                      <a:pt x="2381" y="687"/>
                    </a:lnTo>
                    <a:lnTo>
                      <a:pt x="2383" y="687"/>
                    </a:lnTo>
                    <a:lnTo>
                      <a:pt x="2384" y="688"/>
                    </a:lnTo>
                    <a:lnTo>
                      <a:pt x="2384" y="689"/>
                    </a:lnTo>
                    <a:lnTo>
                      <a:pt x="2383" y="689"/>
                    </a:lnTo>
                    <a:lnTo>
                      <a:pt x="2383" y="689"/>
                    </a:lnTo>
                    <a:lnTo>
                      <a:pt x="2384" y="689"/>
                    </a:lnTo>
                    <a:lnTo>
                      <a:pt x="2384" y="690"/>
                    </a:lnTo>
                    <a:lnTo>
                      <a:pt x="2383" y="690"/>
                    </a:lnTo>
                    <a:lnTo>
                      <a:pt x="2382" y="690"/>
                    </a:lnTo>
                    <a:lnTo>
                      <a:pt x="2382" y="691"/>
                    </a:lnTo>
                    <a:lnTo>
                      <a:pt x="2381" y="691"/>
                    </a:lnTo>
                    <a:lnTo>
                      <a:pt x="2381" y="690"/>
                    </a:lnTo>
                    <a:lnTo>
                      <a:pt x="2381" y="689"/>
                    </a:lnTo>
                    <a:lnTo>
                      <a:pt x="2381" y="689"/>
                    </a:lnTo>
                    <a:lnTo>
                      <a:pt x="2379" y="690"/>
                    </a:lnTo>
                    <a:lnTo>
                      <a:pt x="2378" y="692"/>
                    </a:lnTo>
                    <a:lnTo>
                      <a:pt x="2378" y="693"/>
                    </a:lnTo>
                    <a:lnTo>
                      <a:pt x="2379" y="693"/>
                    </a:lnTo>
                    <a:lnTo>
                      <a:pt x="2383" y="693"/>
                    </a:lnTo>
                    <a:lnTo>
                      <a:pt x="2381" y="697"/>
                    </a:lnTo>
                    <a:lnTo>
                      <a:pt x="2381" y="698"/>
                    </a:lnTo>
                    <a:lnTo>
                      <a:pt x="2381" y="697"/>
                    </a:lnTo>
                    <a:lnTo>
                      <a:pt x="2380" y="696"/>
                    </a:lnTo>
                    <a:lnTo>
                      <a:pt x="2379" y="695"/>
                    </a:lnTo>
                    <a:lnTo>
                      <a:pt x="2378" y="695"/>
                    </a:lnTo>
                    <a:lnTo>
                      <a:pt x="2378" y="696"/>
                    </a:lnTo>
                    <a:lnTo>
                      <a:pt x="2379" y="697"/>
                    </a:lnTo>
                    <a:lnTo>
                      <a:pt x="2379" y="698"/>
                    </a:lnTo>
                    <a:lnTo>
                      <a:pt x="2379" y="698"/>
                    </a:lnTo>
                    <a:lnTo>
                      <a:pt x="2378" y="698"/>
                    </a:lnTo>
                    <a:lnTo>
                      <a:pt x="2377" y="697"/>
                    </a:lnTo>
                    <a:lnTo>
                      <a:pt x="2377" y="698"/>
                    </a:lnTo>
                    <a:lnTo>
                      <a:pt x="2377" y="699"/>
                    </a:lnTo>
                    <a:lnTo>
                      <a:pt x="2374" y="701"/>
                    </a:lnTo>
                    <a:lnTo>
                      <a:pt x="2374" y="702"/>
                    </a:lnTo>
                    <a:lnTo>
                      <a:pt x="2376" y="705"/>
                    </a:lnTo>
                    <a:lnTo>
                      <a:pt x="2374" y="706"/>
                    </a:lnTo>
                    <a:lnTo>
                      <a:pt x="2374" y="705"/>
                    </a:lnTo>
                    <a:lnTo>
                      <a:pt x="2372" y="702"/>
                    </a:lnTo>
                    <a:lnTo>
                      <a:pt x="2371" y="702"/>
                    </a:lnTo>
                    <a:lnTo>
                      <a:pt x="2371" y="701"/>
                    </a:lnTo>
                    <a:lnTo>
                      <a:pt x="2369" y="698"/>
                    </a:lnTo>
                    <a:lnTo>
                      <a:pt x="2368" y="697"/>
                    </a:lnTo>
                    <a:lnTo>
                      <a:pt x="2368" y="696"/>
                    </a:lnTo>
                    <a:lnTo>
                      <a:pt x="2367" y="697"/>
                    </a:lnTo>
                    <a:lnTo>
                      <a:pt x="2368" y="698"/>
                    </a:lnTo>
                    <a:lnTo>
                      <a:pt x="2368" y="698"/>
                    </a:lnTo>
                    <a:lnTo>
                      <a:pt x="2368" y="699"/>
                    </a:lnTo>
                    <a:lnTo>
                      <a:pt x="2367" y="699"/>
                    </a:lnTo>
                    <a:lnTo>
                      <a:pt x="2366" y="700"/>
                    </a:lnTo>
                    <a:lnTo>
                      <a:pt x="2364" y="700"/>
                    </a:lnTo>
                    <a:lnTo>
                      <a:pt x="2363" y="701"/>
                    </a:lnTo>
                    <a:lnTo>
                      <a:pt x="2362" y="702"/>
                    </a:lnTo>
                    <a:lnTo>
                      <a:pt x="2362" y="703"/>
                    </a:lnTo>
                    <a:lnTo>
                      <a:pt x="2362" y="704"/>
                    </a:lnTo>
                    <a:lnTo>
                      <a:pt x="2359" y="709"/>
                    </a:lnTo>
                    <a:lnTo>
                      <a:pt x="2357" y="711"/>
                    </a:lnTo>
                    <a:lnTo>
                      <a:pt x="2355" y="711"/>
                    </a:lnTo>
                    <a:lnTo>
                      <a:pt x="2355" y="708"/>
                    </a:lnTo>
                    <a:lnTo>
                      <a:pt x="2356" y="707"/>
                    </a:lnTo>
                    <a:lnTo>
                      <a:pt x="2356" y="707"/>
                    </a:lnTo>
                    <a:lnTo>
                      <a:pt x="2358" y="706"/>
                    </a:lnTo>
                    <a:lnTo>
                      <a:pt x="2358" y="705"/>
                    </a:lnTo>
                    <a:lnTo>
                      <a:pt x="2359" y="703"/>
                    </a:lnTo>
                    <a:lnTo>
                      <a:pt x="2360" y="702"/>
                    </a:lnTo>
                    <a:lnTo>
                      <a:pt x="2360" y="702"/>
                    </a:lnTo>
                    <a:lnTo>
                      <a:pt x="2359" y="701"/>
                    </a:lnTo>
                    <a:lnTo>
                      <a:pt x="2360" y="700"/>
                    </a:lnTo>
                    <a:lnTo>
                      <a:pt x="2360" y="699"/>
                    </a:lnTo>
                    <a:lnTo>
                      <a:pt x="2362" y="699"/>
                    </a:lnTo>
                    <a:lnTo>
                      <a:pt x="2363" y="699"/>
                    </a:lnTo>
                    <a:lnTo>
                      <a:pt x="2364" y="696"/>
                    </a:lnTo>
                    <a:lnTo>
                      <a:pt x="2364" y="695"/>
                    </a:lnTo>
                    <a:lnTo>
                      <a:pt x="2365" y="694"/>
                    </a:lnTo>
                    <a:lnTo>
                      <a:pt x="2365" y="692"/>
                    </a:lnTo>
                    <a:lnTo>
                      <a:pt x="2364" y="692"/>
                    </a:lnTo>
                    <a:lnTo>
                      <a:pt x="2364" y="694"/>
                    </a:lnTo>
                    <a:lnTo>
                      <a:pt x="2364" y="694"/>
                    </a:lnTo>
                    <a:lnTo>
                      <a:pt x="2363" y="694"/>
                    </a:lnTo>
                    <a:lnTo>
                      <a:pt x="2363" y="693"/>
                    </a:lnTo>
                    <a:lnTo>
                      <a:pt x="2363" y="691"/>
                    </a:lnTo>
                    <a:lnTo>
                      <a:pt x="2363" y="690"/>
                    </a:lnTo>
                    <a:lnTo>
                      <a:pt x="2362" y="690"/>
                    </a:lnTo>
                    <a:lnTo>
                      <a:pt x="2361" y="691"/>
                    </a:lnTo>
                    <a:lnTo>
                      <a:pt x="2361" y="693"/>
                    </a:lnTo>
                    <a:lnTo>
                      <a:pt x="2362" y="694"/>
                    </a:lnTo>
                    <a:lnTo>
                      <a:pt x="2362" y="695"/>
                    </a:lnTo>
                    <a:lnTo>
                      <a:pt x="2361" y="697"/>
                    </a:lnTo>
                    <a:lnTo>
                      <a:pt x="2359" y="698"/>
                    </a:lnTo>
                    <a:lnTo>
                      <a:pt x="2358" y="698"/>
                    </a:lnTo>
                    <a:lnTo>
                      <a:pt x="2357" y="697"/>
                    </a:lnTo>
                    <a:lnTo>
                      <a:pt x="2356" y="695"/>
                    </a:lnTo>
                    <a:lnTo>
                      <a:pt x="2356" y="694"/>
                    </a:lnTo>
                    <a:lnTo>
                      <a:pt x="2356" y="694"/>
                    </a:lnTo>
                    <a:lnTo>
                      <a:pt x="2356" y="693"/>
                    </a:lnTo>
                    <a:lnTo>
                      <a:pt x="2355" y="692"/>
                    </a:lnTo>
                    <a:lnTo>
                      <a:pt x="2351" y="685"/>
                    </a:lnTo>
                    <a:lnTo>
                      <a:pt x="2351" y="685"/>
                    </a:lnTo>
                    <a:lnTo>
                      <a:pt x="2352" y="685"/>
                    </a:lnTo>
                    <a:lnTo>
                      <a:pt x="2351" y="684"/>
                    </a:lnTo>
                    <a:lnTo>
                      <a:pt x="2350" y="684"/>
                    </a:lnTo>
                    <a:lnTo>
                      <a:pt x="2349" y="685"/>
                    </a:lnTo>
                    <a:lnTo>
                      <a:pt x="2350" y="686"/>
                    </a:lnTo>
                    <a:lnTo>
                      <a:pt x="2346" y="685"/>
                    </a:lnTo>
                    <a:lnTo>
                      <a:pt x="2343" y="685"/>
                    </a:lnTo>
                    <a:lnTo>
                      <a:pt x="2342" y="684"/>
                    </a:lnTo>
                    <a:lnTo>
                      <a:pt x="2341" y="683"/>
                    </a:lnTo>
                    <a:lnTo>
                      <a:pt x="2341" y="681"/>
                    </a:lnTo>
                    <a:lnTo>
                      <a:pt x="2340" y="681"/>
                    </a:lnTo>
                    <a:lnTo>
                      <a:pt x="2337" y="681"/>
                    </a:lnTo>
                    <a:lnTo>
                      <a:pt x="2336" y="681"/>
                    </a:lnTo>
                    <a:lnTo>
                      <a:pt x="2333" y="680"/>
                    </a:lnTo>
                    <a:lnTo>
                      <a:pt x="2329" y="680"/>
                    </a:lnTo>
                    <a:lnTo>
                      <a:pt x="2327" y="679"/>
                    </a:lnTo>
                    <a:lnTo>
                      <a:pt x="2329" y="678"/>
                    </a:lnTo>
                    <a:lnTo>
                      <a:pt x="2329" y="678"/>
                    </a:lnTo>
                    <a:lnTo>
                      <a:pt x="2331" y="676"/>
                    </a:lnTo>
                    <a:lnTo>
                      <a:pt x="2332" y="676"/>
                    </a:lnTo>
                    <a:lnTo>
                      <a:pt x="2332" y="675"/>
                    </a:lnTo>
                    <a:lnTo>
                      <a:pt x="2332" y="673"/>
                    </a:lnTo>
                    <a:lnTo>
                      <a:pt x="2330" y="672"/>
                    </a:lnTo>
                    <a:lnTo>
                      <a:pt x="2330" y="673"/>
                    </a:lnTo>
                    <a:lnTo>
                      <a:pt x="2329" y="674"/>
                    </a:lnTo>
                    <a:lnTo>
                      <a:pt x="2329" y="673"/>
                    </a:lnTo>
                    <a:lnTo>
                      <a:pt x="2329" y="672"/>
                    </a:lnTo>
                    <a:lnTo>
                      <a:pt x="2330" y="672"/>
                    </a:lnTo>
                    <a:lnTo>
                      <a:pt x="2329" y="671"/>
                    </a:lnTo>
                    <a:lnTo>
                      <a:pt x="2329" y="671"/>
                    </a:lnTo>
                    <a:lnTo>
                      <a:pt x="2328" y="672"/>
                    </a:lnTo>
                    <a:lnTo>
                      <a:pt x="2327" y="672"/>
                    </a:lnTo>
                    <a:lnTo>
                      <a:pt x="2327" y="671"/>
                    </a:lnTo>
                    <a:lnTo>
                      <a:pt x="2326" y="670"/>
                    </a:lnTo>
                    <a:lnTo>
                      <a:pt x="2326" y="669"/>
                    </a:lnTo>
                    <a:lnTo>
                      <a:pt x="2325" y="669"/>
                    </a:lnTo>
                    <a:lnTo>
                      <a:pt x="2325" y="668"/>
                    </a:lnTo>
                    <a:lnTo>
                      <a:pt x="2326" y="668"/>
                    </a:lnTo>
                    <a:lnTo>
                      <a:pt x="2326" y="667"/>
                    </a:lnTo>
                    <a:lnTo>
                      <a:pt x="2327" y="667"/>
                    </a:lnTo>
                    <a:lnTo>
                      <a:pt x="2327" y="667"/>
                    </a:lnTo>
                    <a:lnTo>
                      <a:pt x="2327" y="666"/>
                    </a:lnTo>
                    <a:lnTo>
                      <a:pt x="2325" y="666"/>
                    </a:lnTo>
                    <a:lnTo>
                      <a:pt x="2324" y="665"/>
                    </a:lnTo>
                    <a:lnTo>
                      <a:pt x="2324" y="666"/>
                    </a:lnTo>
                    <a:lnTo>
                      <a:pt x="2324" y="667"/>
                    </a:lnTo>
                    <a:lnTo>
                      <a:pt x="2324" y="668"/>
                    </a:lnTo>
                    <a:lnTo>
                      <a:pt x="2323" y="668"/>
                    </a:lnTo>
                    <a:lnTo>
                      <a:pt x="2320" y="666"/>
                    </a:lnTo>
                    <a:lnTo>
                      <a:pt x="2318" y="667"/>
                    </a:lnTo>
                    <a:lnTo>
                      <a:pt x="2316" y="666"/>
                    </a:lnTo>
                    <a:lnTo>
                      <a:pt x="2308" y="661"/>
                    </a:lnTo>
                    <a:lnTo>
                      <a:pt x="2307" y="660"/>
                    </a:lnTo>
                    <a:lnTo>
                      <a:pt x="2306" y="660"/>
                    </a:lnTo>
                    <a:lnTo>
                      <a:pt x="2304" y="660"/>
                    </a:lnTo>
                    <a:lnTo>
                      <a:pt x="2304" y="661"/>
                    </a:lnTo>
                    <a:lnTo>
                      <a:pt x="2305" y="661"/>
                    </a:lnTo>
                    <a:lnTo>
                      <a:pt x="2305" y="662"/>
                    </a:lnTo>
                    <a:lnTo>
                      <a:pt x="2303" y="661"/>
                    </a:lnTo>
                    <a:lnTo>
                      <a:pt x="2302" y="659"/>
                    </a:lnTo>
                    <a:lnTo>
                      <a:pt x="2301" y="658"/>
                    </a:lnTo>
                    <a:lnTo>
                      <a:pt x="2300" y="659"/>
                    </a:lnTo>
                    <a:lnTo>
                      <a:pt x="2299" y="659"/>
                    </a:lnTo>
                    <a:lnTo>
                      <a:pt x="2298" y="661"/>
                    </a:lnTo>
                    <a:lnTo>
                      <a:pt x="2300" y="661"/>
                    </a:lnTo>
                    <a:lnTo>
                      <a:pt x="2301" y="661"/>
                    </a:lnTo>
                    <a:lnTo>
                      <a:pt x="2299" y="662"/>
                    </a:lnTo>
                    <a:lnTo>
                      <a:pt x="2298" y="662"/>
                    </a:lnTo>
                    <a:lnTo>
                      <a:pt x="2298" y="663"/>
                    </a:lnTo>
                    <a:lnTo>
                      <a:pt x="2299" y="663"/>
                    </a:lnTo>
                    <a:lnTo>
                      <a:pt x="2299" y="663"/>
                    </a:lnTo>
                    <a:lnTo>
                      <a:pt x="2300" y="663"/>
                    </a:lnTo>
                    <a:lnTo>
                      <a:pt x="2303" y="666"/>
                    </a:lnTo>
                    <a:lnTo>
                      <a:pt x="2304" y="667"/>
                    </a:lnTo>
                    <a:lnTo>
                      <a:pt x="2305" y="667"/>
                    </a:lnTo>
                    <a:lnTo>
                      <a:pt x="2307" y="667"/>
                    </a:lnTo>
                    <a:lnTo>
                      <a:pt x="2309" y="667"/>
                    </a:lnTo>
                    <a:lnTo>
                      <a:pt x="2311" y="668"/>
                    </a:lnTo>
                    <a:lnTo>
                      <a:pt x="2312" y="670"/>
                    </a:lnTo>
                    <a:lnTo>
                      <a:pt x="2311" y="670"/>
                    </a:lnTo>
                    <a:lnTo>
                      <a:pt x="2311" y="671"/>
                    </a:lnTo>
                    <a:lnTo>
                      <a:pt x="2310" y="672"/>
                    </a:lnTo>
                    <a:lnTo>
                      <a:pt x="2310" y="673"/>
                    </a:lnTo>
                    <a:lnTo>
                      <a:pt x="2311" y="673"/>
                    </a:lnTo>
                    <a:lnTo>
                      <a:pt x="2311" y="674"/>
                    </a:lnTo>
                    <a:lnTo>
                      <a:pt x="2311" y="675"/>
                    </a:lnTo>
                    <a:lnTo>
                      <a:pt x="2311" y="677"/>
                    </a:lnTo>
                    <a:lnTo>
                      <a:pt x="2311" y="676"/>
                    </a:lnTo>
                    <a:lnTo>
                      <a:pt x="2311" y="676"/>
                    </a:lnTo>
                    <a:lnTo>
                      <a:pt x="2310" y="676"/>
                    </a:lnTo>
                    <a:lnTo>
                      <a:pt x="2310" y="677"/>
                    </a:lnTo>
                    <a:lnTo>
                      <a:pt x="2311" y="678"/>
                    </a:lnTo>
                    <a:lnTo>
                      <a:pt x="2311" y="680"/>
                    </a:lnTo>
                    <a:lnTo>
                      <a:pt x="2312" y="680"/>
                    </a:lnTo>
                    <a:lnTo>
                      <a:pt x="2312" y="681"/>
                    </a:lnTo>
                    <a:lnTo>
                      <a:pt x="2311" y="681"/>
                    </a:lnTo>
                    <a:lnTo>
                      <a:pt x="2310" y="680"/>
                    </a:lnTo>
                    <a:lnTo>
                      <a:pt x="2309" y="680"/>
                    </a:lnTo>
                    <a:lnTo>
                      <a:pt x="2308" y="681"/>
                    </a:lnTo>
                    <a:lnTo>
                      <a:pt x="2309" y="681"/>
                    </a:lnTo>
                    <a:lnTo>
                      <a:pt x="2307" y="681"/>
                    </a:lnTo>
                    <a:lnTo>
                      <a:pt x="2307" y="684"/>
                    </a:lnTo>
                    <a:lnTo>
                      <a:pt x="2307" y="686"/>
                    </a:lnTo>
                    <a:lnTo>
                      <a:pt x="2310" y="686"/>
                    </a:lnTo>
                    <a:lnTo>
                      <a:pt x="2310" y="687"/>
                    </a:lnTo>
                    <a:lnTo>
                      <a:pt x="2308" y="690"/>
                    </a:lnTo>
                    <a:lnTo>
                      <a:pt x="2307" y="691"/>
                    </a:lnTo>
                    <a:lnTo>
                      <a:pt x="2307" y="692"/>
                    </a:lnTo>
                    <a:lnTo>
                      <a:pt x="2306" y="693"/>
                    </a:lnTo>
                    <a:lnTo>
                      <a:pt x="2304" y="694"/>
                    </a:lnTo>
                    <a:lnTo>
                      <a:pt x="2303" y="694"/>
                    </a:lnTo>
                    <a:lnTo>
                      <a:pt x="2299" y="697"/>
                    </a:lnTo>
                    <a:lnTo>
                      <a:pt x="2298" y="698"/>
                    </a:lnTo>
                    <a:lnTo>
                      <a:pt x="2296" y="698"/>
                    </a:lnTo>
                    <a:lnTo>
                      <a:pt x="2297" y="697"/>
                    </a:lnTo>
                    <a:lnTo>
                      <a:pt x="2297" y="696"/>
                    </a:lnTo>
                    <a:lnTo>
                      <a:pt x="2297" y="695"/>
                    </a:lnTo>
                    <a:lnTo>
                      <a:pt x="2297" y="694"/>
                    </a:lnTo>
                    <a:lnTo>
                      <a:pt x="2296" y="694"/>
                    </a:lnTo>
                    <a:lnTo>
                      <a:pt x="2294" y="692"/>
                    </a:lnTo>
                    <a:lnTo>
                      <a:pt x="2294" y="691"/>
                    </a:lnTo>
                    <a:lnTo>
                      <a:pt x="2294" y="690"/>
                    </a:lnTo>
                    <a:lnTo>
                      <a:pt x="2295" y="689"/>
                    </a:lnTo>
                    <a:lnTo>
                      <a:pt x="2295" y="689"/>
                    </a:lnTo>
                    <a:lnTo>
                      <a:pt x="2295" y="688"/>
                    </a:lnTo>
                    <a:lnTo>
                      <a:pt x="2296" y="686"/>
                    </a:lnTo>
                    <a:lnTo>
                      <a:pt x="2296" y="685"/>
                    </a:lnTo>
                    <a:lnTo>
                      <a:pt x="2296" y="685"/>
                    </a:lnTo>
                    <a:lnTo>
                      <a:pt x="2295" y="684"/>
                    </a:lnTo>
                    <a:lnTo>
                      <a:pt x="2295" y="683"/>
                    </a:lnTo>
                    <a:lnTo>
                      <a:pt x="2294" y="683"/>
                    </a:lnTo>
                    <a:lnTo>
                      <a:pt x="2294" y="685"/>
                    </a:lnTo>
                    <a:lnTo>
                      <a:pt x="2294" y="685"/>
                    </a:lnTo>
                    <a:lnTo>
                      <a:pt x="2293" y="685"/>
                    </a:lnTo>
                    <a:lnTo>
                      <a:pt x="2292" y="684"/>
                    </a:lnTo>
                    <a:lnTo>
                      <a:pt x="2289" y="681"/>
                    </a:lnTo>
                    <a:lnTo>
                      <a:pt x="2289" y="680"/>
                    </a:lnTo>
                    <a:lnTo>
                      <a:pt x="2289" y="680"/>
                    </a:lnTo>
                    <a:lnTo>
                      <a:pt x="2288" y="680"/>
                    </a:lnTo>
                    <a:lnTo>
                      <a:pt x="2288" y="681"/>
                    </a:lnTo>
                    <a:lnTo>
                      <a:pt x="2288" y="682"/>
                    </a:lnTo>
                    <a:lnTo>
                      <a:pt x="2287" y="683"/>
                    </a:lnTo>
                    <a:lnTo>
                      <a:pt x="2285" y="685"/>
                    </a:lnTo>
                    <a:lnTo>
                      <a:pt x="2285" y="681"/>
                    </a:lnTo>
                    <a:lnTo>
                      <a:pt x="2285" y="680"/>
                    </a:lnTo>
                    <a:lnTo>
                      <a:pt x="2284" y="677"/>
                    </a:lnTo>
                    <a:lnTo>
                      <a:pt x="2283" y="676"/>
                    </a:lnTo>
                    <a:lnTo>
                      <a:pt x="2283" y="676"/>
                    </a:lnTo>
                    <a:lnTo>
                      <a:pt x="2282" y="676"/>
                    </a:lnTo>
                    <a:lnTo>
                      <a:pt x="2281" y="676"/>
                    </a:lnTo>
                    <a:lnTo>
                      <a:pt x="2281" y="678"/>
                    </a:lnTo>
                    <a:lnTo>
                      <a:pt x="2280" y="679"/>
                    </a:lnTo>
                    <a:lnTo>
                      <a:pt x="2279" y="681"/>
                    </a:lnTo>
                    <a:lnTo>
                      <a:pt x="2278" y="680"/>
                    </a:lnTo>
                    <a:lnTo>
                      <a:pt x="2277" y="680"/>
                    </a:lnTo>
                    <a:lnTo>
                      <a:pt x="2277" y="681"/>
                    </a:lnTo>
                    <a:lnTo>
                      <a:pt x="2276" y="681"/>
                    </a:lnTo>
                    <a:lnTo>
                      <a:pt x="2273" y="681"/>
                    </a:lnTo>
                    <a:lnTo>
                      <a:pt x="2273" y="680"/>
                    </a:lnTo>
                    <a:lnTo>
                      <a:pt x="2274" y="680"/>
                    </a:lnTo>
                    <a:lnTo>
                      <a:pt x="2274" y="679"/>
                    </a:lnTo>
                    <a:lnTo>
                      <a:pt x="2273" y="679"/>
                    </a:lnTo>
                    <a:lnTo>
                      <a:pt x="2272" y="679"/>
                    </a:lnTo>
                    <a:lnTo>
                      <a:pt x="2272" y="680"/>
                    </a:lnTo>
                    <a:lnTo>
                      <a:pt x="2271" y="680"/>
                    </a:lnTo>
                    <a:lnTo>
                      <a:pt x="2270" y="681"/>
                    </a:lnTo>
                    <a:lnTo>
                      <a:pt x="2270" y="681"/>
                    </a:lnTo>
                    <a:lnTo>
                      <a:pt x="2271" y="681"/>
                    </a:lnTo>
                    <a:lnTo>
                      <a:pt x="2272" y="681"/>
                    </a:lnTo>
                    <a:lnTo>
                      <a:pt x="2272" y="683"/>
                    </a:lnTo>
                    <a:lnTo>
                      <a:pt x="2272" y="684"/>
                    </a:lnTo>
                    <a:lnTo>
                      <a:pt x="2271" y="685"/>
                    </a:lnTo>
                    <a:lnTo>
                      <a:pt x="2272" y="686"/>
                    </a:lnTo>
                    <a:lnTo>
                      <a:pt x="2272" y="687"/>
                    </a:lnTo>
                    <a:lnTo>
                      <a:pt x="2271" y="687"/>
                    </a:lnTo>
                    <a:lnTo>
                      <a:pt x="2270" y="686"/>
                    </a:lnTo>
                    <a:lnTo>
                      <a:pt x="2269" y="685"/>
                    </a:lnTo>
                    <a:lnTo>
                      <a:pt x="2268" y="686"/>
                    </a:lnTo>
                    <a:lnTo>
                      <a:pt x="2268" y="689"/>
                    </a:lnTo>
                    <a:lnTo>
                      <a:pt x="2268" y="692"/>
                    </a:lnTo>
                    <a:lnTo>
                      <a:pt x="2268" y="694"/>
                    </a:lnTo>
                    <a:lnTo>
                      <a:pt x="2267" y="692"/>
                    </a:lnTo>
                    <a:lnTo>
                      <a:pt x="2267" y="691"/>
                    </a:lnTo>
                    <a:lnTo>
                      <a:pt x="2266" y="692"/>
                    </a:lnTo>
                    <a:lnTo>
                      <a:pt x="2265" y="692"/>
                    </a:lnTo>
                    <a:lnTo>
                      <a:pt x="2266" y="693"/>
                    </a:lnTo>
                    <a:lnTo>
                      <a:pt x="2265" y="694"/>
                    </a:lnTo>
                    <a:lnTo>
                      <a:pt x="2264" y="694"/>
                    </a:lnTo>
                    <a:lnTo>
                      <a:pt x="2264" y="695"/>
                    </a:lnTo>
                    <a:lnTo>
                      <a:pt x="2263" y="695"/>
                    </a:lnTo>
                    <a:lnTo>
                      <a:pt x="2263" y="694"/>
                    </a:lnTo>
                    <a:lnTo>
                      <a:pt x="2262" y="694"/>
                    </a:lnTo>
                    <a:lnTo>
                      <a:pt x="2261" y="694"/>
                    </a:lnTo>
                    <a:lnTo>
                      <a:pt x="2260" y="695"/>
                    </a:lnTo>
                    <a:lnTo>
                      <a:pt x="2259" y="695"/>
                    </a:lnTo>
                    <a:lnTo>
                      <a:pt x="2257" y="694"/>
                    </a:lnTo>
                    <a:lnTo>
                      <a:pt x="2256" y="694"/>
                    </a:lnTo>
                    <a:lnTo>
                      <a:pt x="2257" y="694"/>
                    </a:lnTo>
                    <a:lnTo>
                      <a:pt x="2258" y="694"/>
                    </a:lnTo>
                    <a:lnTo>
                      <a:pt x="2259" y="693"/>
                    </a:lnTo>
                    <a:lnTo>
                      <a:pt x="2259" y="691"/>
                    </a:lnTo>
                    <a:lnTo>
                      <a:pt x="2257" y="692"/>
                    </a:lnTo>
                    <a:lnTo>
                      <a:pt x="2256" y="691"/>
                    </a:lnTo>
                    <a:lnTo>
                      <a:pt x="2254" y="690"/>
                    </a:lnTo>
                    <a:lnTo>
                      <a:pt x="2254" y="690"/>
                    </a:lnTo>
                    <a:lnTo>
                      <a:pt x="2254" y="691"/>
                    </a:lnTo>
                    <a:lnTo>
                      <a:pt x="2254" y="692"/>
                    </a:lnTo>
                    <a:lnTo>
                      <a:pt x="2252" y="693"/>
                    </a:lnTo>
                    <a:lnTo>
                      <a:pt x="2251" y="693"/>
                    </a:lnTo>
                    <a:lnTo>
                      <a:pt x="2251" y="694"/>
                    </a:lnTo>
                    <a:lnTo>
                      <a:pt x="2250" y="694"/>
                    </a:lnTo>
                    <a:lnTo>
                      <a:pt x="2247" y="691"/>
                    </a:lnTo>
                    <a:lnTo>
                      <a:pt x="2245" y="689"/>
                    </a:lnTo>
                    <a:lnTo>
                      <a:pt x="2244" y="689"/>
                    </a:lnTo>
                    <a:lnTo>
                      <a:pt x="2241" y="690"/>
                    </a:lnTo>
                    <a:lnTo>
                      <a:pt x="2241" y="689"/>
                    </a:lnTo>
                    <a:lnTo>
                      <a:pt x="2241" y="689"/>
                    </a:lnTo>
                    <a:lnTo>
                      <a:pt x="2242" y="688"/>
                    </a:lnTo>
                    <a:lnTo>
                      <a:pt x="2243" y="688"/>
                    </a:lnTo>
                    <a:lnTo>
                      <a:pt x="2242" y="687"/>
                    </a:lnTo>
                    <a:lnTo>
                      <a:pt x="2241" y="686"/>
                    </a:lnTo>
                    <a:lnTo>
                      <a:pt x="2240" y="686"/>
                    </a:lnTo>
                    <a:lnTo>
                      <a:pt x="2240" y="687"/>
                    </a:lnTo>
                    <a:lnTo>
                      <a:pt x="2239" y="688"/>
                    </a:lnTo>
                    <a:lnTo>
                      <a:pt x="2239" y="689"/>
                    </a:lnTo>
                    <a:lnTo>
                      <a:pt x="2238" y="689"/>
                    </a:lnTo>
                    <a:lnTo>
                      <a:pt x="2237" y="689"/>
                    </a:lnTo>
                    <a:lnTo>
                      <a:pt x="2236" y="689"/>
                    </a:lnTo>
                    <a:lnTo>
                      <a:pt x="2234" y="687"/>
                    </a:lnTo>
                    <a:lnTo>
                      <a:pt x="2233" y="687"/>
                    </a:lnTo>
                    <a:lnTo>
                      <a:pt x="2226" y="685"/>
                    </a:lnTo>
                    <a:lnTo>
                      <a:pt x="2222" y="684"/>
                    </a:lnTo>
                    <a:lnTo>
                      <a:pt x="2219" y="681"/>
                    </a:lnTo>
                    <a:lnTo>
                      <a:pt x="2218" y="677"/>
                    </a:lnTo>
                    <a:lnTo>
                      <a:pt x="2219" y="678"/>
                    </a:lnTo>
                    <a:lnTo>
                      <a:pt x="2220" y="679"/>
                    </a:lnTo>
                    <a:lnTo>
                      <a:pt x="2221" y="678"/>
                    </a:lnTo>
                    <a:lnTo>
                      <a:pt x="2223" y="677"/>
                    </a:lnTo>
                    <a:lnTo>
                      <a:pt x="2223" y="676"/>
                    </a:lnTo>
                    <a:lnTo>
                      <a:pt x="2223" y="675"/>
                    </a:lnTo>
                    <a:lnTo>
                      <a:pt x="2224" y="674"/>
                    </a:lnTo>
                    <a:lnTo>
                      <a:pt x="2227" y="674"/>
                    </a:lnTo>
                    <a:lnTo>
                      <a:pt x="2226" y="675"/>
                    </a:lnTo>
                    <a:lnTo>
                      <a:pt x="2227" y="676"/>
                    </a:lnTo>
                    <a:lnTo>
                      <a:pt x="2228" y="678"/>
                    </a:lnTo>
                    <a:lnTo>
                      <a:pt x="2231" y="677"/>
                    </a:lnTo>
                    <a:lnTo>
                      <a:pt x="2231" y="680"/>
                    </a:lnTo>
                    <a:lnTo>
                      <a:pt x="2230" y="681"/>
                    </a:lnTo>
                    <a:lnTo>
                      <a:pt x="2230" y="682"/>
                    </a:lnTo>
                    <a:lnTo>
                      <a:pt x="2231" y="682"/>
                    </a:lnTo>
                    <a:lnTo>
                      <a:pt x="2231" y="683"/>
                    </a:lnTo>
                    <a:lnTo>
                      <a:pt x="2232" y="684"/>
                    </a:lnTo>
                    <a:lnTo>
                      <a:pt x="2232" y="685"/>
                    </a:lnTo>
                    <a:lnTo>
                      <a:pt x="2232" y="684"/>
                    </a:lnTo>
                    <a:lnTo>
                      <a:pt x="2233" y="684"/>
                    </a:lnTo>
                    <a:lnTo>
                      <a:pt x="2234" y="683"/>
                    </a:lnTo>
                    <a:lnTo>
                      <a:pt x="2234" y="682"/>
                    </a:lnTo>
                    <a:lnTo>
                      <a:pt x="2233" y="682"/>
                    </a:lnTo>
                    <a:lnTo>
                      <a:pt x="2233" y="681"/>
                    </a:lnTo>
                    <a:lnTo>
                      <a:pt x="2234" y="679"/>
                    </a:lnTo>
                    <a:lnTo>
                      <a:pt x="2233" y="677"/>
                    </a:lnTo>
                    <a:lnTo>
                      <a:pt x="2230" y="674"/>
                    </a:lnTo>
                    <a:lnTo>
                      <a:pt x="2228" y="672"/>
                    </a:lnTo>
                    <a:lnTo>
                      <a:pt x="2227" y="672"/>
                    </a:lnTo>
                    <a:lnTo>
                      <a:pt x="2227" y="670"/>
                    </a:lnTo>
                    <a:lnTo>
                      <a:pt x="2227" y="669"/>
                    </a:lnTo>
                    <a:lnTo>
                      <a:pt x="2226" y="669"/>
                    </a:lnTo>
                    <a:lnTo>
                      <a:pt x="2225" y="669"/>
                    </a:lnTo>
                    <a:lnTo>
                      <a:pt x="2224" y="668"/>
                    </a:lnTo>
                    <a:lnTo>
                      <a:pt x="2223" y="667"/>
                    </a:lnTo>
                    <a:lnTo>
                      <a:pt x="2223" y="664"/>
                    </a:lnTo>
                    <a:lnTo>
                      <a:pt x="2223" y="662"/>
                    </a:lnTo>
                    <a:lnTo>
                      <a:pt x="2224" y="660"/>
                    </a:lnTo>
                    <a:lnTo>
                      <a:pt x="2225" y="659"/>
                    </a:lnTo>
                    <a:lnTo>
                      <a:pt x="2226" y="659"/>
                    </a:lnTo>
                    <a:lnTo>
                      <a:pt x="2227" y="659"/>
                    </a:lnTo>
                    <a:lnTo>
                      <a:pt x="2227" y="657"/>
                    </a:lnTo>
                    <a:lnTo>
                      <a:pt x="2227" y="656"/>
                    </a:lnTo>
                    <a:lnTo>
                      <a:pt x="2226" y="655"/>
                    </a:lnTo>
                    <a:lnTo>
                      <a:pt x="2225" y="654"/>
                    </a:lnTo>
                    <a:lnTo>
                      <a:pt x="2223" y="654"/>
                    </a:lnTo>
                    <a:lnTo>
                      <a:pt x="2224" y="657"/>
                    </a:lnTo>
                    <a:lnTo>
                      <a:pt x="2224" y="658"/>
                    </a:lnTo>
                    <a:lnTo>
                      <a:pt x="2222" y="659"/>
                    </a:lnTo>
                    <a:lnTo>
                      <a:pt x="2222" y="660"/>
                    </a:lnTo>
                    <a:lnTo>
                      <a:pt x="2222" y="661"/>
                    </a:lnTo>
                    <a:lnTo>
                      <a:pt x="2222" y="662"/>
                    </a:lnTo>
                    <a:lnTo>
                      <a:pt x="2223" y="662"/>
                    </a:lnTo>
                    <a:lnTo>
                      <a:pt x="2222" y="663"/>
                    </a:lnTo>
                    <a:lnTo>
                      <a:pt x="2221" y="664"/>
                    </a:lnTo>
                    <a:lnTo>
                      <a:pt x="2221" y="665"/>
                    </a:lnTo>
                    <a:lnTo>
                      <a:pt x="2219" y="664"/>
                    </a:lnTo>
                    <a:lnTo>
                      <a:pt x="2216" y="663"/>
                    </a:lnTo>
                    <a:lnTo>
                      <a:pt x="2215" y="663"/>
                    </a:lnTo>
                    <a:lnTo>
                      <a:pt x="2213" y="663"/>
                    </a:lnTo>
                    <a:lnTo>
                      <a:pt x="2212" y="663"/>
                    </a:lnTo>
                    <a:lnTo>
                      <a:pt x="2211" y="662"/>
                    </a:lnTo>
                    <a:lnTo>
                      <a:pt x="2212" y="661"/>
                    </a:lnTo>
                    <a:lnTo>
                      <a:pt x="2213" y="660"/>
                    </a:lnTo>
                    <a:lnTo>
                      <a:pt x="2213" y="659"/>
                    </a:lnTo>
                    <a:lnTo>
                      <a:pt x="2211" y="659"/>
                    </a:lnTo>
                    <a:lnTo>
                      <a:pt x="2210" y="659"/>
                    </a:lnTo>
                    <a:lnTo>
                      <a:pt x="2207" y="661"/>
                    </a:lnTo>
                    <a:lnTo>
                      <a:pt x="2204" y="661"/>
                    </a:lnTo>
                    <a:lnTo>
                      <a:pt x="2202" y="661"/>
                    </a:lnTo>
                    <a:lnTo>
                      <a:pt x="2203" y="660"/>
                    </a:lnTo>
                    <a:lnTo>
                      <a:pt x="2204" y="659"/>
                    </a:lnTo>
                    <a:lnTo>
                      <a:pt x="2203" y="656"/>
                    </a:lnTo>
                    <a:lnTo>
                      <a:pt x="2202" y="655"/>
                    </a:lnTo>
                    <a:lnTo>
                      <a:pt x="2202" y="654"/>
                    </a:lnTo>
                    <a:lnTo>
                      <a:pt x="2202" y="653"/>
                    </a:lnTo>
                    <a:lnTo>
                      <a:pt x="2202" y="652"/>
                    </a:lnTo>
                    <a:lnTo>
                      <a:pt x="2201" y="652"/>
                    </a:lnTo>
                    <a:lnTo>
                      <a:pt x="2201" y="652"/>
                    </a:lnTo>
                    <a:lnTo>
                      <a:pt x="2199" y="653"/>
                    </a:lnTo>
                    <a:lnTo>
                      <a:pt x="2198" y="653"/>
                    </a:lnTo>
                    <a:lnTo>
                      <a:pt x="2197" y="653"/>
                    </a:lnTo>
                    <a:lnTo>
                      <a:pt x="2197" y="652"/>
                    </a:lnTo>
                    <a:lnTo>
                      <a:pt x="2197" y="650"/>
                    </a:lnTo>
                    <a:lnTo>
                      <a:pt x="2197" y="649"/>
                    </a:lnTo>
                    <a:lnTo>
                      <a:pt x="2197" y="645"/>
                    </a:lnTo>
                    <a:lnTo>
                      <a:pt x="2197" y="644"/>
                    </a:lnTo>
                    <a:lnTo>
                      <a:pt x="2195" y="643"/>
                    </a:lnTo>
                    <a:lnTo>
                      <a:pt x="2193" y="643"/>
                    </a:lnTo>
                    <a:lnTo>
                      <a:pt x="2187" y="644"/>
                    </a:lnTo>
                    <a:lnTo>
                      <a:pt x="2185" y="644"/>
                    </a:lnTo>
                    <a:lnTo>
                      <a:pt x="2183" y="645"/>
                    </a:lnTo>
                    <a:lnTo>
                      <a:pt x="2181" y="646"/>
                    </a:lnTo>
                    <a:lnTo>
                      <a:pt x="2180" y="645"/>
                    </a:lnTo>
                    <a:lnTo>
                      <a:pt x="2180" y="644"/>
                    </a:lnTo>
                    <a:lnTo>
                      <a:pt x="2180" y="643"/>
                    </a:lnTo>
                    <a:lnTo>
                      <a:pt x="2180" y="643"/>
                    </a:lnTo>
                    <a:lnTo>
                      <a:pt x="2180" y="641"/>
                    </a:lnTo>
                    <a:lnTo>
                      <a:pt x="2180" y="640"/>
                    </a:lnTo>
                    <a:lnTo>
                      <a:pt x="2181" y="639"/>
                    </a:lnTo>
                    <a:lnTo>
                      <a:pt x="2182" y="640"/>
                    </a:lnTo>
                    <a:lnTo>
                      <a:pt x="2183" y="641"/>
                    </a:lnTo>
                    <a:lnTo>
                      <a:pt x="2184" y="639"/>
                    </a:lnTo>
                    <a:lnTo>
                      <a:pt x="2183" y="638"/>
                    </a:lnTo>
                    <a:lnTo>
                      <a:pt x="2183" y="637"/>
                    </a:lnTo>
                    <a:lnTo>
                      <a:pt x="2182" y="637"/>
                    </a:lnTo>
                    <a:lnTo>
                      <a:pt x="2179" y="637"/>
                    </a:lnTo>
                    <a:lnTo>
                      <a:pt x="2178" y="637"/>
                    </a:lnTo>
                    <a:lnTo>
                      <a:pt x="2175" y="637"/>
                    </a:lnTo>
                    <a:lnTo>
                      <a:pt x="2175" y="637"/>
                    </a:lnTo>
                    <a:lnTo>
                      <a:pt x="2174" y="637"/>
                    </a:lnTo>
                    <a:lnTo>
                      <a:pt x="2173" y="637"/>
                    </a:lnTo>
                    <a:lnTo>
                      <a:pt x="2172" y="637"/>
                    </a:lnTo>
                    <a:lnTo>
                      <a:pt x="2172" y="637"/>
                    </a:lnTo>
                    <a:lnTo>
                      <a:pt x="2172" y="638"/>
                    </a:lnTo>
                    <a:lnTo>
                      <a:pt x="2171" y="639"/>
                    </a:lnTo>
                    <a:lnTo>
                      <a:pt x="2171" y="640"/>
                    </a:lnTo>
                    <a:lnTo>
                      <a:pt x="2165" y="641"/>
                    </a:lnTo>
                    <a:lnTo>
                      <a:pt x="2164" y="642"/>
                    </a:lnTo>
                    <a:lnTo>
                      <a:pt x="2162" y="644"/>
                    </a:lnTo>
                    <a:lnTo>
                      <a:pt x="2162" y="645"/>
                    </a:lnTo>
                    <a:lnTo>
                      <a:pt x="2160" y="645"/>
                    </a:lnTo>
                    <a:lnTo>
                      <a:pt x="2161" y="644"/>
                    </a:lnTo>
                    <a:lnTo>
                      <a:pt x="2162" y="643"/>
                    </a:lnTo>
                    <a:lnTo>
                      <a:pt x="2161" y="642"/>
                    </a:lnTo>
                    <a:lnTo>
                      <a:pt x="2160" y="641"/>
                    </a:lnTo>
                    <a:lnTo>
                      <a:pt x="2159" y="642"/>
                    </a:lnTo>
                    <a:lnTo>
                      <a:pt x="2158" y="643"/>
                    </a:lnTo>
                    <a:lnTo>
                      <a:pt x="2157" y="642"/>
                    </a:lnTo>
                    <a:lnTo>
                      <a:pt x="2157" y="644"/>
                    </a:lnTo>
                    <a:lnTo>
                      <a:pt x="2158" y="645"/>
                    </a:lnTo>
                    <a:lnTo>
                      <a:pt x="2158" y="647"/>
                    </a:lnTo>
                    <a:lnTo>
                      <a:pt x="2158" y="648"/>
                    </a:lnTo>
                    <a:lnTo>
                      <a:pt x="2159" y="648"/>
                    </a:lnTo>
                    <a:lnTo>
                      <a:pt x="2160" y="647"/>
                    </a:lnTo>
                    <a:lnTo>
                      <a:pt x="2162" y="646"/>
                    </a:lnTo>
                    <a:lnTo>
                      <a:pt x="2162" y="646"/>
                    </a:lnTo>
                    <a:lnTo>
                      <a:pt x="2163" y="646"/>
                    </a:lnTo>
                    <a:lnTo>
                      <a:pt x="2164" y="647"/>
                    </a:lnTo>
                    <a:lnTo>
                      <a:pt x="2162" y="648"/>
                    </a:lnTo>
                    <a:lnTo>
                      <a:pt x="2161" y="649"/>
                    </a:lnTo>
                    <a:lnTo>
                      <a:pt x="2162" y="653"/>
                    </a:lnTo>
                    <a:lnTo>
                      <a:pt x="2163" y="654"/>
                    </a:lnTo>
                    <a:lnTo>
                      <a:pt x="2164" y="654"/>
                    </a:lnTo>
                    <a:lnTo>
                      <a:pt x="2165" y="654"/>
                    </a:lnTo>
                    <a:lnTo>
                      <a:pt x="2166" y="653"/>
                    </a:lnTo>
                    <a:lnTo>
                      <a:pt x="2168" y="653"/>
                    </a:lnTo>
                    <a:lnTo>
                      <a:pt x="2169" y="654"/>
                    </a:lnTo>
                    <a:lnTo>
                      <a:pt x="2167" y="654"/>
                    </a:lnTo>
                    <a:lnTo>
                      <a:pt x="2166" y="654"/>
                    </a:lnTo>
                    <a:lnTo>
                      <a:pt x="2166" y="655"/>
                    </a:lnTo>
                    <a:lnTo>
                      <a:pt x="2167" y="656"/>
                    </a:lnTo>
                    <a:lnTo>
                      <a:pt x="2166" y="657"/>
                    </a:lnTo>
                    <a:lnTo>
                      <a:pt x="2164" y="657"/>
                    </a:lnTo>
                    <a:lnTo>
                      <a:pt x="2161" y="657"/>
                    </a:lnTo>
                    <a:lnTo>
                      <a:pt x="2158" y="658"/>
                    </a:lnTo>
                    <a:lnTo>
                      <a:pt x="2153" y="660"/>
                    </a:lnTo>
                    <a:lnTo>
                      <a:pt x="2151" y="661"/>
                    </a:lnTo>
                    <a:lnTo>
                      <a:pt x="2149" y="661"/>
                    </a:lnTo>
                    <a:lnTo>
                      <a:pt x="2138" y="659"/>
                    </a:lnTo>
                    <a:lnTo>
                      <a:pt x="2136" y="659"/>
                    </a:lnTo>
                    <a:lnTo>
                      <a:pt x="2134" y="659"/>
                    </a:lnTo>
                    <a:lnTo>
                      <a:pt x="2132" y="658"/>
                    </a:lnTo>
                    <a:lnTo>
                      <a:pt x="2123" y="655"/>
                    </a:lnTo>
                    <a:lnTo>
                      <a:pt x="2114" y="652"/>
                    </a:lnTo>
                    <a:lnTo>
                      <a:pt x="2110" y="650"/>
                    </a:lnTo>
                    <a:lnTo>
                      <a:pt x="2105" y="648"/>
                    </a:lnTo>
                    <a:lnTo>
                      <a:pt x="2097" y="645"/>
                    </a:lnTo>
                    <a:lnTo>
                      <a:pt x="2092" y="643"/>
                    </a:lnTo>
                    <a:lnTo>
                      <a:pt x="2085" y="641"/>
                    </a:lnTo>
                    <a:lnTo>
                      <a:pt x="2082" y="641"/>
                    </a:lnTo>
                    <a:lnTo>
                      <a:pt x="2078" y="642"/>
                    </a:lnTo>
                    <a:lnTo>
                      <a:pt x="2074" y="642"/>
                    </a:lnTo>
                    <a:lnTo>
                      <a:pt x="2072" y="642"/>
                    </a:lnTo>
                    <a:lnTo>
                      <a:pt x="2070" y="642"/>
                    </a:lnTo>
                    <a:lnTo>
                      <a:pt x="2067" y="641"/>
                    </a:lnTo>
                    <a:lnTo>
                      <a:pt x="2064" y="642"/>
                    </a:lnTo>
                    <a:lnTo>
                      <a:pt x="2060" y="642"/>
                    </a:lnTo>
                    <a:lnTo>
                      <a:pt x="2054" y="643"/>
                    </a:lnTo>
                    <a:lnTo>
                      <a:pt x="2049" y="644"/>
                    </a:lnTo>
                    <a:lnTo>
                      <a:pt x="2047" y="645"/>
                    </a:lnTo>
                    <a:lnTo>
                      <a:pt x="2045" y="645"/>
                    </a:lnTo>
                    <a:lnTo>
                      <a:pt x="2043" y="646"/>
                    </a:lnTo>
                    <a:lnTo>
                      <a:pt x="2041" y="647"/>
                    </a:lnTo>
                    <a:lnTo>
                      <a:pt x="2040" y="647"/>
                    </a:lnTo>
                    <a:lnTo>
                      <a:pt x="2039" y="645"/>
                    </a:lnTo>
                    <a:lnTo>
                      <a:pt x="2037" y="643"/>
                    </a:lnTo>
                    <a:lnTo>
                      <a:pt x="2035" y="640"/>
                    </a:lnTo>
                    <a:lnTo>
                      <a:pt x="2036" y="639"/>
                    </a:lnTo>
                    <a:lnTo>
                      <a:pt x="2039" y="638"/>
                    </a:lnTo>
                    <a:lnTo>
                      <a:pt x="2041" y="637"/>
                    </a:lnTo>
                    <a:lnTo>
                      <a:pt x="2044" y="635"/>
                    </a:lnTo>
                    <a:lnTo>
                      <a:pt x="2044" y="631"/>
                    </a:lnTo>
                    <a:lnTo>
                      <a:pt x="2045" y="626"/>
                    </a:lnTo>
                    <a:lnTo>
                      <a:pt x="2044" y="624"/>
                    </a:lnTo>
                    <a:lnTo>
                      <a:pt x="2044" y="624"/>
                    </a:lnTo>
                    <a:lnTo>
                      <a:pt x="2041" y="624"/>
                    </a:lnTo>
                    <a:lnTo>
                      <a:pt x="2040" y="624"/>
                    </a:lnTo>
                    <a:lnTo>
                      <a:pt x="2039" y="624"/>
                    </a:lnTo>
                    <a:lnTo>
                      <a:pt x="2039" y="625"/>
                    </a:lnTo>
                    <a:lnTo>
                      <a:pt x="2038" y="627"/>
                    </a:lnTo>
                    <a:lnTo>
                      <a:pt x="2034" y="634"/>
                    </a:lnTo>
                    <a:lnTo>
                      <a:pt x="2033" y="639"/>
                    </a:lnTo>
                    <a:lnTo>
                      <a:pt x="2033" y="641"/>
                    </a:lnTo>
                    <a:lnTo>
                      <a:pt x="2037" y="645"/>
                    </a:lnTo>
                    <a:lnTo>
                      <a:pt x="2038" y="648"/>
                    </a:lnTo>
                    <a:lnTo>
                      <a:pt x="2037" y="650"/>
                    </a:lnTo>
                    <a:lnTo>
                      <a:pt x="2036" y="650"/>
                    </a:lnTo>
                    <a:lnTo>
                      <a:pt x="2034" y="649"/>
                    </a:lnTo>
                    <a:lnTo>
                      <a:pt x="2026" y="649"/>
                    </a:lnTo>
                    <a:lnTo>
                      <a:pt x="2024" y="649"/>
                    </a:lnTo>
                    <a:lnTo>
                      <a:pt x="2021" y="650"/>
                    </a:lnTo>
                    <a:lnTo>
                      <a:pt x="2019" y="651"/>
                    </a:lnTo>
                    <a:lnTo>
                      <a:pt x="2013" y="654"/>
                    </a:lnTo>
                    <a:lnTo>
                      <a:pt x="2004" y="658"/>
                    </a:lnTo>
                    <a:lnTo>
                      <a:pt x="1982" y="668"/>
                    </a:lnTo>
                    <a:lnTo>
                      <a:pt x="1979" y="670"/>
                    </a:lnTo>
                    <a:lnTo>
                      <a:pt x="1975" y="674"/>
                    </a:lnTo>
                    <a:lnTo>
                      <a:pt x="1973" y="675"/>
                    </a:lnTo>
                    <a:lnTo>
                      <a:pt x="1972" y="675"/>
                    </a:lnTo>
                    <a:lnTo>
                      <a:pt x="1972" y="674"/>
                    </a:lnTo>
                    <a:lnTo>
                      <a:pt x="1973" y="672"/>
                    </a:lnTo>
                    <a:lnTo>
                      <a:pt x="1978" y="667"/>
                    </a:lnTo>
                    <a:lnTo>
                      <a:pt x="1980" y="666"/>
                    </a:lnTo>
                    <a:lnTo>
                      <a:pt x="1982" y="666"/>
                    </a:lnTo>
                    <a:lnTo>
                      <a:pt x="1982" y="666"/>
                    </a:lnTo>
                    <a:lnTo>
                      <a:pt x="1983" y="665"/>
                    </a:lnTo>
                    <a:lnTo>
                      <a:pt x="1984" y="665"/>
                    </a:lnTo>
                    <a:lnTo>
                      <a:pt x="1986" y="663"/>
                    </a:lnTo>
                    <a:lnTo>
                      <a:pt x="1987" y="662"/>
                    </a:lnTo>
                    <a:lnTo>
                      <a:pt x="1987" y="662"/>
                    </a:lnTo>
                    <a:lnTo>
                      <a:pt x="1991" y="662"/>
                    </a:lnTo>
                    <a:lnTo>
                      <a:pt x="1992" y="662"/>
                    </a:lnTo>
                    <a:lnTo>
                      <a:pt x="1993" y="661"/>
                    </a:lnTo>
                    <a:lnTo>
                      <a:pt x="1994" y="659"/>
                    </a:lnTo>
                    <a:lnTo>
                      <a:pt x="1993" y="659"/>
                    </a:lnTo>
                    <a:lnTo>
                      <a:pt x="1993" y="659"/>
                    </a:lnTo>
                    <a:lnTo>
                      <a:pt x="1991" y="660"/>
                    </a:lnTo>
                    <a:lnTo>
                      <a:pt x="1991" y="659"/>
                    </a:lnTo>
                    <a:lnTo>
                      <a:pt x="1989" y="659"/>
                    </a:lnTo>
                    <a:lnTo>
                      <a:pt x="1988" y="658"/>
                    </a:lnTo>
                    <a:lnTo>
                      <a:pt x="1985" y="659"/>
                    </a:lnTo>
                    <a:lnTo>
                      <a:pt x="1978" y="661"/>
                    </a:lnTo>
                    <a:lnTo>
                      <a:pt x="1975" y="662"/>
                    </a:lnTo>
                    <a:lnTo>
                      <a:pt x="1974" y="662"/>
                    </a:lnTo>
                    <a:lnTo>
                      <a:pt x="1973" y="662"/>
                    </a:lnTo>
                    <a:lnTo>
                      <a:pt x="1972" y="661"/>
                    </a:lnTo>
                    <a:lnTo>
                      <a:pt x="1972" y="660"/>
                    </a:lnTo>
                    <a:lnTo>
                      <a:pt x="1973" y="660"/>
                    </a:lnTo>
                    <a:lnTo>
                      <a:pt x="1973" y="660"/>
                    </a:lnTo>
                    <a:lnTo>
                      <a:pt x="1974" y="659"/>
                    </a:lnTo>
                    <a:lnTo>
                      <a:pt x="1976" y="658"/>
                    </a:lnTo>
                    <a:lnTo>
                      <a:pt x="1977" y="654"/>
                    </a:lnTo>
                    <a:lnTo>
                      <a:pt x="1978" y="652"/>
                    </a:lnTo>
                    <a:lnTo>
                      <a:pt x="1978" y="648"/>
                    </a:lnTo>
                    <a:lnTo>
                      <a:pt x="1978" y="646"/>
                    </a:lnTo>
                    <a:lnTo>
                      <a:pt x="1978" y="645"/>
                    </a:lnTo>
                    <a:lnTo>
                      <a:pt x="1978" y="643"/>
                    </a:lnTo>
                    <a:lnTo>
                      <a:pt x="1978" y="642"/>
                    </a:lnTo>
                    <a:lnTo>
                      <a:pt x="1977" y="641"/>
                    </a:lnTo>
                    <a:lnTo>
                      <a:pt x="1976" y="641"/>
                    </a:lnTo>
                    <a:lnTo>
                      <a:pt x="1975" y="641"/>
                    </a:lnTo>
                    <a:lnTo>
                      <a:pt x="1973" y="641"/>
                    </a:lnTo>
                    <a:lnTo>
                      <a:pt x="1973" y="641"/>
                    </a:lnTo>
                    <a:lnTo>
                      <a:pt x="1971" y="641"/>
                    </a:lnTo>
                    <a:lnTo>
                      <a:pt x="1970" y="641"/>
                    </a:lnTo>
                    <a:lnTo>
                      <a:pt x="1969" y="642"/>
                    </a:lnTo>
                    <a:lnTo>
                      <a:pt x="1969" y="643"/>
                    </a:lnTo>
                    <a:lnTo>
                      <a:pt x="1968" y="646"/>
                    </a:lnTo>
                    <a:lnTo>
                      <a:pt x="1966" y="649"/>
                    </a:lnTo>
                    <a:lnTo>
                      <a:pt x="1965" y="650"/>
                    </a:lnTo>
                    <a:lnTo>
                      <a:pt x="1964" y="651"/>
                    </a:lnTo>
                    <a:lnTo>
                      <a:pt x="1962" y="651"/>
                    </a:lnTo>
                    <a:lnTo>
                      <a:pt x="1961" y="650"/>
                    </a:lnTo>
                    <a:lnTo>
                      <a:pt x="1961" y="649"/>
                    </a:lnTo>
                    <a:lnTo>
                      <a:pt x="1960" y="648"/>
                    </a:lnTo>
                    <a:lnTo>
                      <a:pt x="1959" y="647"/>
                    </a:lnTo>
                    <a:lnTo>
                      <a:pt x="1956" y="646"/>
                    </a:lnTo>
                    <a:lnTo>
                      <a:pt x="1956" y="645"/>
                    </a:lnTo>
                    <a:lnTo>
                      <a:pt x="1955" y="645"/>
                    </a:lnTo>
                    <a:lnTo>
                      <a:pt x="1954" y="644"/>
                    </a:lnTo>
                    <a:lnTo>
                      <a:pt x="1953" y="643"/>
                    </a:lnTo>
                    <a:lnTo>
                      <a:pt x="1952" y="646"/>
                    </a:lnTo>
                    <a:lnTo>
                      <a:pt x="1953" y="647"/>
                    </a:lnTo>
                    <a:lnTo>
                      <a:pt x="1954" y="647"/>
                    </a:lnTo>
                    <a:lnTo>
                      <a:pt x="1955" y="648"/>
                    </a:lnTo>
                    <a:lnTo>
                      <a:pt x="1956" y="648"/>
                    </a:lnTo>
                    <a:lnTo>
                      <a:pt x="1956" y="648"/>
                    </a:lnTo>
                    <a:lnTo>
                      <a:pt x="1957" y="649"/>
                    </a:lnTo>
                    <a:lnTo>
                      <a:pt x="1958" y="650"/>
                    </a:lnTo>
                    <a:lnTo>
                      <a:pt x="1956" y="651"/>
                    </a:lnTo>
                    <a:lnTo>
                      <a:pt x="1956" y="652"/>
                    </a:lnTo>
                    <a:lnTo>
                      <a:pt x="1956" y="654"/>
                    </a:lnTo>
                    <a:lnTo>
                      <a:pt x="1958" y="655"/>
                    </a:lnTo>
                    <a:lnTo>
                      <a:pt x="1957" y="656"/>
                    </a:lnTo>
                    <a:lnTo>
                      <a:pt x="1956" y="658"/>
                    </a:lnTo>
                    <a:lnTo>
                      <a:pt x="1956" y="659"/>
                    </a:lnTo>
                    <a:lnTo>
                      <a:pt x="1955" y="660"/>
                    </a:lnTo>
                    <a:lnTo>
                      <a:pt x="1958" y="663"/>
                    </a:lnTo>
                    <a:lnTo>
                      <a:pt x="1964" y="664"/>
                    </a:lnTo>
                    <a:lnTo>
                      <a:pt x="1963" y="665"/>
                    </a:lnTo>
                    <a:lnTo>
                      <a:pt x="1962" y="666"/>
                    </a:lnTo>
                    <a:lnTo>
                      <a:pt x="1961" y="666"/>
                    </a:lnTo>
                    <a:lnTo>
                      <a:pt x="1960" y="666"/>
                    </a:lnTo>
                    <a:lnTo>
                      <a:pt x="1959" y="667"/>
                    </a:lnTo>
                    <a:lnTo>
                      <a:pt x="1960" y="668"/>
                    </a:lnTo>
                    <a:lnTo>
                      <a:pt x="1960" y="669"/>
                    </a:lnTo>
                    <a:lnTo>
                      <a:pt x="1960" y="671"/>
                    </a:lnTo>
                    <a:lnTo>
                      <a:pt x="1963" y="671"/>
                    </a:lnTo>
                    <a:lnTo>
                      <a:pt x="1963" y="670"/>
                    </a:lnTo>
                    <a:lnTo>
                      <a:pt x="1962" y="670"/>
                    </a:lnTo>
                    <a:lnTo>
                      <a:pt x="1962" y="669"/>
                    </a:lnTo>
                    <a:lnTo>
                      <a:pt x="1963" y="669"/>
                    </a:lnTo>
                    <a:lnTo>
                      <a:pt x="1963" y="668"/>
                    </a:lnTo>
                    <a:lnTo>
                      <a:pt x="1965" y="672"/>
                    </a:lnTo>
                    <a:lnTo>
                      <a:pt x="1965" y="672"/>
                    </a:lnTo>
                    <a:lnTo>
                      <a:pt x="1966" y="673"/>
                    </a:lnTo>
                    <a:lnTo>
                      <a:pt x="1969" y="674"/>
                    </a:lnTo>
                    <a:lnTo>
                      <a:pt x="1969" y="675"/>
                    </a:lnTo>
                    <a:lnTo>
                      <a:pt x="1968" y="674"/>
                    </a:lnTo>
                    <a:lnTo>
                      <a:pt x="1966" y="674"/>
                    </a:lnTo>
                    <a:lnTo>
                      <a:pt x="1965" y="674"/>
                    </a:lnTo>
                    <a:lnTo>
                      <a:pt x="1964" y="676"/>
                    </a:lnTo>
                    <a:lnTo>
                      <a:pt x="1964" y="677"/>
                    </a:lnTo>
                    <a:lnTo>
                      <a:pt x="1963" y="679"/>
                    </a:lnTo>
                    <a:lnTo>
                      <a:pt x="1962" y="680"/>
                    </a:lnTo>
                    <a:lnTo>
                      <a:pt x="1960" y="679"/>
                    </a:lnTo>
                    <a:lnTo>
                      <a:pt x="1960" y="680"/>
                    </a:lnTo>
                    <a:lnTo>
                      <a:pt x="1960" y="681"/>
                    </a:lnTo>
                    <a:lnTo>
                      <a:pt x="1958" y="681"/>
                    </a:lnTo>
                    <a:lnTo>
                      <a:pt x="1957" y="681"/>
                    </a:lnTo>
                    <a:lnTo>
                      <a:pt x="1956" y="681"/>
                    </a:lnTo>
                    <a:lnTo>
                      <a:pt x="1956" y="682"/>
                    </a:lnTo>
                    <a:lnTo>
                      <a:pt x="1957" y="682"/>
                    </a:lnTo>
                    <a:lnTo>
                      <a:pt x="1956" y="683"/>
                    </a:lnTo>
                    <a:lnTo>
                      <a:pt x="1952" y="688"/>
                    </a:lnTo>
                    <a:lnTo>
                      <a:pt x="1951" y="689"/>
                    </a:lnTo>
                    <a:lnTo>
                      <a:pt x="1948" y="690"/>
                    </a:lnTo>
                    <a:lnTo>
                      <a:pt x="1948" y="689"/>
                    </a:lnTo>
                    <a:lnTo>
                      <a:pt x="1947" y="689"/>
                    </a:lnTo>
                    <a:lnTo>
                      <a:pt x="1946" y="689"/>
                    </a:lnTo>
                    <a:lnTo>
                      <a:pt x="1944" y="688"/>
                    </a:lnTo>
                    <a:lnTo>
                      <a:pt x="1945" y="689"/>
                    </a:lnTo>
                    <a:lnTo>
                      <a:pt x="1946" y="690"/>
                    </a:lnTo>
                    <a:lnTo>
                      <a:pt x="1945" y="693"/>
                    </a:lnTo>
                    <a:lnTo>
                      <a:pt x="1946" y="694"/>
                    </a:lnTo>
                    <a:lnTo>
                      <a:pt x="1946" y="698"/>
                    </a:lnTo>
                    <a:lnTo>
                      <a:pt x="1946" y="699"/>
                    </a:lnTo>
                    <a:lnTo>
                      <a:pt x="1946" y="700"/>
                    </a:lnTo>
                    <a:lnTo>
                      <a:pt x="1945" y="701"/>
                    </a:lnTo>
                    <a:lnTo>
                      <a:pt x="1940" y="705"/>
                    </a:lnTo>
                    <a:lnTo>
                      <a:pt x="1938" y="707"/>
                    </a:lnTo>
                    <a:lnTo>
                      <a:pt x="1934" y="711"/>
                    </a:lnTo>
                    <a:lnTo>
                      <a:pt x="1930" y="714"/>
                    </a:lnTo>
                    <a:lnTo>
                      <a:pt x="1930" y="715"/>
                    </a:lnTo>
                    <a:lnTo>
                      <a:pt x="1928" y="715"/>
                    </a:lnTo>
                    <a:lnTo>
                      <a:pt x="1927" y="716"/>
                    </a:lnTo>
                    <a:lnTo>
                      <a:pt x="1922" y="719"/>
                    </a:lnTo>
                    <a:lnTo>
                      <a:pt x="1914" y="724"/>
                    </a:lnTo>
                    <a:lnTo>
                      <a:pt x="1911" y="725"/>
                    </a:lnTo>
                    <a:lnTo>
                      <a:pt x="1908" y="726"/>
                    </a:lnTo>
                    <a:lnTo>
                      <a:pt x="1904" y="727"/>
                    </a:lnTo>
                    <a:lnTo>
                      <a:pt x="1901" y="726"/>
                    </a:lnTo>
                    <a:lnTo>
                      <a:pt x="1899" y="727"/>
                    </a:lnTo>
                    <a:lnTo>
                      <a:pt x="1889" y="730"/>
                    </a:lnTo>
                    <a:lnTo>
                      <a:pt x="1890" y="731"/>
                    </a:lnTo>
                    <a:lnTo>
                      <a:pt x="1889" y="732"/>
                    </a:lnTo>
                    <a:lnTo>
                      <a:pt x="1889" y="733"/>
                    </a:lnTo>
                    <a:lnTo>
                      <a:pt x="1889" y="734"/>
                    </a:lnTo>
                    <a:lnTo>
                      <a:pt x="1889" y="735"/>
                    </a:lnTo>
                    <a:lnTo>
                      <a:pt x="1890" y="735"/>
                    </a:lnTo>
                    <a:lnTo>
                      <a:pt x="1890" y="735"/>
                    </a:lnTo>
                    <a:lnTo>
                      <a:pt x="1900" y="729"/>
                    </a:lnTo>
                    <a:lnTo>
                      <a:pt x="1903" y="729"/>
                    </a:lnTo>
                    <a:lnTo>
                      <a:pt x="1905" y="728"/>
                    </a:lnTo>
                    <a:lnTo>
                      <a:pt x="1897" y="733"/>
                    </a:lnTo>
                    <a:lnTo>
                      <a:pt x="1892" y="736"/>
                    </a:lnTo>
                    <a:lnTo>
                      <a:pt x="1885" y="738"/>
                    </a:lnTo>
                    <a:lnTo>
                      <a:pt x="1881" y="742"/>
                    </a:lnTo>
                    <a:lnTo>
                      <a:pt x="1877" y="742"/>
                    </a:lnTo>
                    <a:lnTo>
                      <a:pt x="1872" y="746"/>
                    </a:lnTo>
                    <a:lnTo>
                      <a:pt x="1870" y="746"/>
                    </a:lnTo>
                    <a:lnTo>
                      <a:pt x="1872" y="744"/>
                    </a:lnTo>
                    <a:lnTo>
                      <a:pt x="1874" y="742"/>
                    </a:lnTo>
                    <a:lnTo>
                      <a:pt x="1884" y="738"/>
                    </a:lnTo>
                    <a:lnTo>
                      <a:pt x="1886" y="737"/>
                    </a:lnTo>
                    <a:lnTo>
                      <a:pt x="1886" y="737"/>
                    </a:lnTo>
                    <a:lnTo>
                      <a:pt x="1886" y="735"/>
                    </a:lnTo>
                    <a:lnTo>
                      <a:pt x="1886" y="733"/>
                    </a:lnTo>
                    <a:lnTo>
                      <a:pt x="1885" y="733"/>
                    </a:lnTo>
                    <a:lnTo>
                      <a:pt x="1883" y="733"/>
                    </a:lnTo>
                    <a:lnTo>
                      <a:pt x="1881" y="735"/>
                    </a:lnTo>
                    <a:lnTo>
                      <a:pt x="1880" y="735"/>
                    </a:lnTo>
                    <a:lnTo>
                      <a:pt x="1878" y="736"/>
                    </a:lnTo>
                    <a:lnTo>
                      <a:pt x="1874" y="738"/>
                    </a:lnTo>
                    <a:lnTo>
                      <a:pt x="1871" y="738"/>
                    </a:lnTo>
                    <a:lnTo>
                      <a:pt x="1869" y="738"/>
                    </a:lnTo>
                    <a:lnTo>
                      <a:pt x="1869" y="738"/>
                    </a:lnTo>
                    <a:lnTo>
                      <a:pt x="1871" y="737"/>
                    </a:lnTo>
                    <a:lnTo>
                      <a:pt x="1874" y="736"/>
                    </a:lnTo>
                    <a:lnTo>
                      <a:pt x="1875" y="735"/>
                    </a:lnTo>
                    <a:lnTo>
                      <a:pt x="1876" y="735"/>
                    </a:lnTo>
                    <a:lnTo>
                      <a:pt x="1874" y="734"/>
                    </a:lnTo>
                    <a:lnTo>
                      <a:pt x="1873" y="735"/>
                    </a:lnTo>
                    <a:lnTo>
                      <a:pt x="1873" y="735"/>
                    </a:lnTo>
                    <a:lnTo>
                      <a:pt x="1872" y="735"/>
                    </a:lnTo>
                    <a:lnTo>
                      <a:pt x="1870" y="735"/>
                    </a:lnTo>
                    <a:lnTo>
                      <a:pt x="1869" y="734"/>
                    </a:lnTo>
                    <a:lnTo>
                      <a:pt x="1870" y="733"/>
                    </a:lnTo>
                    <a:lnTo>
                      <a:pt x="1872" y="731"/>
                    </a:lnTo>
                    <a:lnTo>
                      <a:pt x="1872" y="730"/>
                    </a:lnTo>
                    <a:lnTo>
                      <a:pt x="1872" y="729"/>
                    </a:lnTo>
                    <a:lnTo>
                      <a:pt x="1870" y="729"/>
                    </a:lnTo>
                    <a:lnTo>
                      <a:pt x="1869" y="730"/>
                    </a:lnTo>
                    <a:lnTo>
                      <a:pt x="1868" y="730"/>
                    </a:lnTo>
                    <a:lnTo>
                      <a:pt x="1866" y="731"/>
                    </a:lnTo>
                    <a:lnTo>
                      <a:pt x="1867" y="730"/>
                    </a:lnTo>
                    <a:lnTo>
                      <a:pt x="1865" y="731"/>
                    </a:lnTo>
                    <a:lnTo>
                      <a:pt x="1864" y="733"/>
                    </a:lnTo>
                    <a:lnTo>
                      <a:pt x="1862" y="734"/>
                    </a:lnTo>
                    <a:lnTo>
                      <a:pt x="1860" y="734"/>
                    </a:lnTo>
                    <a:lnTo>
                      <a:pt x="1860" y="733"/>
                    </a:lnTo>
                    <a:lnTo>
                      <a:pt x="1858" y="731"/>
                    </a:lnTo>
                    <a:lnTo>
                      <a:pt x="1858" y="730"/>
                    </a:lnTo>
                    <a:lnTo>
                      <a:pt x="1858" y="729"/>
                    </a:lnTo>
                    <a:lnTo>
                      <a:pt x="1859" y="728"/>
                    </a:lnTo>
                    <a:lnTo>
                      <a:pt x="1858" y="727"/>
                    </a:lnTo>
                    <a:lnTo>
                      <a:pt x="1857" y="726"/>
                    </a:lnTo>
                    <a:lnTo>
                      <a:pt x="1856" y="726"/>
                    </a:lnTo>
                    <a:lnTo>
                      <a:pt x="1856" y="727"/>
                    </a:lnTo>
                    <a:lnTo>
                      <a:pt x="1855" y="727"/>
                    </a:lnTo>
                    <a:lnTo>
                      <a:pt x="1855" y="724"/>
                    </a:lnTo>
                    <a:lnTo>
                      <a:pt x="1854" y="724"/>
                    </a:lnTo>
                    <a:lnTo>
                      <a:pt x="1854" y="725"/>
                    </a:lnTo>
                    <a:lnTo>
                      <a:pt x="1854" y="727"/>
                    </a:lnTo>
                    <a:lnTo>
                      <a:pt x="1855" y="728"/>
                    </a:lnTo>
                    <a:lnTo>
                      <a:pt x="1855" y="729"/>
                    </a:lnTo>
                    <a:lnTo>
                      <a:pt x="1856" y="728"/>
                    </a:lnTo>
                    <a:lnTo>
                      <a:pt x="1857" y="728"/>
                    </a:lnTo>
                    <a:lnTo>
                      <a:pt x="1857" y="729"/>
                    </a:lnTo>
                    <a:lnTo>
                      <a:pt x="1857" y="729"/>
                    </a:lnTo>
                    <a:lnTo>
                      <a:pt x="1856" y="729"/>
                    </a:lnTo>
                    <a:lnTo>
                      <a:pt x="1856" y="730"/>
                    </a:lnTo>
                    <a:lnTo>
                      <a:pt x="1855" y="730"/>
                    </a:lnTo>
                    <a:lnTo>
                      <a:pt x="1855" y="731"/>
                    </a:lnTo>
                    <a:lnTo>
                      <a:pt x="1856" y="732"/>
                    </a:lnTo>
                    <a:lnTo>
                      <a:pt x="1855" y="733"/>
                    </a:lnTo>
                    <a:lnTo>
                      <a:pt x="1855" y="734"/>
                    </a:lnTo>
                    <a:lnTo>
                      <a:pt x="1856" y="734"/>
                    </a:lnTo>
                    <a:lnTo>
                      <a:pt x="1859" y="735"/>
                    </a:lnTo>
                    <a:lnTo>
                      <a:pt x="1855" y="738"/>
                    </a:lnTo>
                    <a:lnTo>
                      <a:pt x="1852" y="739"/>
                    </a:lnTo>
                    <a:lnTo>
                      <a:pt x="1851" y="739"/>
                    </a:lnTo>
                    <a:lnTo>
                      <a:pt x="1851" y="738"/>
                    </a:lnTo>
                    <a:lnTo>
                      <a:pt x="1852" y="738"/>
                    </a:lnTo>
                    <a:lnTo>
                      <a:pt x="1854" y="738"/>
                    </a:lnTo>
                    <a:lnTo>
                      <a:pt x="1854" y="736"/>
                    </a:lnTo>
                    <a:lnTo>
                      <a:pt x="1854" y="734"/>
                    </a:lnTo>
                    <a:lnTo>
                      <a:pt x="1851" y="737"/>
                    </a:lnTo>
                    <a:lnTo>
                      <a:pt x="1851" y="734"/>
                    </a:lnTo>
                    <a:lnTo>
                      <a:pt x="1850" y="733"/>
                    </a:lnTo>
                    <a:lnTo>
                      <a:pt x="1849" y="734"/>
                    </a:lnTo>
                    <a:lnTo>
                      <a:pt x="1848" y="734"/>
                    </a:lnTo>
                    <a:lnTo>
                      <a:pt x="1847" y="734"/>
                    </a:lnTo>
                    <a:lnTo>
                      <a:pt x="1847" y="733"/>
                    </a:lnTo>
                    <a:lnTo>
                      <a:pt x="1846" y="733"/>
                    </a:lnTo>
                    <a:lnTo>
                      <a:pt x="1846" y="733"/>
                    </a:lnTo>
                    <a:lnTo>
                      <a:pt x="1846" y="733"/>
                    </a:lnTo>
                    <a:lnTo>
                      <a:pt x="1846" y="732"/>
                    </a:lnTo>
                    <a:lnTo>
                      <a:pt x="1846" y="731"/>
                    </a:lnTo>
                    <a:lnTo>
                      <a:pt x="1845" y="730"/>
                    </a:lnTo>
                    <a:lnTo>
                      <a:pt x="1845" y="729"/>
                    </a:lnTo>
                    <a:lnTo>
                      <a:pt x="1844" y="729"/>
                    </a:lnTo>
                    <a:lnTo>
                      <a:pt x="1843" y="728"/>
                    </a:lnTo>
                    <a:lnTo>
                      <a:pt x="1842" y="728"/>
                    </a:lnTo>
                    <a:lnTo>
                      <a:pt x="1842" y="728"/>
                    </a:lnTo>
                    <a:lnTo>
                      <a:pt x="1841" y="728"/>
                    </a:lnTo>
                    <a:lnTo>
                      <a:pt x="1840" y="728"/>
                    </a:lnTo>
                    <a:lnTo>
                      <a:pt x="1839" y="727"/>
                    </a:lnTo>
                    <a:lnTo>
                      <a:pt x="1839" y="729"/>
                    </a:lnTo>
                    <a:lnTo>
                      <a:pt x="1839" y="730"/>
                    </a:lnTo>
                    <a:lnTo>
                      <a:pt x="1840" y="732"/>
                    </a:lnTo>
                    <a:lnTo>
                      <a:pt x="1842" y="734"/>
                    </a:lnTo>
                    <a:lnTo>
                      <a:pt x="1842" y="735"/>
                    </a:lnTo>
                    <a:lnTo>
                      <a:pt x="1842" y="736"/>
                    </a:lnTo>
                    <a:lnTo>
                      <a:pt x="1842" y="737"/>
                    </a:lnTo>
                    <a:lnTo>
                      <a:pt x="1842" y="738"/>
                    </a:lnTo>
                    <a:lnTo>
                      <a:pt x="1842" y="739"/>
                    </a:lnTo>
                    <a:lnTo>
                      <a:pt x="1842" y="740"/>
                    </a:lnTo>
                    <a:lnTo>
                      <a:pt x="1843" y="740"/>
                    </a:lnTo>
                    <a:lnTo>
                      <a:pt x="1844" y="739"/>
                    </a:lnTo>
                    <a:lnTo>
                      <a:pt x="1845" y="739"/>
                    </a:lnTo>
                    <a:lnTo>
                      <a:pt x="1846" y="741"/>
                    </a:lnTo>
                    <a:lnTo>
                      <a:pt x="1848" y="742"/>
                    </a:lnTo>
                    <a:lnTo>
                      <a:pt x="1849" y="742"/>
                    </a:lnTo>
                    <a:lnTo>
                      <a:pt x="1849" y="742"/>
                    </a:lnTo>
                    <a:lnTo>
                      <a:pt x="1850" y="743"/>
                    </a:lnTo>
                    <a:lnTo>
                      <a:pt x="1851" y="745"/>
                    </a:lnTo>
                    <a:lnTo>
                      <a:pt x="1846" y="746"/>
                    </a:lnTo>
                    <a:lnTo>
                      <a:pt x="1846" y="746"/>
                    </a:lnTo>
                    <a:lnTo>
                      <a:pt x="1846" y="748"/>
                    </a:lnTo>
                    <a:lnTo>
                      <a:pt x="1847" y="748"/>
                    </a:lnTo>
                    <a:lnTo>
                      <a:pt x="1849" y="747"/>
                    </a:lnTo>
                    <a:lnTo>
                      <a:pt x="1850" y="746"/>
                    </a:lnTo>
                    <a:lnTo>
                      <a:pt x="1851" y="746"/>
                    </a:lnTo>
                    <a:lnTo>
                      <a:pt x="1855" y="747"/>
                    </a:lnTo>
                    <a:lnTo>
                      <a:pt x="1856" y="749"/>
                    </a:lnTo>
                    <a:lnTo>
                      <a:pt x="1856" y="751"/>
                    </a:lnTo>
                    <a:lnTo>
                      <a:pt x="1851" y="754"/>
                    </a:lnTo>
                    <a:lnTo>
                      <a:pt x="1850" y="754"/>
                    </a:lnTo>
                    <a:lnTo>
                      <a:pt x="1847" y="755"/>
                    </a:lnTo>
                    <a:lnTo>
                      <a:pt x="1846" y="756"/>
                    </a:lnTo>
                    <a:lnTo>
                      <a:pt x="1838" y="760"/>
                    </a:lnTo>
                    <a:lnTo>
                      <a:pt x="1838" y="760"/>
                    </a:lnTo>
                    <a:lnTo>
                      <a:pt x="1836" y="760"/>
                    </a:lnTo>
                    <a:lnTo>
                      <a:pt x="1836" y="759"/>
                    </a:lnTo>
                    <a:lnTo>
                      <a:pt x="1835" y="758"/>
                    </a:lnTo>
                    <a:lnTo>
                      <a:pt x="1835" y="755"/>
                    </a:lnTo>
                    <a:lnTo>
                      <a:pt x="1835" y="754"/>
                    </a:lnTo>
                    <a:lnTo>
                      <a:pt x="1834" y="753"/>
                    </a:lnTo>
                    <a:lnTo>
                      <a:pt x="1833" y="753"/>
                    </a:lnTo>
                    <a:lnTo>
                      <a:pt x="1833" y="752"/>
                    </a:lnTo>
                    <a:lnTo>
                      <a:pt x="1833" y="751"/>
                    </a:lnTo>
                    <a:lnTo>
                      <a:pt x="1832" y="751"/>
                    </a:lnTo>
                    <a:lnTo>
                      <a:pt x="1831" y="750"/>
                    </a:lnTo>
                    <a:lnTo>
                      <a:pt x="1829" y="748"/>
                    </a:lnTo>
                    <a:lnTo>
                      <a:pt x="1829" y="747"/>
                    </a:lnTo>
                    <a:lnTo>
                      <a:pt x="1828" y="747"/>
                    </a:lnTo>
                    <a:lnTo>
                      <a:pt x="1828" y="748"/>
                    </a:lnTo>
                    <a:lnTo>
                      <a:pt x="1827" y="749"/>
                    </a:lnTo>
                    <a:lnTo>
                      <a:pt x="1828" y="750"/>
                    </a:lnTo>
                    <a:lnTo>
                      <a:pt x="1828" y="749"/>
                    </a:lnTo>
                    <a:lnTo>
                      <a:pt x="1830" y="751"/>
                    </a:lnTo>
                    <a:lnTo>
                      <a:pt x="1830" y="751"/>
                    </a:lnTo>
                    <a:lnTo>
                      <a:pt x="1831" y="753"/>
                    </a:lnTo>
                    <a:lnTo>
                      <a:pt x="1830" y="754"/>
                    </a:lnTo>
                    <a:lnTo>
                      <a:pt x="1829" y="753"/>
                    </a:lnTo>
                    <a:lnTo>
                      <a:pt x="1827" y="752"/>
                    </a:lnTo>
                    <a:lnTo>
                      <a:pt x="1826" y="751"/>
                    </a:lnTo>
                    <a:lnTo>
                      <a:pt x="1825" y="752"/>
                    </a:lnTo>
                    <a:lnTo>
                      <a:pt x="1826" y="755"/>
                    </a:lnTo>
                    <a:lnTo>
                      <a:pt x="1829" y="757"/>
                    </a:lnTo>
                    <a:lnTo>
                      <a:pt x="1829" y="760"/>
                    </a:lnTo>
                    <a:lnTo>
                      <a:pt x="1829" y="760"/>
                    </a:lnTo>
                    <a:lnTo>
                      <a:pt x="1829" y="762"/>
                    </a:lnTo>
                    <a:lnTo>
                      <a:pt x="1829" y="764"/>
                    </a:lnTo>
                    <a:lnTo>
                      <a:pt x="1829" y="767"/>
                    </a:lnTo>
                    <a:lnTo>
                      <a:pt x="1829" y="768"/>
                    </a:lnTo>
                    <a:lnTo>
                      <a:pt x="1826" y="769"/>
                    </a:lnTo>
                    <a:lnTo>
                      <a:pt x="1825" y="770"/>
                    </a:lnTo>
                    <a:lnTo>
                      <a:pt x="1823" y="774"/>
                    </a:lnTo>
                    <a:lnTo>
                      <a:pt x="1821" y="775"/>
                    </a:lnTo>
                    <a:lnTo>
                      <a:pt x="1819" y="775"/>
                    </a:lnTo>
                    <a:lnTo>
                      <a:pt x="1818" y="776"/>
                    </a:lnTo>
                    <a:lnTo>
                      <a:pt x="1819" y="773"/>
                    </a:lnTo>
                    <a:lnTo>
                      <a:pt x="1820" y="772"/>
                    </a:lnTo>
                    <a:lnTo>
                      <a:pt x="1820" y="770"/>
                    </a:lnTo>
                    <a:lnTo>
                      <a:pt x="1820" y="768"/>
                    </a:lnTo>
                    <a:lnTo>
                      <a:pt x="1820" y="768"/>
                    </a:lnTo>
                    <a:lnTo>
                      <a:pt x="1820" y="766"/>
                    </a:lnTo>
                    <a:lnTo>
                      <a:pt x="1820" y="764"/>
                    </a:lnTo>
                    <a:lnTo>
                      <a:pt x="1820" y="764"/>
                    </a:lnTo>
                    <a:lnTo>
                      <a:pt x="1819" y="766"/>
                    </a:lnTo>
                    <a:lnTo>
                      <a:pt x="1817" y="768"/>
                    </a:lnTo>
                    <a:lnTo>
                      <a:pt x="1818" y="769"/>
                    </a:lnTo>
                    <a:lnTo>
                      <a:pt x="1818" y="771"/>
                    </a:lnTo>
                    <a:lnTo>
                      <a:pt x="1818" y="772"/>
                    </a:lnTo>
                    <a:lnTo>
                      <a:pt x="1817" y="773"/>
                    </a:lnTo>
                    <a:lnTo>
                      <a:pt x="1816" y="775"/>
                    </a:lnTo>
                    <a:lnTo>
                      <a:pt x="1815" y="776"/>
                    </a:lnTo>
                    <a:lnTo>
                      <a:pt x="1812" y="775"/>
                    </a:lnTo>
                    <a:lnTo>
                      <a:pt x="1813" y="775"/>
                    </a:lnTo>
                    <a:lnTo>
                      <a:pt x="1813" y="774"/>
                    </a:lnTo>
                    <a:lnTo>
                      <a:pt x="1814" y="773"/>
                    </a:lnTo>
                    <a:lnTo>
                      <a:pt x="1813" y="773"/>
                    </a:lnTo>
                    <a:lnTo>
                      <a:pt x="1813" y="770"/>
                    </a:lnTo>
                    <a:lnTo>
                      <a:pt x="1813" y="769"/>
                    </a:lnTo>
                    <a:lnTo>
                      <a:pt x="1812" y="769"/>
                    </a:lnTo>
                    <a:lnTo>
                      <a:pt x="1811" y="771"/>
                    </a:lnTo>
                    <a:lnTo>
                      <a:pt x="1809" y="773"/>
                    </a:lnTo>
                    <a:lnTo>
                      <a:pt x="1806" y="773"/>
                    </a:lnTo>
                    <a:lnTo>
                      <a:pt x="1804" y="774"/>
                    </a:lnTo>
                    <a:lnTo>
                      <a:pt x="1805" y="773"/>
                    </a:lnTo>
                    <a:lnTo>
                      <a:pt x="1804" y="773"/>
                    </a:lnTo>
                    <a:lnTo>
                      <a:pt x="1803" y="773"/>
                    </a:lnTo>
                    <a:lnTo>
                      <a:pt x="1802" y="773"/>
                    </a:lnTo>
                    <a:lnTo>
                      <a:pt x="1802" y="773"/>
                    </a:lnTo>
                    <a:lnTo>
                      <a:pt x="1802" y="774"/>
                    </a:lnTo>
                    <a:lnTo>
                      <a:pt x="1802" y="775"/>
                    </a:lnTo>
                    <a:lnTo>
                      <a:pt x="1802" y="775"/>
                    </a:lnTo>
                    <a:lnTo>
                      <a:pt x="1800" y="778"/>
                    </a:lnTo>
                    <a:lnTo>
                      <a:pt x="1798" y="780"/>
                    </a:lnTo>
                    <a:lnTo>
                      <a:pt x="1799" y="781"/>
                    </a:lnTo>
                    <a:lnTo>
                      <a:pt x="1801" y="781"/>
                    </a:lnTo>
                    <a:lnTo>
                      <a:pt x="1802" y="782"/>
                    </a:lnTo>
                    <a:lnTo>
                      <a:pt x="1803" y="782"/>
                    </a:lnTo>
                    <a:lnTo>
                      <a:pt x="1803" y="784"/>
                    </a:lnTo>
                    <a:lnTo>
                      <a:pt x="1803" y="785"/>
                    </a:lnTo>
                    <a:lnTo>
                      <a:pt x="1803" y="786"/>
                    </a:lnTo>
                    <a:lnTo>
                      <a:pt x="1804" y="786"/>
                    </a:lnTo>
                    <a:lnTo>
                      <a:pt x="1805" y="785"/>
                    </a:lnTo>
                    <a:lnTo>
                      <a:pt x="1805" y="784"/>
                    </a:lnTo>
                    <a:lnTo>
                      <a:pt x="1806" y="783"/>
                    </a:lnTo>
                    <a:lnTo>
                      <a:pt x="1806" y="782"/>
                    </a:lnTo>
                    <a:lnTo>
                      <a:pt x="1807" y="781"/>
                    </a:lnTo>
                    <a:lnTo>
                      <a:pt x="1810" y="779"/>
                    </a:lnTo>
                    <a:lnTo>
                      <a:pt x="1811" y="777"/>
                    </a:lnTo>
                    <a:lnTo>
                      <a:pt x="1811" y="777"/>
                    </a:lnTo>
                    <a:lnTo>
                      <a:pt x="1811" y="777"/>
                    </a:lnTo>
                    <a:lnTo>
                      <a:pt x="1812" y="777"/>
                    </a:lnTo>
                    <a:lnTo>
                      <a:pt x="1812" y="778"/>
                    </a:lnTo>
                    <a:lnTo>
                      <a:pt x="1812" y="782"/>
                    </a:lnTo>
                    <a:lnTo>
                      <a:pt x="1812" y="782"/>
                    </a:lnTo>
                    <a:lnTo>
                      <a:pt x="1812" y="783"/>
                    </a:lnTo>
                    <a:lnTo>
                      <a:pt x="1811" y="784"/>
                    </a:lnTo>
                    <a:lnTo>
                      <a:pt x="1811" y="785"/>
                    </a:lnTo>
                    <a:lnTo>
                      <a:pt x="1810" y="787"/>
                    </a:lnTo>
                    <a:lnTo>
                      <a:pt x="1809" y="787"/>
                    </a:lnTo>
                    <a:lnTo>
                      <a:pt x="1809" y="786"/>
                    </a:lnTo>
                    <a:lnTo>
                      <a:pt x="1807" y="791"/>
                    </a:lnTo>
                    <a:lnTo>
                      <a:pt x="1801" y="799"/>
                    </a:lnTo>
                    <a:lnTo>
                      <a:pt x="1799" y="800"/>
                    </a:lnTo>
                    <a:lnTo>
                      <a:pt x="1798" y="800"/>
                    </a:lnTo>
                    <a:lnTo>
                      <a:pt x="1798" y="799"/>
                    </a:lnTo>
                    <a:lnTo>
                      <a:pt x="1799" y="799"/>
                    </a:lnTo>
                    <a:lnTo>
                      <a:pt x="1798" y="799"/>
                    </a:lnTo>
                    <a:lnTo>
                      <a:pt x="1797" y="797"/>
                    </a:lnTo>
                    <a:lnTo>
                      <a:pt x="1796" y="796"/>
                    </a:lnTo>
                    <a:lnTo>
                      <a:pt x="1795" y="796"/>
                    </a:lnTo>
                    <a:lnTo>
                      <a:pt x="1794" y="796"/>
                    </a:lnTo>
                    <a:lnTo>
                      <a:pt x="1790" y="797"/>
                    </a:lnTo>
                    <a:lnTo>
                      <a:pt x="1789" y="798"/>
                    </a:lnTo>
                    <a:lnTo>
                      <a:pt x="1789" y="797"/>
                    </a:lnTo>
                    <a:lnTo>
                      <a:pt x="1789" y="796"/>
                    </a:lnTo>
                    <a:lnTo>
                      <a:pt x="1788" y="796"/>
                    </a:lnTo>
                    <a:lnTo>
                      <a:pt x="1784" y="796"/>
                    </a:lnTo>
                    <a:lnTo>
                      <a:pt x="1781" y="796"/>
                    </a:lnTo>
                    <a:lnTo>
                      <a:pt x="1781" y="797"/>
                    </a:lnTo>
                    <a:lnTo>
                      <a:pt x="1781" y="798"/>
                    </a:lnTo>
                    <a:lnTo>
                      <a:pt x="1781" y="797"/>
                    </a:lnTo>
                    <a:lnTo>
                      <a:pt x="1780" y="797"/>
                    </a:lnTo>
                    <a:lnTo>
                      <a:pt x="1779" y="797"/>
                    </a:lnTo>
                    <a:lnTo>
                      <a:pt x="1779" y="796"/>
                    </a:lnTo>
                    <a:lnTo>
                      <a:pt x="1778" y="796"/>
                    </a:lnTo>
                    <a:lnTo>
                      <a:pt x="1776" y="796"/>
                    </a:lnTo>
                    <a:lnTo>
                      <a:pt x="1778" y="799"/>
                    </a:lnTo>
                    <a:lnTo>
                      <a:pt x="1779" y="799"/>
                    </a:lnTo>
                    <a:lnTo>
                      <a:pt x="1781" y="799"/>
                    </a:lnTo>
                    <a:lnTo>
                      <a:pt x="1783" y="799"/>
                    </a:lnTo>
                    <a:lnTo>
                      <a:pt x="1784" y="799"/>
                    </a:lnTo>
                    <a:lnTo>
                      <a:pt x="1785" y="799"/>
                    </a:lnTo>
                    <a:lnTo>
                      <a:pt x="1785" y="799"/>
                    </a:lnTo>
                    <a:lnTo>
                      <a:pt x="1786" y="799"/>
                    </a:lnTo>
                    <a:lnTo>
                      <a:pt x="1786" y="800"/>
                    </a:lnTo>
                    <a:lnTo>
                      <a:pt x="1786" y="802"/>
                    </a:lnTo>
                    <a:lnTo>
                      <a:pt x="1786" y="803"/>
                    </a:lnTo>
                    <a:lnTo>
                      <a:pt x="1788" y="806"/>
                    </a:lnTo>
                    <a:lnTo>
                      <a:pt x="1789" y="807"/>
                    </a:lnTo>
                    <a:lnTo>
                      <a:pt x="1795" y="810"/>
                    </a:lnTo>
                    <a:lnTo>
                      <a:pt x="1795" y="811"/>
                    </a:lnTo>
                    <a:lnTo>
                      <a:pt x="1795" y="812"/>
                    </a:lnTo>
                    <a:lnTo>
                      <a:pt x="1794" y="813"/>
                    </a:lnTo>
                    <a:lnTo>
                      <a:pt x="1794" y="814"/>
                    </a:lnTo>
                    <a:lnTo>
                      <a:pt x="1794" y="815"/>
                    </a:lnTo>
                    <a:lnTo>
                      <a:pt x="1793" y="816"/>
                    </a:lnTo>
                    <a:lnTo>
                      <a:pt x="1793" y="817"/>
                    </a:lnTo>
                    <a:lnTo>
                      <a:pt x="1793" y="818"/>
                    </a:lnTo>
                    <a:lnTo>
                      <a:pt x="1790" y="822"/>
                    </a:lnTo>
                    <a:lnTo>
                      <a:pt x="1789" y="826"/>
                    </a:lnTo>
                    <a:lnTo>
                      <a:pt x="1789" y="828"/>
                    </a:lnTo>
                    <a:lnTo>
                      <a:pt x="1789" y="829"/>
                    </a:lnTo>
                    <a:lnTo>
                      <a:pt x="1788" y="830"/>
                    </a:lnTo>
                    <a:lnTo>
                      <a:pt x="1785" y="838"/>
                    </a:lnTo>
                    <a:lnTo>
                      <a:pt x="1785" y="839"/>
                    </a:lnTo>
                    <a:lnTo>
                      <a:pt x="1784" y="840"/>
                    </a:lnTo>
                    <a:lnTo>
                      <a:pt x="1779" y="843"/>
                    </a:lnTo>
                    <a:lnTo>
                      <a:pt x="1778" y="844"/>
                    </a:lnTo>
                    <a:lnTo>
                      <a:pt x="1776" y="844"/>
                    </a:lnTo>
                    <a:lnTo>
                      <a:pt x="1776" y="843"/>
                    </a:lnTo>
                    <a:lnTo>
                      <a:pt x="1778" y="842"/>
                    </a:lnTo>
                    <a:lnTo>
                      <a:pt x="1779" y="841"/>
                    </a:lnTo>
                    <a:lnTo>
                      <a:pt x="1778" y="841"/>
                    </a:lnTo>
                    <a:lnTo>
                      <a:pt x="1778" y="840"/>
                    </a:lnTo>
                    <a:lnTo>
                      <a:pt x="1779" y="840"/>
                    </a:lnTo>
                    <a:lnTo>
                      <a:pt x="1780" y="840"/>
                    </a:lnTo>
                    <a:lnTo>
                      <a:pt x="1781" y="839"/>
                    </a:lnTo>
                    <a:lnTo>
                      <a:pt x="1781" y="839"/>
                    </a:lnTo>
                    <a:lnTo>
                      <a:pt x="1781" y="839"/>
                    </a:lnTo>
                    <a:lnTo>
                      <a:pt x="1781" y="839"/>
                    </a:lnTo>
                    <a:lnTo>
                      <a:pt x="1780" y="839"/>
                    </a:lnTo>
                    <a:lnTo>
                      <a:pt x="1779" y="839"/>
                    </a:lnTo>
                    <a:lnTo>
                      <a:pt x="1779" y="838"/>
                    </a:lnTo>
                    <a:lnTo>
                      <a:pt x="1779" y="836"/>
                    </a:lnTo>
                    <a:lnTo>
                      <a:pt x="1779" y="834"/>
                    </a:lnTo>
                    <a:lnTo>
                      <a:pt x="1778" y="835"/>
                    </a:lnTo>
                    <a:lnTo>
                      <a:pt x="1776" y="837"/>
                    </a:lnTo>
                    <a:lnTo>
                      <a:pt x="1776" y="837"/>
                    </a:lnTo>
                    <a:lnTo>
                      <a:pt x="1776" y="839"/>
                    </a:lnTo>
                    <a:lnTo>
                      <a:pt x="1775" y="839"/>
                    </a:lnTo>
                    <a:lnTo>
                      <a:pt x="1775" y="839"/>
                    </a:lnTo>
                    <a:lnTo>
                      <a:pt x="1773" y="840"/>
                    </a:lnTo>
                    <a:lnTo>
                      <a:pt x="1773" y="839"/>
                    </a:lnTo>
                    <a:lnTo>
                      <a:pt x="1772" y="839"/>
                    </a:lnTo>
                    <a:lnTo>
                      <a:pt x="1771" y="841"/>
                    </a:lnTo>
                    <a:lnTo>
                      <a:pt x="1772" y="842"/>
                    </a:lnTo>
                    <a:lnTo>
                      <a:pt x="1771" y="842"/>
                    </a:lnTo>
                    <a:lnTo>
                      <a:pt x="1771" y="843"/>
                    </a:lnTo>
                    <a:lnTo>
                      <a:pt x="1770" y="843"/>
                    </a:lnTo>
                    <a:lnTo>
                      <a:pt x="1769" y="843"/>
                    </a:lnTo>
                    <a:lnTo>
                      <a:pt x="1769" y="842"/>
                    </a:lnTo>
                    <a:lnTo>
                      <a:pt x="1768" y="841"/>
                    </a:lnTo>
                    <a:lnTo>
                      <a:pt x="1763" y="832"/>
                    </a:lnTo>
                    <a:lnTo>
                      <a:pt x="1761" y="830"/>
                    </a:lnTo>
                    <a:lnTo>
                      <a:pt x="1759" y="829"/>
                    </a:lnTo>
                    <a:lnTo>
                      <a:pt x="1759" y="831"/>
                    </a:lnTo>
                    <a:lnTo>
                      <a:pt x="1762" y="834"/>
                    </a:lnTo>
                    <a:lnTo>
                      <a:pt x="1762" y="835"/>
                    </a:lnTo>
                    <a:lnTo>
                      <a:pt x="1761" y="835"/>
                    </a:lnTo>
                    <a:lnTo>
                      <a:pt x="1763" y="838"/>
                    </a:lnTo>
                    <a:lnTo>
                      <a:pt x="1764" y="839"/>
                    </a:lnTo>
                    <a:lnTo>
                      <a:pt x="1763" y="840"/>
                    </a:lnTo>
                    <a:lnTo>
                      <a:pt x="1763" y="841"/>
                    </a:lnTo>
                    <a:lnTo>
                      <a:pt x="1765" y="840"/>
                    </a:lnTo>
                    <a:lnTo>
                      <a:pt x="1766" y="841"/>
                    </a:lnTo>
                    <a:lnTo>
                      <a:pt x="1767" y="842"/>
                    </a:lnTo>
                    <a:lnTo>
                      <a:pt x="1766" y="843"/>
                    </a:lnTo>
                    <a:lnTo>
                      <a:pt x="1764" y="843"/>
                    </a:lnTo>
                    <a:lnTo>
                      <a:pt x="1763" y="843"/>
                    </a:lnTo>
                    <a:lnTo>
                      <a:pt x="1760" y="843"/>
                    </a:lnTo>
                    <a:lnTo>
                      <a:pt x="1759" y="843"/>
                    </a:lnTo>
                    <a:lnTo>
                      <a:pt x="1759" y="844"/>
                    </a:lnTo>
                    <a:lnTo>
                      <a:pt x="1763" y="845"/>
                    </a:lnTo>
                    <a:lnTo>
                      <a:pt x="1766" y="844"/>
                    </a:lnTo>
                    <a:lnTo>
                      <a:pt x="1767" y="844"/>
                    </a:lnTo>
                    <a:lnTo>
                      <a:pt x="1768" y="845"/>
                    </a:lnTo>
                    <a:lnTo>
                      <a:pt x="1769" y="847"/>
                    </a:lnTo>
                    <a:lnTo>
                      <a:pt x="1772" y="847"/>
                    </a:lnTo>
                    <a:lnTo>
                      <a:pt x="1774" y="847"/>
                    </a:lnTo>
                    <a:lnTo>
                      <a:pt x="1776" y="848"/>
                    </a:lnTo>
                    <a:lnTo>
                      <a:pt x="1778" y="847"/>
                    </a:lnTo>
                    <a:lnTo>
                      <a:pt x="1780" y="846"/>
                    </a:lnTo>
                    <a:lnTo>
                      <a:pt x="1783" y="845"/>
                    </a:lnTo>
                    <a:lnTo>
                      <a:pt x="1784" y="846"/>
                    </a:lnTo>
                    <a:lnTo>
                      <a:pt x="1784" y="847"/>
                    </a:lnTo>
                    <a:lnTo>
                      <a:pt x="1783" y="847"/>
                    </a:lnTo>
                    <a:lnTo>
                      <a:pt x="1782" y="847"/>
                    </a:lnTo>
                    <a:lnTo>
                      <a:pt x="1782" y="848"/>
                    </a:lnTo>
                    <a:lnTo>
                      <a:pt x="1782" y="850"/>
                    </a:lnTo>
                    <a:lnTo>
                      <a:pt x="1782" y="852"/>
                    </a:lnTo>
                    <a:lnTo>
                      <a:pt x="1782" y="852"/>
                    </a:lnTo>
                    <a:lnTo>
                      <a:pt x="1781" y="852"/>
                    </a:lnTo>
                    <a:lnTo>
                      <a:pt x="1781" y="854"/>
                    </a:lnTo>
                    <a:lnTo>
                      <a:pt x="1782" y="855"/>
                    </a:lnTo>
                    <a:lnTo>
                      <a:pt x="1782" y="856"/>
                    </a:lnTo>
                    <a:lnTo>
                      <a:pt x="1781" y="857"/>
                    </a:lnTo>
                    <a:lnTo>
                      <a:pt x="1781" y="857"/>
                    </a:lnTo>
                    <a:lnTo>
                      <a:pt x="1780" y="858"/>
                    </a:lnTo>
                    <a:lnTo>
                      <a:pt x="1779" y="858"/>
                    </a:lnTo>
                    <a:lnTo>
                      <a:pt x="1778" y="859"/>
                    </a:lnTo>
                    <a:lnTo>
                      <a:pt x="1779" y="860"/>
                    </a:lnTo>
                    <a:lnTo>
                      <a:pt x="1780" y="861"/>
                    </a:lnTo>
                    <a:lnTo>
                      <a:pt x="1779" y="861"/>
                    </a:lnTo>
                    <a:lnTo>
                      <a:pt x="1780" y="864"/>
                    </a:lnTo>
                    <a:lnTo>
                      <a:pt x="1780" y="865"/>
                    </a:lnTo>
                    <a:lnTo>
                      <a:pt x="1779" y="865"/>
                    </a:lnTo>
                    <a:lnTo>
                      <a:pt x="1775" y="866"/>
                    </a:lnTo>
                    <a:lnTo>
                      <a:pt x="1774" y="866"/>
                    </a:lnTo>
                    <a:lnTo>
                      <a:pt x="1774" y="867"/>
                    </a:lnTo>
                    <a:lnTo>
                      <a:pt x="1774" y="870"/>
                    </a:lnTo>
                    <a:lnTo>
                      <a:pt x="1775" y="872"/>
                    </a:lnTo>
                    <a:lnTo>
                      <a:pt x="1775" y="873"/>
                    </a:lnTo>
                    <a:lnTo>
                      <a:pt x="1776" y="874"/>
                    </a:lnTo>
                    <a:lnTo>
                      <a:pt x="1779" y="875"/>
                    </a:lnTo>
                    <a:lnTo>
                      <a:pt x="1780" y="877"/>
                    </a:lnTo>
                    <a:lnTo>
                      <a:pt x="1779" y="878"/>
                    </a:lnTo>
                    <a:lnTo>
                      <a:pt x="1776" y="875"/>
                    </a:lnTo>
                    <a:lnTo>
                      <a:pt x="1775" y="874"/>
                    </a:lnTo>
                    <a:lnTo>
                      <a:pt x="1774" y="875"/>
                    </a:lnTo>
                    <a:lnTo>
                      <a:pt x="1774" y="877"/>
                    </a:lnTo>
                    <a:lnTo>
                      <a:pt x="1774" y="878"/>
                    </a:lnTo>
                    <a:lnTo>
                      <a:pt x="1774" y="879"/>
                    </a:lnTo>
                    <a:lnTo>
                      <a:pt x="1774" y="881"/>
                    </a:lnTo>
                    <a:lnTo>
                      <a:pt x="1775" y="881"/>
                    </a:lnTo>
                    <a:lnTo>
                      <a:pt x="1776" y="881"/>
                    </a:lnTo>
                    <a:lnTo>
                      <a:pt x="1777" y="881"/>
                    </a:lnTo>
                    <a:lnTo>
                      <a:pt x="1778" y="882"/>
                    </a:lnTo>
                    <a:lnTo>
                      <a:pt x="1779" y="883"/>
                    </a:lnTo>
                    <a:lnTo>
                      <a:pt x="1779" y="885"/>
                    </a:lnTo>
                    <a:lnTo>
                      <a:pt x="1780" y="888"/>
                    </a:lnTo>
                    <a:lnTo>
                      <a:pt x="1781" y="893"/>
                    </a:lnTo>
                    <a:lnTo>
                      <a:pt x="1782" y="899"/>
                    </a:lnTo>
                    <a:lnTo>
                      <a:pt x="1784" y="904"/>
                    </a:lnTo>
                    <a:lnTo>
                      <a:pt x="1784" y="906"/>
                    </a:lnTo>
                    <a:lnTo>
                      <a:pt x="1784" y="905"/>
                    </a:lnTo>
                    <a:lnTo>
                      <a:pt x="1783" y="904"/>
                    </a:lnTo>
                    <a:lnTo>
                      <a:pt x="1783" y="906"/>
                    </a:lnTo>
                    <a:lnTo>
                      <a:pt x="1782" y="906"/>
                    </a:lnTo>
                    <a:lnTo>
                      <a:pt x="1781" y="907"/>
                    </a:lnTo>
                    <a:lnTo>
                      <a:pt x="1783" y="908"/>
                    </a:lnTo>
                    <a:lnTo>
                      <a:pt x="1783" y="909"/>
                    </a:lnTo>
                    <a:lnTo>
                      <a:pt x="1782" y="909"/>
                    </a:lnTo>
                    <a:lnTo>
                      <a:pt x="1782" y="912"/>
                    </a:lnTo>
                    <a:lnTo>
                      <a:pt x="1782" y="913"/>
                    </a:lnTo>
                    <a:lnTo>
                      <a:pt x="1783" y="913"/>
                    </a:lnTo>
                    <a:lnTo>
                      <a:pt x="1785" y="913"/>
                    </a:lnTo>
                    <a:lnTo>
                      <a:pt x="1785" y="914"/>
                    </a:lnTo>
                    <a:lnTo>
                      <a:pt x="1785" y="915"/>
                    </a:lnTo>
                    <a:lnTo>
                      <a:pt x="1785" y="916"/>
                    </a:lnTo>
                    <a:lnTo>
                      <a:pt x="1785" y="917"/>
                    </a:lnTo>
                    <a:lnTo>
                      <a:pt x="1787" y="917"/>
                    </a:lnTo>
                    <a:lnTo>
                      <a:pt x="1788" y="917"/>
                    </a:lnTo>
                    <a:lnTo>
                      <a:pt x="1788" y="918"/>
                    </a:lnTo>
                    <a:lnTo>
                      <a:pt x="1787" y="919"/>
                    </a:lnTo>
                    <a:lnTo>
                      <a:pt x="1788" y="920"/>
                    </a:lnTo>
                    <a:lnTo>
                      <a:pt x="1788" y="919"/>
                    </a:lnTo>
                    <a:lnTo>
                      <a:pt x="1789" y="919"/>
                    </a:lnTo>
                    <a:lnTo>
                      <a:pt x="1789" y="918"/>
                    </a:lnTo>
                    <a:lnTo>
                      <a:pt x="1789" y="918"/>
                    </a:lnTo>
                    <a:lnTo>
                      <a:pt x="1789" y="919"/>
                    </a:lnTo>
                    <a:lnTo>
                      <a:pt x="1789" y="920"/>
                    </a:lnTo>
                    <a:lnTo>
                      <a:pt x="1788" y="922"/>
                    </a:lnTo>
                    <a:lnTo>
                      <a:pt x="1788" y="924"/>
                    </a:lnTo>
                    <a:lnTo>
                      <a:pt x="1789" y="924"/>
                    </a:lnTo>
                    <a:lnTo>
                      <a:pt x="1789" y="924"/>
                    </a:lnTo>
                    <a:lnTo>
                      <a:pt x="1790" y="924"/>
                    </a:lnTo>
                    <a:lnTo>
                      <a:pt x="1791" y="924"/>
                    </a:lnTo>
                    <a:lnTo>
                      <a:pt x="1791" y="926"/>
                    </a:lnTo>
                    <a:lnTo>
                      <a:pt x="1791" y="926"/>
                    </a:lnTo>
                    <a:lnTo>
                      <a:pt x="1790" y="927"/>
                    </a:lnTo>
                    <a:lnTo>
                      <a:pt x="1790" y="928"/>
                    </a:lnTo>
                    <a:lnTo>
                      <a:pt x="1791" y="929"/>
                    </a:lnTo>
                    <a:lnTo>
                      <a:pt x="1792" y="931"/>
                    </a:lnTo>
                    <a:lnTo>
                      <a:pt x="1792" y="932"/>
                    </a:lnTo>
                    <a:lnTo>
                      <a:pt x="1791" y="935"/>
                    </a:lnTo>
                    <a:lnTo>
                      <a:pt x="1792" y="936"/>
                    </a:lnTo>
                    <a:lnTo>
                      <a:pt x="1793" y="938"/>
                    </a:lnTo>
                    <a:lnTo>
                      <a:pt x="1794" y="938"/>
                    </a:lnTo>
                    <a:lnTo>
                      <a:pt x="1794" y="939"/>
                    </a:lnTo>
                    <a:lnTo>
                      <a:pt x="1795" y="939"/>
                    </a:lnTo>
                    <a:lnTo>
                      <a:pt x="1797" y="939"/>
                    </a:lnTo>
                    <a:lnTo>
                      <a:pt x="1798" y="939"/>
                    </a:lnTo>
                    <a:lnTo>
                      <a:pt x="1799" y="940"/>
                    </a:lnTo>
                    <a:lnTo>
                      <a:pt x="1798" y="940"/>
                    </a:lnTo>
                    <a:lnTo>
                      <a:pt x="1798" y="941"/>
                    </a:lnTo>
                    <a:lnTo>
                      <a:pt x="1798" y="941"/>
                    </a:lnTo>
                    <a:lnTo>
                      <a:pt x="1796" y="941"/>
                    </a:lnTo>
                    <a:lnTo>
                      <a:pt x="1796" y="942"/>
                    </a:lnTo>
                    <a:lnTo>
                      <a:pt x="1795" y="944"/>
                    </a:lnTo>
                    <a:lnTo>
                      <a:pt x="1795" y="945"/>
                    </a:lnTo>
                    <a:lnTo>
                      <a:pt x="1796" y="947"/>
                    </a:lnTo>
                    <a:lnTo>
                      <a:pt x="1796" y="948"/>
                    </a:lnTo>
                    <a:lnTo>
                      <a:pt x="1797" y="948"/>
                    </a:lnTo>
                    <a:lnTo>
                      <a:pt x="1798" y="948"/>
                    </a:lnTo>
                    <a:lnTo>
                      <a:pt x="1798" y="947"/>
                    </a:lnTo>
                    <a:lnTo>
                      <a:pt x="1799" y="946"/>
                    </a:lnTo>
                    <a:lnTo>
                      <a:pt x="1800" y="945"/>
                    </a:lnTo>
                    <a:lnTo>
                      <a:pt x="1801" y="944"/>
                    </a:lnTo>
                    <a:lnTo>
                      <a:pt x="1801" y="944"/>
                    </a:lnTo>
                    <a:lnTo>
                      <a:pt x="1801" y="942"/>
                    </a:lnTo>
                    <a:lnTo>
                      <a:pt x="1802" y="941"/>
                    </a:lnTo>
                    <a:lnTo>
                      <a:pt x="1802" y="940"/>
                    </a:lnTo>
                    <a:lnTo>
                      <a:pt x="1803" y="940"/>
                    </a:lnTo>
                    <a:lnTo>
                      <a:pt x="1804" y="943"/>
                    </a:lnTo>
                    <a:lnTo>
                      <a:pt x="1804" y="945"/>
                    </a:lnTo>
                    <a:lnTo>
                      <a:pt x="1804" y="948"/>
                    </a:lnTo>
                    <a:lnTo>
                      <a:pt x="1804" y="949"/>
                    </a:lnTo>
                    <a:lnTo>
                      <a:pt x="1799" y="949"/>
                    </a:lnTo>
                    <a:lnTo>
                      <a:pt x="1796" y="949"/>
                    </a:lnTo>
                    <a:lnTo>
                      <a:pt x="1795" y="949"/>
                    </a:lnTo>
                    <a:lnTo>
                      <a:pt x="1795" y="951"/>
                    </a:lnTo>
                    <a:lnTo>
                      <a:pt x="1794" y="952"/>
                    </a:lnTo>
                    <a:lnTo>
                      <a:pt x="1792" y="953"/>
                    </a:lnTo>
                    <a:lnTo>
                      <a:pt x="1790" y="952"/>
                    </a:lnTo>
                    <a:lnTo>
                      <a:pt x="1789" y="953"/>
                    </a:lnTo>
                    <a:lnTo>
                      <a:pt x="1789" y="953"/>
                    </a:lnTo>
                    <a:lnTo>
                      <a:pt x="1789" y="955"/>
                    </a:lnTo>
                    <a:lnTo>
                      <a:pt x="1789" y="957"/>
                    </a:lnTo>
                    <a:lnTo>
                      <a:pt x="1789" y="958"/>
                    </a:lnTo>
                    <a:lnTo>
                      <a:pt x="1788" y="959"/>
                    </a:lnTo>
                    <a:lnTo>
                      <a:pt x="1787" y="958"/>
                    </a:lnTo>
                    <a:lnTo>
                      <a:pt x="1787" y="957"/>
                    </a:lnTo>
                    <a:lnTo>
                      <a:pt x="1786" y="957"/>
                    </a:lnTo>
                    <a:lnTo>
                      <a:pt x="1785" y="957"/>
                    </a:lnTo>
                    <a:lnTo>
                      <a:pt x="1785" y="958"/>
                    </a:lnTo>
                    <a:lnTo>
                      <a:pt x="1784" y="958"/>
                    </a:lnTo>
                    <a:lnTo>
                      <a:pt x="1783" y="957"/>
                    </a:lnTo>
                    <a:lnTo>
                      <a:pt x="1782" y="956"/>
                    </a:lnTo>
                    <a:lnTo>
                      <a:pt x="1782" y="955"/>
                    </a:lnTo>
                    <a:lnTo>
                      <a:pt x="1781" y="955"/>
                    </a:lnTo>
                    <a:lnTo>
                      <a:pt x="1779" y="955"/>
                    </a:lnTo>
                    <a:lnTo>
                      <a:pt x="1778" y="954"/>
                    </a:lnTo>
                    <a:lnTo>
                      <a:pt x="1776" y="953"/>
                    </a:lnTo>
                    <a:lnTo>
                      <a:pt x="1774" y="950"/>
                    </a:lnTo>
                    <a:lnTo>
                      <a:pt x="1772" y="949"/>
                    </a:lnTo>
                    <a:lnTo>
                      <a:pt x="1771" y="948"/>
                    </a:lnTo>
                    <a:lnTo>
                      <a:pt x="1770" y="947"/>
                    </a:lnTo>
                    <a:lnTo>
                      <a:pt x="1770" y="946"/>
                    </a:lnTo>
                    <a:lnTo>
                      <a:pt x="1768" y="944"/>
                    </a:lnTo>
                    <a:lnTo>
                      <a:pt x="1767" y="944"/>
                    </a:lnTo>
                    <a:lnTo>
                      <a:pt x="1766" y="944"/>
                    </a:lnTo>
                    <a:lnTo>
                      <a:pt x="1759" y="944"/>
                    </a:lnTo>
                    <a:lnTo>
                      <a:pt x="1759" y="943"/>
                    </a:lnTo>
                    <a:lnTo>
                      <a:pt x="1759" y="942"/>
                    </a:lnTo>
                    <a:lnTo>
                      <a:pt x="1757" y="941"/>
                    </a:lnTo>
                    <a:lnTo>
                      <a:pt x="1751" y="941"/>
                    </a:lnTo>
                    <a:lnTo>
                      <a:pt x="1747" y="942"/>
                    </a:lnTo>
                    <a:lnTo>
                      <a:pt x="1743" y="941"/>
                    </a:lnTo>
                    <a:lnTo>
                      <a:pt x="1741" y="941"/>
                    </a:lnTo>
                    <a:lnTo>
                      <a:pt x="1740" y="943"/>
                    </a:lnTo>
                    <a:lnTo>
                      <a:pt x="1738" y="943"/>
                    </a:lnTo>
                    <a:lnTo>
                      <a:pt x="1737" y="943"/>
                    </a:lnTo>
                    <a:lnTo>
                      <a:pt x="1737" y="941"/>
                    </a:lnTo>
                    <a:lnTo>
                      <a:pt x="1735" y="940"/>
                    </a:lnTo>
                    <a:lnTo>
                      <a:pt x="1732" y="941"/>
                    </a:lnTo>
                    <a:lnTo>
                      <a:pt x="1729" y="941"/>
                    </a:lnTo>
                    <a:lnTo>
                      <a:pt x="1727" y="940"/>
                    </a:lnTo>
                    <a:lnTo>
                      <a:pt x="1721" y="938"/>
                    </a:lnTo>
                    <a:lnTo>
                      <a:pt x="1720" y="937"/>
                    </a:lnTo>
                    <a:lnTo>
                      <a:pt x="1719" y="934"/>
                    </a:lnTo>
                    <a:lnTo>
                      <a:pt x="1716" y="934"/>
                    </a:lnTo>
                    <a:lnTo>
                      <a:pt x="1715" y="933"/>
                    </a:lnTo>
                    <a:lnTo>
                      <a:pt x="1715" y="932"/>
                    </a:lnTo>
                    <a:lnTo>
                      <a:pt x="1716" y="931"/>
                    </a:lnTo>
                    <a:lnTo>
                      <a:pt x="1715" y="931"/>
                    </a:lnTo>
                    <a:lnTo>
                      <a:pt x="1712" y="929"/>
                    </a:lnTo>
                    <a:lnTo>
                      <a:pt x="1710" y="928"/>
                    </a:lnTo>
                    <a:lnTo>
                      <a:pt x="1709" y="930"/>
                    </a:lnTo>
                    <a:lnTo>
                      <a:pt x="1707" y="928"/>
                    </a:lnTo>
                    <a:lnTo>
                      <a:pt x="1706" y="927"/>
                    </a:lnTo>
                    <a:lnTo>
                      <a:pt x="1703" y="926"/>
                    </a:lnTo>
                    <a:lnTo>
                      <a:pt x="1701" y="926"/>
                    </a:lnTo>
                    <a:lnTo>
                      <a:pt x="1697" y="927"/>
                    </a:lnTo>
                    <a:lnTo>
                      <a:pt x="1696" y="927"/>
                    </a:lnTo>
                    <a:lnTo>
                      <a:pt x="1695" y="926"/>
                    </a:lnTo>
                    <a:lnTo>
                      <a:pt x="1693" y="925"/>
                    </a:lnTo>
                    <a:lnTo>
                      <a:pt x="1693" y="925"/>
                    </a:lnTo>
                    <a:lnTo>
                      <a:pt x="1693" y="924"/>
                    </a:lnTo>
                    <a:lnTo>
                      <a:pt x="1693" y="923"/>
                    </a:lnTo>
                    <a:lnTo>
                      <a:pt x="1693" y="922"/>
                    </a:lnTo>
                    <a:lnTo>
                      <a:pt x="1692" y="922"/>
                    </a:lnTo>
                    <a:lnTo>
                      <a:pt x="1691" y="922"/>
                    </a:lnTo>
                    <a:lnTo>
                      <a:pt x="1690" y="922"/>
                    </a:lnTo>
                    <a:lnTo>
                      <a:pt x="1690" y="921"/>
                    </a:lnTo>
                    <a:lnTo>
                      <a:pt x="1689" y="920"/>
                    </a:lnTo>
                    <a:lnTo>
                      <a:pt x="1687" y="918"/>
                    </a:lnTo>
                    <a:lnTo>
                      <a:pt x="1686" y="917"/>
                    </a:lnTo>
                    <a:lnTo>
                      <a:pt x="1685" y="917"/>
                    </a:lnTo>
                    <a:lnTo>
                      <a:pt x="1684" y="917"/>
                    </a:lnTo>
                    <a:lnTo>
                      <a:pt x="1684" y="918"/>
                    </a:lnTo>
                    <a:lnTo>
                      <a:pt x="1683" y="917"/>
                    </a:lnTo>
                    <a:lnTo>
                      <a:pt x="1683" y="918"/>
                    </a:lnTo>
                    <a:lnTo>
                      <a:pt x="1682" y="918"/>
                    </a:lnTo>
                    <a:lnTo>
                      <a:pt x="1681" y="918"/>
                    </a:lnTo>
                    <a:lnTo>
                      <a:pt x="1680" y="917"/>
                    </a:lnTo>
                    <a:lnTo>
                      <a:pt x="1679" y="918"/>
                    </a:lnTo>
                    <a:lnTo>
                      <a:pt x="1676" y="915"/>
                    </a:lnTo>
                    <a:lnTo>
                      <a:pt x="1675" y="916"/>
                    </a:lnTo>
                    <a:lnTo>
                      <a:pt x="1675" y="915"/>
                    </a:lnTo>
                    <a:lnTo>
                      <a:pt x="1674" y="914"/>
                    </a:lnTo>
                    <a:lnTo>
                      <a:pt x="1672" y="914"/>
                    </a:lnTo>
                    <a:lnTo>
                      <a:pt x="1671" y="915"/>
                    </a:lnTo>
                    <a:lnTo>
                      <a:pt x="1670" y="915"/>
                    </a:lnTo>
                    <a:lnTo>
                      <a:pt x="1670" y="914"/>
                    </a:lnTo>
                    <a:lnTo>
                      <a:pt x="1669" y="914"/>
                    </a:lnTo>
                    <a:lnTo>
                      <a:pt x="1668" y="914"/>
                    </a:lnTo>
                    <a:lnTo>
                      <a:pt x="1666" y="914"/>
                    </a:lnTo>
                    <a:lnTo>
                      <a:pt x="1665" y="914"/>
                    </a:lnTo>
                    <a:lnTo>
                      <a:pt x="1663" y="913"/>
                    </a:lnTo>
                    <a:lnTo>
                      <a:pt x="1663" y="912"/>
                    </a:lnTo>
                    <a:lnTo>
                      <a:pt x="1664" y="911"/>
                    </a:lnTo>
                    <a:lnTo>
                      <a:pt x="1665" y="910"/>
                    </a:lnTo>
                    <a:lnTo>
                      <a:pt x="1665" y="909"/>
                    </a:lnTo>
                    <a:lnTo>
                      <a:pt x="1665" y="908"/>
                    </a:lnTo>
                    <a:lnTo>
                      <a:pt x="1664" y="905"/>
                    </a:lnTo>
                    <a:lnTo>
                      <a:pt x="1663" y="904"/>
                    </a:lnTo>
                    <a:lnTo>
                      <a:pt x="1661" y="904"/>
                    </a:lnTo>
                    <a:lnTo>
                      <a:pt x="1659" y="904"/>
                    </a:lnTo>
                    <a:lnTo>
                      <a:pt x="1659" y="901"/>
                    </a:lnTo>
                    <a:lnTo>
                      <a:pt x="1658" y="897"/>
                    </a:lnTo>
                    <a:lnTo>
                      <a:pt x="1658" y="896"/>
                    </a:lnTo>
                    <a:lnTo>
                      <a:pt x="1655" y="887"/>
                    </a:lnTo>
                    <a:lnTo>
                      <a:pt x="1654" y="884"/>
                    </a:lnTo>
                    <a:lnTo>
                      <a:pt x="1653" y="880"/>
                    </a:lnTo>
                    <a:lnTo>
                      <a:pt x="1653" y="879"/>
                    </a:lnTo>
                    <a:lnTo>
                      <a:pt x="1651" y="878"/>
                    </a:lnTo>
                    <a:lnTo>
                      <a:pt x="1650" y="877"/>
                    </a:lnTo>
                    <a:lnTo>
                      <a:pt x="1648" y="874"/>
                    </a:lnTo>
                    <a:lnTo>
                      <a:pt x="1647" y="873"/>
                    </a:lnTo>
                    <a:lnTo>
                      <a:pt x="1645" y="870"/>
                    </a:lnTo>
                    <a:lnTo>
                      <a:pt x="1644" y="869"/>
                    </a:lnTo>
                    <a:lnTo>
                      <a:pt x="1644" y="869"/>
                    </a:lnTo>
                    <a:lnTo>
                      <a:pt x="1644" y="867"/>
                    </a:lnTo>
                    <a:lnTo>
                      <a:pt x="1643" y="866"/>
                    </a:lnTo>
                    <a:lnTo>
                      <a:pt x="1643" y="865"/>
                    </a:lnTo>
                    <a:lnTo>
                      <a:pt x="1642" y="865"/>
                    </a:lnTo>
                    <a:lnTo>
                      <a:pt x="1641" y="865"/>
                    </a:lnTo>
                    <a:lnTo>
                      <a:pt x="1640" y="865"/>
                    </a:lnTo>
                    <a:lnTo>
                      <a:pt x="1640" y="864"/>
                    </a:lnTo>
                    <a:lnTo>
                      <a:pt x="1638" y="862"/>
                    </a:lnTo>
                    <a:lnTo>
                      <a:pt x="1640" y="860"/>
                    </a:lnTo>
                    <a:lnTo>
                      <a:pt x="1640" y="859"/>
                    </a:lnTo>
                    <a:lnTo>
                      <a:pt x="1640" y="858"/>
                    </a:lnTo>
                    <a:lnTo>
                      <a:pt x="1640" y="857"/>
                    </a:lnTo>
                    <a:lnTo>
                      <a:pt x="1639" y="857"/>
                    </a:lnTo>
                    <a:lnTo>
                      <a:pt x="1639" y="856"/>
                    </a:lnTo>
                    <a:lnTo>
                      <a:pt x="1639" y="855"/>
                    </a:lnTo>
                    <a:lnTo>
                      <a:pt x="1640" y="852"/>
                    </a:lnTo>
                    <a:lnTo>
                      <a:pt x="1640" y="850"/>
                    </a:lnTo>
                    <a:lnTo>
                      <a:pt x="1640" y="848"/>
                    </a:lnTo>
                    <a:lnTo>
                      <a:pt x="1640" y="847"/>
                    </a:lnTo>
                    <a:lnTo>
                      <a:pt x="1639" y="846"/>
                    </a:lnTo>
                    <a:lnTo>
                      <a:pt x="1638" y="844"/>
                    </a:lnTo>
                    <a:lnTo>
                      <a:pt x="1637" y="844"/>
                    </a:lnTo>
                    <a:lnTo>
                      <a:pt x="1636" y="843"/>
                    </a:lnTo>
                    <a:lnTo>
                      <a:pt x="1636" y="843"/>
                    </a:lnTo>
                    <a:lnTo>
                      <a:pt x="1634" y="842"/>
                    </a:lnTo>
                    <a:lnTo>
                      <a:pt x="1635" y="841"/>
                    </a:lnTo>
                    <a:lnTo>
                      <a:pt x="1636" y="839"/>
                    </a:lnTo>
                    <a:lnTo>
                      <a:pt x="1636" y="839"/>
                    </a:lnTo>
                    <a:lnTo>
                      <a:pt x="1636" y="838"/>
                    </a:lnTo>
                    <a:lnTo>
                      <a:pt x="1636" y="837"/>
                    </a:lnTo>
                    <a:lnTo>
                      <a:pt x="1636" y="835"/>
                    </a:lnTo>
                    <a:lnTo>
                      <a:pt x="1637" y="834"/>
                    </a:lnTo>
                    <a:lnTo>
                      <a:pt x="1637" y="832"/>
                    </a:lnTo>
                    <a:lnTo>
                      <a:pt x="1637" y="830"/>
                    </a:lnTo>
                    <a:lnTo>
                      <a:pt x="1637" y="829"/>
                    </a:lnTo>
                    <a:lnTo>
                      <a:pt x="1637" y="828"/>
                    </a:lnTo>
                    <a:lnTo>
                      <a:pt x="1637" y="827"/>
                    </a:lnTo>
                    <a:lnTo>
                      <a:pt x="1636" y="827"/>
                    </a:lnTo>
                    <a:lnTo>
                      <a:pt x="1636" y="827"/>
                    </a:lnTo>
                    <a:lnTo>
                      <a:pt x="1635" y="826"/>
                    </a:lnTo>
                    <a:lnTo>
                      <a:pt x="1635" y="825"/>
                    </a:lnTo>
                    <a:lnTo>
                      <a:pt x="1635" y="824"/>
                    </a:lnTo>
                    <a:lnTo>
                      <a:pt x="1635" y="821"/>
                    </a:lnTo>
                    <a:lnTo>
                      <a:pt x="1635" y="819"/>
                    </a:lnTo>
                    <a:lnTo>
                      <a:pt x="1633" y="818"/>
                    </a:lnTo>
                    <a:lnTo>
                      <a:pt x="1631" y="817"/>
                    </a:lnTo>
                    <a:lnTo>
                      <a:pt x="1631" y="817"/>
                    </a:lnTo>
                    <a:lnTo>
                      <a:pt x="1630" y="817"/>
                    </a:lnTo>
                    <a:lnTo>
                      <a:pt x="1629" y="815"/>
                    </a:lnTo>
                    <a:lnTo>
                      <a:pt x="1628" y="815"/>
                    </a:lnTo>
                    <a:lnTo>
                      <a:pt x="1627" y="815"/>
                    </a:lnTo>
                    <a:lnTo>
                      <a:pt x="1626" y="816"/>
                    </a:lnTo>
                    <a:lnTo>
                      <a:pt x="1625" y="816"/>
                    </a:lnTo>
                    <a:lnTo>
                      <a:pt x="1624" y="814"/>
                    </a:lnTo>
                    <a:lnTo>
                      <a:pt x="1624" y="813"/>
                    </a:lnTo>
                    <a:lnTo>
                      <a:pt x="1621" y="813"/>
                    </a:lnTo>
                    <a:lnTo>
                      <a:pt x="1620" y="812"/>
                    </a:lnTo>
                    <a:lnTo>
                      <a:pt x="1619" y="812"/>
                    </a:lnTo>
                    <a:lnTo>
                      <a:pt x="1619" y="811"/>
                    </a:lnTo>
                    <a:lnTo>
                      <a:pt x="1618" y="810"/>
                    </a:lnTo>
                    <a:lnTo>
                      <a:pt x="1618" y="809"/>
                    </a:lnTo>
                    <a:lnTo>
                      <a:pt x="1618" y="808"/>
                    </a:lnTo>
                    <a:lnTo>
                      <a:pt x="1618" y="808"/>
                    </a:lnTo>
                    <a:lnTo>
                      <a:pt x="1617" y="808"/>
                    </a:lnTo>
                    <a:lnTo>
                      <a:pt x="1616" y="808"/>
                    </a:lnTo>
                    <a:lnTo>
                      <a:pt x="1615" y="807"/>
                    </a:lnTo>
                    <a:lnTo>
                      <a:pt x="1614" y="805"/>
                    </a:lnTo>
                    <a:lnTo>
                      <a:pt x="1614" y="804"/>
                    </a:lnTo>
                    <a:lnTo>
                      <a:pt x="1612" y="804"/>
                    </a:lnTo>
                    <a:lnTo>
                      <a:pt x="1612" y="803"/>
                    </a:lnTo>
                    <a:lnTo>
                      <a:pt x="1611" y="803"/>
                    </a:lnTo>
                    <a:lnTo>
                      <a:pt x="1610" y="802"/>
                    </a:lnTo>
                    <a:lnTo>
                      <a:pt x="1609" y="802"/>
                    </a:lnTo>
                    <a:lnTo>
                      <a:pt x="1609" y="801"/>
                    </a:lnTo>
                    <a:lnTo>
                      <a:pt x="1609" y="799"/>
                    </a:lnTo>
                    <a:lnTo>
                      <a:pt x="1609" y="799"/>
                    </a:lnTo>
                    <a:lnTo>
                      <a:pt x="1609" y="798"/>
                    </a:lnTo>
                    <a:lnTo>
                      <a:pt x="1608" y="797"/>
                    </a:lnTo>
                    <a:lnTo>
                      <a:pt x="1608" y="796"/>
                    </a:lnTo>
                    <a:lnTo>
                      <a:pt x="1608" y="795"/>
                    </a:lnTo>
                    <a:lnTo>
                      <a:pt x="1609" y="794"/>
                    </a:lnTo>
                    <a:lnTo>
                      <a:pt x="1607" y="793"/>
                    </a:lnTo>
                    <a:lnTo>
                      <a:pt x="1606" y="792"/>
                    </a:lnTo>
                    <a:lnTo>
                      <a:pt x="1605" y="790"/>
                    </a:lnTo>
                    <a:lnTo>
                      <a:pt x="1604" y="790"/>
                    </a:lnTo>
                    <a:lnTo>
                      <a:pt x="1605" y="788"/>
                    </a:lnTo>
                    <a:lnTo>
                      <a:pt x="1604" y="787"/>
                    </a:lnTo>
                    <a:lnTo>
                      <a:pt x="1602" y="787"/>
                    </a:lnTo>
                    <a:lnTo>
                      <a:pt x="1601" y="786"/>
                    </a:lnTo>
                    <a:lnTo>
                      <a:pt x="1601" y="786"/>
                    </a:lnTo>
                    <a:lnTo>
                      <a:pt x="1600" y="785"/>
                    </a:lnTo>
                    <a:lnTo>
                      <a:pt x="1599" y="783"/>
                    </a:lnTo>
                    <a:lnTo>
                      <a:pt x="1599" y="782"/>
                    </a:lnTo>
                    <a:lnTo>
                      <a:pt x="1599" y="782"/>
                    </a:lnTo>
                    <a:lnTo>
                      <a:pt x="1599" y="781"/>
                    </a:lnTo>
                    <a:lnTo>
                      <a:pt x="1597" y="780"/>
                    </a:lnTo>
                    <a:lnTo>
                      <a:pt x="1596" y="778"/>
                    </a:lnTo>
                    <a:lnTo>
                      <a:pt x="1596" y="777"/>
                    </a:lnTo>
                    <a:lnTo>
                      <a:pt x="1596" y="777"/>
                    </a:lnTo>
                    <a:lnTo>
                      <a:pt x="1596" y="775"/>
                    </a:lnTo>
                    <a:lnTo>
                      <a:pt x="1595" y="773"/>
                    </a:lnTo>
                    <a:lnTo>
                      <a:pt x="1588" y="770"/>
                    </a:lnTo>
                    <a:lnTo>
                      <a:pt x="1587" y="770"/>
                    </a:lnTo>
                    <a:lnTo>
                      <a:pt x="1586" y="769"/>
                    </a:lnTo>
                    <a:lnTo>
                      <a:pt x="1585" y="768"/>
                    </a:lnTo>
                    <a:lnTo>
                      <a:pt x="1585" y="767"/>
                    </a:lnTo>
                    <a:lnTo>
                      <a:pt x="1584" y="766"/>
                    </a:lnTo>
                    <a:lnTo>
                      <a:pt x="1583" y="766"/>
                    </a:lnTo>
                    <a:lnTo>
                      <a:pt x="1582" y="765"/>
                    </a:lnTo>
                    <a:lnTo>
                      <a:pt x="1580" y="764"/>
                    </a:lnTo>
                    <a:lnTo>
                      <a:pt x="1579" y="762"/>
                    </a:lnTo>
                    <a:lnTo>
                      <a:pt x="1580" y="760"/>
                    </a:lnTo>
                    <a:lnTo>
                      <a:pt x="1580" y="760"/>
                    </a:lnTo>
                    <a:lnTo>
                      <a:pt x="1579" y="758"/>
                    </a:lnTo>
                    <a:lnTo>
                      <a:pt x="1577" y="755"/>
                    </a:lnTo>
                    <a:lnTo>
                      <a:pt x="1576" y="752"/>
                    </a:lnTo>
                    <a:lnTo>
                      <a:pt x="1576" y="749"/>
                    </a:lnTo>
                    <a:lnTo>
                      <a:pt x="1575" y="748"/>
                    </a:lnTo>
                    <a:lnTo>
                      <a:pt x="1574" y="747"/>
                    </a:lnTo>
                    <a:lnTo>
                      <a:pt x="1574" y="746"/>
                    </a:lnTo>
                    <a:lnTo>
                      <a:pt x="1574" y="746"/>
                    </a:lnTo>
                    <a:lnTo>
                      <a:pt x="1577" y="745"/>
                    </a:lnTo>
                    <a:lnTo>
                      <a:pt x="1574" y="743"/>
                    </a:lnTo>
                    <a:lnTo>
                      <a:pt x="1572" y="742"/>
                    </a:lnTo>
                    <a:lnTo>
                      <a:pt x="1571" y="741"/>
                    </a:lnTo>
                    <a:lnTo>
                      <a:pt x="1571" y="740"/>
                    </a:lnTo>
                    <a:lnTo>
                      <a:pt x="1571" y="738"/>
                    </a:lnTo>
                    <a:lnTo>
                      <a:pt x="1571" y="738"/>
                    </a:lnTo>
                    <a:lnTo>
                      <a:pt x="1570" y="737"/>
                    </a:lnTo>
                    <a:lnTo>
                      <a:pt x="1569" y="736"/>
                    </a:lnTo>
                    <a:lnTo>
                      <a:pt x="1568" y="735"/>
                    </a:lnTo>
                    <a:lnTo>
                      <a:pt x="1568" y="734"/>
                    </a:lnTo>
                    <a:lnTo>
                      <a:pt x="1566" y="730"/>
                    </a:lnTo>
                    <a:lnTo>
                      <a:pt x="1565" y="729"/>
                    </a:lnTo>
                    <a:lnTo>
                      <a:pt x="1563" y="720"/>
                    </a:lnTo>
                    <a:lnTo>
                      <a:pt x="1562" y="720"/>
                    </a:lnTo>
                    <a:lnTo>
                      <a:pt x="1561" y="719"/>
                    </a:lnTo>
                    <a:lnTo>
                      <a:pt x="1561" y="718"/>
                    </a:lnTo>
                    <a:lnTo>
                      <a:pt x="1561" y="718"/>
                    </a:lnTo>
                    <a:lnTo>
                      <a:pt x="1560" y="718"/>
                    </a:lnTo>
                    <a:lnTo>
                      <a:pt x="1559" y="718"/>
                    </a:lnTo>
                    <a:lnTo>
                      <a:pt x="1559" y="717"/>
                    </a:lnTo>
                    <a:lnTo>
                      <a:pt x="1560" y="716"/>
                    </a:lnTo>
                    <a:lnTo>
                      <a:pt x="1559" y="716"/>
                    </a:lnTo>
                    <a:lnTo>
                      <a:pt x="1558" y="715"/>
                    </a:lnTo>
                    <a:lnTo>
                      <a:pt x="1557" y="715"/>
                    </a:lnTo>
                    <a:lnTo>
                      <a:pt x="1557" y="713"/>
                    </a:lnTo>
                    <a:lnTo>
                      <a:pt x="1557" y="712"/>
                    </a:lnTo>
                    <a:lnTo>
                      <a:pt x="1556" y="711"/>
                    </a:lnTo>
                    <a:lnTo>
                      <a:pt x="1555" y="711"/>
                    </a:lnTo>
                    <a:lnTo>
                      <a:pt x="1555" y="710"/>
                    </a:lnTo>
                    <a:lnTo>
                      <a:pt x="1555" y="709"/>
                    </a:lnTo>
                    <a:lnTo>
                      <a:pt x="1555" y="708"/>
                    </a:lnTo>
                    <a:lnTo>
                      <a:pt x="1554" y="708"/>
                    </a:lnTo>
                    <a:lnTo>
                      <a:pt x="1555" y="706"/>
                    </a:lnTo>
                    <a:lnTo>
                      <a:pt x="1555" y="704"/>
                    </a:lnTo>
                    <a:lnTo>
                      <a:pt x="1553" y="701"/>
                    </a:lnTo>
                    <a:lnTo>
                      <a:pt x="1552" y="697"/>
                    </a:lnTo>
                    <a:lnTo>
                      <a:pt x="1552" y="695"/>
                    </a:lnTo>
                    <a:lnTo>
                      <a:pt x="1551" y="695"/>
                    </a:lnTo>
                    <a:lnTo>
                      <a:pt x="1550" y="695"/>
                    </a:lnTo>
                    <a:lnTo>
                      <a:pt x="1549" y="694"/>
                    </a:lnTo>
                    <a:lnTo>
                      <a:pt x="1549" y="694"/>
                    </a:lnTo>
                    <a:lnTo>
                      <a:pt x="1545" y="690"/>
                    </a:lnTo>
                    <a:lnTo>
                      <a:pt x="1545" y="689"/>
                    </a:lnTo>
                    <a:lnTo>
                      <a:pt x="1545" y="688"/>
                    </a:lnTo>
                    <a:lnTo>
                      <a:pt x="1544" y="685"/>
                    </a:lnTo>
                    <a:lnTo>
                      <a:pt x="1543" y="684"/>
                    </a:lnTo>
                    <a:lnTo>
                      <a:pt x="1542" y="683"/>
                    </a:lnTo>
                    <a:lnTo>
                      <a:pt x="1538" y="681"/>
                    </a:lnTo>
                    <a:lnTo>
                      <a:pt x="1538" y="681"/>
                    </a:lnTo>
                    <a:lnTo>
                      <a:pt x="1536" y="679"/>
                    </a:lnTo>
                    <a:lnTo>
                      <a:pt x="1535" y="677"/>
                    </a:lnTo>
                    <a:lnTo>
                      <a:pt x="1530" y="675"/>
                    </a:lnTo>
                    <a:lnTo>
                      <a:pt x="1529" y="675"/>
                    </a:lnTo>
                    <a:lnTo>
                      <a:pt x="1528" y="674"/>
                    </a:lnTo>
                    <a:lnTo>
                      <a:pt x="1527" y="673"/>
                    </a:lnTo>
                    <a:lnTo>
                      <a:pt x="1527" y="672"/>
                    </a:lnTo>
                    <a:lnTo>
                      <a:pt x="1526" y="671"/>
                    </a:lnTo>
                    <a:lnTo>
                      <a:pt x="1526" y="668"/>
                    </a:lnTo>
                    <a:lnTo>
                      <a:pt x="1526" y="667"/>
                    </a:lnTo>
                    <a:lnTo>
                      <a:pt x="1524" y="667"/>
                    </a:lnTo>
                    <a:lnTo>
                      <a:pt x="1519" y="665"/>
                    </a:lnTo>
                    <a:lnTo>
                      <a:pt x="1517" y="664"/>
                    </a:lnTo>
                    <a:lnTo>
                      <a:pt x="1515" y="662"/>
                    </a:lnTo>
                    <a:lnTo>
                      <a:pt x="1514" y="662"/>
                    </a:lnTo>
                    <a:lnTo>
                      <a:pt x="1513" y="661"/>
                    </a:lnTo>
                    <a:lnTo>
                      <a:pt x="1513" y="661"/>
                    </a:lnTo>
                    <a:lnTo>
                      <a:pt x="1513" y="659"/>
                    </a:lnTo>
                    <a:lnTo>
                      <a:pt x="1513" y="657"/>
                    </a:lnTo>
                    <a:lnTo>
                      <a:pt x="1513" y="655"/>
                    </a:lnTo>
                    <a:lnTo>
                      <a:pt x="1512" y="654"/>
                    </a:lnTo>
                    <a:lnTo>
                      <a:pt x="1510" y="654"/>
                    </a:lnTo>
                    <a:lnTo>
                      <a:pt x="1509" y="655"/>
                    </a:lnTo>
                    <a:lnTo>
                      <a:pt x="1507" y="656"/>
                    </a:lnTo>
                    <a:lnTo>
                      <a:pt x="1506" y="656"/>
                    </a:lnTo>
                    <a:lnTo>
                      <a:pt x="1506" y="654"/>
                    </a:lnTo>
                    <a:lnTo>
                      <a:pt x="1507" y="653"/>
                    </a:lnTo>
                    <a:lnTo>
                      <a:pt x="1507" y="652"/>
                    </a:lnTo>
                    <a:lnTo>
                      <a:pt x="1506" y="651"/>
                    </a:lnTo>
                    <a:lnTo>
                      <a:pt x="1504" y="651"/>
                    </a:lnTo>
                    <a:lnTo>
                      <a:pt x="1504" y="651"/>
                    </a:lnTo>
                    <a:lnTo>
                      <a:pt x="1503" y="650"/>
                    </a:lnTo>
                    <a:lnTo>
                      <a:pt x="1503" y="650"/>
                    </a:lnTo>
                    <a:lnTo>
                      <a:pt x="1501" y="647"/>
                    </a:lnTo>
                    <a:lnTo>
                      <a:pt x="1501" y="646"/>
                    </a:lnTo>
                    <a:lnTo>
                      <a:pt x="1500" y="644"/>
                    </a:lnTo>
                    <a:lnTo>
                      <a:pt x="1500" y="643"/>
                    </a:lnTo>
                    <a:lnTo>
                      <a:pt x="1500" y="642"/>
                    </a:lnTo>
                    <a:lnTo>
                      <a:pt x="1500" y="641"/>
                    </a:lnTo>
                    <a:lnTo>
                      <a:pt x="1499" y="641"/>
                    </a:lnTo>
                    <a:lnTo>
                      <a:pt x="1498" y="641"/>
                    </a:lnTo>
                    <a:lnTo>
                      <a:pt x="1497" y="641"/>
                    </a:lnTo>
                    <a:lnTo>
                      <a:pt x="1496" y="641"/>
                    </a:lnTo>
                    <a:lnTo>
                      <a:pt x="1495" y="641"/>
                    </a:lnTo>
                    <a:lnTo>
                      <a:pt x="1495" y="640"/>
                    </a:lnTo>
                    <a:lnTo>
                      <a:pt x="1493" y="641"/>
                    </a:lnTo>
                    <a:lnTo>
                      <a:pt x="1492" y="641"/>
                    </a:lnTo>
                    <a:lnTo>
                      <a:pt x="1491" y="642"/>
                    </a:lnTo>
                    <a:lnTo>
                      <a:pt x="1490" y="641"/>
                    </a:lnTo>
                    <a:lnTo>
                      <a:pt x="1491" y="640"/>
                    </a:lnTo>
                    <a:lnTo>
                      <a:pt x="1491" y="639"/>
                    </a:lnTo>
                    <a:lnTo>
                      <a:pt x="1491" y="638"/>
                    </a:lnTo>
                    <a:lnTo>
                      <a:pt x="1490" y="638"/>
                    </a:lnTo>
                    <a:lnTo>
                      <a:pt x="1490" y="637"/>
                    </a:lnTo>
                    <a:lnTo>
                      <a:pt x="1489" y="638"/>
                    </a:lnTo>
                    <a:lnTo>
                      <a:pt x="1489" y="640"/>
                    </a:lnTo>
                    <a:lnTo>
                      <a:pt x="1488" y="641"/>
                    </a:lnTo>
                    <a:lnTo>
                      <a:pt x="1487" y="641"/>
                    </a:lnTo>
                    <a:lnTo>
                      <a:pt x="1483" y="641"/>
                    </a:lnTo>
                    <a:lnTo>
                      <a:pt x="1472" y="640"/>
                    </a:lnTo>
                    <a:lnTo>
                      <a:pt x="1471" y="639"/>
                    </a:lnTo>
                    <a:lnTo>
                      <a:pt x="1471" y="638"/>
                    </a:lnTo>
                    <a:lnTo>
                      <a:pt x="1470" y="638"/>
                    </a:lnTo>
                    <a:lnTo>
                      <a:pt x="1469" y="639"/>
                    </a:lnTo>
                    <a:lnTo>
                      <a:pt x="1467" y="639"/>
                    </a:lnTo>
                    <a:lnTo>
                      <a:pt x="1466" y="638"/>
                    </a:lnTo>
                    <a:lnTo>
                      <a:pt x="1465" y="638"/>
                    </a:lnTo>
                    <a:lnTo>
                      <a:pt x="1465" y="639"/>
                    </a:lnTo>
                    <a:lnTo>
                      <a:pt x="1464" y="639"/>
                    </a:lnTo>
                    <a:lnTo>
                      <a:pt x="1463" y="640"/>
                    </a:lnTo>
                    <a:lnTo>
                      <a:pt x="1462" y="640"/>
                    </a:lnTo>
                    <a:lnTo>
                      <a:pt x="1461" y="639"/>
                    </a:lnTo>
                    <a:lnTo>
                      <a:pt x="1460" y="638"/>
                    </a:lnTo>
                    <a:lnTo>
                      <a:pt x="1459" y="638"/>
                    </a:lnTo>
                    <a:lnTo>
                      <a:pt x="1458" y="639"/>
                    </a:lnTo>
                    <a:lnTo>
                      <a:pt x="1456" y="638"/>
                    </a:lnTo>
                    <a:lnTo>
                      <a:pt x="1449" y="639"/>
                    </a:lnTo>
                    <a:lnTo>
                      <a:pt x="1447" y="638"/>
                    </a:lnTo>
                    <a:lnTo>
                      <a:pt x="1446" y="637"/>
                    </a:lnTo>
                    <a:lnTo>
                      <a:pt x="1443" y="636"/>
                    </a:lnTo>
                    <a:lnTo>
                      <a:pt x="1440" y="635"/>
                    </a:lnTo>
                    <a:lnTo>
                      <a:pt x="1439" y="635"/>
                    </a:lnTo>
                    <a:lnTo>
                      <a:pt x="1438" y="633"/>
                    </a:lnTo>
                    <a:lnTo>
                      <a:pt x="1438" y="633"/>
                    </a:lnTo>
                    <a:lnTo>
                      <a:pt x="1436" y="633"/>
                    </a:lnTo>
                    <a:lnTo>
                      <a:pt x="1435" y="632"/>
                    </a:lnTo>
                    <a:lnTo>
                      <a:pt x="1434" y="632"/>
                    </a:lnTo>
                    <a:lnTo>
                      <a:pt x="1434" y="632"/>
                    </a:lnTo>
                    <a:lnTo>
                      <a:pt x="1433" y="633"/>
                    </a:lnTo>
                    <a:lnTo>
                      <a:pt x="1432" y="634"/>
                    </a:lnTo>
                    <a:lnTo>
                      <a:pt x="1431" y="634"/>
                    </a:lnTo>
                    <a:lnTo>
                      <a:pt x="1430" y="635"/>
                    </a:lnTo>
                    <a:lnTo>
                      <a:pt x="1430" y="636"/>
                    </a:lnTo>
                    <a:lnTo>
                      <a:pt x="1430" y="637"/>
                    </a:lnTo>
                    <a:lnTo>
                      <a:pt x="1430" y="638"/>
                    </a:lnTo>
                    <a:lnTo>
                      <a:pt x="1428" y="641"/>
                    </a:lnTo>
                    <a:lnTo>
                      <a:pt x="1428" y="641"/>
                    </a:lnTo>
                    <a:lnTo>
                      <a:pt x="1421" y="641"/>
                    </a:lnTo>
                    <a:lnTo>
                      <a:pt x="1420" y="641"/>
                    </a:lnTo>
                    <a:lnTo>
                      <a:pt x="1419" y="641"/>
                    </a:lnTo>
                    <a:lnTo>
                      <a:pt x="1418" y="642"/>
                    </a:lnTo>
                    <a:lnTo>
                      <a:pt x="1418" y="643"/>
                    </a:lnTo>
                    <a:lnTo>
                      <a:pt x="1417" y="643"/>
                    </a:lnTo>
                    <a:lnTo>
                      <a:pt x="1417" y="642"/>
                    </a:lnTo>
                    <a:lnTo>
                      <a:pt x="1417" y="641"/>
                    </a:lnTo>
                    <a:lnTo>
                      <a:pt x="1415" y="642"/>
                    </a:lnTo>
                    <a:lnTo>
                      <a:pt x="1412" y="644"/>
                    </a:lnTo>
                    <a:lnTo>
                      <a:pt x="1412" y="644"/>
                    </a:lnTo>
                    <a:lnTo>
                      <a:pt x="1409" y="644"/>
                    </a:lnTo>
                    <a:lnTo>
                      <a:pt x="1408" y="644"/>
                    </a:lnTo>
                    <a:lnTo>
                      <a:pt x="1408" y="645"/>
                    </a:lnTo>
                    <a:lnTo>
                      <a:pt x="1408" y="645"/>
                    </a:lnTo>
                    <a:lnTo>
                      <a:pt x="1408" y="647"/>
                    </a:lnTo>
                    <a:lnTo>
                      <a:pt x="1405" y="650"/>
                    </a:lnTo>
                    <a:lnTo>
                      <a:pt x="1405" y="651"/>
                    </a:lnTo>
                    <a:lnTo>
                      <a:pt x="1404" y="652"/>
                    </a:lnTo>
                    <a:lnTo>
                      <a:pt x="1403" y="654"/>
                    </a:lnTo>
                    <a:lnTo>
                      <a:pt x="1403" y="654"/>
                    </a:lnTo>
                    <a:lnTo>
                      <a:pt x="1403" y="655"/>
                    </a:lnTo>
                    <a:lnTo>
                      <a:pt x="1403" y="656"/>
                    </a:lnTo>
                    <a:lnTo>
                      <a:pt x="1401" y="656"/>
                    </a:lnTo>
                    <a:lnTo>
                      <a:pt x="1402" y="658"/>
                    </a:lnTo>
                    <a:lnTo>
                      <a:pt x="1401" y="658"/>
                    </a:lnTo>
                    <a:lnTo>
                      <a:pt x="1401" y="659"/>
                    </a:lnTo>
                    <a:lnTo>
                      <a:pt x="1401" y="660"/>
                    </a:lnTo>
                    <a:lnTo>
                      <a:pt x="1400" y="660"/>
                    </a:lnTo>
                    <a:lnTo>
                      <a:pt x="1398" y="667"/>
                    </a:lnTo>
                    <a:lnTo>
                      <a:pt x="1398" y="667"/>
                    </a:lnTo>
                    <a:lnTo>
                      <a:pt x="1397" y="668"/>
                    </a:lnTo>
                    <a:lnTo>
                      <a:pt x="1397" y="669"/>
                    </a:lnTo>
                    <a:lnTo>
                      <a:pt x="1397" y="670"/>
                    </a:lnTo>
                    <a:lnTo>
                      <a:pt x="1398" y="671"/>
                    </a:lnTo>
                    <a:lnTo>
                      <a:pt x="1398" y="672"/>
                    </a:lnTo>
                    <a:lnTo>
                      <a:pt x="1397" y="673"/>
                    </a:lnTo>
                    <a:lnTo>
                      <a:pt x="1397" y="675"/>
                    </a:lnTo>
                    <a:lnTo>
                      <a:pt x="1397" y="676"/>
                    </a:lnTo>
                    <a:lnTo>
                      <a:pt x="1396" y="676"/>
                    </a:lnTo>
                    <a:lnTo>
                      <a:pt x="1395" y="676"/>
                    </a:lnTo>
                    <a:lnTo>
                      <a:pt x="1395" y="676"/>
                    </a:lnTo>
                    <a:lnTo>
                      <a:pt x="1394" y="676"/>
                    </a:lnTo>
                    <a:lnTo>
                      <a:pt x="1394" y="677"/>
                    </a:lnTo>
                    <a:lnTo>
                      <a:pt x="1394" y="679"/>
                    </a:lnTo>
                    <a:lnTo>
                      <a:pt x="1393" y="682"/>
                    </a:lnTo>
                    <a:lnTo>
                      <a:pt x="1393" y="683"/>
                    </a:lnTo>
                    <a:lnTo>
                      <a:pt x="1394" y="684"/>
                    </a:lnTo>
                    <a:lnTo>
                      <a:pt x="1395" y="685"/>
                    </a:lnTo>
                    <a:lnTo>
                      <a:pt x="1396" y="686"/>
                    </a:lnTo>
                    <a:lnTo>
                      <a:pt x="1395" y="686"/>
                    </a:lnTo>
                    <a:lnTo>
                      <a:pt x="1393" y="687"/>
                    </a:lnTo>
                    <a:lnTo>
                      <a:pt x="1390" y="689"/>
                    </a:lnTo>
                    <a:lnTo>
                      <a:pt x="1390" y="690"/>
                    </a:lnTo>
                    <a:lnTo>
                      <a:pt x="1388" y="689"/>
                    </a:lnTo>
                    <a:lnTo>
                      <a:pt x="1386" y="690"/>
                    </a:lnTo>
                    <a:lnTo>
                      <a:pt x="1385" y="694"/>
                    </a:lnTo>
                    <a:lnTo>
                      <a:pt x="1384" y="695"/>
                    </a:lnTo>
                    <a:lnTo>
                      <a:pt x="1383" y="696"/>
                    </a:lnTo>
                    <a:lnTo>
                      <a:pt x="1381" y="698"/>
                    </a:lnTo>
                    <a:lnTo>
                      <a:pt x="1380" y="698"/>
                    </a:lnTo>
                    <a:lnTo>
                      <a:pt x="1380" y="698"/>
                    </a:lnTo>
                    <a:lnTo>
                      <a:pt x="1379" y="700"/>
                    </a:lnTo>
                    <a:lnTo>
                      <a:pt x="1378" y="700"/>
                    </a:lnTo>
                    <a:lnTo>
                      <a:pt x="1378" y="703"/>
                    </a:lnTo>
                    <a:lnTo>
                      <a:pt x="1377" y="705"/>
                    </a:lnTo>
                    <a:lnTo>
                      <a:pt x="1375" y="706"/>
                    </a:lnTo>
                    <a:lnTo>
                      <a:pt x="1373" y="706"/>
                    </a:lnTo>
                    <a:lnTo>
                      <a:pt x="1368" y="705"/>
                    </a:lnTo>
                    <a:lnTo>
                      <a:pt x="1364" y="705"/>
                    </a:lnTo>
                    <a:lnTo>
                      <a:pt x="1363" y="704"/>
                    </a:lnTo>
                    <a:lnTo>
                      <a:pt x="1364" y="702"/>
                    </a:lnTo>
                    <a:lnTo>
                      <a:pt x="1363" y="702"/>
                    </a:lnTo>
                    <a:lnTo>
                      <a:pt x="1362" y="703"/>
                    </a:lnTo>
                    <a:lnTo>
                      <a:pt x="1361" y="702"/>
                    </a:lnTo>
                    <a:lnTo>
                      <a:pt x="1360" y="702"/>
                    </a:lnTo>
                    <a:lnTo>
                      <a:pt x="1360" y="702"/>
                    </a:lnTo>
                    <a:lnTo>
                      <a:pt x="1360" y="703"/>
                    </a:lnTo>
                    <a:lnTo>
                      <a:pt x="1358" y="702"/>
                    </a:lnTo>
                    <a:lnTo>
                      <a:pt x="1356" y="701"/>
                    </a:lnTo>
                    <a:lnTo>
                      <a:pt x="1355" y="700"/>
                    </a:lnTo>
                    <a:lnTo>
                      <a:pt x="1355" y="700"/>
                    </a:lnTo>
                    <a:lnTo>
                      <a:pt x="1351" y="698"/>
                    </a:lnTo>
                    <a:lnTo>
                      <a:pt x="1348" y="694"/>
                    </a:lnTo>
                    <a:lnTo>
                      <a:pt x="1347" y="694"/>
                    </a:lnTo>
                    <a:lnTo>
                      <a:pt x="1347" y="693"/>
                    </a:lnTo>
                    <a:lnTo>
                      <a:pt x="1346" y="692"/>
                    </a:lnTo>
                    <a:lnTo>
                      <a:pt x="1346" y="692"/>
                    </a:lnTo>
                    <a:lnTo>
                      <a:pt x="1344" y="692"/>
                    </a:lnTo>
                    <a:lnTo>
                      <a:pt x="1338" y="690"/>
                    </a:lnTo>
                    <a:lnTo>
                      <a:pt x="1336" y="689"/>
                    </a:lnTo>
                    <a:lnTo>
                      <a:pt x="1332" y="687"/>
                    </a:lnTo>
                    <a:lnTo>
                      <a:pt x="1332" y="686"/>
                    </a:lnTo>
                    <a:lnTo>
                      <a:pt x="1331" y="686"/>
                    </a:lnTo>
                    <a:lnTo>
                      <a:pt x="1330" y="685"/>
                    </a:lnTo>
                    <a:lnTo>
                      <a:pt x="1331" y="684"/>
                    </a:lnTo>
                    <a:lnTo>
                      <a:pt x="1330" y="683"/>
                    </a:lnTo>
                    <a:lnTo>
                      <a:pt x="1329" y="682"/>
                    </a:lnTo>
                    <a:lnTo>
                      <a:pt x="1324" y="682"/>
                    </a:lnTo>
                    <a:lnTo>
                      <a:pt x="1320" y="681"/>
                    </a:lnTo>
                    <a:lnTo>
                      <a:pt x="1313" y="679"/>
                    </a:lnTo>
                    <a:lnTo>
                      <a:pt x="1310" y="677"/>
                    </a:lnTo>
                    <a:lnTo>
                      <a:pt x="1307" y="673"/>
                    </a:lnTo>
                    <a:lnTo>
                      <a:pt x="1304" y="672"/>
                    </a:lnTo>
                    <a:lnTo>
                      <a:pt x="1302" y="671"/>
                    </a:lnTo>
                    <a:lnTo>
                      <a:pt x="1300" y="668"/>
                    </a:lnTo>
                    <a:lnTo>
                      <a:pt x="1299" y="665"/>
                    </a:lnTo>
                    <a:lnTo>
                      <a:pt x="1298" y="665"/>
                    </a:lnTo>
                    <a:lnTo>
                      <a:pt x="1298" y="664"/>
                    </a:lnTo>
                    <a:lnTo>
                      <a:pt x="1296" y="663"/>
                    </a:lnTo>
                    <a:lnTo>
                      <a:pt x="1295" y="662"/>
                    </a:lnTo>
                    <a:lnTo>
                      <a:pt x="1294" y="661"/>
                    </a:lnTo>
                    <a:lnTo>
                      <a:pt x="1291" y="661"/>
                    </a:lnTo>
                    <a:lnTo>
                      <a:pt x="1290" y="662"/>
                    </a:lnTo>
                    <a:lnTo>
                      <a:pt x="1289" y="661"/>
                    </a:lnTo>
                    <a:lnTo>
                      <a:pt x="1284" y="657"/>
                    </a:lnTo>
                    <a:lnTo>
                      <a:pt x="1283" y="657"/>
                    </a:lnTo>
                    <a:lnTo>
                      <a:pt x="1282" y="656"/>
                    </a:lnTo>
                    <a:lnTo>
                      <a:pt x="1282" y="655"/>
                    </a:lnTo>
                    <a:lnTo>
                      <a:pt x="1282" y="654"/>
                    </a:lnTo>
                    <a:lnTo>
                      <a:pt x="1281" y="654"/>
                    </a:lnTo>
                    <a:lnTo>
                      <a:pt x="1277" y="651"/>
                    </a:lnTo>
                    <a:lnTo>
                      <a:pt x="1276" y="650"/>
                    </a:lnTo>
                    <a:lnTo>
                      <a:pt x="1276" y="650"/>
                    </a:lnTo>
                    <a:lnTo>
                      <a:pt x="1276" y="649"/>
                    </a:lnTo>
                    <a:lnTo>
                      <a:pt x="1276" y="647"/>
                    </a:lnTo>
                    <a:lnTo>
                      <a:pt x="1276" y="646"/>
                    </a:lnTo>
                    <a:lnTo>
                      <a:pt x="1274" y="644"/>
                    </a:lnTo>
                    <a:lnTo>
                      <a:pt x="1273" y="641"/>
                    </a:lnTo>
                    <a:lnTo>
                      <a:pt x="1272" y="639"/>
                    </a:lnTo>
                    <a:lnTo>
                      <a:pt x="1272" y="638"/>
                    </a:lnTo>
                    <a:lnTo>
                      <a:pt x="1270" y="637"/>
                    </a:lnTo>
                    <a:lnTo>
                      <a:pt x="1270" y="636"/>
                    </a:lnTo>
                    <a:lnTo>
                      <a:pt x="1269" y="632"/>
                    </a:lnTo>
                    <a:lnTo>
                      <a:pt x="1267" y="630"/>
                    </a:lnTo>
                    <a:lnTo>
                      <a:pt x="1267" y="629"/>
                    </a:lnTo>
                    <a:lnTo>
                      <a:pt x="1267" y="629"/>
                    </a:lnTo>
                    <a:lnTo>
                      <a:pt x="1266" y="628"/>
                    </a:lnTo>
                    <a:lnTo>
                      <a:pt x="1266" y="628"/>
                    </a:lnTo>
                    <a:lnTo>
                      <a:pt x="1266" y="627"/>
                    </a:lnTo>
                    <a:lnTo>
                      <a:pt x="1266" y="625"/>
                    </a:lnTo>
                    <a:lnTo>
                      <a:pt x="1264" y="620"/>
                    </a:lnTo>
                    <a:lnTo>
                      <a:pt x="1264" y="619"/>
                    </a:lnTo>
                    <a:lnTo>
                      <a:pt x="1264" y="617"/>
                    </a:lnTo>
                    <a:lnTo>
                      <a:pt x="1265" y="614"/>
                    </a:lnTo>
                    <a:lnTo>
                      <a:pt x="1266" y="612"/>
                    </a:lnTo>
                    <a:lnTo>
                      <a:pt x="1266" y="609"/>
                    </a:lnTo>
                    <a:lnTo>
                      <a:pt x="1266" y="607"/>
                    </a:lnTo>
                    <a:lnTo>
                      <a:pt x="1264" y="606"/>
                    </a:lnTo>
                    <a:lnTo>
                      <a:pt x="1263" y="602"/>
                    </a:lnTo>
                    <a:lnTo>
                      <a:pt x="1263" y="602"/>
                    </a:lnTo>
                    <a:lnTo>
                      <a:pt x="1261" y="601"/>
                    </a:lnTo>
                    <a:lnTo>
                      <a:pt x="1261" y="601"/>
                    </a:lnTo>
                    <a:lnTo>
                      <a:pt x="1260" y="599"/>
                    </a:lnTo>
                    <a:lnTo>
                      <a:pt x="1259" y="597"/>
                    </a:lnTo>
                    <a:lnTo>
                      <a:pt x="1258" y="595"/>
                    </a:lnTo>
                    <a:lnTo>
                      <a:pt x="1257" y="594"/>
                    </a:lnTo>
                    <a:lnTo>
                      <a:pt x="1256" y="594"/>
                    </a:lnTo>
                    <a:lnTo>
                      <a:pt x="1256" y="593"/>
                    </a:lnTo>
                    <a:lnTo>
                      <a:pt x="1256" y="592"/>
                    </a:lnTo>
                    <a:lnTo>
                      <a:pt x="1255" y="591"/>
                    </a:lnTo>
                    <a:lnTo>
                      <a:pt x="1254" y="590"/>
                    </a:lnTo>
                    <a:lnTo>
                      <a:pt x="1254" y="590"/>
                    </a:lnTo>
                    <a:lnTo>
                      <a:pt x="1254" y="588"/>
                    </a:lnTo>
                    <a:lnTo>
                      <a:pt x="1254" y="588"/>
                    </a:lnTo>
                    <a:lnTo>
                      <a:pt x="1254" y="587"/>
                    </a:lnTo>
                    <a:lnTo>
                      <a:pt x="1254" y="586"/>
                    </a:lnTo>
                    <a:lnTo>
                      <a:pt x="1253" y="584"/>
                    </a:lnTo>
                    <a:lnTo>
                      <a:pt x="1253" y="584"/>
                    </a:lnTo>
                    <a:lnTo>
                      <a:pt x="1253" y="583"/>
                    </a:lnTo>
                    <a:lnTo>
                      <a:pt x="1253" y="582"/>
                    </a:lnTo>
                    <a:lnTo>
                      <a:pt x="1253" y="581"/>
                    </a:lnTo>
                    <a:lnTo>
                      <a:pt x="1251" y="580"/>
                    </a:lnTo>
                    <a:lnTo>
                      <a:pt x="1251" y="579"/>
                    </a:lnTo>
                    <a:lnTo>
                      <a:pt x="1251" y="578"/>
                    </a:lnTo>
                    <a:lnTo>
                      <a:pt x="1251" y="577"/>
                    </a:lnTo>
                    <a:lnTo>
                      <a:pt x="1250" y="575"/>
                    </a:lnTo>
                    <a:lnTo>
                      <a:pt x="1248" y="573"/>
                    </a:lnTo>
                    <a:lnTo>
                      <a:pt x="1248" y="572"/>
                    </a:lnTo>
                    <a:lnTo>
                      <a:pt x="1247" y="572"/>
                    </a:lnTo>
                    <a:lnTo>
                      <a:pt x="1245" y="571"/>
                    </a:lnTo>
                    <a:lnTo>
                      <a:pt x="1244" y="571"/>
                    </a:lnTo>
                    <a:lnTo>
                      <a:pt x="1244" y="571"/>
                    </a:lnTo>
                    <a:lnTo>
                      <a:pt x="1244" y="570"/>
                    </a:lnTo>
                    <a:lnTo>
                      <a:pt x="1243" y="569"/>
                    </a:lnTo>
                    <a:lnTo>
                      <a:pt x="1243" y="568"/>
                    </a:lnTo>
                    <a:lnTo>
                      <a:pt x="1242" y="566"/>
                    </a:lnTo>
                    <a:lnTo>
                      <a:pt x="1241" y="566"/>
                    </a:lnTo>
                    <a:lnTo>
                      <a:pt x="1239" y="565"/>
                    </a:lnTo>
                    <a:lnTo>
                      <a:pt x="1238" y="565"/>
                    </a:lnTo>
                    <a:lnTo>
                      <a:pt x="1237" y="564"/>
                    </a:lnTo>
                    <a:lnTo>
                      <a:pt x="1233" y="560"/>
                    </a:lnTo>
                    <a:lnTo>
                      <a:pt x="1233" y="561"/>
                    </a:lnTo>
                    <a:lnTo>
                      <a:pt x="1232" y="560"/>
                    </a:lnTo>
                    <a:lnTo>
                      <a:pt x="1232" y="559"/>
                    </a:lnTo>
                    <a:lnTo>
                      <a:pt x="1232" y="560"/>
                    </a:lnTo>
                    <a:lnTo>
                      <a:pt x="1232" y="558"/>
                    </a:lnTo>
                    <a:lnTo>
                      <a:pt x="1231" y="558"/>
                    </a:lnTo>
                    <a:lnTo>
                      <a:pt x="1230" y="558"/>
                    </a:lnTo>
                    <a:lnTo>
                      <a:pt x="1230" y="558"/>
                    </a:lnTo>
                    <a:lnTo>
                      <a:pt x="1229" y="558"/>
                    </a:lnTo>
                    <a:lnTo>
                      <a:pt x="1228" y="557"/>
                    </a:lnTo>
                    <a:lnTo>
                      <a:pt x="1228" y="556"/>
                    </a:lnTo>
                    <a:lnTo>
                      <a:pt x="1227" y="556"/>
                    </a:lnTo>
                    <a:lnTo>
                      <a:pt x="1226" y="556"/>
                    </a:lnTo>
                    <a:lnTo>
                      <a:pt x="1226" y="557"/>
                    </a:lnTo>
                    <a:lnTo>
                      <a:pt x="1225" y="557"/>
                    </a:lnTo>
                    <a:lnTo>
                      <a:pt x="1224" y="557"/>
                    </a:lnTo>
                    <a:lnTo>
                      <a:pt x="1224" y="556"/>
                    </a:lnTo>
                    <a:lnTo>
                      <a:pt x="1224" y="555"/>
                    </a:lnTo>
                    <a:lnTo>
                      <a:pt x="1219" y="553"/>
                    </a:lnTo>
                    <a:lnTo>
                      <a:pt x="1217" y="553"/>
                    </a:lnTo>
                    <a:lnTo>
                      <a:pt x="1216" y="552"/>
                    </a:lnTo>
                    <a:lnTo>
                      <a:pt x="1213" y="548"/>
                    </a:lnTo>
                    <a:lnTo>
                      <a:pt x="1207" y="544"/>
                    </a:lnTo>
                    <a:lnTo>
                      <a:pt x="1205" y="540"/>
                    </a:lnTo>
                    <a:lnTo>
                      <a:pt x="1203" y="540"/>
                    </a:lnTo>
                    <a:lnTo>
                      <a:pt x="1202" y="539"/>
                    </a:lnTo>
                    <a:lnTo>
                      <a:pt x="1202" y="536"/>
                    </a:lnTo>
                    <a:lnTo>
                      <a:pt x="1201" y="534"/>
                    </a:lnTo>
                    <a:lnTo>
                      <a:pt x="1200" y="533"/>
                    </a:lnTo>
                    <a:lnTo>
                      <a:pt x="1198" y="532"/>
                    </a:lnTo>
                    <a:lnTo>
                      <a:pt x="1197" y="531"/>
                    </a:lnTo>
                    <a:lnTo>
                      <a:pt x="1195" y="529"/>
                    </a:lnTo>
                    <a:lnTo>
                      <a:pt x="1193" y="528"/>
                    </a:lnTo>
                    <a:lnTo>
                      <a:pt x="1188" y="525"/>
                    </a:lnTo>
                    <a:lnTo>
                      <a:pt x="1188" y="524"/>
                    </a:lnTo>
                    <a:lnTo>
                      <a:pt x="1187" y="522"/>
                    </a:lnTo>
                    <a:lnTo>
                      <a:pt x="1181" y="516"/>
                    </a:lnTo>
                    <a:lnTo>
                      <a:pt x="1180" y="515"/>
                    </a:lnTo>
                    <a:lnTo>
                      <a:pt x="1179" y="514"/>
                    </a:lnTo>
                    <a:lnTo>
                      <a:pt x="1178" y="514"/>
                    </a:lnTo>
                    <a:lnTo>
                      <a:pt x="1176" y="513"/>
                    </a:lnTo>
                    <a:lnTo>
                      <a:pt x="1176" y="512"/>
                    </a:lnTo>
                    <a:lnTo>
                      <a:pt x="1175" y="510"/>
                    </a:lnTo>
                    <a:lnTo>
                      <a:pt x="1175" y="509"/>
                    </a:lnTo>
                    <a:lnTo>
                      <a:pt x="1175" y="509"/>
                    </a:lnTo>
                    <a:lnTo>
                      <a:pt x="1171" y="507"/>
                    </a:lnTo>
                    <a:lnTo>
                      <a:pt x="1170" y="506"/>
                    </a:lnTo>
                    <a:lnTo>
                      <a:pt x="1168" y="506"/>
                    </a:lnTo>
                    <a:lnTo>
                      <a:pt x="1167" y="505"/>
                    </a:lnTo>
                    <a:lnTo>
                      <a:pt x="1164" y="504"/>
                    </a:lnTo>
                    <a:lnTo>
                      <a:pt x="1162" y="503"/>
                    </a:lnTo>
                    <a:lnTo>
                      <a:pt x="1160" y="503"/>
                    </a:lnTo>
                    <a:lnTo>
                      <a:pt x="1159" y="501"/>
                    </a:lnTo>
                    <a:lnTo>
                      <a:pt x="1157" y="500"/>
                    </a:lnTo>
                    <a:lnTo>
                      <a:pt x="1156" y="500"/>
                    </a:lnTo>
                    <a:lnTo>
                      <a:pt x="1156" y="499"/>
                    </a:lnTo>
                    <a:lnTo>
                      <a:pt x="1156" y="498"/>
                    </a:lnTo>
                    <a:lnTo>
                      <a:pt x="1155" y="496"/>
                    </a:lnTo>
                    <a:lnTo>
                      <a:pt x="1152" y="493"/>
                    </a:lnTo>
                    <a:lnTo>
                      <a:pt x="1151" y="492"/>
                    </a:lnTo>
                    <a:lnTo>
                      <a:pt x="1149" y="486"/>
                    </a:lnTo>
                    <a:lnTo>
                      <a:pt x="1148" y="483"/>
                    </a:lnTo>
                    <a:lnTo>
                      <a:pt x="1146" y="480"/>
                    </a:lnTo>
                    <a:lnTo>
                      <a:pt x="1144" y="478"/>
                    </a:lnTo>
                    <a:lnTo>
                      <a:pt x="1141" y="477"/>
                    </a:lnTo>
                    <a:lnTo>
                      <a:pt x="1138" y="477"/>
                    </a:lnTo>
                    <a:lnTo>
                      <a:pt x="1136" y="477"/>
                    </a:lnTo>
                    <a:lnTo>
                      <a:pt x="1136" y="476"/>
                    </a:lnTo>
                    <a:lnTo>
                      <a:pt x="1136" y="475"/>
                    </a:lnTo>
                    <a:lnTo>
                      <a:pt x="1135" y="475"/>
                    </a:lnTo>
                    <a:lnTo>
                      <a:pt x="1131" y="475"/>
                    </a:lnTo>
                    <a:lnTo>
                      <a:pt x="1130" y="475"/>
                    </a:lnTo>
                    <a:lnTo>
                      <a:pt x="1128" y="475"/>
                    </a:lnTo>
                    <a:lnTo>
                      <a:pt x="1126" y="475"/>
                    </a:lnTo>
                    <a:lnTo>
                      <a:pt x="1124" y="475"/>
                    </a:lnTo>
                    <a:lnTo>
                      <a:pt x="1123" y="475"/>
                    </a:lnTo>
                    <a:lnTo>
                      <a:pt x="1121" y="475"/>
                    </a:lnTo>
                    <a:lnTo>
                      <a:pt x="1118" y="475"/>
                    </a:lnTo>
                    <a:lnTo>
                      <a:pt x="1117" y="475"/>
                    </a:lnTo>
                    <a:lnTo>
                      <a:pt x="1115" y="475"/>
                    </a:lnTo>
                    <a:lnTo>
                      <a:pt x="1113" y="475"/>
                    </a:lnTo>
                    <a:lnTo>
                      <a:pt x="1111" y="475"/>
                    </a:lnTo>
                    <a:lnTo>
                      <a:pt x="1110" y="475"/>
                    </a:lnTo>
                    <a:lnTo>
                      <a:pt x="1108" y="475"/>
                    </a:lnTo>
                    <a:lnTo>
                      <a:pt x="1105" y="475"/>
                    </a:lnTo>
                    <a:lnTo>
                      <a:pt x="1104" y="475"/>
                    </a:lnTo>
                    <a:lnTo>
                      <a:pt x="1102" y="475"/>
                    </a:lnTo>
                    <a:lnTo>
                      <a:pt x="1101" y="475"/>
                    </a:lnTo>
                    <a:lnTo>
                      <a:pt x="1098" y="475"/>
                    </a:lnTo>
                    <a:lnTo>
                      <a:pt x="1096" y="475"/>
                    </a:lnTo>
                    <a:lnTo>
                      <a:pt x="1095" y="475"/>
                    </a:lnTo>
                    <a:lnTo>
                      <a:pt x="1093" y="475"/>
                    </a:lnTo>
                    <a:lnTo>
                      <a:pt x="1091" y="475"/>
                    </a:lnTo>
                    <a:lnTo>
                      <a:pt x="1089" y="475"/>
                    </a:lnTo>
                    <a:lnTo>
                      <a:pt x="1088" y="475"/>
                    </a:lnTo>
                    <a:lnTo>
                      <a:pt x="1085" y="475"/>
                    </a:lnTo>
                    <a:lnTo>
                      <a:pt x="1083" y="475"/>
                    </a:lnTo>
                    <a:lnTo>
                      <a:pt x="1082" y="475"/>
                    </a:lnTo>
                    <a:lnTo>
                      <a:pt x="1080" y="475"/>
                    </a:lnTo>
                    <a:lnTo>
                      <a:pt x="1078" y="475"/>
                    </a:lnTo>
                    <a:lnTo>
                      <a:pt x="1076" y="475"/>
                    </a:lnTo>
                    <a:lnTo>
                      <a:pt x="1074" y="475"/>
                    </a:lnTo>
                    <a:lnTo>
                      <a:pt x="1073" y="475"/>
                    </a:lnTo>
                    <a:lnTo>
                      <a:pt x="1070" y="475"/>
                    </a:lnTo>
                    <a:lnTo>
                      <a:pt x="1069" y="475"/>
                    </a:lnTo>
                    <a:lnTo>
                      <a:pt x="1067" y="475"/>
                    </a:lnTo>
                    <a:lnTo>
                      <a:pt x="1065" y="475"/>
                    </a:lnTo>
                    <a:lnTo>
                      <a:pt x="1063" y="475"/>
                    </a:lnTo>
                    <a:lnTo>
                      <a:pt x="1061" y="475"/>
                    </a:lnTo>
                    <a:lnTo>
                      <a:pt x="1060" y="475"/>
                    </a:lnTo>
                    <a:lnTo>
                      <a:pt x="1057" y="475"/>
                    </a:lnTo>
                    <a:lnTo>
                      <a:pt x="1056" y="475"/>
                    </a:lnTo>
                    <a:lnTo>
                      <a:pt x="1054" y="475"/>
                    </a:lnTo>
                    <a:lnTo>
                      <a:pt x="1053" y="475"/>
                    </a:lnTo>
                    <a:lnTo>
                      <a:pt x="1050" y="475"/>
                    </a:lnTo>
                    <a:lnTo>
                      <a:pt x="1048" y="475"/>
                    </a:lnTo>
                    <a:lnTo>
                      <a:pt x="1047" y="475"/>
                    </a:lnTo>
                    <a:lnTo>
                      <a:pt x="1045" y="475"/>
                    </a:lnTo>
                    <a:lnTo>
                      <a:pt x="1043" y="475"/>
                    </a:lnTo>
                    <a:lnTo>
                      <a:pt x="1041" y="475"/>
                    </a:lnTo>
                    <a:lnTo>
                      <a:pt x="1039" y="475"/>
                    </a:lnTo>
                    <a:lnTo>
                      <a:pt x="1037" y="475"/>
                    </a:lnTo>
                    <a:lnTo>
                      <a:pt x="1035" y="475"/>
                    </a:lnTo>
                    <a:lnTo>
                      <a:pt x="1034" y="475"/>
                    </a:lnTo>
                    <a:lnTo>
                      <a:pt x="1032" y="475"/>
                    </a:lnTo>
                    <a:lnTo>
                      <a:pt x="1030" y="475"/>
                    </a:lnTo>
                    <a:lnTo>
                      <a:pt x="1028" y="475"/>
                    </a:lnTo>
                    <a:lnTo>
                      <a:pt x="1026" y="475"/>
                    </a:lnTo>
                    <a:lnTo>
                      <a:pt x="1025" y="475"/>
                    </a:lnTo>
                    <a:lnTo>
                      <a:pt x="1022" y="475"/>
                    </a:lnTo>
                    <a:lnTo>
                      <a:pt x="1021" y="475"/>
                    </a:lnTo>
                    <a:lnTo>
                      <a:pt x="1019" y="475"/>
                    </a:lnTo>
                    <a:lnTo>
                      <a:pt x="1017" y="475"/>
                    </a:lnTo>
                    <a:lnTo>
                      <a:pt x="1015" y="475"/>
                    </a:lnTo>
                    <a:lnTo>
                      <a:pt x="1013" y="475"/>
                    </a:lnTo>
                    <a:lnTo>
                      <a:pt x="1013" y="476"/>
                    </a:lnTo>
                    <a:lnTo>
                      <a:pt x="1013" y="477"/>
                    </a:lnTo>
                    <a:lnTo>
                      <a:pt x="1013" y="478"/>
                    </a:lnTo>
                    <a:lnTo>
                      <a:pt x="1013" y="478"/>
                    </a:lnTo>
                    <a:lnTo>
                      <a:pt x="1013" y="479"/>
                    </a:lnTo>
                    <a:lnTo>
                      <a:pt x="1013" y="480"/>
                    </a:lnTo>
                    <a:lnTo>
                      <a:pt x="1013" y="481"/>
                    </a:lnTo>
                    <a:lnTo>
                      <a:pt x="1013" y="482"/>
                    </a:lnTo>
                    <a:lnTo>
                      <a:pt x="1013" y="483"/>
                    </a:lnTo>
                    <a:lnTo>
                      <a:pt x="1013" y="483"/>
                    </a:lnTo>
                    <a:lnTo>
                      <a:pt x="1013" y="484"/>
                    </a:lnTo>
                    <a:lnTo>
                      <a:pt x="1013" y="485"/>
                    </a:lnTo>
                    <a:lnTo>
                      <a:pt x="1013" y="486"/>
                    </a:lnTo>
                    <a:lnTo>
                      <a:pt x="1013" y="487"/>
                    </a:lnTo>
                    <a:lnTo>
                      <a:pt x="1013" y="487"/>
                    </a:lnTo>
                    <a:lnTo>
                      <a:pt x="1013" y="488"/>
                    </a:lnTo>
                    <a:lnTo>
                      <a:pt x="1013" y="489"/>
                    </a:lnTo>
                    <a:lnTo>
                      <a:pt x="1013" y="490"/>
                    </a:lnTo>
                    <a:lnTo>
                      <a:pt x="1013" y="491"/>
                    </a:lnTo>
                    <a:lnTo>
                      <a:pt x="1013" y="492"/>
                    </a:lnTo>
                    <a:lnTo>
                      <a:pt x="1013" y="492"/>
                    </a:lnTo>
                    <a:lnTo>
                      <a:pt x="1013" y="493"/>
                    </a:lnTo>
                    <a:lnTo>
                      <a:pt x="1013" y="494"/>
                    </a:lnTo>
                    <a:lnTo>
                      <a:pt x="1013" y="495"/>
                    </a:lnTo>
                    <a:lnTo>
                      <a:pt x="1013" y="496"/>
                    </a:lnTo>
                    <a:lnTo>
                      <a:pt x="1013" y="496"/>
                    </a:lnTo>
                    <a:lnTo>
                      <a:pt x="1013" y="497"/>
                    </a:lnTo>
                    <a:lnTo>
                      <a:pt x="1013" y="498"/>
                    </a:lnTo>
                    <a:lnTo>
                      <a:pt x="1013" y="499"/>
                    </a:lnTo>
                    <a:lnTo>
                      <a:pt x="1013" y="500"/>
                    </a:lnTo>
                    <a:lnTo>
                      <a:pt x="1013" y="500"/>
                    </a:lnTo>
                    <a:lnTo>
                      <a:pt x="1013" y="501"/>
                    </a:lnTo>
                    <a:lnTo>
                      <a:pt x="1013" y="502"/>
                    </a:lnTo>
                    <a:lnTo>
                      <a:pt x="1013" y="503"/>
                    </a:lnTo>
                    <a:lnTo>
                      <a:pt x="1013" y="504"/>
                    </a:lnTo>
                    <a:lnTo>
                      <a:pt x="1013" y="505"/>
                    </a:lnTo>
                    <a:lnTo>
                      <a:pt x="1013" y="505"/>
                    </a:lnTo>
                    <a:lnTo>
                      <a:pt x="1013" y="506"/>
                    </a:lnTo>
                    <a:lnTo>
                      <a:pt x="1013" y="507"/>
                    </a:lnTo>
                    <a:lnTo>
                      <a:pt x="1013" y="508"/>
                    </a:lnTo>
                    <a:lnTo>
                      <a:pt x="1013" y="509"/>
                    </a:lnTo>
                    <a:lnTo>
                      <a:pt x="1013" y="509"/>
                    </a:lnTo>
                    <a:lnTo>
                      <a:pt x="1013" y="510"/>
                    </a:lnTo>
                    <a:lnTo>
                      <a:pt x="1013" y="511"/>
                    </a:lnTo>
                    <a:lnTo>
                      <a:pt x="1013" y="512"/>
                    </a:lnTo>
                    <a:lnTo>
                      <a:pt x="1013" y="513"/>
                    </a:lnTo>
                    <a:lnTo>
                      <a:pt x="1010" y="513"/>
                    </a:lnTo>
                    <a:lnTo>
                      <a:pt x="1008" y="513"/>
                    </a:lnTo>
                    <a:lnTo>
                      <a:pt x="1004" y="513"/>
                    </a:lnTo>
                    <a:lnTo>
                      <a:pt x="1001" y="513"/>
                    </a:lnTo>
                    <a:lnTo>
                      <a:pt x="998" y="513"/>
                    </a:lnTo>
                    <a:lnTo>
                      <a:pt x="996" y="513"/>
                    </a:lnTo>
                    <a:lnTo>
                      <a:pt x="992" y="513"/>
                    </a:lnTo>
                    <a:lnTo>
                      <a:pt x="989" y="513"/>
                    </a:lnTo>
                    <a:lnTo>
                      <a:pt x="986" y="513"/>
                    </a:lnTo>
                    <a:lnTo>
                      <a:pt x="983" y="513"/>
                    </a:lnTo>
                    <a:lnTo>
                      <a:pt x="980" y="513"/>
                    </a:lnTo>
                    <a:lnTo>
                      <a:pt x="977" y="513"/>
                    </a:lnTo>
                    <a:lnTo>
                      <a:pt x="974" y="513"/>
                    </a:lnTo>
                    <a:lnTo>
                      <a:pt x="971" y="513"/>
                    </a:lnTo>
                    <a:lnTo>
                      <a:pt x="968" y="513"/>
                    </a:lnTo>
                    <a:lnTo>
                      <a:pt x="965" y="513"/>
                    </a:lnTo>
                    <a:lnTo>
                      <a:pt x="961" y="513"/>
                    </a:lnTo>
                    <a:lnTo>
                      <a:pt x="960" y="513"/>
                    </a:lnTo>
                    <a:lnTo>
                      <a:pt x="959" y="513"/>
                    </a:lnTo>
                    <a:lnTo>
                      <a:pt x="956" y="513"/>
                    </a:lnTo>
                    <a:lnTo>
                      <a:pt x="954" y="513"/>
                    </a:lnTo>
                    <a:lnTo>
                      <a:pt x="952" y="513"/>
                    </a:lnTo>
                    <a:lnTo>
                      <a:pt x="949" y="513"/>
                    </a:lnTo>
                    <a:lnTo>
                      <a:pt x="947" y="513"/>
                    </a:lnTo>
                    <a:lnTo>
                      <a:pt x="943" y="513"/>
                    </a:lnTo>
                    <a:lnTo>
                      <a:pt x="940" y="513"/>
                    </a:lnTo>
                    <a:lnTo>
                      <a:pt x="937" y="513"/>
                    </a:lnTo>
                    <a:lnTo>
                      <a:pt x="934" y="513"/>
                    </a:lnTo>
                    <a:lnTo>
                      <a:pt x="931" y="513"/>
                    </a:lnTo>
                    <a:lnTo>
                      <a:pt x="928" y="513"/>
                    </a:lnTo>
                    <a:lnTo>
                      <a:pt x="925" y="513"/>
                    </a:lnTo>
                    <a:lnTo>
                      <a:pt x="922" y="513"/>
                    </a:lnTo>
                    <a:lnTo>
                      <a:pt x="919" y="513"/>
                    </a:lnTo>
                    <a:lnTo>
                      <a:pt x="916" y="513"/>
                    </a:lnTo>
                    <a:lnTo>
                      <a:pt x="912" y="513"/>
                    </a:lnTo>
                    <a:lnTo>
                      <a:pt x="910" y="513"/>
                    </a:lnTo>
                    <a:lnTo>
                      <a:pt x="907" y="513"/>
                    </a:lnTo>
                    <a:lnTo>
                      <a:pt x="903" y="513"/>
                    </a:lnTo>
                    <a:lnTo>
                      <a:pt x="900" y="513"/>
                    </a:lnTo>
                    <a:lnTo>
                      <a:pt x="898" y="513"/>
                    </a:lnTo>
                    <a:lnTo>
                      <a:pt x="895" y="513"/>
                    </a:lnTo>
                    <a:lnTo>
                      <a:pt x="891" y="513"/>
                    </a:lnTo>
                    <a:lnTo>
                      <a:pt x="888" y="513"/>
                    </a:lnTo>
                    <a:lnTo>
                      <a:pt x="886" y="513"/>
                    </a:lnTo>
                    <a:lnTo>
                      <a:pt x="882" y="513"/>
                    </a:lnTo>
                    <a:lnTo>
                      <a:pt x="879" y="513"/>
                    </a:lnTo>
                    <a:lnTo>
                      <a:pt x="877" y="513"/>
                    </a:lnTo>
                    <a:lnTo>
                      <a:pt x="873" y="513"/>
                    </a:lnTo>
                    <a:lnTo>
                      <a:pt x="870" y="513"/>
                    </a:lnTo>
                    <a:lnTo>
                      <a:pt x="867" y="513"/>
                    </a:lnTo>
                    <a:lnTo>
                      <a:pt x="864" y="513"/>
                    </a:lnTo>
                    <a:lnTo>
                      <a:pt x="861" y="513"/>
                    </a:lnTo>
                    <a:lnTo>
                      <a:pt x="858" y="513"/>
                    </a:lnTo>
                    <a:lnTo>
                      <a:pt x="855" y="513"/>
                    </a:lnTo>
                    <a:lnTo>
                      <a:pt x="852" y="513"/>
                    </a:lnTo>
                    <a:lnTo>
                      <a:pt x="849" y="513"/>
                    </a:lnTo>
                    <a:lnTo>
                      <a:pt x="846" y="513"/>
                    </a:lnTo>
                    <a:lnTo>
                      <a:pt x="842" y="513"/>
                    </a:lnTo>
                    <a:lnTo>
                      <a:pt x="840" y="513"/>
                    </a:lnTo>
                    <a:lnTo>
                      <a:pt x="837" y="513"/>
                    </a:lnTo>
                    <a:lnTo>
                      <a:pt x="833" y="513"/>
                    </a:lnTo>
                    <a:lnTo>
                      <a:pt x="830" y="513"/>
                    </a:lnTo>
                    <a:lnTo>
                      <a:pt x="828" y="513"/>
                    </a:lnTo>
                    <a:lnTo>
                      <a:pt x="824" y="513"/>
                    </a:lnTo>
                    <a:lnTo>
                      <a:pt x="821" y="513"/>
                    </a:lnTo>
                    <a:lnTo>
                      <a:pt x="818" y="513"/>
                    </a:lnTo>
                    <a:lnTo>
                      <a:pt x="814" y="513"/>
                    </a:lnTo>
                    <a:lnTo>
                      <a:pt x="810" y="512"/>
                    </a:lnTo>
                    <a:lnTo>
                      <a:pt x="808" y="511"/>
                    </a:lnTo>
                    <a:lnTo>
                      <a:pt x="804" y="510"/>
                    </a:lnTo>
                    <a:lnTo>
                      <a:pt x="801" y="509"/>
                    </a:lnTo>
                    <a:lnTo>
                      <a:pt x="797" y="507"/>
                    </a:lnTo>
                    <a:lnTo>
                      <a:pt x="794" y="506"/>
                    </a:lnTo>
                    <a:lnTo>
                      <a:pt x="789" y="505"/>
                    </a:lnTo>
                    <a:lnTo>
                      <a:pt x="786" y="503"/>
                    </a:lnTo>
                    <a:lnTo>
                      <a:pt x="782" y="501"/>
                    </a:lnTo>
                    <a:lnTo>
                      <a:pt x="778" y="500"/>
                    </a:lnTo>
                    <a:lnTo>
                      <a:pt x="750" y="490"/>
                    </a:lnTo>
                    <a:lnTo>
                      <a:pt x="720" y="479"/>
                    </a:lnTo>
                    <a:lnTo>
                      <a:pt x="691" y="469"/>
                    </a:lnTo>
                    <a:lnTo>
                      <a:pt x="662" y="458"/>
                    </a:lnTo>
                    <a:lnTo>
                      <a:pt x="632" y="447"/>
                    </a:lnTo>
                    <a:lnTo>
                      <a:pt x="603" y="436"/>
                    </a:lnTo>
                    <a:lnTo>
                      <a:pt x="574" y="426"/>
                    </a:lnTo>
                    <a:lnTo>
                      <a:pt x="544" y="415"/>
                    </a:lnTo>
                    <a:lnTo>
                      <a:pt x="542" y="414"/>
                    </a:lnTo>
                    <a:lnTo>
                      <a:pt x="543" y="413"/>
                    </a:lnTo>
                    <a:lnTo>
                      <a:pt x="544" y="409"/>
                    </a:lnTo>
                    <a:lnTo>
                      <a:pt x="544" y="408"/>
                    </a:lnTo>
                    <a:lnTo>
                      <a:pt x="544" y="406"/>
                    </a:lnTo>
                    <a:lnTo>
                      <a:pt x="544" y="404"/>
                    </a:lnTo>
                    <a:lnTo>
                      <a:pt x="544" y="403"/>
                    </a:lnTo>
                    <a:lnTo>
                      <a:pt x="546" y="402"/>
                    </a:lnTo>
                    <a:lnTo>
                      <a:pt x="547" y="401"/>
                    </a:lnTo>
                    <a:lnTo>
                      <a:pt x="548" y="399"/>
                    </a:lnTo>
                    <a:lnTo>
                      <a:pt x="548" y="398"/>
                    </a:lnTo>
                    <a:lnTo>
                      <a:pt x="548" y="396"/>
                    </a:lnTo>
                    <a:lnTo>
                      <a:pt x="546" y="396"/>
                    </a:lnTo>
                    <a:lnTo>
                      <a:pt x="540" y="397"/>
                    </a:lnTo>
                    <a:lnTo>
                      <a:pt x="535" y="397"/>
                    </a:lnTo>
                    <a:lnTo>
                      <a:pt x="531" y="398"/>
                    </a:lnTo>
                    <a:lnTo>
                      <a:pt x="525" y="398"/>
                    </a:lnTo>
                    <a:lnTo>
                      <a:pt x="520" y="399"/>
                    </a:lnTo>
                    <a:lnTo>
                      <a:pt x="514" y="399"/>
                    </a:lnTo>
                    <a:lnTo>
                      <a:pt x="509" y="399"/>
                    </a:lnTo>
                    <a:lnTo>
                      <a:pt x="504" y="400"/>
                    </a:lnTo>
                    <a:lnTo>
                      <a:pt x="499" y="400"/>
                    </a:lnTo>
                    <a:lnTo>
                      <a:pt x="493" y="401"/>
                    </a:lnTo>
                    <a:lnTo>
                      <a:pt x="488" y="401"/>
                    </a:lnTo>
                    <a:lnTo>
                      <a:pt x="482" y="402"/>
                    </a:lnTo>
                    <a:lnTo>
                      <a:pt x="478" y="402"/>
                    </a:lnTo>
                    <a:lnTo>
                      <a:pt x="473" y="403"/>
                    </a:lnTo>
                    <a:lnTo>
                      <a:pt x="467" y="404"/>
                    </a:lnTo>
                    <a:lnTo>
                      <a:pt x="462" y="404"/>
                    </a:lnTo>
                    <a:lnTo>
                      <a:pt x="456" y="404"/>
                    </a:lnTo>
                    <a:lnTo>
                      <a:pt x="452" y="404"/>
                    </a:lnTo>
                    <a:lnTo>
                      <a:pt x="446" y="405"/>
                    </a:lnTo>
                    <a:lnTo>
                      <a:pt x="441" y="406"/>
                    </a:lnTo>
                    <a:lnTo>
                      <a:pt x="435" y="406"/>
                    </a:lnTo>
                    <a:lnTo>
                      <a:pt x="430" y="407"/>
                    </a:lnTo>
                    <a:lnTo>
                      <a:pt x="425" y="407"/>
                    </a:lnTo>
                    <a:lnTo>
                      <a:pt x="420" y="408"/>
                    </a:lnTo>
                    <a:lnTo>
                      <a:pt x="415" y="408"/>
                    </a:lnTo>
                    <a:lnTo>
                      <a:pt x="409" y="408"/>
                    </a:lnTo>
                    <a:lnTo>
                      <a:pt x="404" y="409"/>
                    </a:lnTo>
                    <a:lnTo>
                      <a:pt x="399" y="409"/>
                    </a:lnTo>
                    <a:lnTo>
                      <a:pt x="394" y="410"/>
                    </a:lnTo>
                    <a:lnTo>
                      <a:pt x="388" y="410"/>
                    </a:lnTo>
                    <a:lnTo>
                      <a:pt x="383" y="411"/>
                    </a:lnTo>
                    <a:lnTo>
                      <a:pt x="377" y="412"/>
                    </a:lnTo>
                    <a:lnTo>
                      <a:pt x="377" y="411"/>
                    </a:lnTo>
                    <a:lnTo>
                      <a:pt x="377" y="408"/>
                    </a:lnTo>
                    <a:lnTo>
                      <a:pt x="377" y="406"/>
                    </a:lnTo>
                    <a:lnTo>
                      <a:pt x="377" y="404"/>
                    </a:lnTo>
                    <a:lnTo>
                      <a:pt x="376" y="402"/>
                    </a:lnTo>
                    <a:lnTo>
                      <a:pt x="374" y="399"/>
                    </a:lnTo>
                    <a:lnTo>
                      <a:pt x="373" y="399"/>
                    </a:lnTo>
                    <a:lnTo>
                      <a:pt x="370" y="399"/>
                    </a:lnTo>
                    <a:lnTo>
                      <a:pt x="370" y="397"/>
                    </a:lnTo>
                    <a:lnTo>
                      <a:pt x="371" y="396"/>
                    </a:lnTo>
                    <a:lnTo>
                      <a:pt x="372" y="396"/>
                    </a:lnTo>
                    <a:lnTo>
                      <a:pt x="373" y="396"/>
                    </a:lnTo>
                    <a:lnTo>
                      <a:pt x="374" y="397"/>
                    </a:lnTo>
                    <a:lnTo>
                      <a:pt x="375" y="399"/>
                    </a:lnTo>
                    <a:lnTo>
                      <a:pt x="375" y="399"/>
                    </a:lnTo>
                    <a:lnTo>
                      <a:pt x="376" y="401"/>
                    </a:lnTo>
                    <a:lnTo>
                      <a:pt x="377" y="403"/>
                    </a:lnTo>
                    <a:lnTo>
                      <a:pt x="377" y="405"/>
                    </a:lnTo>
                    <a:lnTo>
                      <a:pt x="378" y="405"/>
                    </a:lnTo>
                    <a:lnTo>
                      <a:pt x="379" y="405"/>
                    </a:lnTo>
                    <a:lnTo>
                      <a:pt x="379" y="404"/>
                    </a:lnTo>
                    <a:lnTo>
                      <a:pt x="377" y="401"/>
                    </a:lnTo>
                    <a:lnTo>
                      <a:pt x="377" y="399"/>
                    </a:lnTo>
                    <a:lnTo>
                      <a:pt x="377" y="398"/>
                    </a:lnTo>
                    <a:lnTo>
                      <a:pt x="376" y="398"/>
                    </a:lnTo>
                    <a:lnTo>
                      <a:pt x="374" y="396"/>
                    </a:lnTo>
                    <a:lnTo>
                      <a:pt x="373" y="395"/>
                    </a:lnTo>
                    <a:lnTo>
                      <a:pt x="374" y="395"/>
                    </a:lnTo>
                    <a:lnTo>
                      <a:pt x="371" y="395"/>
                    </a:lnTo>
                    <a:lnTo>
                      <a:pt x="370" y="395"/>
                    </a:lnTo>
                    <a:lnTo>
                      <a:pt x="369" y="396"/>
                    </a:lnTo>
                    <a:lnTo>
                      <a:pt x="369" y="399"/>
                    </a:lnTo>
                    <a:lnTo>
                      <a:pt x="368" y="399"/>
                    </a:lnTo>
                    <a:lnTo>
                      <a:pt x="368" y="398"/>
                    </a:lnTo>
                    <a:lnTo>
                      <a:pt x="368" y="397"/>
                    </a:lnTo>
                    <a:lnTo>
                      <a:pt x="368" y="393"/>
                    </a:lnTo>
                    <a:lnTo>
                      <a:pt x="368" y="391"/>
                    </a:lnTo>
                    <a:lnTo>
                      <a:pt x="368" y="390"/>
                    </a:lnTo>
                    <a:lnTo>
                      <a:pt x="366" y="386"/>
                    </a:lnTo>
                    <a:lnTo>
                      <a:pt x="366" y="386"/>
                    </a:lnTo>
                    <a:lnTo>
                      <a:pt x="367" y="384"/>
                    </a:lnTo>
                    <a:lnTo>
                      <a:pt x="368" y="385"/>
                    </a:lnTo>
                    <a:lnTo>
                      <a:pt x="368" y="384"/>
                    </a:lnTo>
                    <a:lnTo>
                      <a:pt x="368" y="382"/>
                    </a:lnTo>
                    <a:lnTo>
                      <a:pt x="368" y="379"/>
                    </a:lnTo>
                    <a:lnTo>
                      <a:pt x="367" y="372"/>
                    </a:lnTo>
                    <a:lnTo>
                      <a:pt x="366" y="371"/>
                    </a:lnTo>
                    <a:lnTo>
                      <a:pt x="366" y="369"/>
                    </a:lnTo>
                    <a:lnTo>
                      <a:pt x="365" y="369"/>
                    </a:lnTo>
                    <a:lnTo>
                      <a:pt x="364" y="362"/>
                    </a:lnTo>
                    <a:lnTo>
                      <a:pt x="360" y="357"/>
                    </a:lnTo>
                    <a:lnTo>
                      <a:pt x="350" y="343"/>
                    </a:lnTo>
                    <a:lnTo>
                      <a:pt x="344" y="338"/>
                    </a:lnTo>
                    <a:lnTo>
                      <a:pt x="340" y="334"/>
                    </a:lnTo>
                    <a:lnTo>
                      <a:pt x="338" y="333"/>
                    </a:lnTo>
                    <a:lnTo>
                      <a:pt x="335" y="331"/>
                    </a:lnTo>
                    <a:lnTo>
                      <a:pt x="333" y="330"/>
                    </a:lnTo>
                    <a:lnTo>
                      <a:pt x="331" y="326"/>
                    </a:lnTo>
                    <a:lnTo>
                      <a:pt x="328" y="324"/>
                    </a:lnTo>
                    <a:lnTo>
                      <a:pt x="324" y="321"/>
                    </a:lnTo>
                    <a:lnTo>
                      <a:pt x="320" y="320"/>
                    </a:lnTo>
                    <a:lnTo>
                      <a:pt x="316" y="317"/>
                    </a:lnTo>
                    <a:lnTo>
                      <a:pt x="308" y="309"/>
                    </a:lnTo>
                    <a:lnTo>
                      <a:pt x="307" y="308"/>
                    </a:lnTo>
                    <a:lnTo>
                      <a:pt x="304" y="307"/>
                    </a:lnTo>
                    <a:lnTo>
                      <a:pt x="303" y="307"/>
                    </a:lnTo>
                    <a:lnTo>
                      <a:pt x="302" y="307"/>
                    </a:lnTo>
                    <a:lnTo>
                      <a:pt x="301" y="306"/>
                    </a:lnTo>
                    <a:lnTo>
                      <a:pt x="300" y="306"/>
                    </a:lnTo>
                    <a:lnTo>
                      <a:pt x="301" y="307"/>
                    </a:lnTo>
                    <a:lnTo>
                      <a:pt x="302" y="308"/>
                    </a:lnTo>
                    <a:lnTo>
                      <a:pt x="302" y="309"/>
                    </a:lnTo>
                    <a:lnTo>
                      <a:pt x="301" y="309"/>
                    </a:lnTo>
                    <a:lnTo>
                      <a:pt x="300" y="308"/>
                    </a:lnTo>
                    <a:lnTo>
                      <a:pt x="300" y="307"/>
                    </a:lnTo>
                    <a:lnTo>
                      <a:pt x="300" y="308"/>
                    </a:lnTo>
                    <a:lnTo>
                      <a:pt x="299" y="307"/>
                    </a:lnTo>
                    <a:lnTo>
                      <a:pt x="299" y="306"/>
                    </a:lnTo>
                    <a:lnTo>
                      <a:pt x="298" y="306"/>
                    </a:lnTo>
                    <a:lnTo>
                      <a:pt x="298" y="306"/>
                    </a:lnTo>
                    <a:lnTo>
                      <a:pt x="297" y="307"/>
                    </a:lnTo>
                    <a:lnTo>
                      <a:pt x="297" y="306"/>
                    </a:lnTo>
                    <a:lnTo>
                      <a:pt x="296" y="307"/>
                    </a:lnTo>
                    <a:lnTo>
                      <a:pt x="296" y="307"/>
                    </a:lnTo>
                    <a:lnTo>
                      <a:pt x="295" y="307"/>
                    </a:lnTo>
                    <a:lnTo>
                      <a:pt x="295" y="307"/>
                    </a:lnTo>
                    <a:lnTo>
                      <a:pt x="295" y="308"/>
                    </a:lnTo>
                    <a:lnTo>
                      <a:pt x="295" y="310"/>
                    </a:lnTo>
                    <a:lnTo>
                      <a:pt x="295" y="311"/>
                    </a:lnTo>
                    <a:lnTo>
                      <a:pt x="294" y="311"/>
                    </a:lnTo>
                    <a:lnTo>
                      <a:pt x="295" y="311"/>
                    </a:lnTo>
                    <a:lnTo>
                      <a:pt x="294" y="311"/>
                    </a:lnTo>
                    <a:lnTo>
                      <a:pt x="294" y="312"/>
                    </a:lnTo>
                    <a:lnTo>
                      <a:pt x="294" y="311"/>
                    </a:lnTo>
                    <a:lnTo>
                      <a:pt x="292" y="311"/>
                    </a:lnTo>
                    <a:lnTo>
                      <a:pt x="291" y="310"/>
                    </a:lnTo>
                    <a:lnTo>
                      <a:pt x="289" y="309"/>
                    </a:lnTo>
                    <a:lnTo>
                      <a:pt x="289" y="308"/>
                    </a:lnTo>
                    <a:lnTo>
                      <a:pt x="288" y="308"/>
                    </a:lnTo>
                    <a:lnTo>
                      <a:pt x="287" y="308"/>
                    </a:lnTo>
                    <a:lnTo>
                      <a:pt x="286" y="308"/>
                    </a:lnTo>
                    <a:lnTo>
                      <a:pt x="285" y="308"/>
                    </a:lnTo>
                    <a:lnTo>
                      <a:pt x="285" y="307"/>
                    </a:lnTo>
                    <a:lnTo>
                      <a:pt x="285" y="307"/>
                    </a:lnTo>
                    <a:lnTo>
                      <a:pt x="285" y="305"/>
                    </a:lnTo>
                    <a:lnTo>
                      <a:pt x="285" y="304"/>
                    </a:lnTo>
                    <a:lnTo>
                      <a:pt x="285" y="304"/>
                    </a:lnTo>
                    <a:lnTo>
                      <a:pt x="285" y="303"/>
                    </a:lnTo>
                    <a:lnTo>
                      <a:pt x="287" y="303"/>
                    </a:lnTo>
                    <a:lnTo>
                      <a:pt x="287" y="302"/>
                    </a:lnTo>
                    <a:lnTo>
                      <a:pt x="287" y="300"/>
                    </a:lnTo>
                    <a:lnTo>
                      <a:pt x="286" y="299"/>
                    </a:lnTo>
                    <a:lnTo>
                      <a:pt x="286" y="298"/>
                    </a:lnTo>
                    <a:lnTo>
                      <a:pt x="285" y="297"/>
                    </a:lnTo>
                    <a:lnTo>
                      <a:pt x="285" y="294"/>
                    </a:lnTo>
                    <a:lnTo>
                      <a:pt x="283" y="290"/>
                    </a:lnTo>
                    <a:lnTo>
                      <a:pt x="281" y="286"/>
                    </a:lnTo>
                    <a:lnTo>
                      <a:pt x="278" y="284"/>
                    </a:lnTo>
                    <a:lnTo>
                      <a:pt x="276" y="282"/>
                    </a:lnTo>
                    <a:lnTo>
                      <a:pt x="275" y="283"/>
                    </a:lnTo>
                    <a:lnTo>
                      <a:pt x="274" y="282"/>
                    </a:lnTo>
                    <a:lnTo>
                      <a:pt x="273" y="283"/>
                    </a:lnTo>
                    <a:lnTo>
                      <a:pt x="272" y="282"/>
                    </a:lnTo>
                    <a:lnTo>
                      <a:pt x="272" y="282"/>
                    </a:lnTo>
                    <a:lnTo>
                      <a:pt x="272" y="283"/>
                    </a:lnTo>
                    <a:lnTo>
                      <a:pt x="269" y="283"/>
                    </a:lnTo>
                    <a:lnTo>
                      <a:pt x="268" y="282"/>
                    </a:lnTo>
                    <a:lnTo>
                      <a:pt x="267" y="283"/>
                    </a:lnTo>
                    <a:lnTo>
                      <a:pt x="265" y="283"/>
                    </a:lnTo>
                    <a:lnTo>
                      <a:pt x="264" y="283"/>
                    </a:lnTo>
                    <a:lnTo>
                      <a:pt x="263" y="283"/>
                    </a:lnTo>
                    <a:lnTo>
                      <a:pt x="262" y="283"/>
                    </a:lnTo>
                    <a:lnTo>
                      <a:pt x="261" y="284"/>
                    </a:lnTo>
                    <a:lnTo>
                      <a:pt x="259" y="284"/>
                    </a:lnTo>
                    <a:lnTo>
                      <a:pt x="259" y="284"/>
                    </a:lnTo>
                    <a:lnTo>
                      <a:pt x="259" y="285"/>
                    </a:lnTo>
                    <a:lnTo>
                      <a:pt x="259" y="285"/>
                    </a:lnTo>
                    <a:lnTo>
                      <a:pt x="258" y="285"/>
                    </a:lnTo>
                    <a:lnTo>
                      <a:pt x="257" y="286"/>
                    </a:lnTo>
                    <a:lnTo>
                      <a:pt x="255" y="284"/>
                    </a:lnTo>
                    <a:lnTo>
                      <a:pt x="254" y="283"/>
                    </a:lnTo>
                    <a:lnTo>
                      <a:pt x="252" y="283"/>
                    </a:lnTo>
                    <a:lnTo>
                      <a:pt x="251" y="282"/>
                    </a:lnTo>
                    <a:lnTo>
                      <a:pt x="250" y="282"/>
                    </a:lnTo>
                    <a:lnTo>
                      <a:pt x="250" y="282"/>
                    </a:lnTo>
                    <a:lnTo>
                      <a:pt x="249" y="282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246" y="281"/>
                    </a:lnTo>
                    <a:lnTo>
                      <a:pt x="244" y="281"/>
                    </a:lnTo>
                    <a:lnTo>
                      <a:pt x="243" y="281"/>
                    </a:lnTo>
                    <a:lnTo>
                      <a:pt x="241" y="279"/>
                    </a:lnTo>
                    <a:lnTo>
                      <a:pt x="239" y="279"/>
                    </a:lnTo>
                    <a:lnTo>
                      <a:pt x="237" y="277"/>
                    </a:lnTo>
                    <a:lnTo>
                      <a:pt x="237" y="277"/>
                    </a:lnTo>
                    <a:lnTo>
                      <a:pt x="235" y="276"/>
                    </a:lnTo>
                    <a:lnTo>
                      <a:pt x="235" y="277"/>
                    </a:lnTo>
                    <a:lnTo>
                      <a:pt x="236" y="277"/>
                    </a:lnTo>
                    <a:lnTo>
                      <a:pt x="237" y="277"/>
                    </a:lnTo>
                    <a:lnTo>
                      <a:pt x="236" y="278"/>
                    </a:lnTo>
                    <a:lnTo>
                      <a:pt x="234" y="277"/>
                    </a:lnTo>
                    <a:lnTo>
                      <a:pt x="232" y="276"/>
                    </a:lnTo>
                    <a:lnTo>
                      <a:pt x="230" y="274"/>
                    </a:lnTo>
                    <a:lnTo>
                      <a:pt x="229" y="273"/>
                    </a:lnTo>
                    <a:lnTo>
                      <a:pt x="228" y="272"/>
                    </a:lnTo>
                    <a:lnTo>
                      <a:pt x="228" y="273"/>
                    </a:lnTo>
                    <a:lnTo>
                      <a:pt x="228" y="272"/>
                    </a:lnTo>
                    <a:lnTo>
                      <a:pt x="227" y="272"/>
                    </a:lnTo>
                    <a:lnTo>
                      <a:pt x="227" y="271"/>
                    </a:lnTo>
                    <a:lnTo>
                      <a:pt x="226" y="269"/>
                    </a:lnTo>
                    <a:lnTo>
                      <a:pt x="225" y="268"/>
                    </a:lnTo>
                    <a:lnTo>
                      <a:pt x="225" y="268"/>
                    </a:lnTo>
                    <a:lnTo>
                      <a:pt x="224" y="267"/>
                    </a:lnTo>
                    <a:lnTo>
                      <a:pt x="225" y="266"/>
                    </a:lnTo>
                    <a:lnTo>
                      <a:pt x="224" y="266"/>
                    </a:lnTo>
                    <a:lnTo>
                      <a:pt x="224" y="265"/>
                    </a:lnTo>
                    <a:lnTo>
                      <a:pt x="224" y="264"/>
                    </a:lnTo>
                    <a:lnTo>
                      <a:pt x="224" y="263"/>
                    </a:lnTo>
                    <a:lnTo>
                      <a:pt x="223" y="262"/>
                    </a:lnTo>
                    <a:lnTo>
                      <a:pt x="223" y="263"/>
                    </a:lnTo>
                    <a:lnTo>
                      <a:pt x="222" y="263"/>
                    </a:lnTo>
                    <a:lnTo>
                      <a:pt x="221" y="262"/>
                    </a:lnTo>
                    <a:lnTo>
                      <a:pt x="220" y="262"/>
                    </a:lnTo>
                    <a:lnTo>
                      <a:pt x="220" y="261"/>
                    </a:lnTo>
                    <a:lnTo>
                      <a:pt x="219" y="261"/>
                    </a:lnTo>
                    <a:lnTo>
                      <a:pt x="219" y="259"/>
                    </a:lnTo>
                    <a:lnTo>
                      <a:pt x="218" y="259"/>
                    </a:lnTo>
                    <a:lnTo>
                      <a:pt x="218" y="259"/>
                    </a:lnTo>
                    <a:lnTo>
                      <a:pt x="217" y="259"/>
                    </a:lnTo>
                    <a:lnTo>
                      <a:pt x="216" y="259"/>
                    </a:lnTo>
                    <a:lnTo>
                      <a:pt x="215" y="259"/>
                    </a:lnTo>
                    <a:lnTo>
                      <a:pt x="215" y="258"/>
                    </a:lnTo>
                    <a:lnTo>
                      <a:pt x="215" y="258"/>
                    </a:lnTo>
                    <a:lnTo>
                      <a:pt x="215" y="257"/>
                    </a:lnTo>
                    <a:lnTo>
                      <a:pt x="214" y="256"/>
                    </a:lnTo>
                    <a:lnTo>
                      <a:pt x="213" y="255"/>
                    </a:lnTo>
                    <a:lnTo>
                      <a:pt x="212" y="255"/>
                    </a:lnTo>
                    <a:lnTo>
                      <a:pt x="211" y="255"/>
                    </a:lnTo>
                    <a:lnTo>
                      <a:pt x="211" y="254"/>
                    </a:lnTo>
                    <a:lnTo>
                      <a:pt x="210" y="254"/>
                    </a:lnTo>
                    <a:lnTo>
                      <a:pt x="209" y="253"/>
                    </a:lnTo>
                    <a:lnTo>
                      <a:pt x="208" y="253"/>
                    </a:lnTo>
                    <a:lnTo>
                      <a:pt x="206" y="253"/>
                    </a:lnTo>
                    <a:lnTo>
                      <a:pt x="206" y="252"/>
                    </a:lnTo>
                    <a:lnTo>
                      <a:pt x="206" y="252"/>
                    </a:lnTo>
                    <a:lnTo>
                      <a:pt x="204" y="250"/>
                    </a:lnTo>
                    <a:lnTo>
                      <a:pt x="203" y="250"/>
                    </a:lnTo>
                    <a:lnTo>
                      <a:pt x="202" y="250"/>
                    </a:lnTo>
                    <a:lnTo>
                      <a:pt x="201" y="250"/>
                    </a:lnTo>
                    <a:lnTo>
                      <a:pt x="199" y="250"/>
                    </a:lnTo>
                    <a:lnTo>
                      <a:pt x="198" y="250"/>
                    </a:lnTo>
                    <a:lnTo>
                      <a:pt x="198" y="250"/>
                    </a:lnTo>
                    <a:lnTo>
                      <a:pt x="197" y="250"/>
                    </a:lnTo>
                    <a:lnTo>
                      <a:pt x="195" y="250"/>
                    </a:lnTo>
                    <a:lnTo>
                      <a:pt x="194" y="250"/>
                    </a:lnTo>
                    <a:lnTo>
                      <a:pt x="194" y="251"/>
                    </a:lnTo>
                    <a:lnTo>
                      <a:pt x="193" y="251"/>
                    </a:lnTo>
                    <a:lnTo>
                      <a:pt x="193" y="252"/>
                    </a:lnTo>
                    <a:lnTo>
                      <a:pt x="192" y="252"/>
                    </a:lnTo>
                    <a:lnTo>
                      <a:pt x="191" y="251"/>
                    </a:lnTo>
                    <a:lnTo>
                      <a:pt x="190" y="251"/>
                    </a:lnTo>
                    <a:lnTo>
                      <a:pt x="189" y="251"/>
                    </a:lnTo>
                    <a:lnTo>
                      <a:pt x="188" y="250"/>
                    </a:lnTo>
                    <a:lnTo>
                      <a:pt x="186" y="250"/>
                    </a:lnTo>
                    <a:lnTo>
                      <a:pt x="184" y="250"/>
                    </a:lnTo>
                    <a:lnTo>
                      <a:pt x="184" y="250"/>
                    </a:lnTo>
                    <a:lnTo>
                      <a:pt x="184" y="251"/>
                    </a:lnTo>
                    <a:lnTo>
                      <a:pt x="183" y="250"/>
                    </a:lnTo>
                    <a:lnTo>
                      <a:pt x="181" y="250"/>
                    </a:lnTo>
                    <a:lnTo>
                      <a:pt x="180" y="250"/>
                    </a:lnTo>
                    <a:lnTo>
                      <a:pt x="180" y="250"/>
                    </a:lnTo>
                    <a:lnTo>
                      <a:pt x="178" y="249"/>
                    </a:lnTo>
                    <a:lnTo>
                      <a:pt x="177" y="248"/>
                    </a:lnTo>
                    <a:lnTo>
                      <a:pt x="176" y="248"/>
                    </a:lnTo>
                    <a:lnTo>
                      <a:pt x="175" y="249"/>
                    </a:lnTo>
                    <a:lnTo>
                      <a:pt x="175" y="248"/>
                    </a:lnTo>
                    <a:lnTo>
                      <a:pt x="175" y="248"/>
                    </a:lnTo>
                    <a:lnTo>
                      <a:pt x="174" y="247"/>
                    </a:lnTo>
                    <a:lnTo>
                      <a:pt x="173" y="247"/>
                    </a:lnTo>
                    <a:lnTo>
                      <a:pt x="171" y="246"/>
                    </a:lnTo>
                    <a:lnTo>
                      <a:pt x="171" y="246"/>
                    </a:lnTo>
                    <a:lnTo>
                      <a:pt x="170" y="246"/>
                    </a:lnTo>
                    <a:lnTo>
                      <a:pt x="166" y="246"/>
                    </a:lnTo>
                    <a:lnTo>
                      <a:pt x="162" y="245"/>
                    </a:lnTo>
                    <a:lnTo>
                      <a:pt x="160" y="246"/>
                    </a:lnTo>
                    <a:lnTo>
                      <a:pt x="151" y="246"/>
                    </a:lnTo>
                    <a:lnTo>
                      <a:pt x="142" y="247"/>
                    </a:lnTo>
                    <a:lnTo>
                      <a:pt x="140" y="247"/>
                    </a:lnTo>
                    <a:lnTo>
                      <a:pt x="140" y="248"/>
                    </a:lnTo>
                    <a:lnTo>
                      <a:pt x="138" y="247"/>
                    </a:lnTo>
                    <a:lnTo>
                      <a:pt x="137" y="243"/>
                    </a:lnTo>
                    <a:lnTo>
                      <a:pt x="136" y="241"/>
                    </a:lnTo>
                    <a:lnTo>
                      <a:pt x="134" y="240"/>
                    </a:lnTo>
                    <a:lnTo>
                      <a:pt x="132" y="239"/>
                    </a:lnTo>
                    <a:lnTo>
                      <a:pt x="131" y="238"/>
                    </a:lnTo>
                    <a:lnTo>
                      <a:pt x="130" y="238"/>
                    </a:lnTo>
                    <a:lnTo>
                      <a:pt x="127" y="238"/>
                    </a:lnTo>
                    <a:lnTo>
                      <a:pt x="127" y="237"/>
                    </a:lnTo>
                    <a:lnTo>
                      <a:pt x="126" y="237"/>
                    </a:lnTo>
                    <a:lnTo>
                      <a:pt x="126" y="235"/>
                    </a:lnTo>
                    <a:lnTo>
                      <a:pt x="127" y="234"/>
                    </a:lnTo>
                    <a:lnTo>
                      <a:pt x="127" y="232"/>
                    </a:lnTo>
                    <a:lnTo>
                      <a:pt x="128" y="229"/>
                    </a:lnTo>
                    <a:lnTo>
                      <a:pt x="129" y="227"/>
                    </a:lnTo>
                    <a:lnTo>
                      <a:pt x="129" y="225"/>
                    </a:lnTo>
                    <a:lnTo>
                      <a:pt x="128" y="224"/>
                    </a:lnTo>
                    <a:lnTo>
                      <a:pt x="127" y="222"/>
                    </a:lnTo>
                    <a:lnTo>
                      <a:pt x="127" y="220"/>
                    </a:lnTo>
                    <a:lnTo>
                      <a:pt x="127" y="218"/>
                    </a:lnTo>
                    <a:lnTo>
                      <a:pt x="128" y="215"/>
                    </a:lnTo>
                    <a:lnTo>
                      <a:pt x="128" y="213"/>
                    </a:lnTo>
                    <a:lnTo>
                      <a:pt x="128" y="211"/>
                    </a:lnTo>
                    <a:lnTo>
                      <a:pt x="127" y="211"/>
                    </a:lnTo>
                    <a:lnTo>
                      <a:pt x="127" y="211"/>
                    </a:lnTo>
                    <a:lnTo>
                      <a:pt x="127" y="210"/>
                    </a:lnTo>
                    <a:lnTo>
                      <a:pt x="126" y="208"/>
                    </a:lnTo>
                    <a:lnTo>
                      <a:pt x="125" y="208"/>
                    </a:lnTo>
                    <a:lnTo>
                      <a:pt x="124" y="208"/>
                    </a:lnTo>
                    <a:lnTo>
                      <a:pt x="124" y="207"/>
                    </a:lnTo>
                    <a:lnTo>
                      <a:pt x="125" y="205"/>
                    </a:lnTo>
                    <a:lnTo>
                      <a:pt x="127" y="199"/>
                    </a:lnTo>
                    <a:lnTo>
                      <a:pt x="127" y="196"/>
                    </a:lnTo>
                    <a:lnTo>
                      <a:pt x="127" y="193"/>
                    </a:lnTo>
                    <a:lnTo>
                      <a:pt x="127" y="190"/>
                    </a:lnTo>
                    <a:lnTo>
                      <a:pt x="126" y="187"/>
                    </a:lnTo>
                    <a:lnTo>
                      <a:pt x="125" y="186"/>
                    </a:lnTo>
                    <a:lnTo>
                      <a:pt x="124" y="186"/>
                    </a:lnTo>
                    <a:lnTo>
                      <a:pt x="123" y="186"/>
                    </a:lnTo>
                    <a:lnTo>
                      <a:pt x="123" y="184"/>
                    </a:lnTo>
                    <a:lnTo>
                      <a:pt x="122" y="184"/>
                    </a:lnTo>
                    <a:lnTo>
                      <a:pt x="120" y="184"/>
                    </a:lnTo>
                    <a:lnTo>
                      <a:pt x="118" y="184"/>
                    </a:lnTo>
                    <a:lnTo>
                      <a:pt x="118" y="184"/>
                    </a:lnTo>
                    <a:lnTo>
                      <a:pt x="118" y="185"/>
                    </a:lnTo>
                    <a:lnTo>
                      <a:pt x="118" y="185"/>
                    </a:lnTo>
                    <a:lnTo>
                      <a:pt x="116" y="184"/>
                    </a:lnTo>
                    <a:lnTo>
                      <a:pt x="111" y="181"/>
                    </a:lnTo>
                    <a:lnTo>
                      <a:pt x="110" y="180"/>
                    </a:lnTo>
                    <a:lnTo>
                      <a:pt x="109" y="179"/>
                    </a:lnTo>
                    <a:lnTo>
                      <a:pt x="108" y="177"/>
                    </a:lnTo>
                    <a:lnTo>
                      <a:pt x="108" y="175"/>
                    </a:lnTo>
                    <a:lnTo>
                      <a:pt x="109" y="175"/>
                    </a:lnTo>
                    <a:lnTo>
                      <a:pt x="110" y="171"/>
                    </a:lnTo>
                    <a:lnTo>
                      <a:pt x="110" y="167"/>
                    </a:lnTo>
                    <a:lnTo>
                      <a:pt x="111" y="169"/>
                    </a:lnTo>
                    <a:lnTo>
                      <a:pt x="111" y="171"/>
                    </a:lnTo>
                    <a:lnTo>
                      <a:pt x="111" y="171"/>
                    </a:lnTo>
                    <a:lnTo>
                      <a:pt x="112" y="171"/>
                    </a:lnTo>
                    <a:lnTo>
                      <a:pt x="113" y="170"/>
                    </a:lnTo>
                    <a:lnTo>
                      <a:pt x="113" y="169"/>
                    </a:lnTo>
                    <a:lnTo>
                      <a:pt x="112" y="169"/>
                    </a:lnTo>
                    <a:lnTo>
                      <a:pt x="111" y="167"/>
                    </a:lnTo>
                    <a:lnTo>
                      <a:pt x="111" y="167"/>
                    </a:lnTo>
                    <a:lnTo>
                      <a:pt x="110" y="167"/>
                    </a:lnTo>
                    <a:lnTo>
                      <a:pt x="110" y="164"/>
                    </a:lnTo>
                    <a:lnTo>
                      <a:pt x="110" y="162"/>
                    </a:lnTo>
                    <a:lnTo>
                      <a:pt x="109" y="162"/>
                    </a:lnTo>
                    <a:lnTo>
                      <a:pt x="107" y="160"/>
                    </a:lnTo>
                    <a:lnTo>
                      <a:pt x="105" y="160"/>
                    </a:lnTo>
                    <a:lnTo>
                      <a:pt x="103" y="159"/>
                    </a:lnTo>
                    <a:lnTo>
                      <a:pt x="102" y="159"/>
                    </a:lnTo>
                    <a:lnTo>
                      <a:pt x="101" y="159"/>
                    </a:lnTo>
                    <a:lnTo>
                      <a:pt x="98" y="157"/>
                    </a:lnTo>
                    <a:lnTo>
                      <a:pt x="96" y="154"/>
                    </a:lnTo>
                    <a:lnTo>
                      <a:pt x="93" y="151"/>
                    </a:lnTo>
                    <a:lnTo>
                      <a:pt x="92" y="147"/>
                    </a:lnTo>
                    <a:lnTo>
                      <a:pt x="91" y="146"/>
                    </a:lnTo>
                    <a:lnTo>
                      <a:pt x="89" y="145"/>
                    </a:lnTo>
                    <a:lnTo>
                      <a:pt x="88" y="144"/>
                    </a:lnTo>
                    <a:lnTo>
                      <a:pt x="88" y="143"/>
                    </a:lnTo>
                    <a:lnTo>
                      <a:pt x="87" y="143"/>
                    </a:lnTo>
                    <a:lnTo>
                      <a:pt x="87" y="144"/>
                    </a:lnTo>
                    <a:lnTo>
                      <a:pt x="85" y="143"/>
                    </a:lnTo>
                    <a:lnTo>
                      <a:pt x="84" y="142"/>
                    </a:lnTo>
                    <a:lnTo>
                      <a:pt x="83" y="142"/>
                    </a:lnTo>
                    <a:lnTo>
                      <a:pt x="82" y="141"/>
                    </a:lnTo>
                    <a:lnTo>
                      <a:pt x="80" y="141"/>
                    </a:lnTo>
                    <a:lnTo>
                      <a:pt x="80" y="140"/>
                    </a:lnTo>
                    <a:lnTo>
                      <a:pt x="79" y="138"/>
                    </a:lnTo>
                    <a:lnTo>
                      <a:pt x="79" y="137"/>
                    </a:lnTo>
                    <a:lnTo>
                      <a:pt x="79" y="136"/>
                    </a:lnTo>
                    <a:lnTo>
                      <a:pt x="78" y="132"/>
                    </a:lnTo>
                    <a:lnTo>
                      <a:pt x="77" y="131"/>
                    </a:lnTo>
                    <a:lnTo>
                      <a:pt x="75" y="128"/>
                    </a:lnTo>
                    <a:lnTo>
                      <a:pt x="73" y="127"/>
                    </a:lnTo>
                    <a:lnTo>
                      <a:pt x="71" y="125"/>
                    </a:lnTo>
                    <a:lnTo>
                      <a:pt x="71" y="124"/>
                    </a:lnTo>
                    <a:lnTo>
                      <a:pt x="70" y="124"/>
                    </a:lnTo>
                    <a:lnTo>
                      <a:pt x="70" y="123"/>
                    </a:lnTo>
                    <a:lnTo>
                      <a:pt x="68" y="122"/>
                    </a:lnTo>
                    <a:lnTo>
                      <a:pt x="68" y="120"/>
                    </a:lnTo>
                    <a:lnTo>
                      <a:pt x="67" y="119"/>
                    </a:lnTo>
                    <a:lnTo>
                      <a:pt x="66" y="118"/>
                    </a:lnTo>
                    <a:lnTo>
                      <a:pt x="66" y="116"/>
                    </a:lnTo>
                    <a:lnTo>
                      <a:pt x="66" y="114"/>
                    </a:lnTo>
                    <a:lnTo>
                      <a:pt x="66" y="113"/>
                    </a:lnTo>
                    <a:lnTo>
                      <a:pt x="65" y="111"/>
                    </a:lnTo>
                    <a:lnTo>
                      <a:pt x="63" y="110"/>
                    </a:lnTo>
                    <a:lnTo>
                      <a:pt x="62" y="110"/>
                    </a:lnTo>
                    <a:lnTo>
                      <a:pt x="61" y="110"/>
                    </a:lnTo>
                    <a:lnTo>
                      <a:pt x="59" y="109"/>
                    </a:lnTo>
                    <a:lnTo>
                      <a:pt x="58" y="107"/>
                    </a:lnTo>
                    <a:lnTo>
                      <a:pt x="58" y="106"/>
                    </a:lnTo>
                    <a:lnTo>
                      <a:pt x="57" y="105"/>
                    </a:lnTo>
                    <a:lnTo>
                      <a:pt x="57" y="104"/>
                    </a:lnTo>
                    <a:lnTo>
                      <a:pt x="56" y="101"/>
                    </a:lnTo>
                    <a:lnTo>
                      <a:pt x="55" y="101"/>
                    </a:lnTo>
                    <a:lnTo>
                      <a:pt x="54" y="99"/>
                    </a:lnTo>
                    <a:lnTo>
                      <a:pt x="53" y="97"/>
                    </a:lnTo>
                    <a:lnTo>
                      <a:pt x="51" y="96"/>
                    </a:lnTo>
                    <a:lnTo>
                      <a:pt x="51" y="96"/>
                    </a:lnTo>
                    <a:lnTo>
                      <a:pt x="48" y="94"/>
                    </a:lnTo>
                    <a:lnTo>
                      <a:pt x="47" y="93"/>
                    </a:lnTo>
                    <a:lnTo>
                      <a:pt x="45" y="92"/>
                    </a:lnTo>
                    <a:lnTo>
                      <a:pt x="44" y="91"/>
                    </a:lnTo>
                    <a:lnTo>
                      <a:pt x="43" y="91"/>
                    </a:lnTo>
                    <a:lnTo>
                      <a:pt x="42" y="91"/>
                    </a:lnTo>
                    <a:lnTo>
                      <a:pt x="41" y="89"/>
                    </a:lnTo>
                    <a:lnTo>
                      <a:pt x="41" y="88"/>
                    </a:lnTo>
                    <a:lnTo>
                      <a:pt x="40" y="88"/>
                    </a:lnTo>
                    <a:lnTo>
                      <a:pt x="40" y="87"/>
                    </a:lnTo>
                    <a:lnTo>
                      <a:pt x="40" y="87"/>
                    </a:lnTo>
                    <a:lnTo>
                      <a:pt x="39" y="86"/>
                    </a:lnTo>
                    <a:lnTo>
                      <a:pt x="38" y="85"/>
                    </a:lnTo>
                    <a:lnTo>
                      <a:pt x="36" y="84"/>
                    </a:lnTo>
                    <a:lnTo>
                      <a:pt x="37" y="83"/>
                    </a:lnTo>
                    <a:lnTo>
                      <a:pt x="37" y="83"/>
                    </a:lnTo>
                    <a:lnTo>
                      <a:pt x="37" y="82"/>
                    </a:lnTo>
                    <a:lnTo>
                      <a:pt x="37" y="81"/>
                    </a:lnTo>
                    <a:lnTo>
                      <a:pt x="36" y="80"/>
                    </a:lnTo>
                    <a:lnTo>
                      <a:pt x="36" y="79"/>
                    </a:lnTo>
                    <a:lnTo>
                      <a:pt x="36" y="79"/>
                    </a:lnTo>
                    <a:lnTo>
                      <a:pt x="36" y="78"/>
                    </a:lnTo>
                    <a:lnTo>
                      <a:pt x="36" y="77"/>
                    </a:lnTo>
                    <a:lnTo>
                      <a:pt x="36" y="76"/>
                    </a:lnTo>
                    <a:lnTo>
                      <a:pt x="35" y="76"/>
                    </a:lnTo>
                    <a:lnTo>
                      <a:pt x="35" y="74"/>
                    </a:lnTo>
                    <a:lnTo>
                      <a:pt x="35" y="74"/>
                    </a:lnTo>
                    <a:lnTo>
                      <a:pt x="35" y="72"/>
                    </a:lnTo>
                    <a:lnTo>
                      <a:pt x="35" y="71"/>
                    </a:lnTo>
                    <a:lnTo>
                      <a:pt x="35" y="70"/>
                    </a:lnTo>
                    <a:lnTo>
                      <a:pt x="34" y="70"/>
                    </a:lnTo>
                    <a:lnTo>
                      <a:pt x="33" y="69"/>
                    </a:lnTo>
                    <a:lnTo>
                      <a:pt x="33" y="68"/>
                    </a:lnTo>
                    <a:lnTo>
                      <a:pt x="34" y="68"/>
                    </a:lnTo>
                    <a:lnTo>
                      <a:pt x="34" y="67"/>
                    </a:lnTo>
                    <a:lnTo>
                      <a:pt x="33" y="67"/>
                    </a:lnTo>
                    <a:lnTo>
                      <a:pt x="34" y="66"/>
                    </a:lnTo>
                    <a:lnTo>
                      <a:pt x="33" y="66"/>
                    </a:lnTo>
                    <a:lnTo>
                      <a:pt x="32" y="66"/>
                    </a:lnTo>
                    <a:lnTo>
                      <a:pt x="33" y="66"/>
                    </a:lnTo>
                    <a:lnTo>
                      <a:pt x="34" y="66"/>
                    </a:lnTo>
                    <a:lnTo>
                      <a:pt x="35" y="66"/>
                    </a:lnTo>
                    <a:lnTo>
                      <a:pt x="35" y="65"/>
                    </a:lnTo>
                    <a:lnTo>
                      <a:pt x="35" y="64"/>
                    </a:lnTo>
                    <a:lnTo>
                      <a:pt x="34" y="64"/>
                    </a:lnTo>
                    <a:lnTo>
                      <a:pt x="34" y="63"/>
                    </a:lnTo>
                    <a:lnTo>
                      <a:pt x="35" y="63"/>
                    </a:lnTo>
                    <a:lnTo>
                      <a:pt x="35" y="62"/>
                    </a:lnTo>
                    <a:lnTo>
                      <a:pt x="34" y="61"/>
                    </a:lnTo>
                    <a:lnTo>
                      <a:pt x="34" y="62"/>
                    </a:lnTo>
                    <a:lnTo>
                      <a:pt x="34" y="61"/>
                    </a:lnTo>
                    <a:lnTo>
                      <a:pt x="33" y="61"/>
                    </a:lnTo>
                    <a:lnTo>
                      <a:pt x="33" y="62"/>
                    </a:lnTo>
                    <a:lnTo>
                      <a:pt x="31" y="61"/>
                    </a:lnTo>
                    <a:lnTo>
                      <a:pt x="31" y="61"/>
                    </a:lnTo>
                    <a:lnTo>
                      <a:pt x="31" y="60"/>
                    </a:lnTo>
                    <a:lnTo>
                      <a:pt x="31" y="60"/>
                    </a:lnTo>
                    <a:lnTo>
                      <a:pt x="32" y="59"/>
                    </a:lnTo>
                    <a:lnTo>
                      <a:pt x="32" y="58"/>
                    </a:lnTo>
                    <a:lnTo>
                      <a:pt x="32" y="57"/>
                    </a:lnTo>
                    <a:lnTo>
                      <a:pt x="33" y="57"/>
                    </a:lnTo>
                    <a:lnTo>
                      <a:pt x="33" y="57"/>
                    </a:lnTo>
                    <a:lnTo>
                      <a:pt x="34" y="56"/>
                    </a:lnTo>
                    <a:lnTo>
                      <a:pt x="34" y="55"/>
                    </a:lnTo>
                    <a:lnTo>
                      <a:pt x="35" y="55"/>
                    </a:lnTo>
                    <a:lnTo>
                      <a:pt x="35" y="56"/>
                    </a:lnTo>
                    <a:lnTo>
                      <a:pt x="35" y="56"/>
                    </a:lnTo>
                    <a:lnTo>
                      <a:pt x="35" y="57"/>
                    </a:lnTo>
                    <a:lnTo>
                      <a:pt x="36" y="57"/>
                    </a:lnTo>
                    <a:lnTo>
                      <a:pt x="37" y="57"/>
                    </a:lnTo>
                    <a:lnTo>
                      <a:pt x="37" y="58"/>
                    </a:lnTo>
                    <a:lnTo>
                      <a:pt x="38" y="58"/>
                    </a:lnTo>
                    <a:lnTo>
                      <a:pt x="39" y="57"/>
                    </a:lnTo>
                    <a:lnTo>
                      <a:pt x="40" y="57"/>
                    </a:lnTo>
                    <a:lnTo>
                      <a:pt x="41" y="55"/>
                    </a:lnTo>
                    <a:lnTo>
                      <a:pt x="42" y="53"/>
                    </a:lnTo>
                    <a:lnTo>
                      <a:pt x="43" y="51"/>
                    </a:lnTo>
                    <a:lnTo>
                      <a:pt x="43" y="48"/>
                    </a:lnTo>
                    <a:lnTo>
                      <a:pt x="44" y="46"/>
                    </a:lnTo>
                    <a:lnTo>
                      <a:pt x="44" y="47"/>
                    </a:lnTo>
                    <a:lnTo>
                      <a:pt x="46" y="48"/>
                    </a:lnTo>
                    <a:lnTo>
                      <a:pt x="47" y="47"/>
                    </a:lnTo>
                    <a:lnTo>
                      <a:pt x="46" y="46"/>
                    </a:lnTo>
                    <a:lnTo>
                      <a:pt x="45" y="46"/>
                    </a:lnTo>
                    <a:lnTo>
                      <a:pt x="44" y="46"/>
                    </a:lnTo>
                    <a:lnTo>
                      <a:pt x="44" y="45"/>
                    </a:lnTo>
                    <a:lnTo>
                      <a:pt x="44" y="45"/>
                    </a:lnTo>
                    <a:lnTo>
                      <a:pt x="44" y="43"/>
                    </a:lnTo>
                    <a:lnTo>
                      <a:pt x="44" y="40"/>
                    </a:lnTo>
                    <a:lnTo>
                      <a:pt x="44" y="37"/>
                    </a:lnTo>
                    <a:lnTo>
                      <a:pt x="40" y="29"/>
                    </a:lnTo>
                    <a:lnTo>
                      <a:pt x="37" y="26"/>
                    </a:lnTo>
                    <a:lnTo>
                      <a:pt x="36" y="26"/>
                    </a:lnTo>
                    <a:lnTo>
                      <a:pt x="34" y="25"/>
                    </a:lnTo>
                    <a:lnTo>
                      <a:pt x="33" y="26"/>
                    </a:lnTo>
                    <a:lnTo>
                      <a:pt x="32" y="26"/>
                    </a:lnTo>
                    <a:lnTo>
                      <a:pt x="31" y="26"/>
                    </a:lnTo>
                    <a:lnTo>
                      <a:pt x="30" y="26"/>
                    </a:lnTo>
                    <a:lnTo>
                      <a:pt x="29" y="26"/>
                    </a:lnTo>
                    <a:lnTo>
                      <a:pt x="28" y="26"/>
                    </a:lnTo>
                    <a:lnTo>
                      <a:pt x="27" y="26"/>
                    </a:lnTo>
                    <a:lnTo>
                      <a:pt x="27" y="27"/>
                    </a:lnTo>
                    <a:lnTo>
                      <a:pt x="26" y="27"/>
                    </a:lnTo>
                    <a:lnTo>
                      <a:pt x="25" y="27"/>
                    </a:lnTo>
                    <a:lnTo>
                      <a:pt x="24" y="27"/>
                    </a:lnTo>
                    <a:lnTo>
                      <a:pt x="22" y="26"/>
                    </a:lnTo>
                    <a:lnTo>
                      <a:pt x="21" y="26"/>
                    </a:lnTo>
                    <a:lnTo>
                      <a:pt x="20" y="26"/>
                    </a:lnTo>
                    <a:lnTo>
                      <a:pt x="19" y="25"/>
                    </a:lnTo>
                    <a:lnTo>
                      <a:pt x="18" y="25"/>
                    </a:lnTo>
                    <a:lnTo>
                      <a:pt x="17" y="23"/>
                    </a:lnTo>
                    <a:lnTo>
                      <a:pt x="14" y="21"/>
                    </a:lnTo>
                    <a:lnTo>
                      <a:pt x="13" y="21"/>
                    </a:lnTo>
                    <a:lnTo>
                      <a:pt x="13" y="19"/>
                    </a:lnTo>
                    <a:lnTo>
                      <a:pt x="11" y="17"/>
                    </a:lnTo>
                    <a:lnTo>
                      <a:pt x="10" y="16"/>
                    </a:lnTo>
                    <a:lnTo>
                      <a:pt x="9" y="14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8" y="13"/>
                    </a:lnTo>
                    <a:lnTo>
                      <a:pt x="7" y="13"/>
                    </a:lnTo>
                    <a:lnTo>
                      <a:pt x="6" y="13"/>
                    </a:lnTo>
                    <a:lnTo>
                      <a:pt x="5" y="12"/>
                    </a:lnTo>
                    <a:lnTo>
                      <a:pt x="5" y="11"/>
                    </a:lnTo>
                    <a:lnTo>
                      <a:pt x="4" y="9"/>
                    </a:lnTo>
                    <a:lnTo>
                      <a:pt x="4" y="9"/>
                    </a:lnTo>
                    <a:lnTo>
                      <a:pt x="3" y="7"/>
                    </a:lnTo>
                    <a:lnTo>
                      <a:pt x="2" y="6"/>
                    </a:lnTo>
                    <a:lnTo>
                      <a:pt x="1" y="6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243" y="0"/>
                    </a:lnTo>
                    <a:close/>
                    <a:moveTo>
                      <a:pt x="3323" y="0"/>
                    </a:moveTo>
                    <a:lnTo>
                      <a:pt x="3323" y="0"/>
                    </a:lnTo>
                    <a:lnTo>
                      <a:pt x="3322" y="1"/>
                    </a:lnTo>
                    <a:lnTo>
                      <a:pt x="3321" y="3"/>
                    </a:lnTo>
                    <a:lnTo>
                      <a:pt x="3322" y="4"/>
                    </a:lnTo>
                    <a:lnTo>
                      <a:pt x="3322" y="5"/>
                    </a:lnTo>
                    <a:lnTo>
                      <a:pt x="3323" y="5"/>
                    </a:lnTo>
                    <a:lnTo>
                      <a:pt x="3324" y="5"/>
                    </a:lnTo>
                    <a:lnTo>
                      <a:pt x="3325" y="5"/>
                    </a:lnTo>
                    <a:lnTo>
                      <a:pt x="3326" y="4"/>
                    </a:lnTo>
                    <a:lnTo>
                      <a:pt x="3326" y="4"/>
                    </a:lnTo>
                    <a:lnTo>
                      <a:pt x="3327" y="4"/>
                    </a:lnTo>
                    <a:lnTo>
                      <a:pt x="3326" y="6"/>
                    </a:lnTo>
                    <a:lnTo>
                      <a:pt x="3325" y="7"/>
                    </a:lnTo>
                    <a:lnTo>
                      <a:pt x="3324" y="8"/>
                    </a:lnTo>
                    <a:lnTo>
                      <a:pt x="3322" y="10"/>
                    </a:lnTo>
                    <a:lnTo>
                      <a:pt x="3321" y="12"/>
                    </a:lnTo>
                    <a:lnTo>
                      <a:pt x="3320" y="13"/>
                    </a:lnTo>
                    <a:lnTo>
                      <a:pt x="3319" y="13"/>
                    </a:lnTo>
                    <a:lnTo>
                      <a:pt x="3318" y="13"/>
                    </a:lnTo>
                    <a:lnTo>
                      <a:pt x="3319" y="12"/>
                    </a:lnTo>
                    <a:lnTo>
                      <a:pt x="3320" y="12"/>
                    </a:lnTo>
                    <a:lnTo>
                      <a:pt x="3320" y="11"/>
                    </a:lnTo>
                    <a:lnTo>
                      <a:pt x="3320" y="10"/>
                    </a:lnTo>
                    <a:lnTo>
                      <a:pt x="3320" y="9"/>
                    </a:lnTo>
                    <a:lnTo>
                      <a:pt x="3320" y="7"/>
                    </a:lnTo>
                    <a:lnTo>
                      <a:pt x="3320" y="5"/>
                    </a:lnTo>
                    <a:lnTo>
                      <a:pt x="3320" y="2"/>
                    </a:lnTo>
                    <a:lnTo>
                      <a:pt x="3320" y="0"/>
                    </a:lnTo>
                    <a:lnTo>
                      <a:pt x="3320" y="0"/>
                    </a:lnTo>
                    <a:lnTo>
                      <a:pt x="3323" y="0"/>
                    </a:lnTo>
                    <a:close/>
                    <a:moveTo>
                      <a:pt x="2903" y="1058"/>
                    </a:moveTo>
                    <a:lnTo>
                      <a:pt x="2903" y="1059"/>
                    </a:lnTo>
                    <a:lnTo>
                      <a:pt x="2903" y="1060"/>
                    </a:lnTo>
                    <a:lnTo>
                      <a:pt x="2904" y="1060"/>
                    </a:lnTo>
                    <a:lnTo>
                      <a:pt x="2903" y="1060"/>
                    </a:lnTo>
                    <a:lnTo>
                      <a:pt x="2903" y="1060"/>
                    </a:lnTo>
                    <a:lnTo>
                      <a:pt x="2903" y="1059"/>
                    </a:lnTo>
                    <a:lnTo>
                      <a:pt x="2903" y="1060"/>
                    </a:lnTo>
                    <a:lnTo>
                      <a:pt x="2903" y="1059"/>
                    </a:lnTo>
                    <a:lnTo>
                      <a:pt x="2902" y="1060"/>
                    </a:lnTo>
                    <a:lnTo>
                      <a:pt x="2901" y="1061"/>
                    </a:lnTo>
                    <a:lnTo>
                      <a:pt x="2900" y="1061"/>
                    </a:lnTo>
                    <a:lnTo>
                      <a:pt x="2898" y="1062"/>
                    </a:lnTo>
                    <a:lnTo>
                      <a:pt x="2899" y="1060"/>
                    </a:lnTo>
                    <a:lnTo>
                      <a:pt x="2899" y="1060"/>
                    </a:lnTo>
                    <a:lnTo>
                      <a:pt x="2900" y="1060"/>
                    </a:lnTo>
                    <a:lnTo>
                      <a:pt x="2901" y="1060"/>
                    </a:lnTo>
                    <a:lnTo>
                      <a:pt x="2903" y="1058"/>
                    </a:lnTo>
                    <a:close/>
                    <a:moveTo>
                      <a:pt x="2906" y="1057"/>
                    </a:moveTo>
                    <a:lnTo>
                      <a:pt x="2907" y="1058"/>
                    </a:lnTo>
                    <a:lnTo>
                      <a:pt x="2908" y="1058"/>
                    </a:lnTo>
                    <a:lnTo>
                      <a:pt x="2909" y="1057"/>
                    </a:lnTo>
                    <a:lnTo>
                      <a:pt x="2909" y="1058"/>
                    </a:lnTo>
                    <a:lnTo>
                      <a:pt x="2910" y="1058"/>
                    </a:lnTo>
                    <a:lnTo>
                      <a:pt x="2904" y="1060"/>
                    </a:lnTo>
                    <a:lnTo>
                      <a:pt x="2905" y="1059"/>
                    </a:lnTo>
                    <a:lnTo>
                      <a:pt x="2905" y="1058"/>
                    </a:lnTo>
                    <a:lnTo>
                      <a:pt x="2905" y="1058"/>
                    </a:lnTo>
                    <a:lnTo>
                      <a:pt x="2905" y="1057"/>
                    </a:lnTo>
                    <a:lnTo>
                      <a:pt x="2906" y="1057"/>
                    </a:lnTo>
                    <a:close/>
                    <a:moveTo>
                      <a:pt x="2920" y="1054"/>
                    </a:moveTo>
                    <a:lnTo>
                      <a:pt x="2920" y="1054"/>
                    </a:lnTo>
                    <a:lnTo>
                      <a:pt x="2918" y="1056"/>
                    </a:lnTo>
                    <a:lnTo>
                      <a:pt x="2916" y="1057"/>
                    </a:lnTo>
                    <a:lnTo>
                      <a:pt x="2911" y="1058"/>
                    </a:lnTo>
                    <a:lnTo>
                      <a:pt x="2911" y="1058"/>
                    </a:lnTo>
                    <a:lnTo>
                      <a:pt x="2912" y="1057"/>
                    </a:lnTo>
                    <a:lnTo>
                      <a:pt x="2913" y="1056"/>
                    </a:lnTo>
                    <a:lnTo>
                      <a:pt x="2913" y="1057"/>
                    </a:lnTo>
                    <a:lnTo>
                      <a:pt x="2915" y="1056"/>
                    </a:lnTo>
                    <a:lnTo>
                      <a:pt x="2916" y="1055"/>
                    </a:lnTo>
                    <a:lnTo>
                      <a:pt x="2916" y="1054"/>
                    </a:lnTo>
                    <a:lnTo>
                      <a:pt x="2916" y="1054"/>
                    </a:lnTo>
                    <a:lnTo>
                      <a:pt x="2915" y="1054"/>
                    </a:lnTo>
                    <a:lnTo>
                      <a:pt x="2915" y="1053"/>
                    </a:lnTo>
                    <a:lnTo>
                      <a:pt x="2916" y="1054"/>
                    </a:lnTo>
                    <a:lnTo>
                      <a:pt x="2917" y="1054"/>
                    </a:lnTo>
                    <a:lnTo>
                      <a:pt x="2918" y="1055"/>
                    </a:lnTo>
                    <a:lnTo>
                      <a:pt x="2919" y="1054"/>
                    </a:lnTo>
                    <a:lnTo>
                      <a:pt x="2919" y="1054"/>
                    </a:lnTo>
                    <a:lnTo>
                      <a:pt x="2918" y="1053"/>
                    </a:lnTo>
                    <a:lnTo>
                      <a:pt x="2916" y="1053"/>
                    </a:lnTo>
                    <a:lnTo>
                      <a:pt x="2916" y="1052"/>
                    </a:lnTo>
                    <a:lnTo>
                      <a:pt x="2917" y="1052"/>
                    </a:lnTo>
                    <a:lnTo>
                      <a:pt x="2916" y="1052"/>
                    </a:lnTo>
                    <a:lnTo>
                      <a:pt x="2916" y="1051"/>
                    </a:lnTo>
                    <a:lnTo>
                      <a:pt x="2916" y="1051"/>
                    </a:lnTo>
                    <a:lnTo>
                      <a:pt x="2916" y="1049"/>
                    </a:lnTo>
                    <a:lnTo>
                      <a:pt x="2916" y="1050"/>
                    </a:lnTo>
                    <a:lnTo>
                      <a:pt x="2917" y="1050"/>
                    </a:lnTo>
                    <a:lnTo>
                      <a:pt x="2917" y="1051"/>
                    </a:lnTo>
                    <a:lnTo>
                      <a:pt x="2920" y="1054"/>
                    </a:lnTo>
                    <a:close/>
                    <a:moveTo>
                      <a:pt x="2950" y="1050"/>
                    </a:moveTo>
                    <a:lnTo>
                      <a:pt x="2950" y="1049"/>
                    </a:lnTo>
                    <a:lnTo>
                      <a:pt x="2949" y="1049"/>
                    </a:lnTo>
                    <a:lnTo>
                      <a:pt x="2947" y="1049"/>
                    </a:lnTo>
                    <a:lnTo>
                      <a:pt x="2948" y="1048"/>
                    </a:lnTo>
                    <a:lnTo>
                      <a:pt x="2951" y="1047"/>
                    </a:lnTo>
                    <a:lnTo>
                      <a:pt x="2953" y="1046"/>
                    </a:lnTo>
                    <a:lnTo>
                      <a:pt x="2953" y="1047"/>
                    </a:lnTo>
                    <a:lnTo>
                      <a:pt x="2951" y="1048"/>
                    </a:lnTo>
                    <a:lnTo>
                      <a:pt x="2951" y="1049"/>
                    </a:lnTo>
                    <a:lnTo>
                      <a:pt x="2950" y="1049"/>
                    </a:lnTo>
                    <a:lnTo>
                      <a:pt x="2950" y="1050"/>
                    </a:lnTo>
                    <a:close/>
                    <a:moveTo>
                      <a:pt x="2925" y="1045"/>
                    </a:moveTo>
                    <a:lnTo>
                      <a:pt x="2925" y="1045"/>
                    </a:lnTo>
                    <a:lnTo>
                      <a:pt x="2926" y="1045"/>
                    </a:lnTo>
                    <a:lnTo>
                      <a:pt x="2929" y="1047"/>
                    </a:lnTo>
                    <a:lnTo>
                      <a:pt x="2931" y="1050"/>
                    </a:lnTo>
                    <a:lnTo>
                      <a:pt x="2932" y="1054"/>
                    </a:lnTo>
                    <a:lnTo>
                      <a:pt x="2930" y="1054"/>
                    </a:lnTo>
                    <a:lnTo>
                      <a:pt x="2930" y="1052"/>
                    </a:lnTo>
                    <a:lnTo>
                      <a:pt x="2925" y="1045"/>
                    </a:lnTo>
                    <a:close/>
                    <a:moveTo>
                      <a:pt x="2961" y="1044"/>
                    </a:moveTo>
                    <a:lnTo>
                      <a:pt x="2960" y="1045"/>
                    </a:lnTo>
                    <a:lnTo>
                      <a:pt x="2959" y="1045"/>
                    </a:lnTo>
                    <a:lnTo>
                      <a:pt x="2954" y="1048"/>
                    </a:lnTo>
                    <a:lnTo>
                      <a:pt x="2960" y="1044"/>
                    </a:lnTo>
                    <a:lnTo>
                      <a:pt x="2961" y="1043"/>
                    </a:lnTo>
                    <a:lnTo>
                      <a:pt x="2961" y="1044"/>
                    </a:lnTo>
                    <a:close/>
                    <a:moveTo>
                      <a:pt x="2970" y="1038"/>
                    </a:moveTo>
                    <a:lnTo>
                      <a:pt x="2970" y="1039"/>
                    </a:lnTo>
                    <a:lnTo>
                      <a:pt x="2971" y="1039"/>
                    </a:lnTo>
                    <a:lnTo>
                      <a:pt x="2971" y="1040"/>
                    </a:lnTo>
                    <a:lnTo>
                      <a:pt x="2970" y="1041"/>
                    </a:lnTo>
                    <a:lnTo>
                      <a:pt x="2969" y="1041"/>
                    </a:lnTo>
                    <a:lnTo>
                      <a:pt x="2966" y="1041"/>
                    </a:lnTo>
                    <a:lnTo>
                      <a:pt x="2967" y="1040"/>
                    </a:lnTo>
                    <a:lnTo>
                      <a:pt x="2970" y="1038"/>
                    </a:lnTo>
                    <a:close/>
                    <a:moveTo>
                      <a:pt x="3004" y="1006"/>
                    </a:moveTo>
                    <a:lnTo>
                      <a:pt x="3002" y="1010"/>
                    </a:lnTo>
                    <a:lnTo>
                      <a:pt x="3001" y="1011"/>
                    </a:lnTo>
                    <a:lnTo>
                      <a:pt x="3002" y="1013"/>
                    </a:lnTo>
                    <a:lnTo>
                      <a:pt x="2996" y="1019"/>
                    </a:lnTo>
                    <a:lnTo>
                      <a:pt x="2995" y="1019"/>
                    </a:lnTo>
                    <a:lnTo>
                      <a:pt x="2995" y="1019"/>
                    </a:lnTo>
                    <a:lnTo>
                      <a:pt x="2994" y="1019"/>
                    </a:lnTo>
                    <a:lnTo>
                      <a:pt x="2993" y="1022"/>
                    </a:lnTo>
                    <a:lnTo>
                      <a:pt x="2993" y="1023"/>
                    </a:lnTo>
                    <a:lnTo>
                      <a:pt x="2991" y="1024"/>
                    </a:lnTo>
                    <a:lnTo>
                      <a:pt x="2988" y="1027"/>
                    </a:lnTo>
                    <a:lnTo>
                      <a:pt x="2986" y="1029"/>
                    </a:lnTo>
                    <a:lnTo>
                      <a:pt x="2985" y="1029"/>
                    </a:lnTo>
                    <a:lnTo>
                      <a:pt x="2984" y="1028"/>
                    </a:lnTo>
                    <a:lnTo>
                      <a:pt x="2985" y="1028"/>
                    </a:lnTo>
                    <a:lnTo>
                      <a:pt x="2986" y="1027"/>
                    </a:lnTo>
                    <a:lnTo>
                      <a:pt x="2987" y="1027"/>
                    </a:lnTo>
                    <a:lnTo>
                      <a:pt x="2988" y="1025"/>
                    </a:lnTo>
                    <a:lnTo>
                      <a:pt x="2988" y="1024"/>
                    </a:lnTo>
                    <a:lnTo>
                      <a:pt x="2990" y="1024"/>
                    </a:lnTo>
                    <a:lnTo>
                      <a:pt x="2990" y="1023"/>
                    </a:lnTo>
                    <a:lnTo>
                      <a:pt x="2991" y="1022"/>
                    </a:lnTo>
                    <a:lnTo>
                      <a:pt x="2993" y="1020"/>
                    </a:lnTo>
                    <a:lnTo>
                      <a:pt x="2993" y="1019"/>
                    </a:lnTo>
                    <a:lnTo>
                      <a:pt x="2993" y="1019"/>
                    </a:lnTo>
                    <a:lnTo>
                      <a:pt x="2995" y="1018"/>
                    </a:lnTo>
                    <a:lnTo>
                      <a:pt x="2995" y="1018"/>
                    </a:lnTo>
                    <a:lnTo>
                      <a:pt x="2995" y="1017"/>
                    </a:lnTo>
                    <a:lnTo>
                      <a:pt x="2995" y="1016"/>
                    </a:lnTo>
                    <a:lnTo>
                      <a:pt x="2996" y="1016"/>
                    </a:lnTo>
                    <a:lnTo>
                      <a:pt x="2996" y="1015"/>
                    </a:lnTo>
                    <a:lnTo>
                      <a:pt x="2996" y="1014"/>
                    </a:lnTo>
                    <a:lnTo>
                      <a:pt x="2995" y="1014"/>
                    </a:lnTo>
                    <a:lnTo>
                      <a:pt x="2995" y="1014"/>
                    </a:lnTo>
                    <a:lnTo>
                      <a:pt x="2995" y="1013"/>
                    </a:lnTo>
                    <a:lnTo>
                      <a:pt x="2998" y="1014"/>
                    </a:lnTo>
                    <a:lnTo>
                      <a:pt x="3000" y="1010"/>
                    </a:lnTo>
                    <a:lnTo>
                      <a:pt x="3002" y="1008"/>
                    </a:lnTo>
                    <a:lnTo>
                      <a:pt x="3003" y="1006"/>
                    </a:lnTo>
                    <a:lnTo>
                      <a:pt x="3003" y="1005"/>
                    </a:lnTo>
                    <a:lnTo>
                      <a:pt x="3002" y="1004"/>
                    </a:lnTo>
                    <a:lnTo>
                      <a:pt x="3001" y="1004"/>
                    </a:lnTo>
                    <a:lnTo>
                      <a:pt x="3001" y="1003"/>
                    </a:lnTo>
                    <a:lnTo>
                      <a:pt x="3002" y="1002"/>
                    </a:lnTo>
                    <a:lnTo>
                      <a:pt x="3004" y="1002"/>
                    </a:lnTo>
                    <a:lnTo>
                      <a:pt x="3005" y="1001"/>
                    </a:lnTo>
                    <a:lnTo>
                      <a:pt x="3007" y="998"/>
                    </a:lnTo>
                    <a:lnTo>
                      <a:pt x="3008" y="997"/>
                    </a:lnTo>
                    <a:lnTo>
                      <a:pt x="3009" y="998"/>
                    </a:lnTo>
                    <a:lnTo>
                      <a:pt x="3009" y="999"/>
                    </a:lnTo>
                    <a:lnTo>
                      <a:pt x="3008" y="999"/>
                    </a:lnTo>
                    <a:lnTo>
                      <a:pt x="3008" y="1000"/>
                    </a:lnTo>
                    <a:lnTo>
                      <a:pt x="3008" y="1000"/>
                    </a:lnTo>
                    <a:lnTo>
                      <a:pt x="3008" y="1001"/>
                    </a:lnTo>
                    <a:lnTo>
                      <a:pt x="3007" y="1001"/>
                    </a:lnTo>
                    <a:lnTo>
                      <a:pt x="3007" y="1002"/>
                    </a:lnTo>
                    <a:lnTo>
                      <a:pt x="3007" y="1003"/>
                    </a:lnTo>
                    <a:lnTo>
                      <a:pt x="3004" y="1006"/>
                    </a:lnTo>
                    <a:close/>
                    <a:moveTo>
                      <a:pt x="3014" y="988"/>
                    </a:moveTo>
                    <a:lnTo>
                      <a:pt x="3013" y="989"/>
                    </a:lnTo>
                    <a:lnTo>
                      <a:pt x="3013" y="991"/>
                    </a:lnTo>
                    <a:lnTo>
                      <a:pt x="3012" y="992"/>
                    </a:lnTo>
                    <a:lnTo>
                      <a:pt x="3011" y="993"/>
                    </a:lnTo>
                    <a:lnTo>
                      <a:pt x="3010" y="993"/>
                    </a:lnTo>
                    <a:lnTo>
                      <a:pt x="3012" y="992"/>
                    </a:lnTo>
                    <a:lnTo>
                      <a:pt x="3012" y="992"/>
                    </a:lnTo>
                    <a:lnTo>
                      <a:pt x="3013" y="987"/>
                    </a:lnTo>
                    <a:lnTo>
                      <a:pt x="3014" y="986"/>
                    </a:lnTo>
                    <a:lnTo>
                      <a:pt x="3014" y="987"/>
                    </a:lnTo>
                    <a:lnTo>
                      <a:pt x="3014" y="988"/>
                    </a:lnTo>
                    <a:close/>
                    <a:moveTo>
                      <a:pt x="3016" y="972"/>
                    </a:moveTo>
                    <a:lnTo>
                      <a:pt x="3015" y="972"/>
                    </a:lnTo>
                    <a:lnTo>
                      <a:pt x="3014" y="971"/>
                    </a:lnTo>
                    <a:lnTo>
                      <a:pt x="3015" y="970"/>
                    </a:lnTo>
                    <a:lnTo>
                      <a:pt x="3015" y="970"/>
                    </a:lnTo>
                    <a:lnTo>
                      <a:pt x="3014" y="970"/>
                    </a:lnTo>
                    <a:lnTo>
                      <a:pt x="3014" y="969"/>
                    </a:lnTo>
                    <a:lnTo>
                      <a:pt x="3015" y="969"/>
                    </a:lnTo>
                    <a:lnTo>
                      <a:pt x="3015" y="968"/>
                    </a:lnTo>
                    <a:lnTo>
                      <a:pt x="3016" y="968"/>
                    </a:lnTo>
                    <a:lnTo>
                      <a:pt x="3016" y="967"/>
                    </a:lnTo>
                    <a:lnTo>
                      <a:pt x="3017" y="967"/>
                    </a:lnTo>
                    <a:lnTo>
                      <a:pt x="3016" y="972"/>
                    </a:lnTo>
                    <a:close/>
                    <a:moveTo>
                      <a:pt x="2876" y="909"/>
                    </a:moveTo>
                    <a:lnTo>
                      <a:pt x="2878" y="910"/>
                    </a:lnTo>
                    <a:lnTo>
                      <a:pt x="2879" y="910"/>
                    </a:lnTo>
                    <a:lnTo>
                      <a:pt x="2880" y="909"/>
                    </a:lnTo>
                    <a:lnTo>
                      <a:pt x="2883" y="911"/>
                    </a:lnTo>
                    <a:lnTo>
                      <a:pt x="2881" y="911"/>
                    </a:lnTo>
                    <a:lnTo>
                      <a:pt x="2880" y="913"/>
                    </a:lnTo>
                    <a:lnTo>
                      <a:pt x="2878" y="913"/>
                    </a:lnTo>
                    <a:lnTo>
                      <a:pt x="2877" y="913"/>
                    </a:lnTo>
                    <a:lnTo>
                      <a:pt x="2873" y="910"/>
                    </a:lnTo>
                    <a:lnTo>
                      <a:pt x="2872" y="909"/>
                    </a:lnTo>
                    <a:lnTo>
                      <a:pt x="2872" y="909"/>
                    </a:lnTo>
                    <a:lnTo>
                      <a:pt x="2871" y="908"/>
                    </a:lnTo>
                    <a:lnTo>
                      <a:pt x="2870" y="905"/>
                    </a:lnTo>
                    <a:lnTo>
                      <a:pt x="2870" y="903"/>
                    </a:lnTo>
                    <a:lnTo>
                      <a:pt x="2871" y="903"/>
                    </a:lnTo>
                    <a:lnTo>
                      <a:pt x="2871" y="904"/>
                    </a:lnTo>
                    <a:lnTo>
                      <a:pt x="2872" y="904"/>
                    </a:lnTo>
                    <a:lnTo>
                      <a:pt x="2872" y="905"/>
                    </a:lnTo>
                    <a:lnTo>
                      <a:pt x="2872" y="907"/>
                    </a:lnTo>
                    <a:lnTo>
                      <a:pt x="2873" y="909"/>
                    </a:lnTo>
                    <a:lnTo>
                      <a:pt x="2874" y="909"/>
                    </a:lnTo>
                    <a:lnTo>
                      <a:pt x="2876" y="909"/>
                    </a:lnTo>
                    <a:close/>
                    <a:moveTo>
                      <a:pt x="2866" y="891"/>
                    </a:moveTo>
                    <a:lnTo>
                      <a:pt x="2867" y="891"/>
                    </a:lnTo>
                    <a:lnTo>
                      <a:pt x="2868" y="893"/>
                    </a:lnTo>
                    <a:lnTo>
                      <a:pt x="2868" y="896"/>
                    </a:lnTo>
                    <a:lnTo>
                      <a:pt x="2868" y="898"/>
                    </a:lnTo>
                    <a:lnTo>
                      <a:pt x="2868" y="896"/>
                    </a:lnTo>
                    <a:lnTo>
                      <a:pt x="2867" y="894"/>
                    </a:lnTo>
                    <a:lnTo>
                      <a:pt x="2866" y="891"/>
                    </a:lnTo>
                    <a:close/>
                    <a:moveTo>
                      <a:pt x="2875" y="900"/>
                    </a:moveTo>
                    <a:lnTo>
                      <a:pt x="2875" y="898"/>
                    </a:lnTo>
                    <a:lnTo>
                      <a:pt x="2874" y="896"/>
                    </a:lnTo>
                    <a:lnTo>
                      <a:pt x="2873" y="893"/>
                    </a:lnTo>
                    <a:lnTo>
                      <a:pt x="2872" y="891"/>
                    </a:lnTo>
                    <a:lnTo>
                      <a:pt x="2873" y="891"/>
                    </a:lnTo>
                    <a:lnTo>
                      <a:pt x="2874" y="891"/>
                    </a:lnTo>
                    <a:lnTo>
                      <a:pt x="2876" y="892"/>
                    </a:lnTo>
                    <a:lnTo>
                      <a:pt x="2877" y="894"/>
                    </a:lnTo>
                    <a:lnTo>
                      <a:pt x="2876" y="897"/>
                    </a:lnTo>
                    <a:lnTo>
                      <a:pt x="2877" y="899"/>
                    </a:lnTo>
                    <a:lnTo>
                      <a:pt x="2878" y="900"/>
                    </a:lnTo>
                    <a:lnTo>
                      <a:pt x="2878" y="902"/>
                    </a:lnTo>
                    <a:lnTo>
                      <a:pt x="2879" y="906"/>
                    </a:lnTo>
                    <a:lnTo>
                      <a:pt x="2879" y="907"/>
                    </a:lnTo>
                    <a:lnTo>
                      <a:pt x="2878" y="907"/>
                    </a:lnTo>
                    <a:lnTo>
                      <a:pt x="2877" y="905"/>
                    </a:lnTo>
                    <a:lnTo>
                      <a:pt x="2876" y="901"/>
                    </a:lnTo>
                    <a:lnTo>
                      <a:pt x="2875" y="900"/>
                    </a:lnTo>
                    <a:close/>
                    <a:moveTo>
                      <a:pt x="2865" y="883"/>
                    </a:moveTo>
                    <a:lnTo>
                      <a:pt x="2866" y="884"/>
                    </a:lnTo>
                    <a:lnTo>
                      <a:pt x="2866" y="886"/>
                    </a:lnTo>
                    <a:lnTo>
                      <a:pt x="2866" y="887"/>
                    </a:lnTo>
                    <a:lnTo>
                      <a:pt x="2866" y="889"/>
                    </a:lnTo>
                    <a:lnTo>
                      <a:pt x="2865" y="887"/>
                    </a:lnTo>
                    <a:lnTo>
                      <a:pt x="2865" y="884"/>
                    </a:lnTo>
                    <a:lnTo>
                      <a:pt x="2864" y="883"/>
                    </a:lnTo>
                    <a:lnTo>
                      <a:pt x="2864" y="882"/>
                    </a:lnTo>
                    <a:lnTo>
                      <a:pt x="2865" y="882"/>
                    </a:lnTo>
                    <a:lnTo>
                      <a:pt x="2865" y="883"/>
                    </a:lnTo>
                    <a:close/>
                    <a:moveTo>
                      <a:pt x="1800" y="924"/>
                    </a:moveTo>
                    <a:lnTo>
                      <a:pt x="1801" y="928"/>
                    </a:lnTo>
                    <a:lnTo>
                      <a:pt x="1802" y="930"/>
                    </a:lnTo>
                    <a:lnTo>
                      <a:pt x="1802" y="932"/>
                    </a:lnTo>
                    <a:lnTo>
                      <a:pt x="1802" y="936"/>
                    </a:lnTo>
                    <a:lnTo>
                      <a:pt x="1802" y="937"/>
                    </a:lnTo>
                    <a:lnTo>
                      <a:pt x="1802" y="938"/>
                    </a:lnTo>
                    <a:lnTo>
                      <a:pt x="1801" y="937"/>
                    </a:lnTo>
                    <a:lnTo>
                      <a:pt x="1801" y="935"/>
                    </a:lnTo>
                    <a:lnTo>
                      <a:pt x="1798" y="923"/>
                    </a:lnTo>
                    <a:lnTo>
                      <a:pt x="1798" y="919"/>
                    </a:lnTo>
                    <a:lnTo>
                      <a:pt x="1797" y="918"/>
                    </a:lnTo>
                    <a:lnTo>
                      <a:pt x="1796" y="915"/>
                    </a:lnTo>
                    <a:lnTo>
                      <a:pt x="1795" y="909"/>
                    </a:lnTo>
                    <a:lnTo>
                      <a:pt x="1795" y="908"/>
                    </a:lnTo>
                    <a:lnTo>
                      <a:pt x="1794" y="904"/>
                    </a:lnTo>
                    <a:lnTo>
                      <a:pt x="1793" y="903"/>
                    </a:lnTo>
                    <a:lnTo>
                      <a:pt x="1792" y="898"/>
                    </a:lnTo>
                    <a:lnTo>
                      <a:pt x="1791" y="897"/>
                    </a:lnTo>
                    <a:lnTo>
                      <a:pt x="1790" y="896"/>
                    </a:lnTo>
                    <a:lnTo>
                      <a:pt x="1789" y="894"/>
                    </a:lnTo>
                    <a:lnTo>
                      <a:pt x="1789" y="891"/>
                    </a:lnTo>
                    <a:lnTo>
                      <a:pt x="1788" y="889"/>
                    </a:lnTo>
                    <a:lnTo>
                      <a:pt x="1789" y="888"/>
                    </a:lnTo>
                    <a:lnTo>
                      <a:pt x="1788" y="888"/>
                    </a:lnTo>
                    <a:lnTo>
                      <a:pt x="1788" y="887"/>
                    </a:lnTo>
                    <a:lnTo>
                      <a:pt x="1788" y="887"/>
                    </a:lnTo>
                    <a:lnTo>
                      <a:pt x="1788" y="886"/>
                    </a:lnTo>
                    <a:lnTo>
                      <a:pt x="1789" y="886"/>
                    </a:lnTo>
                    <a:lnTo>
                      <a:pt x="1789" y="885"/>
                    </a:lnTo>
                    <a:lnTo>
                      <a:pt x="1788" y="884"/>
                    </a:lnTo>
                    <a:lnTo>
                      <a:pt x="1788" y="883"/>
                    </a:lnTo>
                    <a:lnTo>
                      <a:pt x="1785" y="880"/>
                    </a:lnTo>
                    <a:lnTo>
                      <a:pt x="1786" y="878"/>
                    </a:lnTo>
                    <a:lnTo>
                      <a:pt x="1786" y="874"/>
                    </a:lnTo>
                    <a:lnTo>
                      <a:pt x="1786" y="867"/>
                    </a:lnTo>
                    <a:lnTo>
                      <a:pt x="1785" y="864"/>
                    </a:lnTo>
                    <a:lnTo>
                      <a:pt x="1785" y="862"/>
                    </a:lnTo>
                    <a:lnTo>
                      <a:pt x="1785" y="860"/>
                    </a:lnTo>
                    <a:lnTo>
                      <a:pt x="1785" y="858"/>
                    </a:lnTo>
                    <a:lnTo>
                      <a:pt x="1785" y="856"/>
                    </a:lnTo>
                    <a:lnTo>
                      <a:pt x="1785" y="855"/>
                    </a:lnTo>
                    <a:lnTo>
                      <a:pt x="1786" y="851"/>
                    </a:lnTo>
                    <a:lnTo>
                      <a:pt x="1787" y="850"/>
                    </a:lnTo>
                    <a:lnTo>
                      <a:pt x="1786" y="852"/>
                    </a:lnTo>
                    <a:lnTo>
                      <a:pt x="1787" y="872"/>
                    </a:lnTo>
                    <a:lnTo>
                      <a:pt x="1789" y="886"/>
                    </a:lnTo>
                    <a:lnTo>
                      <a:pt x="1797" y="911"/>
                    </a:lnTo>
                    <a:lnTo>
                      <a:pt x="1797" y="912"/>
                    </a:lnTo>
                    <a:lnTo>
                      <a:pt x="1798" y="913"/>
                    </a:lnTo>
                    <a:lnTo>
                      <a:pt x="1798" y="914"/>
                    </a:lnTo>
                    <a:lnTo>
                      <a:pt x="1799" y="919"/>
                    </a:lnTo>
                    <a:lnTo>
                      <a:pt x="1799" y="922"/>
                    </a:lnTo>
                    <a:lnTo>
                      <a:pt x="1800" y="924"/>
                    </a:lnTo>
                    <a:close/>
                    <a:moveTo>
                      <a:pt x="2837" y="834"/>
                    </a:moveTo>
                    <a:lnTo>
                      <a:pt x="2837" y="833"/>
                    </a:lnTo>
                    <a:lnTo>
                      <a:pt x="2836" y="832"/>
                    </a:lnTo>
                    <a:lnTo>
                      <a:pt x="2837" y="832"/>
                    </a:lnTo>
                    <a:lnTo>
                      <a:pt x="2838" y="833"/>
                    </a:lnTo>
                    <a:lnTo>
                      <a:pt x="2840" y="836"/>
                    </a:lnTo>
                    <a:lnTo>
                      <a:pt x="2842" y="839"/>
                    </a:lnTo>
                    <a:lnTo>
                      <a:pt x="2842" y="841"/>
                    </a:lnTo>
                    <a:lnTo>
                      <a:pt x="2842" y="839"/>
                    </a:lnTo>
                    <a:lnTo>
                      <a:pt x="2838" y="836"/>
                    </a:lnTo>
                    <a:lnTo>
                      <a:pt x="2837" y="834"/>
                    </a:lnTo>
                    <a:close/>
                    <a:moveTo>
                      <a:pt x="1808" y="801"/>
                    </a:moveTo>
                    <a:lnTo>
                      <a:pt x="1809" y="799"/>
                    </a:lnTo>
                    <a:lnTo>
                      <a:pt x="1810" y="799"/>
                    </a:lnTo>
                    <a:lnTo>
                      <a:pt x="1811" y="799"/>
                    </a:lnTo>
                    <a:lnTo>
                      <a:pt x="1810" y="800"/>
                    </a:lnTo>
                    <a:lnTo>
                      <a:pt x="1801" y="814"/>
                    </a:lnTo>
                    <a:lnTo>
                      <a:pt x="1795" y="827"/>
                    </a:lnTo>
                    <a:lnTo>
                      <a:pt x="1791" y="838"/>
                    </a:lnTo>
                    <a:lnTo>
                      <a:pt x="1789" y="844"/>
                    </a:lnTo>
                    <a:lnTo>
                      <a:pt x="1789" y="847"/>
                    </a:lnTo>
                    <a:lnTo>
                      <a:pt x="1788" y="848"/>
                    </a:lnTo>
                    <a:lnTo>
                      <a:pt x="1786" y="848"/>
                    </a:lnTo>
                    <a:lnTo>
                      <a:pt x="1785" y="848"/>
                    </a:lnTo>
                    <a:lnTo>
                      <a:pt x="1786" y="847"/>
                    </a:lnTo>
                    <a:lnTo>
                      <a:pt x="1788" y="839"/>
                    </a:lnTo>
                    <a:lnTo>
                      <a:pt x="1789" y="834"/>
                    </a:lnTo>
                    <a:lnTo>
                      <a:pt x="1791" y="830"/>
                    </a:lnTo>
                    <a:lnTo>
                      <a:pt x="1792" y="828"/>
                    </a:lnTo>
                    <a:lnTo>
                      <a:pt x="1793" y="825"/>
                    </a:lnTo>
                    <a:lnTo>
                      <a:pt x="1794" y="823"/>
                    </a:lnTo>
                    <a:lnTo>
                      <a:pt x="1794" y="821"/>
                    </a:lnTo>
                    <a:lnTo>
                      <a:pt x="1796" y="819"/>
                    </a:lnTo>
                    <a:lnTo>
                      <a:pt x="1797" y="817"/>
                    </a:lnTo>
                    <a:lnTo>
                      <a:pt x="1797" y="816"/>
                    </a:lnTo>
                    <a:lnTo>
                      <a:pt x="1796" y="815"/>
                    </a:lnTo>
                    <a:lnTo>
                      <a:pt x="1796" y="813"/>
                    </a:lnTo>
                    <a:lnTo>
                      <a:pt x="1798" y="814"/>
                    </a:lnTo>
                    <a:lnTo>
                      <a:pt x="1798" y="815"/>
                    </a:lnTo>
                    <a:lnTo>
                      <a:pt x="1799" y="816"/>
                    </a:lnTo>
                    <a:lnTo>
                      <a:pt x="1803" y="807"/>
                    </a:lnTo>
                    <a:lnTo>
                      <a:pt x="1805" y="805"/>
                    </a:lnTo>
                    <a:lnTo>
                      <a:pt x="1808" y="802"/>
                    </a:lnTo>
                    <a:lnTo>
                      <a:pt x="1808" y="801"/>
                    </a:lnTo>
                    <a:close/>
                    <a:moveTo>
                      <a:pt x="3000" y="809"/>
                    </a:moveTo>
                    <a:lnTo>
                      <a:pt x="3000" y="808"/>
                    </a:lnTo>
                    <a:lnTo>
                      <a:pt x="2998" y="806"/>
                    </a:lnTo>
                    <a:lnTo>
                      <a:pt x="2996" y="799"/>
                    </a:lnTo>
                    <a:lnTo>
                      <a:pt x="2995" y="798"/>
                    </a:lnTo>
                    <a:lnTo>
                      <a:pt x="2996" y="798"/>
                    </a:lnTo>
                    <a:lnTo>
                      <a:pt x="2996" y="799"/>
                    </a:lnTo>
                    <a:lnTo>
                      <a:pt x="2997" y="799"/>
                    </a:lnTo>
                    <a:lnTo>
                      <a:pt x="2997" y="802"/>
                    </a:lnTo>
                    <a:lnTo>
                      <a:pt x="2999" y="805"/>
                    </a:lnTo>
                    <a:lnTo>
                      <a:pt x="3002" y="810"/>
                    </a:lnTo>
                    <a:lnTo>
                      <a:pt x="3003" y="813"/>
                    </a:lnTo>
                    <a:lnTo>
                      <a:pt x="3003" y="815"/>
                    </a:lnTo>
                    <a:lnTo>
                      <a:pt x="3003" y="817"/>
                    </a:lnTo>
                    <a:lnTo>
                      <a:pt x="3004" y="818"/>
                    </a:lnTo>
                    <a:lnTo>
                      <a:pt x="3016" y="851"/>
                    </a:lnTo>
                    <a:lnTo>
                      <a:pt x="3016" y="852"/>
                    </a:lnTo>
                    <a:lnTo>
                      <a:pt x="3015" y="851"/>
                    </a:lnTo>
                    <a:lnTo>
                      <a:pt x="3013" y="848"/>
                    </a:lnTo>
                    <a:lnTo>
                      <a:pt x="3013" y="846"/>
                    </a:lnTo>
                    <a:lnTo>
                      <a:pt x="3008" y="836"/>
                    </a:lnTo>
                    <a:lnTo>
                      <a:pt x="3008" y="834"/>
                    </a:lnTo>
                    <a:lnTo>
                      <a:pt x="3007" y="834"/>
                    </a:lnTo>
                    <a:lnTo>
                      <a:pt x="3007" y="833"/>
                    </a:lnTo>
                    <a:lnTo>
                      <a:pt x="3007" y="832"/>
                    </a:lnTo>
                    <a:lnTo>
                      <a:pt x="3005" y="830"/>
                    </a:lnTo>
                    <a:lnTo>
                      <a:pt x="3003" y="817"/>
                    </a:lnTo>
                    <a:lnTo>
                      <a:pt x="3002" y="816"/>
                    </a:lnTo>
                    <a:lnTo>
                      <a:pt x="3001" y="815"/>
                    </a:lnTo>
                    <a:lnTo>
                      <a:pt x="3001" y="814"/>
                    </a:lnTo>
                    <a:lnTo>
                      <a:pt x="3000" y="812"/>
                    </a:lnTo>
                    <a:lnTo>
                      <a:pt x="3000" y="810"/>
                    </a:lnTo>
                    <a:lnTo>
                      <a:pt x="3000" y="809"/>
                    </a:lnTo>
                    <a:close/>
                    <a:moveTo>
                      <a:pt x="1823" y="776"/>
                    </a:moveTo>
                    <a:lnTo>
                      <a:pt x="1824" y="775"/>
                    </a:lnTo>
                    <a:lnTo>
                      <a:pt x="1824" y="776"/>
                    </a:lnTo>
                    <a:lnTo>
                      <a:pt x="1825" y="777"/>
                    </a:lnTo>
                    <a:lnTo>
                      <a:pt x="1825" y="777"/>
                    </a:lnTo>
                    <a:lnTo>
                      <a:pt x="1825" y="780"/>
                    </a:lnTo>
                    <a:lnTo>
                      <a:pt x="1824" y="781"/>
                    </a:lnTo>
                    <a:lnTo>
                      <a:pt x="1819" y="787"/>
                    </a:lnTo>
                    <a:lnTo>
                      <a:pt x="1816" y="792"/>
                    </a:lnTo>
                    <a:lnTo>
                      <a:pt x="1813" y="795"/>
                    </a:lnTo>
                    <a:lnTo>
                      <a:pt x="1812" y="796"/>
                    </a:lnTo>
                    <a:lnTo>
                      <a:pt x="1811" y="798"/>
                    </a:lnTo>
                    <a:lnTo>
                      <a:pt x="1811" y="797"/>
                    </a:lnTo>
                    <a:lnTo>
                      <a:pt x="1811" y="795"/>
                    </a:lnTo>
                    <a:lnTo>
                      <a:pt x="1815" y="790"/>
                    </a:lnTo>
                    <a:lnTo>
                      <a:pt x="1816" y="788"/>
                    </a:lnTo>
                    <a:lnTo>
                      <a:pt x="1817" y="787"/>
                    </a:lnTo>
                    <a:lnTo>
                      <a:pt x="1817" y="786"/>
                    </a:lnTo>
                    <a:lnTo>
                      <a:pt x="1816" y="786"/>
                    </a:lnTo>
                    <a:lnTo>
                      <a:pt x="1820" y="778"/>
                    </a:lnTo>
                    <a:lnTo>
                      <a:pt x="1821" y="778"/>
                    </a:lnTo>
                    <a:lnTo>
                      <a:pt x="1821" y="777"/>
                    </a:lnTo>
                    <a:lnTo>
                      <a:pt x="1822" y="777"/>
                    </a:lnTo>
                    <a:lnTo>
                      <a:pt x="1823" y="776"/>
                    </a:lnTo>
                    <a:close/>
                    <a:moveTo>
                      <a:pt x="2982" y="772"/>
                    </a:moveTo>
                    <a:lnTo>
                      <a:pt x="2982" y="770"/>
                    </a:lnTo>
                    <a:lnTo>
                      <a:pt x="2982" y="769"/>
                    </a:lnTo>
                    <a:lnTo>
                      <a:pt x="2981" y="768"/>
                    </a:lnTo>
                    <a:lnTo>
                      <a:pt x="2982" y="771"/>
                    </a:lnTo>
                    <a:lnTo>
                      <a:pt x="2982" y="772"/>
                    </a:lnTo>
                    <a:close/>
                    <a:moveTo>
                      <a:pt x="1855" y="755"/>
                    </a:moveTo>
                    <a:lnTo>
                      <a:pt x="1855" y="754"/>
                    </a:lnTo>
                    <a:lnTo>
                      <a:pt x="1856" y="754"/>
                    </a:lnTo>
                    <a:lnTo>
                      <a:pt x="1856" y="755"/>
                    </a:lnTo>
                    <a:lnTo>
                      <a:pt x="1856" y="757"/>
                    </a:lnTo>
                    <a:lnTo>
                      <a:pt x="1856" y="758"/>
                    </a:lnTo>
                    <a:lnTo>
                      <a:pt x="1855" y="760"/>
                    </a:lnTo>
                    <a:lnTo>
                      <a:pt x="1851" y="762"/>
                    </a:lnTo>
                    <a:lnTo>
                      <a:pt x="1848" y="763"/>
                    </a:lnTo>
                    <a:lnTo>
                      <a:pt x="1846" y="764"/>
                    </a:lnTo>
                    <a:lnTo>
                      <a:pt x="1842" y="768"/>
                    </a:lnTo>
                    <a:lnTo>
                      <a:pt x="1835" y="771"/>
                    </a:lnTo>
                    <a:lnTo>
                      <a:pt x="1833" y="773"/>
                    </a:lnTo>
                    <a:lnTo>
                      <a:pt x="1829" y="776"/>
                    </a:lnTo>
                    <a:lnTo>
                      <a:pt x="1828" y="777"/>
                    </a:lnTo>
                    <a:lnTo>
                      <a:pt x="1827" y="779"/>
                    </a:lnTo>
                    <a:lnTo>
                      <a:pt x="1826" y="781"/>
                    </a:lnTo>
                    <a:lnTo>
                      <a:pt x="1825" y="781"/>
                    </a:lnTo>
                    <a:lnTo>
                      <a:pt x="1826" y="779"/>
                    </a:lnTo>
                    <a:lnTo>
                      <a:pt x="1827" y="777"/>
                    </a:lnTo>
                    <a:lnTo>
                      <a:pt x="1827" y="776"/>
                    </a:lnTo>
                    <a:lnTo>
                      <a:pt x="1828" y="775"/>
                    </a:lnTo>
                    <a:lnTo>
                      <a:pt x="1828" y="774"/>
                    </a:lnTo>
                    <a:lnTo>
                      <a:pt x="1828" y="773"/>
                    </a:lnTo>
                    <a:lnTo>
                      <a:pt x="1828" y="771"/>
                    </a:lnTo>
                    <a:lnTo>
                      <a:pt x="1829" y="770"/>
                    </a:lnTo>
                    <a:lnTo>
                      <a:pt x="1830" y="770"/>
                    </a:lnTo>
                    <a:lnTo>
                      <a:pt x="1833" y="769"/>
                    </a:lnTo>
                    <a:lnTo>
                      <a:pt x="1833" y="769"/>
                    </a:lnTo>
                    <a:lnTo>
                      <a:pt x="1834" y="768"/>
                    </a:lnTo>
                    <a:lnTo>
                      <a:pt x="1838" y="767"/>
                    </a:lnTo>
                    <a:lnTo>
                      <a:pt x="1838" y="767"/>
                    </a:lnTo>
                    <a:lnTo>
                      <a:pt x="1838" y="765"/>
                    </a:lnTo>
                    <a:lnTo>
                      <a:pt x="1842" y="764"/>
                    </a:lnTo>
                    <a:lnTo>
                      <a:pt x="1842" y="763"/>
                    </a:lnTo>
                    <a:lnTo>
                      <a:pt x="1843" y="763"/>
                    </a:lnTo>
                    <a:lnTo>
                      <a:pt x="1846" y="761"/>
                    </a:lnTo>
                    <a:lnTo>
                      <a:pt x="1847" y="760"/>
                    </a:lnTo>
                    <a:lnTo>
                      <a:pt x="1849" y="759"/>
                    </a:lnTo>
                    <a:lnTo>
                      <a:pt x="1851" y="759"/>
                    </a:lnTo>
                    <a:lnTo>
                      <a:pt x="1853" y="759"/>
                    </a:lnTo>
                    <a:lnTo>
                      <a:pt x="1854" y="759"/>
                    </a:lnTo>
                    <a:lnTo>
                      <a:pt x="1855" y="757"/>
                    </a:lnTo>
                    <a:lnTo>
                      <a:pt x="1855" y="756"/>
                    </a:lnTo>
                    <a:lnTo>
                      <a:pt x="1855" y="755"/>
                    </a:lnTo>
                    <a:close/>
                    <a:moveTo>
                      <a:pt x="1859" y="753"/>
                    </a:moveTo>
                    <a:lnTo>
                      <a:pt x="1859" y="752"/>
                    </a:lnTo>
                    <a:lnTo>
                      <a:pt x="1863" y="749"/>
                    </a:lnTo>
                    <a:lnTo>
                      <a:pt x="1866" y="747"/>
                    </a:lnTo>
                    <a:lnTo>
                      <a:pt x="1868" y="746"/>
                    </a:lnTo>
                    <a:lnTo>
                      <a:pt x="1868" y="747"/>
                    </a:lnTo>
                    <a:lnTo>
                      <a:pt x="1868" y="747"/>
                    </a:lnTo>
                    <a:lnTo>
                      <a:pt x="1867" y="748"/>
                    </a:lnTo>
                    <a:lnTo>
                      <a:pt x="1866" y="749"/>
                    </a:lnTo>
                    <a:lnTo>
                      <a:pt x="1865" y="750"/>
                    </a:lnTo>
                    <a:lnTo>
                      <a:pt x="1864" y="751"/>
                    </a:lnTo>
                    <a:lnTo>
                      <a:pt x="1862" y="752"/>
                    </a:lnTo>
                    <a:lnTo>
                      <a:pt x="1860" y="753"/>
                    </a:lnTo>
                    <a:lnTo>
                      <a:pt x="1859" y="753"/>
                    </a:lnTo>
                    <a:close/>
                    <a:moveTo>
                      <a:pt x="2979" y="739"/>
                    </a:moveTo>
                    <a:lnTo>
                      <a:pt x="2981" y="738"/>
                    </a:lnTo>
                    <a:lnTo>
                      <a:pt x="2982" y="738"/>
                    </a:lnTo>
                    <a:lnTo>
                      <a:pt x="2982" y="738"/>
                    </a:lnTo>
                    <a:lnTo>
                      <a:pt x="2984" y="740"/>
                    </a:lnTo>
                    <a:lnTo>
                      <a:pt x="2983" y="742"/>
                    </a:lnTo>
                    <a:lnTo>
                      <a:pt x="2981" y="747"/>
                    </a:lnTo>
                    <a:lnTo>
                      <a:pt x="2981" y="751"/>
                    </a:lnTo>
                    <a:lnTo>
                      <a:pt x="2980" y="760"/>
                    </a:lnTo>
                    <a:lnTo>
                      <a:pt x="2980" y="762"/>
                    </a:lnTo>
                    <a:lnTo>
                      <a:pt x="2980" y="763"/>
                    </a:lnTo>
                    <a:lnTo>
                      <a:pt x="2980" y="764"/>
                    </a:lnTo>
                    <a:lnTo>
                      <a:pt x="2981" y="765"/>
                    </a:lnTo>
                    <a:lnTo>
                      <a:pt x="2981" y="767"/>
                    </a:lnTo>
                    <a:lnTo>
                      <a:pt x="2981" y="768"/>
                    </a:lnTo>
                    <a:lnTo>
                      <a:pt x="2980" y="766"/>
                    </a:lnTo>
                    <a:lnTo>
                      <a:pt x="2978" y="758"/>
                    </a:lnTo>
                    <a:lnTo>
                      <a:pt x="2977" y="756"/>
                    </a:lnTo>
                    <a:lnTo>
                      <a:pt x="2976" y="755"/>
                    </a:lnTo>
                    <a:lnTo>
                      <a:pt x="2975" y="748"/>
                    </a:lnTo>
                    <a:lnTo>
                      <a:pt x="2975" y="746"/>
                    </a:lnTo>
                    <a:lnTo>
                      <a:pt x="2974" y="744"/>
                    </a:lnTo>
                    <a:lnTo>
                      <a:pt x="2975" y="742"/>
                    </a:lnTo>
                    <a:lnTo>
                      <a:pt x="2977" y="742"/>
                    </a:lnTo>
                    <a:lnTo>
                      <a:pt x="2978" y="741"/>
                    </a:lnTo>
                    <a:lnTo>
                      <a:pt x="2978" y="740"/>
                    </a:lnTo>
                    <a:lnTo>
                      <a:pt x="2979" y="739"/>
                    </a:lnTo>
                    <a:close/>
                    <a:moveTo>
                      <a:pt x="2246" y="700"/>
                    </a:moveTo>
                    <a:lnTo>
                      <a:pt x="2250" y="700"/>
                    </a:lnTo>
                    <a:lnTo>
                      <a:pt x="2251" y="701"/>
                    </a:lnTo>
                    <a:lnTo>
                      <a:pt x="2249" y="701"/>
                    </a:lnTo>
                    <a:lnTo>
                      <a:pt x="2246" y="700"/>
                    </a:lnTo>
                    <a:close/>
                    <a:moveTo>
                      <a:pt x="2289" y="700"/>
                    </a:moveTo>
                    <a:lnTo>
                      <a:pt x="2291" y="698"/>
                    </a:lnTo>
                    <a:lnTo>
                      <a:pt x="2292" y="698"/>
                    </a:lnTo>
                    <a:lnTo>
                      <a:pt x="2293" y="698"/>
                    </a:lnTo>
                    <a:lnTo>
                      <a:pt x="2294" y="698"/>
                    </a:lnTo>
                    <a:lnTo>
                      <a:pt x="2294" y="698"/>
                    </a:lnTo>
                    <a:lnTo>
                      <a:pt x="2289" y="700"/>
                    </a:lnTo>
                    <a:close/>
                    <a:moveTo>
                      <a:pt x="2316" y="683"/>
                    </a:moveTo>
                    <a:lnTo>
                      <a:pt x="2317" y="683"/>
                    </a:lnTo>
                    <a:lnTo>
                      <a:pt x="2316" y="683"/>
                    </a:lnTo>
                    <a:lnTo>
                      <a:pt x="2317" y="684"/>
                    </a:lnTo>
                    <a:lnTo>
                      <a:pt x="2316" y="685"/>
                    </a:lnTo>
                    <a:lnTo>
                      <a:pt x="2313" y="686"/>
                    </a:lnTo>
                    <a:lnTo>
                      <a:pt x="2312" y="687"/>
                    </a:lnTo>
                    <a:lnTo>
                      <a:pt x="2311" y="687"/>
                    </a:lnTo>
                    <a:lnTo>
                      <a:pt x="2312" y="685"/>
                    </a:lnTo>
                    <a:lnTo>
                      <a:pt x="2314" y="685"/>
                    </a:lnTo>
                    <a:lnTo>
                      <a:pt x="2316" y="684"/>
                    </a:lnTo>
                    <a:lnTo>
                      <a:pt x="2316" y="683"/>
                    </a:lnTo>
                    <a:close/>
                    <a:moveTo>
                      <a:pt x="1970" y="676"/>
                    </a:moveTo>
                    <a:lnTo>
                      <a:pt x="1977" y="677"/>
                    </a:lnTo>
                    <a:lnTo>
                      <a:pt x="1965" y="686"/>
                    </a:lnTo>
                    <a:lnTo>
                      <a:pt x="1960" y="689"/>
                    </a:lnTo>
                    <a:lnTo>
                      <a:pt x="1952" y="695"/>
                    </a:lnTo>
                    <a:lnTo>
                      <a:pt x="1949" y="698"/>
                    </a:lnTo>
                    <a:lnTo>
                      <a:pt x="1948" y="698"/>
                    </a:lnTo>
                    <a:lnTo>
                      <a:pt x="1949" y="696"/>
                    </a:lnTo>
                    <a:lnTo>
                      <a:pt x="1951" y="694"/>
                    </a:lnTo>
                    <a:lnTo>
                      <a:pt x="1954" y="692"/>
                    </a:lnTo>
                    <a:lnTo>
                      <a:pt x="1959" y="688"/>
                    </a:lnTo>
                    <a:lnTo>
                      <a:pt x="1960" y="687"/>
                    </a:lnTo>
                    <a:lnTo>
                      <a:pt x="1962" y="685"/>
                    </a:lnTo>
                    <a:lnTo>
                      <a:pt x="1962" y="685"/>
                    </a:lnTo>
                    <a:lnTo>
                      <a:pt x="1963" y="684"/>
                    </a:lnTo>
                    <a:lnTo>
                      <a:pt x="1965" y="681"/>
                    </a:lnTo>
                    <a:lnTo>
                      <a:pt x="1966" y="681"/>
                    </a:lnTo>
                    <a:lnTo>
                      <a:pt x="1967" y="680"/>
                    </a:lnTo>
                    <a:lnTo>
                      <a:pt x="1968" y="680"/>
                    </a:lnTo>
                    <a:lnTo>
                      <a:pt x="1969" y="680"/>
                    </a:lnTo>
                    <a:lnTo>
                      <a:pt x="1969" y="679"/>
                    </a:lnTo>
                    <a:lnTo>
                      <a:pt x="1969" y="678"/>
                    </a:lnTo>
                    <a:lnTo>
                      <a:pt x="1969" y="676"/>
                    </a:lnTo>
                    <a:lnTo>
                      <a:pt x="1968" y="676"/>
                    </a:lnTo>
                    <a:lnTo>
                      <a:pt x="1968" y="676"/>
                    </a:lnTo>
                    <a:lnTo>
                      <a:pt x="1969" y="676"/>
                    </a:lnTo>
                    <a:lnTo>
                      <a:pt x="1969" y="676"/>
                    </a:lnTo>
                    <a:lnTo>
                      <a:pt x="1969" y="676"/>
                    </a:lnTo>
                    <a:lnTo>
                      <a:pt x="1970" y="676"/>
                    </a:lnTo>
                    <a:close/>
                    <a:moveTo>
                      <a:pt x="2373" y="663"/>
                    </a:moveTo>
                    <a:lnTo>
                      <a:pt x="2373" y="664"/>
                    </a:lnTo>
                    <a:lnTo>
                      <a:pt x="2373" y="665"/>
                    </a:lnTo>
                    <a:lnTo>
                      <a:pt x="2372" y="666"/>
                    </a:lnTo>
                    <a:lnTo>
                      <a:pt x="2371" y="667"/>
                    </a:lnTo>
                    <a:lnTo>
                      <a:pt x="2369" y="667"/>
                    </a:lnTo>
                    <a:lnTo>
                      <a:pt x="2372" y="666"/>
                    </a:lnTo>
                    <a:lnTo>
                      <a:pt x="2373" y="665"/>
                    </a:lnTo>
                    <a:lnTo>
                      <a:pt x="2373" y="663"/>
                    </a:lnTo>
                    <a:close/>
                    <a:moveTo>
                      <a:pt x="2185" y="665"/>
                    </a:moveTo>
                    <a:lnTo>
                      <a:pt x="2182" y="665"/>
                    </a:lnTo>
                    <a:lnTo>
                      <a:pt x="2178" y="663"/>
                    </a:lnTo>
                    <a:lnTo>
                      <a:pt x="2177" y="663"/>
                    </a:lnTo>
                    <a:lnTo>
                      <a:pt x="2177" y="662"/>
                    </a:lnTo>
                    <a:lnTo>
                      <a:pt x="2170" y="659"/>
                    </a:lnTo>
                    <a:lnTo>
                      <a:pt x="2168" y="657"/>
                    </a:lnTo>
                    <a:lnTo>
                      <a:pt x="2168" y="656"/>
                    </a:lnTo>
                    <a:lnTo>
                      <a:pt x="2170" y="654"/>
                    </a:lnTo>
                    <a:lnTo>
                      <a:pt x="2171" y="654"/>
                    </a:lnTo>
                    <a:lnTo>
                      <a:pt x="2173" y="654"/>
                    </a:lnTo>
                    <a:lnTo>
                      <a:pt x="2175" y="654"/>
                    </a:lnTo>
                    <a:lnTo>
                      <a:pt x="2175" y="653"/>
                    </a:lnTo>
                    <a:lnTo>
                      <a:pt x="2175" y="652"/>
                    </a:lnTo>
                    <a:lnTo>
                      <a:pt x="2176" y="652"/>
                    </a:lnTo>
                    <a:lnTo>
                      <a:pt x="2177" y="652"/>
                    </a:lnTo>
                    <a:lnTo>
                      <a:pt x="2181" y="653"/>
                    </a:lnTo>
                    <a:lnTo>
                      <a:pt x="2182" y="654"/>
                    </a:lnTo>
                    <a:lnTo>
                      <a:pt x="2184" y="655"/>
                    </a:lnTo>
                    <a:lnTo>
                      <a:pt x="2186" y="656"/>
                    </a:lnTo>
                    <a:lnTo>
                      <a:pt x="2188" y="657"/>
                    </a:lnTo>
                    <a:lnTo>
                      <a:pt x="2190" y="657"/>
                    </a:lnTo>
                    <a:lnTo>
                      <a:pt x="2191" y="657"/>
                    </a:lnTo>
                    <a:lnTo>
                      <a:pt x="2191" y="658"/>
                    </a:lnTo>
                    <a:lnTo>
                      <a:pt x="2191" y="659"/>
                    </a:lnTo>
                    <a:lnTo>
                      <a:pt x="2188" y="661"/>
                    </a:lnTo>
                    <a:lnTo>
                      <a:pt x="2187" y="662"/>
                    </a:lnTo>
                    <a:lnTo>
                      <a:pt x="2187" y="663"/>
                    </a:lnTo>
                    <a:lnTo>
                      <a:pt x="2187" y="664"/>
                    </a:lnTo>
                    <a:lnTo>
                      <a:pt x="2186" y="665"/>
                    </a:lnTo>
                    <a:lnTo>
                      <a:pt x="2185" y="665"/>
                    </a:lnTo>
                    <a:close/>
                    <a:moveTo>
                      <a:pt x="2661" y="652"/>
                    </a:moveTo>
                    <a:lnTo>
                      <a:pt x="2660" y="652"/>
                    </a:lnTo>
                    <a:lnTo>
                      <a:pt x="2659" y="651"/>
                    </a:lnTo>
                    <a:lnTo>
                      <a:pt x="2659" y="650"/>
                    </a:lnTo>
                    <a:lnTo>
                      <a:pt x="2658" y="650"/>
                    </a:lnTo>
                    <a:lnTo>
                      <a:pt x="2658" y="650"/>
                    </a:lnTo>
                    <a:lnTo>
                      <a:pt x="2656" y="649"/>
                    </a:lnTo>
                    <a:lnTo>
                      <a:pt x="2655" y="649"/>
                    </a:lnTo>
                    <a:lnTo>
                      <a:pt x="2658" y="649"/>
                    </a:lnTo>
                    <a:lnTo>
                      <a:pt x="2660" y="649"/>
                    </a:lnTo>
                    <a:lnTo>
                      <a:pt x="2661" y="648"/>
                    </a:lnTo>
                    <a:lnTo>
                      <a:pt x="2662" y="648"/>
                    </a:lnTo>
                    <a:lnTo>
                      <a:pt x="2663" y="649"/>
                    </a:lnTo>
                    <a:lnTo>
                      <a:pt x="2664" y="649"/>
                    </a:lnTo>
                    <a:lnTo>
                      <a:pt x="2665" y="650"/>
                    </a:lnTo>
                    <a:lnTo>
                      <a:pt x="2664" y="650"/>
                    </a:lnTo>
                    <a:lnTo>
                      <a:pt x="2663" y="651"/>
                    </a:lnTo>
                    <a:lnTo>
                      <a:pt x="2663" y="652"/>
                    </a:lnTo>
                    <a:lnTo>
                      <a:pt x="2662" y="653"/>
                    </a:lnTo>
                    <a:lnTo>
                      <a:pt x="2662" y="653"/>
                    </a:lnTo>
                    <a:lnTo>
                      <a:pt x="2661" y="652"/>
                    </a:lnTo>
                    <a:close/>
                    <a:moveTo>
                      <a:pt x="2689" y="645"/>
                    </a:moveTo>
                    <a:lnTo>
                      <a:pt x="2690" y="644"/>
                    </a:lnTo>
                    <a:lnTo>
                      <a:pt x="2692" y="643"/>
                    </a:lnTo>
                    <a:lnTo>
                      <a:pt x="2693" y="642"/>
                    </a:lnTo>
                    <a:lnTo>
                      <a:pt x="2693" y="643"/>
                    </a:lnTo>
                    <a:lnTo>
                      <a:pt x="2692" y="643"/>
                    </a:lnTo>
                    <a:lnTo>
                      <a:pt x="2692" y="644"/>
                    </a:lnTo>
                    <a:lnTo>
                      <a:pt x="2690" y="645"/>
                    </a:lnTo>
                    <a:lnTo>
                      <a:pt x="2686" y="648"/>
                    </a:lnTo>
                    <a:lnTo>
                      <a:pt x="2679" y="651"/>
                    </a:lnTo>
                    <a:lnTo>
                      <a:pt x="2677" y="652"/>
                    </a:lnTo>
                    <a:lnTo>
                      <a:pt x="2673" y="654"/>
                    </a:lnTo>
                    <a:lnTo>
                      <a:pt x="2671" y="655"/>
                    </a:lnTo>
                    <a:lnTo>
                      <a:pt x="2667" y="655"/>
                    </a:lnTo>
                    <a:lnTo>
                      <a:pt x="2666" y="654"/>
                    </a:lnTo>
                    <a:lnTo>
                      <a:pt x="2663" y="654"/>
                    </a:lnTo>
                    <a:lnTo>
                      <a:pt x="2665" y="654"/>
                    </a:lnTo>
                    <a:lnTo>
                      <a:pt x="2666" y="655"/>
                    </a:lnTo>
                    <a:lnTo>
                      <a:pt x="2668" y="654"/>
                    </a:lnTo>
                    <a:lnTo>
                      <a:pt x="2671" y="654"/>
                    </a:lnTo>
                    <a:lnTo>
                      <a:pt x="2687" y="647"/>
                    </a:lnTo>
                    <a:lnTo>
                      <a:pt x="2687" y="646"/>
                    </a:lnTo>
                    <a:lnTo>
                      <a:pt x="2687" y="645"/>
                    </a:lnTo>
                    <a:lnTo>
                      <a:pt x="2688" y="645"/>
                    </a:lnTo>
                    <a:lnTo>
                      <a:pt x="2688" y="645"/>
                    </a:lnTo>
                    <a:lnTo>
                      <a:pt x="2688" y="645"/>
                    </a:lnTo>
                    <a:lnTo>
                      <a:pt x="2689" y="645"/>
                    </a:lnTo>
                    <a:close/>
                    <a:moveTo>
                      <a:pt x="2352" y="640"/>
                    </a:moveTo>
                    <a:lnTo>
                      <a:pt x="2354" y="641"/>
                    </a:lnTo>
                    <a:lnTo>
                      <a:pt x="2354" y="641"/>
                    </a:lnTo>
                    <a:lnTo>
                      <a:pt x="2355" y="643"/>
                    </a:lnTo>
                    <a:lnTo>
                      <a:pt x="2355" y="644"/>
                    </a:lnTo>
                    <a:lnTo>
                      <a:pt x="2354" y="644"/>
                    </a:lnTo>
                    <a:lnTo>
                      <a:pt x="2353" y="643"/>
                    </a:lnTo>
                    <a:lnTo>
                      <a:pt x="2353" y="642"/>
                    </a:lnTo>
                    <a:lnTo>
                      <a:pt x="2352" y="641"/>
                    </a:lnTo>
                    <a:lnTo>
                      <a:pt x="2351" y="642"/>
                    </a:lnTo>
                    <a:lnTo>
                      <a:pt x="2351" y="644"/>
                    </a:lnTo>
                    <a:lnTo>
                      <a:pt x="2350" y="645"/>
                    </a:lnTo>
                    <a:lnTo>
                      <a:pt x="2350" y="641"/>
                    </a:lnTo>
                    <a:lnTo>
                      <a:pt x="2350" y="640"/>
                    </a:lnTo>
                    <a:lnTo>
                      <a:pt x="2351" y="639"/>
                    </a:lnTo>
                    <a:lnTo>
                      <a:pt x="2352" y="640"/>
                    </a:lnTo>
                    <a:close/>
                    <a:moveTo>
                      <a:pt x="2364" y="639"/>
                    </a:moveTo>
                    <a:lnTo>
                      <a:pt x="2364" y="639"/>
                    </a:lnTo>
                    <a:lnTo>
                      <a:pt x="2365" y="638"/>
                    </a:lnTo>
                    <a:lnTo>
                      <a:pt x="2365" y="639"/>
                    </a:lnTo>
                    <a:lnTo>
                      <a:pt x="2364" y="641"/>
                    </a:lnTo>
                    <a:lnTo>
                      <a:pt x="2361" y="639"/>
                    </a:lnTo>
                    <a:lnTo>
                      <a:pt x="2361" y="638"/>
                    </a:lnTo>
                    <a:lnTo>
                      <a:pt x="2364" y="639"/>
                    </a:lnTo>
                    <a:close/>
                    <a:moveTo>
                      <a:pt x="2698" y="639"/>
                    </a:moveTo>
                    <a:lnTo>
                      <a:pt x="2700" y="638"/>
                    </a:lnTo>
                    <a:lnTo>
                      <a:pt x="2701" y="637"/>
                    </a:lnTo>
                    <a:lnTo>
                      <a:pt x="2700" y="639"/>
                    </a:lnTo>
                    <a:lnTo>
                      <a:pt x="2698" y="640"/>
                    </a:lnTo>
                    <a:lnTo>
                      <a:pt x="2694" y="641"/>
                    </a:lnTo>
                    <a:lnTo>
                      <a:pt x="2695" y="641"/>
                    </a:lnTo>
                    <a:lnTo>
                      <a:pt x="2698" y="639"/>
                    </a:lnTo>
                    <a:close/>
                    <a:moveTo>
                      <a:pt x="2368" y="627"/>
                    </a:moveTo>
                    <a:lnTo>
                      <a:pt x="2368" y="628"/>
                    </a:lnTo>
                    <a:lnTo>
                      <a:pt x="2368" y="628"/>
                    </a:lnTo>
                    <a:lnTo>
                      <a:pt x="2368" y="628"/>
                    </a:lnTo>
                    <a:lnTo>
                      <a:pt x="2368" y="628"/>
                    </a:lnTo>
                    <a:lnTo>
                      <a:pt x="2367" y="628"/>
                    </a:lnTo>
                    <a:lnTo>
                      <a:pt x="2365" y="629"/>
                    </a:lnTo>
                    <a:lnTo>
                      <a:pt x="2364" y="629"/>
                    </a:lnTo>
                    <a:lnTo>
                      <a:pt x="2364" y="629"/>
                    </a:lnTo>
                    <a:lnTo>
                      <a:pt x="2365" y="628"/>
                    </a:lnTo>
                    <a:lnTo>
                      <a:pt x="2367" y="628"/>
                    </a:lnTo>
                    <a:lnTo>
                      <a:pt x="2368" y="627"/>
                    </a:lnTo>
                    <a:close/>
                    <a:moveTo>
                      <a:pt x="2365" y="624"/>
                    </a:moveTo>
                    <a:lnTo>
                      <a:pt x="2365" y="626"/>
                    </a:lnTo>
                    <a:lnTo>
                      <a:pt x="2364" y="628"/>
                    </a:lnTo>
                    <a:lnTo>
                      <a:pt x="2364" y="628"/>
                    </a:lnTo>
                    <a:lnTo>
                      <a:pt x="2362" y="630"/>
                    </a:lnTo>
                    <a:lnTo>
                      <a:pt x="2363" y="629"/>
                    </a:lnTo>
                    <a:lnTo>
                      <a:pt x="2363" y="628"/>
                    </a:lnTo>
                    <a:lnTo>
                      <a:pt x="2364" y="628"/>
                    </a:lnTo>
                    <a:lnTo>
                      <a:pt x="2364" y="626"/>
                    </a:lnTo>
                    <a:lnTo>
                      <a:pt x="2365" y="624"/>
                    </a:lnTo>
                    <a:close/>
                    <a:moveTo>
                      <a:pt x="2394" y="618"/>
                    </a:moveTo>
                    <a:lnTo>
                      <a:pt x="2395" y="619"/>
                    </a:lnTo>
                    <a:lnTo>
                      <a:pt x="2396" y="621"/>
                    </a:lnTo>
                    <a:lnTo>
                      <a:pt x="2397" y="623"/>
                    </a:lnTo>
                    <a:lnTo>
                      <a:pt x="2398" y="624"/>
                    </a:lnTo>
                    <a:lnTo>
                      <a:pt x="2399" y="630"/>
                    </a:lnTo>
                    <a:lnTo>
                      <a:pt x="2398" y="637"/>
                    </a:lnTo>
                    <a:lnTo>
                      <a:pt x="2397" y="638"/>
                    </a:lnTo>
                    <a:lnTo>
                      <a:pt x="2395" y="642"/>
                    </a:lnTo>
                    <a:lnTo>
                      <a:pt x="2395" y="641"/>
                    </a:lnTo>
                    <a:lnTo>
                      <a:pt x="2395" y="641"/>
                    </a:lnTo>
                    <a:lnTo>
                      <a:pt x="2395" y="640"/>
                    </a:lnTo>
                    <a:lnTo>
                      <a:pt x="2397" y="636"/>
                    </a:lnTo>
                    <a:lnTo>
                      <a:pt x="2398" y="634"/>
                    </a:lnTo>
                    <a:lnTo>
                      <a:pt x="2398" y="630"/>
                    </a:lnTo>
                    <a:lnTo>
                      <a:pt x="2398" y="628"/>
                    </a:lnTo>
                    <a:lnTo>
                      <a:pt x="2397" y="626"/>
                    </a:lnTo>
                    <a:lnTo>
                      <a:pt x="2397" y="624"/>
                    </a:lnTo>
                    <a:lnTo>
                      <a:pt x="2397" y="623"/>
                    </a:lnTo>
                    <a:lnTo>
                      <a:pt x="2397" y="623"/>
                    </a:lnTo>
                    <a:lnTo>
                      <a:pt x="2396" y="620"/>
                    </a:lnTo>
                    <a:lnTo>
                      <a:pt x="2395" y="619"/>
                    </a:lnTo>
                    <a:lnTo>
                      <a:pt x="2394" y="618"/>
                    </a:lnTo>
                    <a:close/>
                    <a:moveTo>
                      <a:pt x="2354" y="610"/>
                    </a:moveTo>
                    <a:lnTo>
                      <a:pt x="2355" y="610"/>
                    </a:lnTo>
                    <a:lnTo>
                      <a:pt x="2355" y="611"/>
                    </a:lnTo>
                    <a:lnTo>
                      <a:pt x="2355" y="612"/>
                    </a:lnTo>
                    <a:lnTo>
                      <a:pt x="2354" y="611"/>
                    </a:lnTo>
                    <a:lnTo>
                      <a:pt x="2354" y="610"/>
                    </a:lnTo>
                    <a:close/>
                    <a:moveTo>
                      <a:pt x="2372" y="616"/>
                    </a:moveTo>
                    <a:lnTo>
                      <a:pt x="2372" y="618"/>
                    </a:lnTo>
                    <a:lnTo>
                      <a:pt x="2372" y="619"/>
                    </a:lnTo>
                    <a:lnTo>
                      <a:pt x="2371" y="619"/>
                    </a:lnTo>
                    <a:lnTo>
                      <a:pt x="2369" y="619"/>
                    </a:lnTo>
                    <a:lnTo>
                      <a:pt x="2369" y="620"/>
                    </a:lnTo>
                    <a:lnTo>
                      <a:pt x="2368" y="620"/>
                    </a:lnTo>
                    <a:lnTo>
                      <a:pt x="2368" y="619"/>
                    </a:lnTo>
                    <a:lnTo>
                      <a:pt x="2368" y="618"/>
                    </a:lnTo>
                    <a:lnTo>
                      <a:pt x="2367" y="617"/>
                    </a:lnTo>
                    <a:lnTo>
                      <a:pt x="2366" y="617"/>
                    </a:lnTo>
                    <a:lnTo>
                      <a:pt x="2365" y="618"/>
                    </a:lnTo>
                    <a:lnTo>
                      <a:pt x="2364" y="618"/>
                    </a:lnTo>
                    <a:lnTo>
                      <a:pt x="2364" y="617"/>
                    </a:lnTo>
                    <a:lnTo>
                      <a:pt x="2364" y="618"/>
                    </a:lnTo>
                    <a:lnTo>
                      <a:pt x="2363" y="618"/>
                    </a:lnTo>
                    <a:lnTo>
                      <a:pt x="2363" y="619"/>
                    </a:lnTo>
                    <a:lnTo>
                      <a:pt x="2361" y="619"/>
                    </a:lnTo>
                    <a:lnTo>
                      <a:pt x="2360" y="617"/>
                    </a:lnTo>
                    <a:lnTo>
                      <a:pt x="2361" y="617"/>
                    </a:lnTo>
                    <a:lnTo>
                      <a:pt x="2362" y="617"/>
                    </a:lnTo>
                    <a:lnTo>
                      <a:pt x="2363" y="616"/>
                    </a:lnTo>
                    <a:lnTo>
                      <a:pt x="2364" y="616"/>
                    </a:lnTo>
                    <a:lnTo>
                      <a:pt x="2364" y="616"/>
                    </a:lnTo>
                    <a:lnTo>
                      <a:pt x="2365" y="615"/>
                    </a:lnTo>
                    <a:lnTo>
                      <a:pt x="2364" y="614"/>
                    </a:lnTo>
                    <a:lnTo>
                      <a:pt x="2366" y="614"/>
                    </a:lnTo>
                    <a:lnTo>
                      <a:pt x="2367" y="613"/>
                    </a:lnTo>
                    <a:lnTo>
                      <a:pt x="2368" y="612"/>
                    </a:lnTo>
                    <a:lnTo>
                      <a:pt x="2370" y="610"/>
                    </a:lnTo>
                    <a:lnTo>
                      <a:pt x="2371" y="609"/>
                    </a:lnTo>
                    <a:lnTo>
                      <a:pt x="2373" y="609"/>
                    </a:lnTo>
                    <a:lnTo>
                      <a:pt x="2373" y="610"/>
                    </a:lnTo>
                    <a:lnTo>
                      <a:pt x="2371" y="610"/>
                    </a:lnTo>
                    <a:lnTo>
                      <a:pt x="2370" y="610"/>
                    </a:lnTo>
                    <a:lnTo>
                      <a:pt x="2368" y="613"/>
                    </a:lnTo>
                    <a:lnTo>
                      <a:pt x="2367" y="615"/>
                    </a:lnTo>
                    <a:lnTo>
                      <a:pt x="2368" y="615"/>
                    </a:lnTo>
                    <a:lnTo>
                      <a:pt x="2369" y="615"/>
                    </a:lnTo>
                    <a:lnTo>
                      <a:pt x="2369" y="617"/>
                    </a:lnTo>
                    <a:lnTo>
                      <a:pt x="2369" y="618"/>
                    </a:lnTo>
                    <a:lnTo>
                      <a:pt x="2370" y="618"/>
                    </a:lnTo>
                    <a:lnTo>
                      <a:pt x="2371" y="617"/>
                    </a:lnTo>
                    <a:lnTo>
                      <a:pt x="2371" y="616"/>
                    </a:lnTo>
                    <a:lnTo>
                      <a:pt x="2372" y="616"/>
                    </a:lnTo>
                    <a:close/>
                    <a:moveTo>
                      <a:pt x="2390" y="605"/>
                    </a:moveTo>
                    <a:lnTo>
                      <a:pt x="2390" y="605"/>
                    </a:lnTo>
                    <a:lnTo>
                      <a:pt x="2389" y="606"/>
                    </a:lnTo>
                    <a:lnTo>
                      <a:pt x="2387" y="606"/>
                    </a:lnTo>
                    <a:lnTo>
                      <a:pt x="2387" y="605"/>
                    </a:lnTo>
                    <a:lnTo>
                      <a:pt x="2390" y="605"/>
                    </a:lnTo>
                    <a:close/>
                    <a:moveTo>
                      <a:pt x="2421" y="605"/>
                    </a:moveTo>
                    <a:lnTo>
                      <a:pt x="2426" y="605"/>
                    </a:lnTo>
                    <a:lnTo>
                      <a:pt x="2425" y="606"/>
                    </a:lnTo>
                    <a:lnTo>
                      <a:pt x="2423" y="606"/>
                    </a:lnTo>
                    <a:lnTo>
                      <a:pt x="2421" y="605"/>
                    </a:lnTo>
                    <a:close/>
                    <a:moveTo>
                      <a:pt x="2381" y="601"/>
                    </a:moveTo>
                    <a:lnTo>
                      <a:pt x="2381" y="602"/>
                    </a:lnTo>
                    <a:lnTo>
                      <a:pt x="2381" y="603"/>
                    </a:lnTo>
                    <a:lnTo>
                      <a:pt x="2380" y="604"/>
                    </a:lnTo>
                    <a:lnTo>
                      <a:pt x="2379" y="606"/>
                    </a:lnTo>
                    <a:lnTo>
                      <a:pt x="2378" y="606"/>
                    </a:lnTo>
                    <a:lnTo>
                      <a:pt x="2378" y="606"/>
                    </a:lnTo>
                    <a:lnTo>
                      <a:pt x="2379" y="606"/>
                    </a:lnTo>
                    <a:lnTo>
                      <a:pt x="2379" y="605"/>
                    </a:lnTo>
                    <a:lnTo>
                      <a:pt x="2378" y="605"/>
                    </a:lnTo>
                    <a:lnTo>
                      <a:pt x="2377" y="604"/>
                    </a:lnTo>
                    <a:lnTo>
                      <a:pt x="2377" y="604"/>
                    </a:lnTo>
                    <a:lnTo>
                      <a:pt x="2374" y="604"/>
                    </a:lnTo>
                    <a:lnTo>
                      <a:pt x="2374" y="603"/>
                    </a:lnTo>
                    <a:lnTo>
                      <a:pt x="2378" y="603"/>
                    </a:lnTo>
                    <a:lnTo>
                      <a:pt x="2380" y="603"/>
                    </a:lnTo>
                    <a:lnTo>
                      <a:pt x="2381" y="601"/>
                    </a:lnTo>
                    <a:close/>
                    <a:moveTo>
                      <a:pt x="2411" y="603"/>
                    </a:moveTo>
                    <a:lnTo>
                      <a:pt x="2412" y="604"/>
                    </a:lnTo>
                    <a:lnTo>
                      <a:pt x="2416" y="604"/>
                    </a:lnTo>
                    <a:lnTo>
                      <a:pt x="2418" y="604"/>
                    </a:lnTo>
                    <a:lnTo>
                      <a:pt x="2417" y="605"/>
                    </a:lnTo>
                    <a:lnTo>
                      <a:pt x="2416" y="605"/>
                    </a:lnTo>
                    <a:lnTo>
                      <a:pt x="2403" y="602"/>
                    </a:lnTo>
                    <a:lnTo>
                      <a:pt x="2404" y="601"/>
                    </a:lnTo>
                    <a:lnTo>
                      <a:pt x="2407" y="601"/>
                    </a:lnTo>
                    <a:lnTo>
                      <a:pt x="2409" y="602"/>
                    </a:lnTo>
                    <a:lnTo>
                      <a:pt x="2411" y="603"/>
                    </a:lnTo>
                    <a:close/>
                    <a:moveTo>
                      <a:pt x="2451" y="602"/>
                    </a:moveTo>
                    <a:lnTo>
                      <a:pt x="2451" y="602"/>
                    </a:lnTo>
                    <a:lnTo>
                      <a:pt x="2450" y="602"/>
                    </a:lnTo>
                    <a:lnTo>
                      <a:pt x="2434" y="603"/>
                    </a:lnTo>
                    <a:lnTo>
                      <a:pt x="2435" y="602"/>
                    </a:lnTo>
                    <a:lnTo>
                      <a:pt x="2442" y="601"/>
                    </a:lnTo>
                    <a:lnTo>
                      <a:pt x="2446" y="601"/>
                    </a:lnTo>
                    <a:lnTo>
                      <a:pt x="2447" y="601"/>
                    </a:lnTo>
                    <a:lnTo>
                      <a:pt x="2447" y="601"/>
                    </a:lnTo>
                    <a:lnTo>
                      <a:pt x="2448" y="601"/>
                    </a:lnTo>
                    <a:lnTo>
                      <a:pt x="2448" y="600"/>
                    </a:lnTo>
                    <a:lnTo>
                      <a:pt x="2451" y="601"/>
                    </a:lnTo>
                    <a:lnTo>
                      <a:pt x="2451" y="602"/>
                    </a:lnTo>
                    <a:close/>
                    <a:moveTo>
                      <a:pt x="2550" y="589"/>
                    </a:moveTo>
                    <a:lnTo>
                      <a:pt x="2552" y="588"/>
                    </a:lnTo>
                    <a:lnTo>
                      <a:pt x="2555" y="588"/>
                    </a:lnTo>
                    <a:lnTo>
                      <a:pt x="2562" y="589"/>
                    </a:lnTo>
                    <a:lnTo>
                      <a:pt x="2561" y="590"/>
                    </a:lnTo>
                    <a:lnTo>
                      <a:pt x="2561" y="590"/>
                    </a:lnTo>
                    <a:lnTo>
                      <a:pt x="2560" y="590"/>
                    </a:lnTo>
                    <a:lnTo>
                      <a:pt x="2559" y="589"/>
                    </a:lnTo>
                    <a:lnTo>
                      <a:pt x="2535" y="593"/>
                    </a:lnTo>
                    <a:lnTo>
                      <a:pt x="2511" y="596"/>
                    </a:lnTo>
                    <a:lnTo>
                      <a:pt x="2507" y="595"/>
                    </a:lnTo>
                    <a:lnTo>
                      <a:pt x="2508" y="595"/>
                    </a:lnTo>
                    <a:lnTo>
                      <a:pt x="2513" y="595"/>
                    </a:lnTo>
                    <a:lnTo>
                      <a:pt x="2522" y="593"/>
                    </a:lnTo>
                    <a:lnTo>
                      <a:pt x="2526" y="592"/>
                    </a:lnTo>
                    <a:lnTo>
                      <a:pt x="2531" y="592"/>
                    </a:lnTo>
                    <a:lnTo>
                      <a:pt x="2533" y="592"/>
                    </a:lnTo>
                    <a:lnTo>
                      <a:pt x="2534" y="591"/>
                    </a:lnTo>
                    <a:lnTo>
                      <a:pt x="2535" y="590"/>
                    </a:lnTo>
                    <a:lnTo>
                      <a:pt x="2537" y="590"/>
                    </a:lnTo>
                    <a:lnTo>
                      <a:pt x="2539" y="590"/>
                    </a:lnTo>
                    <a:lnTo>
                      <a:pt x="2548" y="589"/>
                    </a:lnTo>
                    <a:lnTo>
                      <a:pt x="2549" y="588"/>
                    </a:lnTo>
                    <a:lnTo>
                      <a:pt x="2550" y="589"/>
                    </a:lnTo>
                    <a:close/>
                    <a:moveTo>
                      <a:pt x="2922" y="556"/>
                    </a:moveTo>
                    <a:lnTo>
                      <a:pt x="2922" y="554"/>
                    </a:lnTo>
                    <a:lnTo>
                      <a:pt x="2922" y="553"/>
                    </a:lnTo>
                    <a:lnTo>
                      <a:pt x="2921" y="553"/>
                    </a:lnTo>
                    <a:lnTo>
                      <a:pt x="2921" y="551"/>
                    </a:lnTo>
                    <a:lnTo>
                      <a:pt x="2921" y="550"/>
                    </a:lnTo>
                    <a:lnTo>
                      <a:pt x="2921" y="548"/>
                    </a:lnTo>
                    <a:lnTo>
                      <a:pt x="2925" y="545"/>
                    </a:lnTo>
                    <a:lnTo>
                      <a:pt x="2925" y="542"/>
                    </a:lnTo>
                    <a:lnTo>
                      <a:pt x="2926" y="542"/>
                    </a:lnTo>
                    <a:lnTo>
                      <a:pt x="2926" y="544"/>
                    </a:lnTo>
                    <a:lnTo>
                      <a:pt x="2926" y="546"/>
                    </a:lnTo>
                    <a:lnTo>
                      <a:pt x="2925" y="549"/>
                    </a:lnTo>
                    <a:lnTo>
                      <a:pt x="2925" y="551"/>
                    </a:lnTo>
                    <a:lnTo>
                      <a:pt x="2925" y="554"/>
                    </a:lnTo>
                    <a:lnTo>
                      <a:pt x="2924" y="557"/>
                    </a:lnTo>
                    <a:lnTo>
                      <a:pt x="2924" y="558"/>
                    </a:lnTo>
                    <a:lnTo>
                      <a:pt x="2924" y="561"/>
                    </a:lnTo>
                    <a:lnTo>
                      <a:pt x="2924" y="562"/>
                    </a:lnTo>
                    <a:lnTo>
                      <a:pt x="2923" y="562"/>
                    </a:lnTo>
                    <a:lnTo>
                      <a:pt x="2922" y="556"/>
                    </a:lnTo>
                    <a:close/>
                    <a:moveTo>
                      <a:pt x="289" y="386"/>
                    </a:moveTo>
                    <a:lnTo>
                      <a:pt x="289" y="387"/>
                    </a:lnTo>
                    <a:lnTo>
                      <a:pt x="289" y="387"/>
                    </a:lnTo>
                    <a:lnTo>
                      <a:pt x="288" y="386"/>
                    </a:lnTo>
                    <a:lnTo>
                      <a:pt x="286" y="386"/>
                    </a:lnTo>
                    <a:lnTo>
                      <a:pt x="286" y="387"/>
                    </a:lnTo>
                    <a:lnTo>
                      <a:pt x="285" y="388"/>
                    </a:lnTo>
                    <a:lnTo>
                      <a:pt x="285" y="388"/>
                    </a:lnTo>
                    <a:lnTo>
                      <a:pt x="284" y="387"/>
                    </a:lnTo>
                    <a:lnTo>
                      <a:pt x="283" y="387"/>
                    </a:lnTo>
                    <a:lnTo>
                      <a:pt x="281" y="386"/>
                    </a:lnTo>
                    <a:lnTo>
                      <a:pt x="280" y="385"/>
                    </a:lnTo>
                    <a:lnTo>
                      <a:pt x="279" y="384"/>
                    </a:lnTo>
                    <a:lnTo>
                      <a:pt x="279" y="383"/>
                    </a:lnTo>
                    <a:lnTo>
                      <a:pt x="279" y="382"/>
                    </a:lnTo>
                    <a:lnTo>
                      <a:pt x="278" y="382"/>
                    </a:lnTo>
                    <a:lnTo>
                      <a:pt x="277" y="380"/>
                    </a:lnTo>
                    <a:lnTo>
                      <a:pt x="276" y="380"/>
                    </a:lnTo>
                    <a:lnTo>
                      <a:pt x="276" y="378"/>
                    </a:lnTo>
                    <a:lnTo>
                      <a:pt x="276" y="377"/>
                    </a:lnTo>
                    <a:lnTo>
                      <a:pt x="276" y="376"/>
                    </a:lnTo>
                    <a:lnTo>
                      <a:pt x="275" y="376"/>
                    </a:lnTo>
                    <a:lnTo>
                      <a:pt x="274" y="374"/>
                    </a:lnTo>
                    <a:lnTo>
                      <a:pt x="273" y="373"/>
                    </a:lnTo>
                    <a:lnTo>
                      <a:pt x="273" y="371"/>
                    </a:lnTo>
                    <a:lnTo>
                      <a:pt x="272" y="370"/>
                    </a:lnTo>
                    <a:lnTo>
                      <a:pt x="272" y="370"/>
                    </a:lnTo>
                    <a:lnTo>
                      <a:pt x="272" y="369"/>
                    </a:lnTo>
                    <a:lnTo>
                      <a:pt x="272" y="369"/>
                    </a:lnTo>
                    <a:lnTo>
                      <a:pt x="273" y="369"/>
                    </a:lnTo>
                    <a:lnTo>
                      <a:pt x="274" y="369"/>
                    </a:lnTo>
                    <a:lnTo>
                      <a:pt x="275" y="369"/>
                    </a:lnTo>
                    <a:lnTo>
                      <a:pt x="275" y="370"/>
                    </a:lnTo>
                    <a:lnTo>
                      <a:pt x="275" y="371"/>
                    </a:lnTo>
                    <a:lnTo>
                      <a:pt x="276" y="372"/>
                    </a:lnTo>
                    <a:lnTo>
                      <a:pt x="276" y="373"/>
                    </a:lnTo>
                    <a:lnTo>
                      <a:pt x="278" y="375"/>
                    </a:lnTo>
                    <a:lnTo>
                      <a:pt x="279" y="377"/>
                    </a:lnTo>
                    <a:lnTo>
                      <a:pt x="281" y="378"/>
                    </a:lnTo>
                    <a:lnTo>
                      <a:pt x="281" y="379"/>
                    </a:lnTo>
                    <a:lnTo>
                      <a:pt x="283" y="380"/>
                    </a:lnTo>
                    <a:lnTo>
                      <a:pt x="286" y="383"/>
                    </a:lnTo>
                    <a:lnTo>
                      <a:pt x="288" y="385"/>
                    </a:lnTo>
                    <a:lnTo>
                      <a:pt x="289" y="386"/>
                    </a:lnTo>
                    <a:close/>
                    <a:moveTo>
                      <a:pt x="3074" y="366"/>
                    </a:moveTo>
                    <a:lnTo>
                      <a:pt x="3074" y="368"/>
                    </a:lnTo>
                    <a:lnTo>
                      <a:pt x="3073" y="371"/>
                    </a:lnTo>
                    <a:lnTo>
                      <a:pt x="3073" y="369"/>
                    </a:lnTo>
                    <a:lnTo>
                      <a:pt x="3073" y="368"/>
                    </a:lnTo>
                    <a:lnTo>
                      <a:pt x="3074" y="367"/>
                    </a:lnTo>
                    <a:lnTo>
                      <a:pt x="3074" y="366"/>
                    </a:lnTo>
                    <a:lnTo>
                      <a:pt x="3075" y="366"/>
                    </a:lnTo>
                    <a:lnTo>
                      <a:pt x="3074" y="366"/>
                    </a:lnTo>
                    <a:close/>
                    <a:moveTo>
                      <a:pt x="209" y="349"/>
                    </a:moveTo>
                    <a:lnTo>
                      <a:pt x="211" y="350"/>
                    </a:lnTo>
                    <a:lnTo>
                      <a:pt x="212" y="351"/>
                    </a:lnTo>
                    <a:lnTo>
                      <a:pt x="212" y="351"/>
                    </a:lnTo>
                    <a:lnTo>
                      <a:pt x="213" y="352"/>
                    </a:lnTo>
                    <a:lnTo>
                      <a:pt x="212" y="353"/>
                    </a:lnTo>
                    <a:lnTo>
                      <a:pt x="211" y="353"/>
                    </a:lnTo>
                    <a:lnTo>
                      <a:pt x="210" y="353"/>
                    </a:lnTo>
                    <a:lnTo>
                      <a:pt x="209" y="353"/>
                    </a:lnTo>
                    <a:lnTo>
                      <a:pt x="208" y="353"/>
                    </a:lnTo>
                    <a:lnTo>
                      <a:pt x="206" y="352"/>
                    </a:lnTo>
                    <a:lnTo>
                      <a:pt x="205" y="351"/>
                    </a:lnTo>
                    <a:lnTo>
                      <a:pt x="203" y="351"/>
                    </a:lnTo>
                    <a:lnTo>
                      <a:pt x="203" y="350"/>
                    </a:lnTo>
                    <a:lnTo>
                      <a:pt x="202" y="350"/>
                    </a:lnTo>
                    <a:lnTo>
                      <a:pt x="202" y="349"/>
                    </a:lnTo>
                    <a:lnTo>
                      <a:pt x="202" y="348"/>
                    </a:lnTo>
                    <a:lnTo>
                      <a:pt x="202" y="347"/>
                    </a:lnTo>
                    <a:lnTo>
                      <a:pt x="203" y="348"/>
                    </a:lnTo>
                    <a:lnTo>
                      <a:pt x="204" y="347"/>
                    </a:lnTo>
                    <a:lnTo>
                      <a:pt x="205" y="347"/>
                    </a:lnTo>
                    <a:lnTo>
                      <a:pt x="206" y="347"/>
                    </a:lnTo>
                    <a:lnTo>
                      <a:pt x="207" y="348"/>
                    </a:lnTo>
                    <a:lnTo>
                      <a:pt x="208" y="349"/>
                    </a:lnTo>
                    <a:lnTo>
                      <a:pt x="209" y="349"/>
                    </a:lnTo>
                    <a:close/>
                    <a:moveTo>
                      <a:pt x="278" y="335"/>
                    </a:moveTo>
                    <a:lnTo>
                      <a:pt x="277" y="335"/>
                    </a:lnTo>
                    <a:lnTo>
                      <a:pt x="276" y="335"/>
                    </a:lnTo>
                    <a:lnTo>
                      <a:pt x="276" y="334"/>
                    </a:lnTo>
                    <a:lnTo>
                      <a:pt x="276" y="334"/>
                    </a:lnTo>
                    <a:lnTo>
                      <a:pt x="275" y="334"/>
                    </a:lnTo>
                    <a:lnTo>
                      <a:pt x="274" y="334"/>
                    </a:lnTo>
                    <a:lnTo>
                      <a:pt x="274" y="334"/>
                    </a:lnTo>
                    <a:lnTo>
                      <a:pt x="273" y="334"/>
                    </a:lnTo>
                    <a:lnTo>
                      <a:pt x="273" y="333"/>
                    </a:lnTo>
                    <a:lnTo>
                      <a:pt x="273" y="332"/>
                    </a:lnTo>
                    <a:lnTo>
                      <a:pt x="272" y="332"/>
                    </a:lnTo>
                    <a:lnTo>
                      <a:pt x="272" y="331"/>
                    </a:lnTo>
                    <a:lnTo>
                      <a:pt x="272" y="331"/>
                    </a:lnTo>
                    <a:lnTo>
                      <a:pt x="273" y="331"/>
                    </a:lnTo>
                    <a:lnTo>
                      <a:pt x="274" y="331"/>
                    </a:lnTo>
                    <a:lnTo>
                      <a:pt x="275" y="331"/>
                    </a:lnTo>
                    <a:lnTo>
                      <a:pt x="276" y="331"/>
                    </a:lnTo>
                    <a:lnTo>
                      <a:pt x="276" y="331"/>
                    </a:lnTo>
                    <a:lnTo>
                      <a:pt x="277" y="331"/>
                    </a:lnTo>
                    <a:lnTo>
                      <a:pt x="277" y="332"/>
                    </a:lnTo>
                    <a:lnTo>
                      <a:pt x="278" y="333"/>
                    </a:lnTo>
                    <a:lnTo>
                      <a:pt x="279" y="333"/>
                    </a:lnTo>
                    <a:lnTo>
                      <a:pt x="279" y="334"/>
                    </a:lnTo>
                    <a:lnTo>
                      <a:pt x="280" y="334"/>
                    </a:lnTo>
                    <a:lnTo>
                      <a:pt x="281" y="334"/>
                    </a:lnTo>
                    <a:lnTo>
                      <a:pt x="281" y="334"/>
                    </a:lnTo>
                    <a:lnTo>
                      <a:pt x="282" y="334"/>
                    </a:lnTo>
                    <a:lnTo>
                      <a:pt x="283" y="334"/>
                    </a:lnTo>
                    <a:lnTo>
                      <a:pt x="283" y="335"/>
                    </a:lnTo>
                    <a:lnTo>
                      <a:pt x="284" y="335"/>
                    </a:lnTo>
                    <a:lnTo>
                      <a:pt x="285" y="335"/>
                    </a:lnTo>
                    <a:lnTo>
                      <a:pt x="287" y="336"/>
                    </a:lnTo>
                    <a:lnTo>
                      <a:pt x="288" y="337"/>
                    </a:lnTo>
                    <a:lnTo>
                      <a:pt x="289" y="337"/>
                    </a:lnTo>
                    <a:lnTo>
                      <a:pt x="289" y="338"/>
                    </a:lnTo>
                    <a:lnTo>
                      <a:pt x="289" y="338"/>
                    </a:lnTo>
                    <a:lnTo>
                      <a:pt x="289" y="339"/>
                    </a:lnTo>
                    <a:lnTo>
                      <a:pt x="290" y="340"/>
                    </a:lnTo>
                    <a:lnTo>
                      <a:pt x="291" y="341"/>
                    </a:lnTo>
                    <a:lnTo>
                      <a:pt x="292" y="342"/>
                    </a:lnTo>
                    <a:lnTo>
                      <a:pt x="292" y="342"/>
                    </a:lnTo>
                    <a:lnTo>
                      <a:pt x="293" y="342"/>
                    </a:lnTo>
                    <a:lnTo>
                      <a:pt x="294" y="344"/>
                    </a:lnTo>
                    <a:lnTo>
                      <a:pt x="293" y="344"/>
                    </a:lnTo>
                    <a:lnTo>
                      <a:pt x="293" y="345"/>
                    </a:lnTo>
                    <a:lnTo>
                      <a:pt x="294" y="345"/>
                    </a:lnTo>
                    <a:lnTo>
                      <a:pt x="293" y="346"/>
                    </a:lnTo>
                    <a:lnTo>
                      <a:pt x="292" y="346"/>
                    </a:lnTo>
                    <a:lnTo>
                      <a:pt x="290" y="346"/>
                    </a:lnTo>
                    <a:lnTo>
                      <a:pt x="289" y="345"/>
                    </a:lnTo>
                    <a:lnTo>
                      <a:pt x="289" y="345"/>
                    </a:lnTo>
                    <a:lnTo>
                      <a:pt x="288" y="344"/>
                    </a:lnTo>
                    <a:lnTo>
                      <a:pt x="287" y="344"/>
                    </a:lnTo>
                    <a:lnTo>
                      <a:pt x="285" y="344"/>
                    </a:lnTo>
                    <a:lnTo>
                      <a:pt x="285" y="345"/>
                    </a:lnTo>
                    <a:lnTo>
                      <a:pt x="283" y="344"/>
                    </a:lnTo>
                    <a:lnTo>
                      <a:pt x="282" y="344"/>
                    </a:lnTo>
                    <a:lnTo>
                      <a:pt x="281" y="343"/>
                    </a:lnTo>
                    <a:lnTo>
                      <a:pt x="281" y="342"/>
                    </a:lnTo>
                    <a:lnTo>
                      <a:pt x="280" y="341"/>
                    </a:lnTo>
                    <a:lnTo>
                      <a:pt x="281" y="340"/>
                    </a:lnTo>
                    <a:lnTo>
                      <a:pt x="281" y="339"/>
                    </a:lnTo>
                    <a:lnTo>
                      <a:pt x="281" y="339"/>
                    </a:lnTo>
                    <a:lnTo>
                      <a:pt x="281" y="338"/>
                    </a:lnTo>
                    <a:lnTo>
                      <a:pt x="281" y="337"/>
                    </a:lnTo>
                    <a:lnTo>
                      <a:pt x="281" y="336"/>
                    </a:lnTo>
                    <a:lnTo>
                      <a:pt x="280" y="336"/>
                    </a:lnTo>
                    <a:lnTo>
                      <a:pt x="279" y="335"/>
                    </a:lnTo>
                    <a:lnTo>
                      <a:pt x="278" y="335"/>
                    </a:lnTo>
                    <a:close/>
                    <a:moveTo>
                      <a:pt x="3172" y="295"/>
                    </a:moveTo>
                    <a:lnTo>
                      <a:pt x="3173" y="295"/>
                    </a:lnTo>
                    <a:lnTo>
                      <a:pt x="3175" y="293"/>
                    </a:lnTo>
                    <a:lnTo>
                      <a:pt x="3173" y="298"/>
                    </a:lnTo>
                    <a:lnTo>
                      <a:pt x="3172" y="299"/>
                    </a:lnTo>
                    <a:lnTo>
                      <a:pt x="3171" y="298"/>
                    </a:lnTo>
                    <a:lnTo>
                      <a:pt x="3171" y="298"/>
                    </a:lnTo>
                    <a:lnTo>
                      <a:pt x="3170" y="298"/>
                    </a:lnTo>
                    <a:lnTo>
                      <a:pt x="3169" y="297"/>
                    </a:lnTo>
                    <a:lnTo>
                      <a:pt x="3170" y="295"/>
                    </a:lnTo>
                    <a:lnTo>
                      <a:pt x="3171" y="294"/>
                    </a:lnTo>
                    <a:lnTo>
                      <a:pt x="3171" y="294"/>
                    </a:lnTo>
                    <a:lnTo>
                      <a:pt x="3172" y="295"/>
                    </a:lnTo>
                    <a:close/>
                    <a:moveTo>
                      <a:pt x="169" y="283"/>
                    </a:moveTo>
                    <a:lnTo>
                      <a:pt x="169" y="284"/>
                    </a:lnTo>
                    <a:lnTo>
                      <a:pt x="169" y="285"/>
                    </a:lnTo>
                    <a:lnTo>
                      <a:pt x="169" y="285"/>
                    </a:lnTo>
                    <a:lnTo>
                      <a:pt x="170" y="287"/>
                    </a:lnTo>
                    <a:lnTo>
                      <a:pt x="171" y="288"/>
                    </a:lnTo>
                    <a:lnTo>
                      <a:pt x="174" y="287"/>
                    </a:lnTo>
                    <a:lnTo>
                      <a:pt x="174" y="290"/>
                    </a:lnTo>
                    <a:lnTo>
                      <a:pt x="174" y="290"/>
                    </a:lnTo>
                    <a:lnTo>
                      <a:pt x="175" y="291"/>
                    </a:lnTo>
                    <a:lnTo>
                      <a:pt x="172" y="291"/>
                    </a:lnTo>
                    <a:lnTo>
                      <a:pt x="171" y="292"/>
                    </a:lnTo>
                    <a:lnTo>
                      <a:pt x="169" y="294"/>
                    </a:lnTo>
                    <a:lnTo>
                      <a:pt x="167" y="294"/>
                    </a:lnTo>
                    <a:lnTo>
                      <a:pt x="167" y="294"/>
                    </a:lnTo>
                    <a:lnTo>
                      <a:pt x="165" y="294"/>
                    </a:lnTo>
                    <a:lnTo>
                      <a:pt x="164" y="294"/>
                    </a:lnTo>
                    <a:lnTo>
                      <a:pt x="164" y="295"/>
                    </a:lnTo>
                    <a:lnTo>
                      <a:pt x="163" y="295"/>
                    </a:lnTo>
                    <a:lnTo>
                      <a:pt x="162" y="294"/>
                    </a:lnTo>
                    <a:lnTo>
                      <a:pt x="162" y="294"/>
                    </a:lnTo>
                    <a:lnTo>
                      <a:pt x="160" y="293"/>
                    </a:lnTo>
                    <a:lnTo>
                      <a:pt x="159" y="291"/>
                    </a:lnTo>
                    <a:lnTo>
                      <a:pt x="158" y="290"/>
                    </a:lnTo>
                    <a:lnTo>
                      <a:pt x="157" y="288"/>
                    </a:lnTo>
                    <a:lnTo>
                      <a:pt x="156" y="287"/>
                    </a:lnTo>
                    <a:lnTo>
                      <a:pt x="155" y="286"/>
                    </a:lnTo>
                    <a:lnTo>
                      <a:pt x="154" y="285"/>
                    </a:lnTo>
                    <a:lnTo>
                      <a:pt x="155" y="285"/>
                    </a:lnTo>
                    <a:lnTo>
                      <a:pt x="157" y="285"/>
                    </a:lnTo>
                    <a:lnTo>
                      <a:pt x="158" y="285"/>
                    </a:lnTo>
                    <a:lnTo>
                      <a:pt x="159" y="285"/>
                    </a:lnTo>
                    <a:lnTo>
                      <a:pt x="160" y="285"/>
                    </a:lnTo>
                    <a:lnTo>
                      <a:pt x="161" y="285"/>
                    </a:lnTo>
                    <a:lnTo>
                      <a:pt x="162" y="284"/>
                    </a:lnTo>
                    <a:lnTo>
                      <a:pt x="162" y="284"/>
                    </a:lnTo>
                    <a:lnTo>
                      <a:pt x="165" y="285"/>
                    </a:lnTo>
                    <a:lnTo>
                      <a:pt x="167" y="284"/>
                    </a:lnTo>
                    <a:lnTo>
                      <a:pt x="168" y="283"/>
                    </a:lnTo>
                    <a:lnTo>
                      <a:pt x="169" y="283"/>
                    </a:lnTo>
                    <a:close/>
                    <a:moveTo>
                      <a:pt x="148" y="282"/>
                    </a:moveTo>
                    <a:lnTo>
                      <a:pt x="148" y="281"/>
                    </a:lnTo>
                    <a:lnTo>
                      <a:pt x="149" y="282"/>
                    </a:lnTo>
                    <a:lnTo>
                      <a:pt x="149" y="282"/>
                    </a:lnTo>
                    <a:lnTo>
                      <a:pt x="150" y="283"/>
                    </a:lnTo>
                    <a:lnTo>
                      <a:pt x="150" y="284"/>
                    </a:lnTo>
                    <a:lnTo>
                      <a:pt x="150" y="285"/>
                    </a:lnTo>
                    <a:lnTo>
                      <a:pt x="149" y="285"/>
                    </a:lnTo>
                    <a:lnTo>
                      <a:pt x="147" y="285"/>
                    </a:lnTo>
                    <a:lnTo>
                      <a:pt x="146" y="285"/>
                    </a:lnTo>
                    <a:lnTo>
                      <a:pt x="145" y="285"/>
                    </a:lnTo>
                    <a:lnTo>
                      <a:pt x="145" y="284"/>
                    </a:lnTo>
                    <a:lnTo>
                      <a:pt x="144" y="284"/>
                    </a:lnTo>
                    <a:lnTo>
                      <a:pt x="143" y="283"/>
                    </a:lnTo>
                    <a:lnTo>
                      <a:pt x="142" y="284"/>
                    </a:lnTo>
                    <a:lnTo>
                      <a:pt x="141" y="283"/>
                    </a:lnTo>
                    <a:lnTo>
                      <a:pt x="140" y="283"/>
                    </a:lnTo>
                    <a:lnTo>
                      <a:pt x="141" y="282"/>
                    </a:lnTo>
                    <a:lnTo>
                      <a:pt x="143" y="281"/>
                    </a:lnTo>
                    <a:lnTo>
                      <a:pt x="144" y="281"/>
                    </a:lnTo>
                    <a:lnTo>
                      <a:pt x="145" y="281"/>
                    </a:lnTo>
                    <a:lnTo>
                      <a:pt x="146" y="280"/>
                    </a:lnTo>
                    <a:lnTo>
                      <a:pt x="146" y="279"/>
                    </a:lnTo>
                    <a:lnTo>
                      <a:pt x="146" y="280"/>
                    </a:lnTo>
                    <a:lnTo>
                      <a:pt x="146" y="281"/>
                    </a:lnTo>
                    <a:lnTo>
                      <a:pt x="147" y="281"/>
                    </a:lnTo>
                    <a:lnTo>
                      <a:pt x="146" y="281"/>
                    </a:lnTo>
                    <a:lnTo>
                      <a:pt x="147" y="282"/>
                    </a:lnTo>
                    <a:lnTo>
                      <a:pt x="148" y="282"/>
                    </a:lnTo>
                    <a:close/>
                    <a:moveTo>
                      <a:pt x="206" y="284"/>
                    </a:moveTo>
                    <a:lnTo>
                      <a:pt x="205" y="284"/>
                    </a:lnTo>
                    <a:lnTo>
                      <a:pt x="205" y="285"/>
                    </a:lnTo>
                    <a:lnTo>
                      <a:pt x="205" y="285"/>
                    </a:lnTo>
                    <a:lnTo>
                      <a:pt x="204" y="286"/>
                    </a:lnTo>
                    <a:lnTo>
                      <a:pt x="202" y="286"/>
                    </a:lnTo>
                    <a:lnTo>
                      <a:pt x="202" y="287"/>
                    </a:lnTo>
                    <a:lnTo>
                      <a:pt x="199" y="287"/>
                    </a:lnTo>
                    <a:lnTo>
                      <a:pt x="197" y="287"/>
                    </a:lnTo>
                    <a:lnTo>
                      <a:pt x="197" y="287"/>
                    </a:lnTo>
                    <a:lnTo>
                      <a:pt x="196" y="287"/>
                    </a:lnTo>
                    <a:lnTo>
                      <a:pt x="196" y="288"/>
                    </a:lnTo>
                    <a:lnTo>
                      <a:pt x="195" y="288"/>
                    </a:lnTo>
                    <a:lnTo>
                      <a:pt x="193" y="289"/>
                    </a:lnTo>
                    <a:lnTo>
                      <a:pt x="193" y="290"/>
                    </a:lnTo>
                    <a:lnTo>
                      <a:pt x="191" y="290"/>
                    </a:lnTo>
                    <a:lnTo>
                      <a:pt x="190" y="290"/>
                    </a:lnTo>
                    <a:lnTo>
                      <a:pt x="189" y="290"/>
                    </a:lnTo>
                    <a:lnTo>
                      <a:pt x="189" y="290"/>
                    </a:lnTo>
                    <a:lnTo>
                      <a:pt x="187" y="290"/>
                    </a:lnTo>
                    <a:lnTo>
                      <a:pt x="186" y="289"/>
                    </a:lnTo>
                    <a:lnTo>
                      <a:pt x="185" y="290"/>
                    </a:lnTo>
                    <a:lnTo>
                      <a:pt x="184" y="289"/>
                    </a:lnTo>
                    <a:lnTo>
                      <a:pt x="184" y="289"/>
                    </a:lnTo>
                    <a:lnTo>
                      <a:pt x="183" y="289"/>
                    </a:lnTo>
                    <a:lnTo>
                      <a:pt x="182" y="288"/>
                    </a:lnTo>
                    <a:lnTo>
                      <a:pt x="181" y="288"/>
                    </a:lnTo>
                    <a:lnTo>
                      <a:pt x="180" y="286"/>
                    </a:lnTo>
                    <a:lnTo>
                      <a:pt x="180" y="285"/>
                    </a:lnTo>
                    <a:lnTo>
                      <a:pt x="181" y="284"/>
                    </a:lnTo>
                    <a:lnTo>
                      <a:pt x="181" y="283"/>
                    </a:lnTo>
                    <a:lnTo>
                      <a:pt x="180" y="283"/>
                    </a:lnTo>
                    <a:lnTo>
                      <a:pt x="180" y="281"/>
                    </a:lnTo>
                    <a:lnTo>
                      <a:pt x="178" y="281"/>
                    </a:lnTo>
                    <a:lnTo>
                      <a:pt x="178" y="281"/>
                    </a:lnTo>
                    <a:lnTo>
                      <a:pt x="178" y="281"/>
                    </a:lnTo>
                    <a:lnTo>
                      <a:pt x="177" y="281"/>
                    </a:lnTo>
                    <a:lnTo>
                      <a:pt x="177" y="281"/>
                    </a:lnTo>
                    <a:lnTo>
                      <a:pt x="178" y="280"/>
                    </a:lnTo>
                    <a:lnTo>
                      <a:pt x="178" y="279"/>
                    </a:lnTo>
                    <a:lnTo>
                      <a:pt x="179" y="280"/>
                    </a:lnTo>
                    <a:lnTo>
                      <a:pt x="180" y="280"/>
                    </a:lnTo>
                    <a:lnTo>
                      <a:pt x="183" y="280"/>
                    </a:lnTo>
                    <a:lnTo>
                      <a:pt x="184" y="281"/>
                    </a:lnTo>
                    <a:lnTo>
                      <a:pt x="184" y="281"/>
                    </a:lnTo>
                    <a:lnTo>
                      <a:pt x="186" y="281"/>
                    </a:lnTo>
                    <a:lnTo>
                      <a:pt x="188" y="281"/>
                    </a:lnTo>
                    <a:lnTo>
                      <a:pt x="189" y="281"/>
                    </a:lnTo>
                    <a:lnTo>
                      <a:pt x="190" y="281"/>
                    </a:lnTo>
                    <a:lnTo>
                      <a:pt x="191" y="282"/>
                    </a:lnTo>
                    <a:lnTo>
                      <a:pt x="191" y="281"/>
                    </a:lnTo>
                    <a:lnTo>
                      <a:pt x="193" y="282"/>
                    </a:lnTo>
                    <a:lnTo>
                      <a:pt x="193" y="283"/>
                    </a:lnTo>
                    <a:lnTo>
                      <a:pt x="194" y="284"/>
                    </a:lnTo>
                    <a:lnTo>
                      <a:pt x="195" y="284"/>
                    </a:lnTo>
                    <a:lnTo>
                      <a:pt x="196" y="285"/>
                    </a:lnTo>
                    <a:lnTo>
                      <a:pt x="197" y="285"/>
                    </a:lnTo>
                    <a:lnTo>
                      <a:pt x="198" y="285"/>
                    </a:lnTo>
                    <a:lnTo>
                      <a:pt x="200" y="284"/>
                    </a:lnTo>
                    <a:lnTo>
                      <a:pt x="200" y="283"/>
                    </a:lnTo>
                    <a:lnTo>
                      <a:pt x="200" y="282"/>
                    </a:lnTo>
                    <a:lnTo>
                      <a:pt x="202" y="281"/>
                    </a:lnTo>
                    <a:lnTo>
                      <a:pt x="202" y="281"/>
                    </a:lnTo>
                    <a:lnTo>
                      <a:pt x="203" y="281"/>
                    </a:lnTo>
                    <a:lnTo>
                      <a:pt x="206" y="282"/>
                    </a:lnTo>
                    <a:lnTo>
                      <a:pt x="206" y="283"/>
                    </a:lnTo>
                    <a:lnTo>
                      <a:pt x="206" y="284"/>
                    </a:lnTo>
                    <a:close/>
                    <a:moveTo>
                      <a:pt x="3179" y="278"/>
                    </a:moveTo>
                    <a:lnTo>
                      <a:pt x="3180" y="276"/>
                    </a:lnTo>
                    <a:lnTo>
                      <a:pt x="3180" y="273"/>
                    </a:lnTo>
                    <a:lnTo>
                      <a:pt x="3181" y="272"/>
                    </a:lnTo>
                    <a:lnTo>
                      <a:pt x="3183" y="271"/>
                    </a:lnTo>
                    <a:lnTo>
                      <a:pt x="3184" y="271"/>
                    </a:lnTo>
                    <a:lnTo>
                      <a:pt x="3183" y="271"/>
                    </a:lnTo>
                    <a:lnTo>
                      <a:pt x="3183" y="272"/>
                    </a:lnTo>
                    <a:lnTo>
                      <a:pt x="3181" y="275"/>
                    </a:lnTo>
                    <a:lnTo>
                      <a:pt x="3180" y="277"/>
                    </a:lnTo>
                    <a:lnTo>
                      <a:pt x="3179" y="278"/>
                    </a:lnTo>
                    <a:close/>
                    <a:moveTo>
                      <a:pt x="3210" y="243"/>
                    </a:moveTo>
                    <a:lnTo>
                      <a:pt x="3212" y="242"/>
                    </a:lnTo>
                    <a:lnTo>
                      <a:pt x="3215" y="241"/>
                    </a:lnTo>
                    <a:lnTo>
                      <a:pt x="3216" y="241"/>
                    </a:lnTo>
                    <a:lnTo>
                      <a:pt x="3214" y="242"/>
                    </a:lnTo>
                    <a:lnTo>
                      <a:pt x="3208" y="246"/>
                    </a:lnTo>
                    <a:lnTo>
                      <a:pt x="3206" y="246"/>
                    </a:lnTo>
                    <a:lnTo>
                      <a:pt x="3205" y="246"/>
                    </a:lnTo>
                    <a:lnTo>
                      <a:pt x="3197" y="254"/>
                    </a:lnTo>
                    <a:lnTo>
                      <a:pt x="3197" y="255"/>
                    </a:lnTo>
                    <a:lnTo>
                      <a:pt x="3197" y="252"/>
                    </a:lnTo>
                    <a:lnTo>
                      <a:pt x="3201" y="249"/>
                    </a:lnTo>
                    <a:lnTo>
                      <a:pt x="3210" y="243"/>
                    </a:lnTo>
                    <a:lnTo>
                      <a:pt x="3210" y="243"/>
                    </a:lnTo>
                    <a:close/>
                    <a:moveTo>
                      <a:pt x="3272" y="228"/>
                    </a:moveTo>
                    <a:lnTo>
                      <a:pt x="3273" y="228"/>
                    </a:lnTo>
                    <a:lnTo>
                      <a:pt x="3274" y="229"/>
                    </a:lnTo>
                    <a:lnTo>
                      <a:pt x="3275" y="230"/>
                    </a:lnTo>
                    <a:lnTo>
                      <a:pt x="3274" y="231"/>
                    </a:lnTo>
                    <a:lnTo>
                      <a:pt x="3273" y="231"/>
                    </a:lnTo>
                    <a:lnTo>
                      <a:pt x="3271" y="228"/>
                    </a:lnTo>
                    <a:lnTo>
                      <a:pt x="3267" y="228"/>
                    </a:lnTo>
                    <a:lnTo>
                      <a:pt x="3267" y="227"/>
                    </a:lnTo>
                    <a:lnTo>
                      <a:pt x="3267" y="226"/>
                    </a:lnTo>
                    <a:lnTo>
                      <a:pt x="3267" y="226"/>
                    </a:lnTo>
                    <a:lnTo>
                      <a:pt x="3272" y="228"/>
                    </a:lnTo>
                    <a:close/>
                    <a:moveTo>
                      <a:pt x="3249" y="225"/>
                    </a:moveTo>
                    <a:lnTo>
                      <a:pt x="3261" y="224"/>
                    </a:lnTo>
                    <a:lnTo>
                      <a:pt x="3264" y="225"/>
                    </a:lnTo>
                    <a:lnTo>
                      <a:pt x="3256" y="225"/>
                    </a:lnTo>
                    <a:lnTo>
                      <a:pt x="3254" y="225"/>
                    </a:lnTo>
                    <a:lnTo>
                      <a:pt x="3235" y="230"/>
                    </a:lnTo>
                    <a:lnTo>
                      <a:pt x="3236" y="228"/>
                    </a:lnTo>
                    <a:lnTo>
                      <a:pt x="3238" y="228"/>
                    </a:lnTo>
                    <a:lnTo>
                      <a:pt x="3249" y="225"/>
                    </a:lnTo>
                    <a:close/>
                    <a:moveTo>
                      <a:pt x="3295" y="206"/>
                    </a:moveTo>
                    <a:lnTo>
                      <a:pt x="3296" y="205"/>
                    </a:lnTo>
                    <a:lnTo>
                      <a:pt x="3298" y="205"/>
                    </a:lnTo>
                    <a:lnTo>
                      <a:pt x="3298" y="204"/>
                    </a:lnTo>
                    <a:lnTo>
                      <a:pt x="3297" y="206"/>
                    </a:lnTo>
                    <a:lnTo>
                      <a:pt x="3295" y="208"/>
                    </a:lnTo>
                    <a:lnTo>
                      <a:pt x="3292" y="211"/>
                    </a:lnTo>
                    <a:lnTo>
                      <a:pt x="3290" y="212"/>
                    </a:lnTo>
                    <a:lnTo>
                      <a:pt x="3289" y="213"/>
                    </a:lnTo>
                    <a:lnTo>
                      <a:pt x="3285" y="218"/>
                    </a:lnTo>
                    <a:lnTo>
                      <a:pt x="3276" y="233"/>
                    </a:lnTo>
                    <a:lnTo>
                      <a:pt x="3275" y="235"/>
                    </a:lnTo>
                    <a:lnTo>
                      <a:pt x="3275" y="233"/>
                    </a:lnTo>
                    <a:lnTo>
                      <a:pt x="3276" y="231"/>
                    </a:lnTo>
                    <a:lnTo>
                      <a:pt x="3284" y="217"/>
                    </a:lnTo>
                    <a:lnTo>
                      <a:pt x="3291" y="210"/>
                    </a:lnTo>
                    <a:lnTo>
                      <a:pt x="3294" y="207"/>
                    </a:lnTo>
                    <a:lnTo>
                      <a:pt x="3295" y="206"/>
                    </a:lnTo>
                    <a:close/>
                    <a:moveTo>
                      <a:pt x="3307" y="193"/>
                    </a:moveTo>
                    <a:lnTo>
                      <a:pt x="3308" y="193"/>
                    </a:lnTo>
                    <a:lnTo>
                      <a:pt x="3309" y="193"/>
                    </a:lnTo>
                    <a:lnTo>
                      <a:pt x="3311" y="194"/>
                    </a:lnTo>
                    <a:lnTo>
                      <a:pt x="3310" y="194"/>
                    </a:lnTo>
                    <a:lnTo>
                      <a:pt x="3309" y="194"/>
                    </a:lnTo>
                    <a:lnTo>
                      <a:pt x="3304" y="198"/>
                    </a:lnTo>
                    <a:lnTo>
                      <a:pt x="3303" y="200"/>
                    </a:lnTo>
                    <a:lnTo>
                      <a:pt x="3302" y="200"/>
                    </a:lnTo>
                    <a:lnTo>
                      <a:pt x="3303" y="199"/>
                    </a:lnTo>
                    <a:lnTo>
                      <a:pt x="3306" y="197"/>
                    </a:lnTo>
                    <a:lnTo>
                      <a:pt x="3306" y="195"/>
                    </a:lnTo>
                    <a:lnTo>
                      <a:pt x="3307" y="195"/>
                    </a:lnTo>
                    <a:lnTo>
                      <a:pt x="3307" y="194"/>
                    </a:lnTo>
                    <a:lnTo>
                      <a:pt x="3307" y="194"/>
                    </a:lnTo>
                    <a:lnTo>
                      <a:pt x="3307" y="193"/>
                    </a:lnTo>
                    <a:close/>
                    <a:moveTo>
                      <a:pt x="3314" y="189"/>
                    </a:moveTo>
                    <a:lnTo>
                      <a:pt x="3315" y="189"/>
                    </a:lnTo>
                    <a:lnTo>
                      <a:pt x="3317" y="189"/>
                    </a:lnTo>
                    <a:lnTo>
                      <a:pt x="3321" y="185"/>
                    </a:lnTo>
                    <a:lnTo>
                      <a:pt x="3328" y="183"/>
                    </a:lnTo>
                    <a:lnTo>
                      <a:pt x="3329" y="182"/>
                    </a:lnTo>
                    <a:lnTo>
                      <a:pt x="3329" y="183"/>
                    </a:lnTo>
                    <a:lnTo>
                      <a:pt x="3329" y="183"/>
                    </a:lnTo>
                    <a:lnTo>
                      <a:pt x="3328" y="184"/>
                    </a:lnTo>
                    <a:lnTo>
                      <a:pt x="3326" y="185"/>
                    </a:lnTo>
                    <a:lnTo>
                      <a:pt x="3320" y="188"/>
                    </a:lnTo>
                    <a:lnTo>
                      <a:pt x="3311" y="193"/>
                    </a:lnTo>
                    <a:lnTo>
                      <a:pt x="3312" y="192"/>
                    </a:lnTo>
                    <a:lnTo>
                      <a:pt x="3313" y="191"/>
                    </a:lnTo>
                    <a:lnTo>
                      <a:pt x="3314" y="189"/>
                    </a:lnTo>
                    <a:close/>
                    <a:moveTo>
                      <a:pt x="3350" y="138"/>
                    </a:moveTo>
                    <a:lnTo>
                      <a:pt x="3350" y="140"/>
                    </a:lnTo>
                    <a:lnTo>
                      <a:pt x="3352" y="145"/>
                    </a:lnTo>
                    <a:lnTo>
                      <a:pt x="3352" y="149"/>
                    </a:lnTo>
                    <a:lnTo>
                      <a:pt x="3350" y="155"/>
                    </a:lnTo>
                    <a:lnTo>
                      <a:pt x="3350" y="170"/>
                    </a:lnTo>
                    <a:lnTo>
                      <a:pt x="3347" y="176"/>
                    </a:lnTo>
                    <a:lnTo>
                      <a:pt x="3347" y="178"/>
                    </a:lnTo>
                    <a:lnTo>
                      <a:pt x="3346" y="179"/>
                    </a:lnTo>
                    <a:lnTo>
                      <a:pt x="3345" y="179"/>
                    </a:lnTo>
                    <a:lnTo>
                      <a:pt x="3342" y="179"/>
                    </a:lnTo>
                    <a:lnTo>
                      <a:pt x="3340" y="180"/>
                    </a:lnTo>
                    <a:lnTo>
                      <a:pt x="3338" y="180"/>
                    </a:lnTo>
                    <a:lnTo>
                      <a:pt x="3336" y="182"/>
                    </a:lnTo>
                    <a:lnTo>
                      <a:pt x="3334" y="182"/>
                    </a:lnTo>
                    <a:lnTo>
                      <a:pt x="3333" y="183"/>
                    </a:lnTo>
                    <a:lnTo>
                      <a:pt x="3333" y="183"/>
                    </a:lnTo>
                    <a:lnTo>
                      <a:pt x="3332" y="183"/>
                    </a:lnTo>
                    <a:lnTo>
                      <a:pt x="3332" y="182"/>
                    </a:lnTo>
                    <a:lnTo>
                      <a:pt x="3333" y="182"/>
                    </a:lnTo>
                    <a:lnTo>
                      <a:pt x="3333" y="181"/>
                    </a:lnTo>
                    <a:lnTo>
                      <a:pt x="3334" y="181"/>
                    </a:lnTo>
                    <a:lnTo>
                      <a:pt x="3334" y="180"/>
                    </a:lnTo>
                    <a:lnTo>
                      <a:pt x="3335" y="180"/>
                    </a:lnTo>
                    <a:lnTo>
                      <a:pt x="3335" y="180"/>
                    </a:lnTo>
                    <a:lnTo>
                      <a:pt x="3335" y="179"/>
                    </a:lnTo>
                    <a:lnTo>
                      <a:pt x="3336" y="179"/>
                    </a:lnTo>
                    <a:lnTo>
                      <a:pt x="3336" y="180"/>
                    </a:lnTo>
                    <a:lnTo>
                      <a:pt x="3341" y="177"/>
                    </a:lnTo>
                    <a:lnTo>
                      <a:pt x="3346" y="175"/>
                    </a:lnTo>
                    <a:lnTo>
                      <a:pt x="3347" y="174"/>
                    </a:lnTo>
                    <a:lnTo>
                      <a:pt x="3347" y="171"/>
                    </a:lnTo>
                    <a:lnTo>
                      <a:pt x="3348" y="170"/>
                    </a:lnTo>
                    <a:lnTo>
                      <a:pt x="3349" y="166"/>
                    </a:lnTo>
                    <a:lnTo>
                      <a:pt x="3349" y="162"/>
                    </a:lnTo>
                    <a:lnTo>
                      <a:pt x="3350" y="159"/>
                    </a:lnTo>
                    <a:lnTo>
                      <a:pt x="3350" y="158"/>
                    </a:lnTo>
                    <a:lnTo>
                      <a:pt x="3350" y="157"/>
                    </a:lnTo>
                    <a:lnTo>
                      <a:pt x="3350" y="155"/>
                    </a:lnTo>
                    <a:lnTo>
                      <a:pt x="3350" y="153"/>
                    </a:lnTo>
                    <a:lnTo>
                      <a:pt x="3350" y="153"/>
                    </a:lnTo>
                    <a:lnTo>
                      <a:pt x="3350" y="151"/>
                    </a:lnTo>
                    <a:lnTo>
                      <a:pt x="3351" y="150"/>
                    </a:lnTo>
                    <a:lnTo>
                      <a:pt x="3350" y="148"/>
                    </a:lnTo>
                    <a:lnTo>
                      <a:pt x="3350" y="144"/>
                    </a:lnTo>
                    <a:lnTo>
                      <a:pt x="3349" y="138"/>
                    </a:lnTo>
                    <a:lnTo>
                      <a:pt x="3349" y="136"/>
                    </a:lnTo>
                    <a:lnTo>
                      <a:pt x="3347" y="133"/>
                    </a:lnTo>
                    <a:lnTo>
                      <a:pt x="3347" y="132"/>
                    </a:lnTo>
                    <a:lnTo>
                      <a:pt x="3347" y="131"/>
                    </a:lnTo>
                    <a:lnTo>
                      <a:pt x="3349" y="132"/>
                    </a:lnTo>
                    <a:lnTo>
                      <a:pt x="3350" y="134"/>
                    </a:lnTo>
                    <a:lnTo>
                      <a:pt x="3350" y="136"/>
                    </a:lnTo>
                    <a:lnTo>
                      <a:pt x="3350" y="138"/>
                    </a:lnTo>
                    <a:close/>
                    <a:moveTo>
                      <a:pt x="3333" y="118"/>
                    </a:moveTo>
                    <a:lnTo>
                      <a:pt x="3333" y="118"/>
                    </a:lnTo>
                    <a:lnTo>
                      <a:pt x="3333" y="117"/>
                    </a:lnTo>
                    <a:lnTo>
                      <a:pt x="3333" y="116"/>
                    </a:lnTo>
                    <a:lnTo>
                      <a:pt x="3333" y="116"/>
                    </a:lnTo>
                    <a:lnTo>
                      <a:pt x="3334" y="116"/>
                    </a:lnTo>
                    <a:lnTo>
                      <a:pt x="3335" y="117"/>
                    </a:lnTo>
                    <a:lnTo>
                      <a:pt x="3337" y="118"/>
                    </a:lnTo>
                    <a:lnTo>
                      <a:pt x="3337" y="118"/>
                    </a:lnTo>
                    <a:lnTo>
                      <a:pt x="3337" y="119"/>
                    </a:lnTo>
                    <a:lnTo>
                      <a:pt x="3338" y="120"/>
                    </a:lnTo>
                    <a:lnTo>
                      <a:pt x="3341" y="123"/>
                    </a:lnTo>
                    <a:lnTo>
                      <a:pt x="3340" y="125"/>
                    </a:lnTo>
                    <a:lnTo>
                      <a:pt x="3340" y="126"/>
                    </a:lnTo>
                    <a:lnTo>
                      <a:pt x="3340" y="127"/>
                    </a:lnTo>
                    <a:lnTo>
                      <a:pt x="3338" y="127"/>
                    </a:lnTo>
                    <a:lnTo>
                      <a:pt x="3337" y="126"/>
                    </a:lnTo>
                    <a:lnTo>
                      <a:pt x="3337" y="125"/>
                    </a:lnTo>
                    <a:lnTo>
                      <a:pt x="3337" y="123"/>
                    </a:lnTo>
                    <a:lnTo>
                      <a:pt x="3336" y="122"/>
                    </a:lnTo>
                    <a:lnTo>
                      <a:pt x="3334" y="119"/>
                    </a:lnTo>
                    <a:lnTo>
                      <a:pt x="3333" y="118"/>
                    </a:lnTo>
                    <a:close/>
                    <a:moveTo>
                      <a:pt x="2877" y="1060"/>
                    </a:moveTo>
                    <a:lnTo>
                      <a:pt x="2877" y="1061"/>
                    </a:lnTo>
                    <a:lnTo>
                      <a:pt x="2876" y="1061"/>
                    </a:lnTo>
                    <a:lnTo>
                      <a:pt x="2877" y="1060"/>
                    </a:lnTo>
                    <a:close/>
                    <a:moveTo>
                      <a:pt x="2877" y="1058"/>
                    </a:moveTo>
                    <a:lnTo>
                      <a:pt x="2876" y="1058"/>
                    </a:lnTo>
                    <a:lnTo>
                      <a:pt x="2875" y="1058"/>
                    </a:lnTo>
                    <a:lnTo>
                      <a:pt x="2874" y="1058"/>
                    </a:lnTo>
                    <a:lnTo>
                      <a:pt x="2875" y="1057"/>
                    </a:lnTo>
                    <a:lnTo>
                      <a:pt x="2877" y="1058"/>
                    </a:lnTo>
                    <a:lnTo>
                      <a:pt x="2877" y="1058"/>
                    </a:lnTo>
                    <a:lnTo>
                      <a:pt x="2877" y="1059"/>
                    </a:lnTo>
                    <a:lnTo>
                      <a:pt x="2877" y="1060"/>
                    </a:lnTo>
                    <a:lnTo>
                      <a:pt x="2877" y="1059"/>
                    </a:lnTo>
                    <a:lnTo>
                      <a:pt x="2877" y="1058"/>
                    </a:lnTo>
                    <a:close/>
                    <a:moveTo>
                      <a:pt x="2925" y="1053"/>
                    </a:moveTo>
                    <a:lnTo>
                      <a:pt x="2926" y="1052"/>
                    </a:lnTo>
                    <a:lnTo>
                      <a:pt x="2927" y="1053"/>
                    </a:lnTo>
                    <a:lnTo>
                      <a:pt x="2926" y="1054"/>
                    </a:lnTo>
                    <a:lnTo>
                      <a:pt x="2926" y="1053"/>
                    </a:lnTo>
                    <a:lnTo>
                      <a:pt x="2925" y="1053"/>
                    </a:lnTo>
                    <a:close/>
                    <a:moveTo>
                      <a:pt x="2937" y="1051"/>
                    </a:moveTo>
                    <a:lnTo>
                      <a:pt x="2938" y="1051"/>
                    </a:lnTo>
                    <a:lnTo>
                      <a:pt x="2938" y="1052"/>
                    </a:lnTo>
                    <a:lnTo>
                      <a:pt x="2937" y="1052"/>
                    </a:lnTo>
                    <a:lnTo>
                      <a:pt x="2936" y="1053"/>
                    </a:lnTo>
                    <a:lnTo>
                      <a:pt x="2937" y="1051"/>
                    </a:lnTo>
                    <a:close/>
                    <a:moveTo>
                      <a:pt x="2924" y="1050"/>
                    </a:moveTo>
                    <a:lnTo>
                      <a:pt x="2925" y="1051"/>
                    </a:lnTo>
                    <a:lnTo>
                      <a:pt x="2925" y="1052"/>
                    </a:lnTo>
                    <a:lnTo>
                      <a:pt x="2925" y="1053"/>
                    </a:lnTo>
                    <a:lnTo>
                      <a:pt x="2924" y="1053"/>
                    </a:lnTo>
                    <a:lnTo>
                      <a:pt x="2923" y="1052"/>
                    </a:lnTo>
                    <a:lnTo>
                      <a:pt x="2923" y="1051"/>
                    </a:lnTo>
                    <a:lnTo>
                      <a:pt x="2924" y="1051"/>
                    </a:lnTo>
                    <a:lnTo>
                      <a:pt x="2924" y="1050"/>
                    </a:lnTo>
                    <a:close/>
                    <a:moveTo>
                      <a:pt x="2921" y="1050"/>
                    </a:moveTo>
                    <a:lnTo>
                      <a:pt x="2922" y="1051"/>
                    </a:lnTo>
                    <a:lnTo>
                      <a:pt x="2922" y="1053"/>
                    </a:lnTo>
                    <a:lnTo>
                      <a:pt x="2921" y="1053"/>
                    </a:lnTo>
                    <a:lnTo>
                      <a:pt x="2921" y="1052"/>
                    </a:lnTo>
                    <a:lnTo>
                      <a:pt x="2921" y="1052"/>
                    </a:lnTo>
                    <a:lnTo>
                      <a:pt x="2920" y="1052"/>
                    </a:lnTo>
                    <a:lnTo>
                      <a:pt x="2919" y="1052"/>
                    </a:lnTo>
                    <a:lnTo>
                      <a:pt x="2919" y="1051"/>
                    </a:lnTo>
                    <a:lnTo>
                      <a:pt x="2919" y="1050"/>
                    </a:lnTo>
                    <a:lnTo>
                      <a:pt x="2920" y="1049"/>
                    </a:lnTo>
                    <a:lnTo>
                      <a:pt x="2921" y="1049"/>
                    </a:lnTo>
                    <a:lnTo>
                      <a:pt x="2921" y="1050"/>
                    </a:lnTo>
                    <a:close/>
                    <a:moveTo>
                      <a:pt x="2933" y="1049"/>
                    </a:moveTo>
                    <a:lnTo>
                      <a:pt x="2934" y="1049"/>
                    </a:lnTo>
                    <a:lnTo>
                      <a:pt x="2934" y="1051"/>
                    </a:lnTo>
                    <a:lnTo>
                      <a:pt x="2933" y="1050"/>
                    </a:lnTo>
                    <a:lnTo>
                      <a:pt x="2932" y="1050"/>
                    </a:lnTo>
                    <a:lnTo>
                      <a:pt x="2932" y="1049"/>
                    </a:lnTo>
                    <a:lnTo>
                      <a:pt x="2932" y="1049"/>
                    </a:lnTo>
                    <a:lnTo>
                      <a:pt x="2933" y="1049"/>
                    </a:lnTo>
                    <a:close/>
                    <a:moveTo>
                      <a:pt x="2978" y="1035"/>
                    </a:moveTo>
                    <a:lnTo>
                      <a:pt x="2978" y="1036"/>
                    </a:lnTo>
                    <a:lnTo>
                      <a:pt x="2977" y="1036"/>
                    </a:lnTo>
                    <a:lnTo>
                      <a:pt x="2976" y="1036"/>
                    </a:lnTo>
                    <a:lnTo>
                      <a:pt x="2975" y="1037"/>
                    </a:lnTo>
                    <a:lnTo>
                      <a:pt x="2975" y="1036"/>
                    </a:lnTo>
                    <a:lnTo>
                      <a:pt x="2976" y="1036"/>
                    </a:lnTo>
                    <a:lnTo>
                      <a:pt x="2978" y="1035"/>
                    </a:lnTo>
                    <a:close/>
                    <a:moveTo>
                      <a:pt x="2983" y="1031"/>
                    </a:moveTo>
                    <a:lnTo>
                      <a:pt x="2983" y="1030"/>
                    </a:lnTo>
                    <a:lnTo>
                      <a:pt x="2983" y="1031"/>
                    </a:lnTo>
                    <a:lnTo>
                      <a:pt x="2982" y="1032"/>
                    </a:lnTo>
                    <a:lnTo>
                      <a:pt x="2982" y="1033"/>
                    </a:lnTo>
                    <a:lnTo>
                      <a:pt x="2981" y="1033"/>
                    </a:lnTo>
                    <a:lnTo>
                      <a:pt x="2983" y="1031"/>
                    </a:lnTo>
                    <a:close/>
                    <a:moveTo>
                      <a:pt x="2953" y="1001"/>
                    </a:moveTo>
                    <a:lnTo>
                      <a:pt x="2953" y="1002"/>
                    </a:lnTo>
                    <a:lnTo>
                      <a:pt x="2952" y="1003"/>
                    </a:lnTo>
                    <a:lnTo>
                      <a:pt x="2952" y="1004"/>
                    </a:lnTo>
                    <a:lnTo>
                      <a:pt x="2951" y="1004"/>
                    </a:lnTo>
                    <a:lnTo>
                      <a:pt x="2951" y="1003"/>
                    </a:lnTo>
                    <a:lnTo>
                      <a:pt x="2951" y="1001"/>
                    </a:lnTo>
                    <a:lnTo>
                      <a:pt x="2951" y="1001"/>
                    </a:lnTo>
                    <a:lnTo>
                      <a:pt x="2953" y="1001"/>
                    </a:lnTo>
                    <a:close/>
                    <a:moveTo>
                      <a:pt x="2950" y="999"/>
                    </a:moveTo>
                    <a:lnTo>
                      <a:pt x="2950" y="1000"/>
                    </a:lnTo>
                    <a:lnTo>
                      <a:pt x="2950" y="1001"/>
                    </a:lnTo>
                    <a:lnTo>
                      <a:pt x="2949" y="1001"/>
                    </a:lnTo>
                    <a:lnTo>
                      <a:pt x="2948" y="1000"/>
                    </a:lnTo>
                    <a:lnTo>
                      <a:pt x="2947" y="999"/>
                    </a:lnTo>
                    <a:lnTo>
                      <a:pt x="2947" y="998"/>
                    </a:lnTo>
                    <a:lnTo>
                      <a:pt x="2948" y="999"/>
                    </a:lnTo>
                    <a:lnTo>
                      <a:pt x="2949" y="999"/>
                    </a:lnTo>
                    <a:lnTo>
                      <a:pt x="2950" y="999"/>
                    </a:lnTo>
                    <a:close/>
                    <a:moveTo>
                      <a:pt x="2929" y="961"/>
                    </a:moveTo>
                    <a:lnTo>
                      <a:pt x="2929" y="961"/>
                    </a:lnTo>
                    <a:lnTo>
                      <a:pt x="2929" y="962"/>
                    </a:lnTo>
                    <a:lnTo>
                      <a:pt x="2929" y="962"/>
                    </a:lnTo>
                    <a:lnTo>
                      <a:pt x="2928" y="962"/>
                    </a:lnTo>
                    <a:lnTo>
                      <a:pt x="2928" y="963"/>
                    </a:lnTo>
                    <a:lnTo>
                      <a:pt x="2927" y="963"/>
                    </a:lnTo>
                    <a:lnTo>
                      <a:pt x="2927" y="962"/>
                    </a:lnTo>
                    <a:lnTo>
                      <a:pt x="2926" y="962"/>
                    </a:lnTo>
                    <a:lnTo>
                      <a:pt x="2925" y="962"/>
                    </a:lnTo>
                    <a:lnTo>
                      <a:pt x="2925" y="962"/>
                    </a:lnTo>
                    <a:lnTo>
                      <a:pt x="2925" y="960"/>
                    </a:lnTo>
                    <a:lnTo>
                      <a:pt x="2925" y="959"/>
                    </a:lnTo>
                    <a:lnTo>
                      <a:pt x="2925" y="958"/>
                    </a:lnTo>
                    <a:lnTo>
                      <a:pt x="2927" y="959"/>
                    </a:lnTo>
                    <a:lnTo>
                      <a:pt x="2929" y="961"/>
                    </a:lnTo>
                    <a:close/>
                    <a:moveTo>
                      <a:pt x="2924" y="960"/>
                    </a:moveTo>
                    <a:lnTo>
                      <a:pt x="2923" y="961"/>
                    </a:lnTo>
                    <a:lnTo>
                      <a:pt x="2923" y="960"/>
                    </a:lnTo>
                    <a:lnTo>
                      <a:pt x="2922" y="959"/>
                    </a:lnTo>
                    <a:lnTo>
                      <a:pt x="2922" y="958"/>
                    </a:lnTo>
                    <a:lnTo>
                      <a:pt x="2921" y="958"/>
                    </a:lnTo>
                    <a:lnTo>
                      <a:pt x="2920" y="958"/>
                    </a:lnTo>
                    <a:lnTo>
                      <a:pt x="2920" y="959"/>
                    </a:lnTo>
                    <a:lnTo>
                      <a:pt x="2919" y="958"/>
                    </a:lnTo>
                    <a:lnTo>
                      <a:pt x="2919" y="957"/>
                    </a:lnTo>
                    <a:lnTo>
                      <a:pt x="2921" y="957"/>
                    </a:lnTo>
                    <a:lnTo>
                      <a:pt x="2921" y="957"/>
                    </a:lnTo>
                    <a:lnTo>
                      <a:pt x="2921" y="957"/>
                    </a:lnTo>
                    <a:lnTo>
                      <a:pt x="2922" y="957"/>
                    </a:lnTo>
                    <a:lnTo>
                      <a:pt x="2923" y="957"/>
                    </a:lnTo>
                    <a:lnTo>
                      <a:pt x="2924" y="958"/>
                    </a:lnTo>
                    <a:lnTo>
                      <a:pt x="2924" y="959"/>
                    </a:lnTo>
                    <a:lnTo>
                      <a:pt x="2924" y="960"/>
                    </a:lnTo>
                    <a:close/>
                    <a:moveTo>
                      <a:pt x="2908" y="954"/>
                    </a:moveTo>
                    <a:lnTo>
                      <a:pt x="2909" y="954"/>
                    </a:lnTo>
                    <a:lnTo>
                      <a:pt x="2909" y="955"/>
                    </a:lnTo>
                    <a:lnTo>
                      <a:pt x="2908" y="957"/>
                    </a:lnTo>
                    <a:lnTo>
                      <a:pt x="2908" y="957"/>
                    </a:lnTo>
                    <a:lnTo>
                      <a:pt x="2907" y="957"/>
                    </a:lnTo>
                    <a:lnTo>
                      <a:pt x="2906" y="957"/>
                    </a:lnTo>
                    <a:lnTo>
                      <a:pt x="2906" y="956"/>
                    </a:lnTo>
                    <a:lnTo>
                      <a:pt x="2905" y="955"/>
                    </a:lnTo>
                    <a:lnTo>
                      <a:pt x="2906" y="954"/>
                    </a:lnTo>
                    <a:lnTo>
                      <a:pt x="2907" y="954"/>
                    </a:lnTo>
                    <a:lnTo>
                      <a:pt x="2908" y="954"/>
                    </a:lnTo>
                    <a:close/>
                    <a:moveTo>
                      <a:pt x="2917" y="955"/>
                    </a:moveTo>
                    <a:lnTo>
                      <a:pt x="2918" y="956"/>
                    </a:lnTo>
                    <a:lnTo>
                      <a:pt x="2918" y="957"/>
                    </a:lnTo>
                    <a:lnTo>
                      <a:pt x="2917" y="958"/>
                    </a:lnTo>
                    <a:lnTo>
                      <a:pt x="2917" y="957"/>
                    </a:lnTo>
                    <a:lnTo>
                      <a:pt x="2917" y="957"/>
                    </a:lnTo>
                    <a:lnTo>
                      <a:pt x="2917" y="956"/>
                    </a:lnTo>
                    <a:lnTo>
                      <a:pt x="2916" y="956"/>
                    </a:lnTo>
                    <a:lnTo>
                      <a:pt x="2916" y="955"/>
                    </a:lnTo>
                    <a:lnTo>
                      <a:pt x="2916" y="955"/>
                    </a:lnTo>
                    <a:lnTo>
                      <a:pt x="2916" y="954"/>
                    </a:lnTo>
                    <a:lnTo>
                      <a:pt x="2917" y="954"/>
                    </a:lnTo>
                    <a:lnTo>
                      <a:pt x="2917" y="955"/>
                    </a:lnTo>
                    <a:close/>
                    <a:moveTo>
                      <a:pt x="2837" y="726"/>
                    </a:moveTo>
                    <a:lnTo>
                      <a:pt x="2837" y="728"/>
                    </a:lnTo>
                    <a:lnTo>
                      <a:pt x="2837" y="728"/>
                    </a:lnTo>
                    <a:lnTo>
                      <a:pt x="2837" y="729"/>
                    </a:lnTo>
                    <a:lnTo>
                      <a:pt x="2836" y="728"/>
                    </a:lnTo>
                    <a:lnTo>
                      <a:pt x="2835" y="727"/>
                    </a:lnTo>
                    <a:lnTo>
                      <a:pt x="2836" y="727"/>
                    </a:lnTo>
                    <a:lnTo>
                      <a:pt x="2836" y="726"/>
                    </a:lnTo>
                    <a:lnTo>
                      <a:pt x="2837" y="726"/>
                    </a:lnTo>
                    <a:lnTo>
                      <a:pt x="2837" y="726"/>
                    </a:lnTo>
                    <a:close/>
                    <a:moveTo>
                      <a:pt x="2835" y="724"/>
                    </a:moveTo>
                    <a:lnTo>
                      <a:pt x="2835" y="724"/>
                    </a:lnTo>
                    <a:lnTo>
                      <a:pt x="2835" y="723"/>
                    </a:lnTo>
                    <a:lnTo>
                      <a:pt x="2835" y="722"/>
                    </a:lnTo>
                    <a:lnTo>
                      <a:pt x="2836" y="722"/>
                    </a:lnTo>
                    <a:lnTo>
                      <a:pt x="2837" y="723"/>
                    </a:lnTo>
                    <a:lnTo>
                      <a:pt x="2837" y="724"/>
                    </a:lnTo>
                    <a:lnTo>
                      <a:pt x="2836" y="724"/>
                    </a:lnTo>
                    <a:lnTo>
                      <a:pt x="2835" y="724"/>
                    </a:lnTo>
                    <a:close/>
                    <a:moveTo>
                      <a:pt x="2267" y="699"/>
                    </a:moveTo>
                    <a:lnTo>
                      <a:pt x="2267" y="700"/>
                    </a:lnTo>
                    <a:lnTo>
                      <a:pt x="2266" y="700"/>
                    </a:lnTo>
                    <a:lnTo>
                      <a:pt x="2260" y="702"/>
                    </a:lnTo>
                    <a:lnTo>
                      <a:pt x="2259" y="702"/>
                    </a:lnTo>
                    <a:lnTo>
                      <a:pt x="2259" y="701"/>
                    </a:lnTo>
                    <a:lnTo>
                      <a:pt x="2261" y="701"/>
                    </a:lnTo>
                    <a:lnTo>
                      <a:pt x="2261" y="700"/>
                    </a:lnTo>
                    <a:lnTo>
                      <a:pt x="2263" y="699"/>
                    </a:lnTo>
                    <a:lnTo>
                      <a:pt x="2263" y="699"/>
                    </a:lnTo>
                    <a:lnTo>
                      <a:pt x="2263" y="700"/>
                    </a:lnTo>
                    <a:lnTo>
                      <a:pt x="2264" y="700"/>
                    </a:lnTo>
                    <a:lnTo>
                      <a:pt x="2265" y="700"/>
                    </a:lnTo>
                    <a:lnTo>
                      <a:pt x="2265" y="699"/>
                    </a:lnTo>
                    <a:lnTo>
                      <a:pt x="2266" y="699"/>
                    </a:lnTo>
                    <a:lnTo>
                      <a:pt x="2267" y="699"/>
                    </a:lnTo>
                    <a:lnTo>
                      <a:pt x="2267" y="699"/>
                    </a:lnTo>
                    <a:close/>
                    <a:moveTo>
                      <a:pt x="2284" y="700"/>
                    </a:moveTo>
                    <a:lnTo>
                      <a:pt x="2284" y="701"/>
                    </a:lnTo>
                    <a:lnTo>
                      <a:pt x="2280" y="700"/>
                    </a:lnTo>
                    <a:lnTo>
                      <a:pt x="2277" y="698"/>
                    </a:lnTo>
                    <a:lnTo>
                      <a:pt x="2281" y="699"/>
                    </a:lnTo>
                    <a:lnTo>
                      <a:pt x="2283" y="700"/>
                    </a:lnTo>
                    <a:lnTo>
                      <a:pt x="2284" y="700"/>
                    </a:lnTo>
                    <a:close/>
                    <a:moveTo>
                      <a:pt x="2811" y="693"/>
                    </a:moveTo>
                    <a:lnTo>
                      <a:pt x="2811" y="694"/>
                    </a:lnTo>
                    <a:lnTo>
                      <a:pt x="2811" y="694"/>
                    </a:lnTo>
                    <a:lnTo>
                      <a:pt x="2811" y="694"/>
                    </a:lnTo>
                    <a:lnTo>
                      <a:pt x="2810" y="694"/>
                    </a:lnTo>
                    <a:lnTo>
                      <a:pt x="2809" y="694"/>
                    </a:lnTo>
                    <a:lnTo>
                      <a:pt x="2809" y="693"/>
                    </a:lnTo>
                    <a:lnTo>
                      <a:pt x="2810" y="692"/>
                    </a:lnTo>
                    <a:lnTo>
                      <a:pt x="2811" y="693"/>
                    </a:lnTo>
                    <a:close/>
                    <a:moveTo>
                      <a:pt x="2281" y="685"/>
                    </a:moveTo>
                    <a:lnTo>
                      <a:pt x="2281" y="686"/>
                    </a:lnTo>
                    <a:lnTo>
                      <a:pt x="2281" y="685"/>
                    </a:lnTo>
                    <a:lnTo>
                      <a:pt x="2282" y="684"/>
                    </a:lnTo>
                    <a:lnTo>
                      <a:pt x="2283" y="683"/>
                    </a:lnTo>
                    <a:lnTo>
                      <a:pt x="2283" y="684"/>
                    </a:lnTo>
                    <a:lnTo>
                      <a:pt x="2282" y="685"/>
                    </a:lnTo>
                    <a:lnTo>
                      <a:pt x="2282" y="685"/>
                    </a:lnTo>
                    <a:lnTo>
                      <a:pt x="2281" y="685"/>
                    </a:lnTo>
                    <a:close/>
                    <a:moveTo>
                      <a:pt x="2319" y="681"/>
                    </a:moveTo>
                    <a:lnTo>
                      <a:pt x="2320" y="681"/>
                    </a:lnTo>
                    <a:lnTo>
                      <a:pt x="2319" y="682"/>
                    </a:lnTo>
                    <a:lnTo>
                      <a:pt x="2318" y="682"/>
                    </a:lnTo>
                    <a:lnTo>
                      <a:pt x="2319" y="681"/>
                    </a:lnTo>
                    <a:close/>
                    <a:moveTo>
                      <a:pt x="2314" y="667"/>
                    </a:moveTo>
                    <a:lnTo>
                      <a:pt x="2314" y="668"/>
                    </a:lnTo>
                    <a:lnTo>
                      <a:pt x="2312" y="668"/>
                    </a:lnTo>
                    <a:lnTo>
                      <a:pt x="2312" y="667"/>
                    </a:lnTo>
                    <a:lnTo>
                      <a:pt x="2311" y="667"/>
                    </a:lnTo>
                    <a:lnTo>
                      <a:pt x="2311" y="667"/>
                    </a:lnTo>
                    <a:lnTo>
                      <a:pt x="2311" y="667"/>
                    </a:lnTo>
                    <a:lnTo>
                      <a:pt x="2310" y="667"/>
                    </a:lnTo>
                    <a:lnTo>
                      <a:pt x="2310" y="667"/>
                    </a:lnTo>
                    <a:lnTo>
                      <a:pt x="2309" y="666"/>
                    </a:lnTo>
                    <a:lnTo>
                      <a:pt x="2310" y="666"/>
                    </a:lnTo>
                    <a:lnTo>
                      <a:pt x="2309" y="666"/>
                    </a:lnTo>
                    <a:lnTo>
                      <a:pt x="2308" y="666"/>
                    </a:lnTo>
                    <a:lnTo>
                      <a:pt x="2307" y="666"/>
                    </a:lnTo>
                    <a:lnTo>
                      <a:pt x="2307" y="666"/>
                    </a:lnTo>
                    <a:lnTo>
                      <a:pt x="2305" y="664"/>
                    </a:lnTo>
                    <a:lnTo>
                      <a:pt x="2305" y="663"/>
                    </a:lnTo>
                    <a:lnTo>
                      <a:pt x="2306" y="663"/>
                    </a:lnTo>
                    <a:lnTo>
                      <a:pt x="2307" y="663"/>
                    </a:lnTo>
                    <a:lnTo>
                      <a:pt x="2308" y="663"/>
                    </a:lnTo>
                    <a:lnTo>
                      <a:pt x="2309" y="663"/>
                    </a:lnTo>
                    <a:lnTo>
                      <a:pt x="2310" y="664"/>
                    </a:lnTo>
                    <a:lnTo>
                      <a:pt x="2311" y="664"/>
                    </a:lnTo>
                    <a:lnTo>
                      <a:pt x="2311" y="665"/>
                    </a:lnTo>
                    <a:lnTo>
                      <a:pt x="2312" y="665"/>
                    </a:lnTo>
                    <a:lnTo>
                      <a:pt x="2312" y="666"/>
                    </a:lnTo>
                    <a:lnTo>
                      <a:pt x="2311" y="666"/>
                    </a:lnTo>
                    <a:lnTo>
                      <a:pt x="2312" y="667"/>
                    </a:lnTo>
                    <a:lnTo>
                      <a:pt x="2313" y="667"/>
                    </a:lnTo>
                    <a:lnTo>
                      <a:pt x="2314" y="667"/>
                    </a:lnTo>
                    <a:lnTo>
                      <a:pt x="2314" y="667"/>
                    </a:lnTo>
                    <a:lnTo>
                      <a:pt x="2314" y="667"/>
                    </a:lnTo>
                    <a:close/>
                    <a:moveTo>
                      <a:pt x="2381" y="659"/>
                    </a:moveTo>
                    <a:lnTo>
                      <a:pt x="2381" y="659"/>
                    </a:lnTo>
                    <a:lnTo>
                      <a:pt x="2381" y="659"/>
                    </a:lnTo>
                    <a:lnTo>
                      <a:pt x="2379" y="662"/>
                    </a:lnTo>
                    <a:lnTo>
                      <a:pt x="2378" y="662"/>
                    </a:lnTo>
                    <a:lnTo>
                      <a:pt x="2378" y="663"/>
                    </a:lnTo>
                    <a:lnTo>
                      <a:pt x="2381" y="659"/>
                    </a:lnTo>
                    <a:close/>
                    <a:moveTo>
                      <a:pt x="2386" y="653"/>
                    </a:moveTo>
                    <a:lnTo>
                      <a:pt x="2387" y="653"/>
                    </a:lnTo>
                    <a:lnTo>
                      <a:pt x="2387" y="652"/>
                    </a:lnTo>
                    <a:lnTo>
                      <a:pt x="2387" y="653"/>
                    </a:lnTo>
                    <a:lnTo>
                      <a:pt x="2386" y="653"/>
                    </a:lnTo>
                    <a:close/>
                    <a:moveTo>
                      <a:pt x="2390" y="649"/>
                    </a:moveTo>
                    <a:lnTo>
                      <a:pt x="2390" y="650"/>
                    </a:lnTo>
                    <a:lnTo>
                      <a:pt x="2394" y="644"/>
                    </a:lnTo>
                    <a:lnTo>
                      <a:pt x="2393" y="645"/>
                    </a:lnTo>
                    <a:lnTo>
                      <a:pt x="2390" y="649"/>
                    </a:lnTo>
                    <a:close/>
                    <a:moveTo>
                      <a:pt x="2938" y="498"/>
                    </a:moveTo>
                    <a:lnTo>
                      <a:pt x="2939" y="496"/>
                    </a:lnTo>
                    <a:lnTo>
                      <a:pt x="2940" y="496"/>
                    </a:lnTo>
                    <a:lnTo>
                      <a:pt x="2942" y="496"/>
                    </a:lnTo>
                    <a:lnTo>
                      <a:pt x="2943" y="496"/>
                    </a:lnTo>
                    <a:lnTo>
                      <a:pt x="2943" y="496"/>
                    </a:lnTo>
                    <a:lnTo>
                      <a:pt x="2943" y="498"/>
                    </a:lnTo>
                    <a:lnTo>
                      <a:pt x="2942" y="500"/>
                    </a:lnTo>
                    <a:lnTo>
                      <a:pt x="2941" y="502"/>
                    </a:lnTo>
                    <a:lnTo>
                      <a:pt x="2939" y="504"/>
                    </a:lnTo>
                    <a:lnTo>
                      <a:pt x="2938" y="508"/>
                    </a:lnTo>
                    <a:lnTo>
                      <a:pt x="2936" y="508"/>
                    </a:lnTo>
                    <a:lnTo>
                      <a:pt x="2935" y="507"/>
                    </a:lnTo>
                    <a:lnTo>
                      <a:pt x="2934" y="505"/>
                    </a:lnTo>
                    <a:lnTo>
                      <a:pt x="2935" y="503"/>
                    </a:lnTo>
                    <a:lnTo>
                      <a:pt x="2937" y="501"/>
                    </a:lnTo>
                    <a:lnTo>
                      <a:pt x="2938" y="499"/>
                    </a:lnTo>
                    <a:lnTo>
                      <a:pt x="2938" y="498"/>
                    </a:lnTo>
                    <a:close/>
                    <a:moveTo>
                      <a:pt x="2945" y="484"/>
                    </a:moveTo>
                    <a:lnTo>
                      <a:pt x="2946" y="482"/>
                    </a:lnTo>
                    <a:lnTo>
                      <a:pt x="2947" y="482"/>
                    </a:lnTo>
                    <a:lnTo>
                      <a:pt x="2947" y="483"/>
                    </a:lnTo>
                    <a:lnTo>
                      <a:pt x="2947" y="485"/>
                    </a:lnTo>
                    <a:lnTo>
                      <a:pt x="2947" y="487"/>
                    </a:lnTo>
                    <a:lnTo>
                      <a:pt x="2947" y="489"/>
                    </a:lnTo>
                    <a:lnTo>
                      <a:pt x="2946" y="491"/>
                    </a:lnTo>
                    <a:lnTo>
                      <a:pt x="2945" y="492"/>
                    </a:lnTo>
                    <a:lnTo>
                      <a:pt x="2943" y="492"/>
                    </a:lnTo>
                    <a:lnTo>
                      <a:pt x="2944" y="491"/>
                    </a:lnTo>
                    <a:lnTo>
                      <a:pt x="2944" y="490"/>
                    </a:lnTo>
                    <a:lnTo>
                      <a:pt x="2943" y="489"/>
                    </a:lnTo>
                    <a:lnTo>
                      <a:pt x="2943" y="487"/>
                    </a:lnTo>
                    <a:lnTo>
                      <a:pt x="2944" y="485"/>
                    </a:lnTo>
                    <a:lnTo>
                      <a:pt x="2945" y="484"/>
                    </a:lnTo>
                    <a:close/>
                    <a:moveTo>
                      <a:pt x="298" y="307"/>
                    </a:moveTo>
                    <a:lnTo>
                      <a:pt x="298" y="306"/>
                    </a:lnTo>
                    <a:lnTo>
                      <a:pt x="299" y="307"/>
                    </a:lnTo>
                    <a:lnTo>
                      <a:pt x="298" y="307"/>
                    </a:lnTo>
                    <a:lnTo>
                      <a:pt x="298" y="309"/>
                    </a:lnTo>
                    <a:lnTo>
                      <a:pt x="297" y="310"/>
                    </a:lnTo>
                    <a:lnTo>
                      <a:pt x="298" y="311"/>
                    </a:lnTo>
                    <a:lnTo>
                      <a:pt x="297" y="310"/>
                    </a:lnTo>
                    <a:lnTo>
                      <a:pt x="296" y="310"/>
                    </a:lnTo>
                    <a:lnTo>
                      <a:pt x="297" y="309"/>
                    </a:lnTo>
                    <a:lnTo>
                      <a:pt x="298" y="309"/>
                    </a:lnTo>
                    <a:lnTo>
                      <a:pt x="297" y="307"/>
                    </a:lnTo>
                    <a:lnTo>
                      <a:pt x="297" y="308"/>
                    </a:lnTo>
                    <a:lnTo>
                      <a:pt x="296" y="309"/>
                    </a:lnTo>
                    <a:lnTo>
                      <a:pt x="295" y="308"/>
                    </a:lnTo>
                    <a:lnTo>
                      <a:pt x="296" y="307"/>
                    </a:lnTo>
                    <a:lnTo>
                      <a:pt x="297" y="307"/>
                    </a:lnTo>
                    <a:lnTo>
                      <a:pt x="298" y="307"/>
                    </a:lnTo>
                    <a:lnTo>
                      <a:pt x="298" y="30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31" name="Freeform 174">
                <a:extLst>
                  <a:ext uri="{FF2B5EF4-FFF2-40B4-BE49-F238E27FC236}">
                    <a16:creationId xmlns:a16="http://schemas.microsoft.com/office/drawing/2014/main" id="{C8E6DBE5-133F-0B9C-6FD9-EF3005D7A1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662112" y="1503366"/>
                <a:ext cx="3587745" cy="2260606"/>
              </a:xfrm>
              <a:custGeom>
                <a:avLst/>
                <a:gdLst>
                  <a:gd name="T0" fmla="*/ 1496 w 2260"/>
                  <a:gd name="T1" fmla="*/ 896 h 1424"/>
                  <a:gd name="T2" fmla="*/ 1614 w 2260"/>
                  <a:gd name="T3" fmla="*/ 1107 h 1424"/>
                  <a:gd name="T4" fmla="*/ 1766 w 2260"/>
                  <a:gd name="T5" fmla="*/ 1137 h 1424"/>
                  <a:gd name="T6" fmla="*/ 1878 w 2260"/>
                  <a:gd name="T7" fmla="*/ 1125 h 1424"/>
                  <a:gd name="T8" fmla="*/ 1928 w 2260"/>
                  <a:gd name="T9" fmla="*/ 1101 h 1424"/>
                  <a:gd name="T10" fmla="*/ 2117 w 2260"/>
                  <a:gd name="T11" fmla="*/ 904 h 1424"/>
                  <a:gd name="T12" fmla="*/ 2213 w 2260"/>
                  <a:gd name="T13" fmla="*/ 896 h 1424"/>
                  <a:gd name="T14" fmla="*/ 2200 w 2260"/>
                  <a:gd name="T15" fmla="*/ 1031 h 1424"/>
                  <a:gd name="T16" fmla="*/ 2202 w 2260"/>
                  <a:gd name="T17" fmla="*/ 1071 h 1424"/>
                  <a:gd name="T18" fmla="*/ 2150 w 2260"/>
                  <a:gd name="T19" fmla="*/ 1115 h 1424"/>
                  <a:gd name="T20" fmla="*/ 1934 w 2260"/>
                  <a:gd name="T21" fmla="*/ 1229 h 1424"/>
                  <a:gd name="T22" fmla="*/ 1992 w 2260"/>
                  <a:gd name="T23" fmla="*/ 1298 h 1424"/>
                  <a:gd name="T24" fmla="*/ 1743 w 2260"/>
                  <a:gd name="T25" fmla="*/ 1316 h 1424"/>
                  <a:gd name="T26" fmla="*/ 1680 w 2260"/>
                  <a:gd name="T27" fmla="*/ 1286 h 1424"/>
                  <a:gd name="T28" fmla="*/ 1536 w 2260"/>
                  <a:gd name="T29" fmla="*/ 1336 h 1424"/>
                  <a:gd name="T30" fmla="*/ 1320 w 2260"/>
                  <a:gd name="T31" fmla="*/ 1253 h 1424"/>
                  <a:gd name="T32" fmla="*/ 1046 w 2260"/>
                  <a:gd name="T33" fmla="*/ 1122 h 1424"/>
                  <a:gd name="T34" fmla="*/ 930 w 2260"/>
                  <a:gd name="T35" fmla="*/ 977 h 1424"/>
                  <a:gd name="T36" fmla="*/ 856 w 2260"/>
                  <a:gd name="T37" fmla="*/ 772 h 1424"/>
                  <a:gd name="T38" fmla="*/ 746 w 2260"/>
                  <a:gd name="T39" fmla="*/ 658 h 1424"/>
                  <a:gd name="T40" fmla="*/ 716 w 2260"/>
                  <a:gd name="T41" fmla="*/ 614 h 1424"/>
                  <a:gd name="T42" fmla="*/ 674 w 2260"/>
                  <a:gd name="T43" fmla="*/ 575 h 1424"/>
                  <a:gd name="T44" fmla="*/ 661 w 2260"/>
                  <a:gd name="T45" fmla="*/ 529 h 1424"/>
                  <a:gd name="T46" fmla="*/ 566 w 2260"/>
                  <a:gd name="T47" fmla="*/ 445 h 1424"/>
                  <a:gd name="T48" fmla="*/ 510 w 2260"/>
                  <a:gd name="T49" fmla="*/ 386 h 1424"/>
                  <a:gd name="T50" fmla="*/ 416 w 2260"/>
                  <a:gd name="T51" fmla="*/ 253 h 1424"/>
                  <a:gd name="T52" fmla="*/ 316 w 2260"/>
                  <a:gd name="T53" fmla="*/ 94 h 1424"/>
                  <a:gd name="T54" fmla="*/ 261 w 2260"/>
                  <a:gd name="T55" fmla="*/ 157 h 1424"/>
                  <a:gd name="T56" fmla="*/ 310 w 2260"/>
                  <a:gd name="T57" fmla="*/ 261 h 1424"/>
                  <a:gd name="T58" fmla="*/ 369 w 2260"/>
                  <a:gd name="T59" fmla="*/ 325 h 1424"/>
                  <a:gd name="T60" fmla="*/ 427 w 2260"/>
                  <a:gd name="T61" fmla="*/ 425 h 1424"/>
                  <a:gd name="T62" fmla="*/ 469 w 2260"/>
                  <a:gd name="T63" fmla="*/ 480 h 1424"/>
                  <a:gd name="T64" fmla="*/ 513 w 2260"/>
                  <a:gd name="T65" fmla="*/ 582 h 1424"/>
                  <a:gd name="T66" fmla="*/ 548 w 2260"/>
                  <a:gd name="T67" fmla="*/ 651 h 1424"/>
                  <a:gd name="T68" fmla="*/ 588 w 2260"/>
                  <a:gd name="T69" fmla="*/ 690 h 1424"/>
                  <a:gd name="T70" fmla="*/ 616 w 2260"/>
                  <a:gd name="T71" fmla="*/ 787 h 1424"/>
                  <a:gd name="T72" fmla="*/ 461 w 2260"/>
                  <a:gd name="T73" fmla="*/ 652 h 1424"/>
                  <a:gd name="T74" fmla="*/ 448 w 2260"/>
                  <a:gd name="T75" fmla="*/ 592 h 1424"/>
                  <a:gd name="T76" fmla="*/ 373 w 2260"/>
                  <a:gd name="T77" fmla="*/ 483 h 1424"/>
                  <a:gd name="T78" fmla="*/ 248 w 2260"/>
                  <a:gd name="T79" fmla="*/ 415 h 1424"/>
                  <a:gd name="T80" fmla="*/ 316 w 2260"/>
                  <a:gd name="T81" fmla="*/ 412 h 1424"/>
                  <a:gd name="T82" fmla="*/ 304 w 2260"/>
                  <a:gd name="T83" fmla="*/ 381 h 1424"/>
                  <a:gd name="T84" fmla="*/ 202 w 2260"/>
                  <a:gd name="T85" fmla="*/ 257 h 1424"/>
                  <a:gd name="T86" fmla="*/ 115 w 2260"/>
                  <a:gd name="T87" fmla="*/ 81 h 1424"/>
                  <a:gd name="T88" fmla="*/ 541 w 2260"/>
                  <a:gd name="T89" fmla="*/ 117 h 1424"/>
                  <a:gd name="T90" fmla="*/ 724 w 2260"/>
                  <a:gd name="T91" fmla="*/ 79 h 1424"/>
                  <a:gd name="T92" fmla="*/ 913 w 2260"/>
                  <a:gd name="T93" fmla="*/ 140 h 1424"/>
                  <a:gd name="T94" fmla="*/ 1006 w 2260"/>
                  <a:gd name="T95" fmla="*/ 266 h 1424"/>
                  <a:gd name="T96" fmla="*/ 1130 w 2260"/>
                  <a:gd name="T97" fmla="*/ 245 h 1424"/>
                  <a:gd name="T98" fmla="*/ 1260 w 2260"/>
                  <a:gd name="T99" fmla="*/ 298 h 1424"/>
                  <a:gd name="T100" fmla="*/ 1335 w 2260"/>
                  <a:gd name="T101" fmla="*/ 417 h 1424"/>
                  <a:gd name="T102" fmla="*/ 1404 w 2260"/>
                  <a:gd name="T103" fmla="*/ 527 h 1424"/>
                  <a:gd name="T104" fmla="*/ 540 w 2260"/>
                  <a:gd name="T105" fmla="*/ 1066 h 1424"/>
                  <a:gd name="T106" fmla="*/ 603 w 2260"/>
                  <a:gd name="T107" fmla="*/ 680 h 1424"/>
                  <a:gd name="T108" fmla="*/ 571 w 2260"/>
                  <a:gd name="T109" fmla="*/ 664 h 1424"/>
                  <a:gd name="T110" fmla="*/ 444 w 2260"/>
                  <a:gd name="T111" fmla="*/ 609 h 1424"/>
                  <a:gd name="T112" fmla="*/ 509 w 2260"/>
                  <a:gd name="T113" fmla="*/ 564 h 1424"/>
                  <a:gd name="T114" fmla="*/ 399 w 2260"/>
                  <a:gd name="T115" fmla="*/ 343 h 1424"/>
                  <a:gd name="T116" fmla="*/ 375 w 2260"/>
                  <a:gd name="T117" fmla="*/ 308 h 1424"/>
                  <a:gd name="T118" fmla="*/ 255 w 2260"/>
                  <a:gd name="T119" fmla="*/ 77 h 1424"/>
                  <a:gd name="T120" fmla="*/ 1478 w 2260"/>
                  <a:gd name="T121" fmla="*/ 879 h 1424"/>
                  <a:gd name="T122" fmla="*/ 2049 w 2260"/>
                  <a:gd name="T123" fmla="*/ 835 h 1424"/>
                  <a:gd name="T124" fmla="*/ 226 w 2260"/>
                  <a:gd name="T125" fmla="*/ 399 h 1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260" h="1424">
                    <a:moveTo>
                      <a:pt x="1515" y="553"/>
                    </a:moveTo>
                    <a:lnTo>
                      <a:pt x="1513" y="564"/>
                    </a:lnTo>
                    <a:lnTo>
                      <a:pt x="1513" y="567"/>
                    </a:lnTo>
                    <a:lnTo>
                      <a:pt x="1513" y="569"/>
                    </a:lnTo>
                    <a:lnTo>
                      <a:pt x="1513" y="572"/>
                    </a:lnTo>
                    <a:lnTo>
                      <a:pt x="1513" y="574"/>
                    </a:lnTo>
                    <a:lnTo>
                      <a:pt x="1512" y="575"/>
                    </a:lnTo>
                    <a:lnTo>
                      <a:pt x="1511" y="579"/>
                    </a:lnTo>
                    <a:lnTo>
                      <a:pt x="1509" y="583"/>
                    </a:lnTo>
                    <a:lnTo>
                      <a:pt x="1506" y="590"/>
                    </a:lnTo>
                    <a:lnTo>
                      <a:pt x="1502" y="599"/>
                    </a:lnTo>
                    <a:lnTo>
                      <a:pt x="1492" y="615"/>
                    </a:lnTo>
                    <a:lnTo>
                      <a:pt x="1485" y="641"/>
                    </a:lnTo>
                    <a:lnTo>
                      <a:pt x="1478" y="667"/>
                    </a:lnTo>
                    <a:lnTo>
                      <a:pt x="1474" y="702"/>
                    </a:lnTo>
                    <a:lnTo>
                      <a:pt x="1474" y="704"/>
                    </a:lnTo>
                    <a:lnTo>
                      <a:pt x="1474" y="707"/>
                    </a:lnTo>
                    <a:lnTo>
                      <a:pt x="1474" y="724"/>
                    </a:lnTo>
                    <a:lnTo>
                      <a:pt x="1473" y="724"/>
                    </a:lnTo>
                    <a:lnTo>
                      <a:pt x="1471" y="725"/>
                    </a:lnTo>
                    <a:lnTo>
                      <a:pt x="1466" y="724"/>
                    </a:lnTo>
                    <a:lnTo>
                      <a:pt x="1466" y="725"/>
                    </a:lnTo>
                    <a:lnTo>
                      <a:pt x="1468" y="725"/>
                    </a:lnTo>
                    <a:lnTo>
                      <a:pt x="1470" y="725"/>
                    </a:lnTo>
                    <a:lnTo>
                      <a:pt x="1471" y="726"/>
                    </a:lnTo>
                    <a:lnTo>
                      <a:pt x="1471" y="728"/>
                    </a:lnTo>
                    <a:lnTo>
                      <a:pt x="1470" y="735"/>
                    </a:lnTo>
                    <a:lnTo>
                      <a:pt x="1471" y="735"/>
                    </a:lnTo>
                    <a:lnTo>
                      <a:pt x="1472" y="733"/>
                    </a:lnTo>
                    <a:lnTo>
                      <a:pt x="1472" y="728"/>
                    </a:lnTo>
                    <a:lnTo>
                      <a:pt x="1473" y="725"/>
                    </a:lnTo>
                    <a:lnTo>
                      <a:pt x="1474" y="728"/>
                    </a:lnTo>
                    <a:lnTo>
                      <a:pt x="1472" y="744"/>
                    </a:lnTo>
                    <a:lnTo>
                      <a:pt x="1471" y="751"/>
                    </a:lnTo>
                    <a:lnTo>
                      <a:pt x="1470" y="766"/>
                    </a:lnTo>
                    <a:lnTo>
                      <a:pt x="1472" y="788"/>
                    </a:lnTo>
                    <a:lnTo>
                      <a:pt x="1471" y="798"/>
                    </a:lnTo>
                    <a:lnTo>
                      <a:pt x="1471" y="793"/>
                    </a:lnTo>
                    <a:lnTo>
                      <a:pt x="1471" y="792"/>
                    </a:lnTo>
                    <a:lnTo>
                      <a:pt x="1470" y="793"/>
                    </a:lnTo>
                    <a:lnTo>
                      <a:pt x="1468" y="801"/>
                    </a:lnTo>
                    <a:lnTo>
                      <a:pt x="1468" y="802"/>
                    </a:lnTo>
                    <a:lnTo>
                      <a:pt x="1465" y="804"/>
                    </a:lnTo>
                    <a:lnTo>
                      <a:pt x="1465" y="805"/>
                    </a:lnTo>
                    <a:lnTo>
                      <a:pt x="1465" y="806"/>
                    </a:lnTo>
                    <a:lnTo>
                      <a:pt x="1465" y="807"/>
                    </a:lnTo>
                    <a:lnTo>
                      <a:pt x="1462" y="806"/>
                    </a:lnTo>
                    <a:lnTo>
                      <a:pt x="1464" y="807"/>
                    </a:lnTo>
                    <a:lnTo>
                      <a:pt x="1464" y="809"/>
                    </a:lnTo>
                    <a:lnTo>
                      <a:pt x="1461" y="815"/>
                    </a:lnTo>
                    <a:lnTo>
                      <a:pt x="1461" y="816"/>
                    </a:lnTo>
                    <a:lnTo>
                      <a:pt x="1461" y="817"/>
                    </a:lnTo>
                    <a:lnTo>
                      <a:pt x="1462" y="818"/>
                    </a:lnTo>
                    <a:lnTo>
                      <a:pt x="1463" y="818"/>
                    </a:lnTo>
                    <a:lnTo>
                      <a:pt x="1464" y="817"/>
                    </a:lnTo>
                    <a:lnTo>
                      <a:pt x="1465" y="816"/>
                    </a:lnTo>
                    <a:lnTo>
                      <a:pt x="1465" y="816"/>
                    </a:lnTo>
                    <a:lnTo>
                      <a:pt x="1464" y="813"/>
                    </a:lnTo>
                    <a:lnTo>
                      <a:pt x="1465" y="812"/>
                    </a:lnTo>
                    <a:lnTo>
                      <a:pt x="1465" y="812"/>
                    </a:lnTo>
                    <a:lnTo>
                      <a:pt x="1465" y="812"/>
                    </a:lnTo>
                    <a:lnTo>
                      <a:pt x="1465" y="812"/>
                    </a:lnTo>
                    <a:lnTo>
                      <a:pt x="1465" y="813"/>
                    </a:lnTo>
                    <a:lnTo>
                      <a:pt x="1465" y="816"/>
                    </a:lnTo>
                    <a:lnTo>
                      <a:pt x="1465" y="822"/>
                    </a:lnTo>
                    <a:lnTo>
                      <a:pt x="1466" y="829"/>
                    </a:lnTo>
                    <a:lnTo>
                      <a:pt x="1466" y="832"/>
                    </a:lnTo>
                    <a:lnTo>
                      <a:pt x="1466" y="833"/>
                    </a:lnTo>
                    <a:lnTo>
                      <a:pt x="1467" y="837"/>
                    </a:lnTo>
                    <a:lnTo>
                      <a:pt x="1468" y="838"/>
                    </a:lnTo>
                    <a:lnTo>
                      <a:pt x="1468" y="838"/>
                    </a:lnTo>
                    <a:lnTo>
                      <a:pt x="1470" y="843"/>
                    </a:lnTo>
                    <a:lnTo>
                      <a:pt x="1470" y="853"/>
                    </a:lnTo>
                    <a:lnTo>
                      <a:pt x="1470" y="855"/>
                    </a:lnTo>
                    <a:lnTo>
                      <a:pt x="1482" y="876"/>
                    </a:lnTo>
                    <a:lnTo>
                      <a:pt x="1489" y="885"/>
                    </a:lnTo>
                    <a:lnTo>
                      <a:pt x="1490" y="885"/>
                    </a:lnTo>
                    <a:lnTo>
                      <a:pt x="1494" y="889"/>
                    </a:lnTo>
                    <a:lnTo>
                      <a:pt x="1495" y="889"/>
                    </a:lnTo>
                    <a:lnTo>
                      <a:pt x="1496" y="891"/>
                    </a:lnTo>
                    <a:lnTo>
                      <a:pt x="1500" y="894"/>
                    </a:lnTo>
                    <a:lnTo>
                      <a:pt x="1502" y="897"/>
                    </a:lnTo>
                    <a:lnTo>
                      <a:pt x="1502" y="900"/>
                    </a:lnTo>
                    <a:lnTo>
                      <a:pt x="1501" y="904"/>
                    </a:lnTo>
                    <a:lnTo>
                      <a:pt x="1500" y="907"/>
                    </a:lnTo>
                    <a:lnTo>
                      <a:pt x="1500" y="908"/>
                    </a:lnTo>
                    <a:lnTo>
                      <a:pt x="1498" y="911"/>
                    </a:lnTo>
                    <a:lnTo>
                      <a:pt x="1497" y="913"/>
                    </a:lnTo>
                    <a:lnTo>
                      <a:pt x="1496" y="913"/>
                    </a:lnTo>
                    <a:lnTo>
                      <a:pt x="1496" y="916"/>
                    </a:lnTo>
                    <a:lnTo>
                      <a:pt x="1496" y="919"/>
                    </a:lnTo>
                    <a:lnTo>
                      <a:pt x="1495" y="919"/>
                    </a:lnTo>
                    <a:lnTo>
                      <a:pt x="1494" y="913"/>
                    </a:lnTo>
                    <a:lnTo>
                      <a:pt x="1492" y="910"/>
                    </a:lnTo>
                    <a:lnTo>
                      <a:pt x="1492" y="908"/>
                    </a:lnTo>
                    <a:lnTo>
                      <a:pt x="1492" y="907"/>
                    </a:lnTo>
                    <a:lnTo>
                      <a:pt x="1492" y="906"/>
                    </a:lnTo>
                    <a:lnTo>
                      <a:pt x="1492" y="905"/>
                    </a:lnTo>
                    <a:lnTo>
                      <a:pt x="1494" y="904"/>
                    </a:lnTo>
                    <a:lnTo>
                      <a:pt x="1495" y="904"/>
                    </a:lnTo>
                    <a:lnTo>
                      <a:pt x="1496" y="903"/>
                    </a:lnTo>
                    <a:lnTo>
                      <a:pt x="1497" y="904"/>
                    </a:lnTo>
                    <a:lnTo>
                      <a:pt x="1498" y="903"/>
                    </a:lnTo>
                    <a:lnTo>
                      <a:pt x="1498" y="901"/>
                    </a:lnTo>
                    <a:lnTo>
                      <a:pt x="1499" y="900"/>
                    </a:lnTo>
                    <a:lnTo>
                      <a:pt x="1499" y="899"/>
                    </a:lnTo>
                    <a:lnTo>
                      <a:pt x="1498" y="897"/>
                    </a:lnTo>
                    <a:lnTo>
                      <a:pt x="1496" y="896"/>
                    </a:lnTo>
                    <a:lnTo>
                      <a:pt x="1494" y="895"/>
                    </a:lnTo>
                    <a:lnTo>
                      <a:pt x="1490" y="891"/>
                    </a:lnTo>
                    <a:lnTo>
                      <a:pt x="1489" y="889"/>
                    </a:lnTo>
                    <a:lnTo>
                      <a:pt x="1485" y="885"/>
                    </a:lnTo>
                    <a:lnTo>
                      <a:pt x="1482" y="880"/>
                    </a:lnTo>
                    <a:lnTo>
                      <a:pt x="1480" y="879"/>
                    </a:lnTo>
                    <a:lnTo>
                      <a:pt x="1480" y="878"/>
                    </a:lnTo>
                    <a:lnTo>
                      <a:pt x="1480" y="877"/>
                    </a:lnTo>
                    <a:lnTo>
                      <a:pt x="1478" y="872"/>
                    </a:lnTo>
                    <a:lnTo>
                      <a:pt x="1478" y="870"/>
                    </a:lnTo>
                    <a:lnTo>
                      <a:pt x="1476" y="869"/>
                    </a:lnTo>
                    <a:lnTo>
                      <a:pt x="1470" y="858"/>
                    </a:lnTo>
                    <a:lnTo>
                      <a:pt x="1470" y="855"/>
                    </a:lnTo>
                    <a:lnTo>
                      <a:pt x="1470" y="857"/>
                    </a:lnTo>
                    <a:lnTo>
                      <a:pt x="1470" y="860"/>
                    </a:lnTo>
                    <a:lnTo>
                      <a:pt x="1471" y="861"/>
                    </a:lnTo>
                    <a:lnTo>
                      <a:pt x="1472" y="863"/>
                    </a:lnTo>
                    <a:lnTo>
                      <a:pt x="1474" y="867"/>
                    </a:lnTo>
                    <a:lnTo>
                      <a:pt x="1474" y="870"/>
                    </a:lnTo>
                    <a:lnTo>
                      <a:pt x="1474" y="877"/>
                    </a:lnTo>
                    <a:lnTo>
                      <a:pt x="1476" y="882"/>
                    </a:lnTo>
                    <a:lnTo>
                      <a:pt x="1477" y="888"/>
                    </a:lnTo>
                    <a:lnTo>
                      <a:pt x="1478" y="891"/>
                    </a:lnTo>
                    <a:lnTo>
                      <a:pt x="1483" y="901"/>
                    </a:lnTo>
                    <a:lnTo>
                      <a:pt x="1485" y="903"/>
                    </a:lnTo>
                    <a:lnTo>
                      <a:pt x="1486" y="904"/>
                    </a:lnTo>
                    <a:lnTo>
                      <a:pt x="1487" y="904"/>
                    </a:lnTo>
                    <a:lnTo>
                      <a:pt x="1488" y="903"/>
                    </a:lnTo>
                    <a:lnTo>
                      <a:pt x="1489" y="902"/>
                    </a:lnTo>
                    <a:lnTo>
                      <a:pt x="1490" y="903"/>
                    </a:lnTo>
                    <a:lnTo>
                      <a:pt x="1490" y="904"/>
                    </a:lnTo>
                    <a:lnTo>
                      <a:pt x="1489" y="908"/>
                    </a:lnTo>
                    <a:lnTo>
                      <a:pt x="1490" y="909"/>
                    </a:lnTo>
                    <a:lnTo>
                      <a:pt x="1494" y="919"/>
                    </a:lnTo>
                    <a:lnTo>
                      <a:pt x="1495" y="920"/>
                    </a:lnTo>
                    <a:lnTo>
                      <a:pt x="1496" y="921"/>
                    </a:lnTo>
                    <a:lnTo>
                      <a:pt x="1496" y="921"/>
                    </a:lnTo>
                    <a:lnTo>
                      <a:pt x="1496" y="924"/>
                    </a:lnTo>
                    <a:lnTo>
                      <a:pt x="1500" y="935"/>
                    </a:lnTo>
                    <a:lnTo>
                      <a:pt x="1506" y="945"/>
                    </a:lnTo>
                    <a:lnTo>
                      <a:pt x="1511" y="954"/>
                    </a:lnTo>
                    <a:lnTo>
                      <a:pt x="1512" y="957"/>
                    </a:lnTo>
                    <a:lnTo>
                      <a:pt x="1513" y="958"/>
                    </a:lnTo>
                    <a:lnTo>
                      <a:pt x="1512" y="958"/>
                    </a:lnTo>
                    <a:lnTo>
                      <a:pt x="1512" y="959"/>
                    </a:lnTo>
                    <a:lnTo>
                      <a:pt x="1511" y="960"/>
                    </a:lnTo>
                    <a:lnTo>
                      <a:pt x="1514" y="967"/>
                    </a:lnTo>
                    <a:lnTo>
                      <a:pt x="1522" y="977"/>
                    </a:lnTo>
                    <a:lnTo>
                      <a:pt x="1525" y="979"/>
                    </a:lnTo>
                    <a:lnTo>
                      <a:pt x="1528" y="981"/>
                    </a:lnTo>
                    <a:lnTo>
                      <a:pt x="1529" y="982"/>
                    </a:lnTo>
                    <a:lnTo>
                      <a:pt x="1531" y="985"/>
                    </a:lnTo>
                    <a:lnTo>
                      <a:pt x="1531" y="986"/>
                    </a:lnTo>
                    <a:lnTo>
                      <a:pt x="1533" y="988"/>
                    </a:lnTo>
                    <a:lnTo>
                      <a:pt x="1538" y="994"/>
                    </a:lnTo>
                    <a:lnTo>
                      <a:pt x="1543" y="998"/>
                    </a:lnTo>
                    <a:lnTo>
                      <a:pt x="1544" y="1000"/>
                    </a:lnTo>
                    <a:lnTo>
                      <a:pt x="1545" y="1001"/>
                    </a:lnTo>
                    <a:lnTo>
                      <a:pt x="1545" y="1002"/>
                    </a:lnTo>
                    <a:lnTo>
                      <a:pt x="1546" y="1003"/>
                    </a:lnTo>
                    <a:lnTo>
                      <a:pt x="1547" y="1003"/>
                    </a:lnTo>
                    <a:lnTo>
                      <a:pt x="1548" y="1004"/>
                    </a:lnTo>
                    <a:lnTo>
                      <a:pt x="1549" y="1004"/>
                    </a:lnTo>
                    <a:lnTo>
                      <a:pt x="1551" y="1009"/>
                    </a:lnTo>
                    <a:lnTo>
                      <a:pt x="1555" y="1014"/>
                    </a:lnTo>
                    <a:lnTo>
                      <a:pt x="1560" y="1022"/>
                    </a:lnTo>
                    <a:lnTo>
                      <a:pt x="1564" y="1026"/>
                    </a:lnTo>
                    <a:lnTo>
                      <a:pt x="1565" y="1028"/>
                    </a:lnTo>
                    <a:lnTo>
                      <a:pt x="1567" y="1035"/>
                    </a:lnTo>
                    <a:lnTo>
                      <a:pt x="1568" y="1042"/>
                    </a:lnTo>
                    <a:lnTo>
                      <a:pt x="1570" y="1051"/>
                    </a:lnTo>
                    <a:lnTo>
                      <a:pt x="1571" y="1053"/>
                    </a:lnTo>
                    <a:lnTo>
                      <a:pt x="1574" y="1055"/>
                    </a:lnTo>
                    <a:lnTo>
                      <a:pt x="1575" y="1057"/>
                    </a:lnTo>
                    <a:lnTo>
                      <a:pt x="1574" y="1058"/>
                    </a:lnTo>
                    <a:lnTo>
                      <a:pt x="1574" y="1060"/>
                    </a:lnTo>
                    <a:lnTo>
                      <a:pt x="1575" y="1062"/>
                    </a:lnTo>
                    <a:lnTo>
                      <a:pt x="1575" y="1065"/>
                    </a:lnTo>
                    <a:lnTo>
                      <a:pt x="1575" y="1066"/>
                    </a:lnTo>
                    <a:lnTo>
                      <a:pt x="1576" y="1068"/>
                    </a:lnTo>
                    <a:lnTo>
                      <a:pt x="1578" y="1069"/>
                    </a:lnTo>
                    <a:lnTo>
                      <a:pt x="1584" y="1074"/>
                    </a:lnTo>
                    <a:lnTo>
                      <a:pt x="1585" y="1075"/>
                    </a:lnTo>
                    <a:lnTo>
                      <a:pt x="1587" y="1074"/>
                    </a:lnTo>
                    <a:lnTo>
                      <a:pt x="1588" y="1075"/>
                    </a:lnTo>
                    <a:lnTo>
                      <a:pt x="1588" y="1077"/>
                    </a:lnTo>
                    <a:lnTo>
                      <a:pt x="1588" y="1078"/>
                    </a:lnTo>
                    <a:lnTo>
                      <a:pt x="1589" y="1079"/>
                    </a:lnTo>
                    <a:lnTo>
                      <a:pt x="1590" y="1083"/>
                    </a:lnTo>
                    <a:lnTo>
                      <a:pt x="1591" y="1084"/>
                    </a:lnTo>
                    <a:lnTo>
                      <a:pt x="1592" y="1086"/>
                    </a:lnTo>
                    <a:lnTo>
                      <a:pt x="1593" y="1087"/>
                    </a:lnTo>
                    <a:lnTo>
                      <a:pt x="1595" y="1088"/>
                    </a:lnTo>
                    <a:lnTo>
                      <a:pt x="1597" y="1088"/>
                    </a:lnTo>
                    <a:lnTo>
                      <a:pt x="1598" y="1088"/>
                    </a:lnTo>
                    <a:lnTo>
                      <a:pt x="1598" y="1088"/>
                    </a:lnTo>
                    <a:lnTo>
                      <a:pt x="1600" y="1093"/>
                    </a:lnTo>
                    <a:lnTo>
                      <a:pt x="1601" y="1097"/>
                    </a:lnTo>
                    <a:lnTo>
                      <a:pt x="1601" y="1099"/>
                    </a:lnTo>
                    <a:lnTo>
                      <a:pt x="1603" y="1101"/>
                    </a:lnTo>
                    <a:lnTo>
                      <a:pt x="1606" y="1103"/>
                    </a:lnTo>
                    <a:lnTo>
                      <a:pt x="1607" y="1105"/>
                    </a:lnTo>
                    <a:lnTo>
                      <a:pt x="1609" y="1105"/>
                    </a:lnTo>
                    <a:lnTo>
                      <a:pt x="1610" y="1105"/>
                    </a:lnTo>
                    <a:lnTo>
                      <a:pt x="1612" y="1106"/>
                    </a:lnTo>
                    <a:lnTo>
                      <a:pt x="1613" y="1106"/>
                    </a:lnTo>
                    <a:lnTo>
                      <a:pt x="1614" y="1107"/>
                    </a:lnTo>
                    <a:lnTo>
                      <a:pt x="1614" y="1107"/>
                    </a:lnTo>
                    <a:lnTo>
                      <a:pt x="1614" y="1110"/>
                    </a:lnTo>
                    <a:lnTo>
                      <a:pt x="1612" y="1109"/>
                    </a:lnTo>
                    <a:lnTo>
                      <a:pt x="1609" y="1106"/>
                    </a:lnTo>
                    <a:lnTo>
                      <a:pt x="1605" y="1105"/>
                    </a:lnTo>
                    <a:lnTo>
                      <a:pt x="1602" y="1102"/>
                    </a:lnTo>
                    <a:lnTo>
                      <a:pt x="1601" y="1101"/>
                    </a:lnTo>
                    <a:lnTo>
                      <a:pt x="1599" y="1102"/>
                    </a:lnTo>
                    <a:lnTo>
                      <a:pt x="1601" y="1104"/>
                    </a:lnTo>
                    <a:lnTo>
                      <a:pt x="1603" y="1106"/>
                    </a:lnTo>
                    <a:lnTo>
                      <a:pt x="1605" y="1106"/>
                    </a:lnTo>
                    <a:lnTo>
                      <a:pt x="1606" y="1107"/>
                    </a:lnTo>
                    <a:lnTo>
                      <a:pt x="1607" y="1109"/>
                    </a:lnTo>
                    <a:lnTo>
                      <a:pt x="1610" y="1110"/>
                    </a:lnTo>
                    <a:lnTo>
                      <a:pt x="1610" y="1111"/>
                    </a:lnTo>
                    <a:lnTo>
                      <a:pt x="1609" y="1111"/>
                    </a:lnTo>
                    <a:lnTo>
                      <a:pt x="1607" y="1110"/>
                    </a:lnTo>
                    <a:lnTo>
                      <a:pt x="1606" y="1110"/>
                    </a:lnTo>
                    <a:lnTo>
                      <a:pt x="1606" y="1110"/>
                    </a:lnTo>
                    <a:lnTo>
                      <a:pt x="1606" y="1111"/>
                    </a:lnTo>
                    <a:lnTo>
                      <a:pt x="1606" y="1113"/>
                    </a:lnTo>
                    <a:lnTo>
                      <a:pt x="1607" y="1113"/>
                    </a:lnTo>
                    <a:lnTo>
                      <a:pt x="1608" y="1113"/>
                    </a:lnTo>
                    <a:lnTo>
                      <a:pt x="1609" y="1113"/>
                    </a:lnTo>
                    <a:lnTo>
                      <a:pt x="1610" y="1112"/>
                    </a:lnTo>
                    <a:lnTo>
                      <a:pt x="1611" y="1111"/>
                    </a:lnTo>
                    <a:lnTo>
                      <a:pt x="1612" y="1111"/>
                    </a:lnTo>
                    <a:lnTo>
                      <a:pt x="1613" y="1111"/>
                    </a:lnTo>
                    <a:lnTo>
                      <a:pt x="1620" y="1114"/>
                    </a:lnTo>
                    <a:lnTo>
                      <a:pt x="1622" y="1114"/>
                    </a:lnTo>
                    <a:lnTo>
                      <a:pt x="1623" y="1115"/>
                    </a:lnTo>
                    <a:lnTo>
                      <a:pt x="1624" y="1116"/>
                    </a:lnTo>
                    <a:lnTo>
                      <a:pt x="1626" y="1117"/>
                    </a:lnTo>
                    <a:lnTo>
                      <a:pt x="1627" y="1116"/>
                    </a:lnTo>
                    <a:lnTo>
                      <a:pt x="1624" y="1114"/>
                    </a:lnTo>
                    <a:lnTo>
                      <a:pt x="1619" y="1112"/>
                    </a:lnTo>
                    <a:lnTo>
                      <a:pt x="1616" y="1110"/>
                    </a:lnTo>
                    <a:lnTo>
                      <a:pt x="1615" y="1107"/>
                    </a:lnTo>
                    <a:lnTo>
                      <a:pt x="1620" y="1110"/>
                    </a:lnTo>
                    <a:lnTo>
                      <a:pt x="1626" y="1113"/>
                    </a:lnTo>
                    <a:lnTo>
                      <a:pt x="1632" y="1114"/>
                    </a:lnTo>
                    <a:lnTo>
                      <a:pt x="1641" y="1115"/>
                    </a:lnTo>
                    <a:lnTo>
                      <a:pt x="1648" y="1114"/>
                    </a:lnTo>
                    <a:lnTo>
                      <a:pt x="1653" y="1114"/>
                    </a:lnTo>
                    <a:lnTo>
                      <a:pt x="1654" y="1114"/>
                    </a:lnTo>
                    <a:lnTo>
                      <a:pt x="1655" y="1115"/>
                    </a:lnTo>
                    <a:lnTo>
                      <a:pt x="1658" y="1117"/>
                    </a:lnTo>
                    <a:lnTo>
                      <a:pt x="1664" y="1121"/>
                    </a:lnTo>
                    <a:lnTo>
                      <a:pt x="1665" y="1122"/>
                    </a:lnTo>
                    <a:lnTo>
                      <a:pt x="1666" y="1123"/>
                    </a:lnTo>
                    <a:lnTo>
                      <a:pt x="1666" y="1125"/>
                    </a:lnTo>
                    <a:lnTo>
                      <a:pt x="1667" y="1125"/>
                    </a:lnTo>
                    <a:lnTo>
                      <a:pt x="1677" y="1127"/>
                    </a:lnTo>
                    <a:lnTo>
                      <a:pt x="1678" y="1128"/>
                    </a:lnTo>
                    <a:lnTo>
                      <a:pt x="1681" y="1128"/>
                    </a:lnTo>
                    <a:lnTo>
                      <a:pt x="1683" y="1128"/>
                    </a:lnTo>
                    <a:lnTo>
                      <a:pt x="1684" y="1131"/>
                    </a:lnTo>
                    <a:lnTo>
                      <a:pt x="1686" y="1137"/>
                    </a:lnTo>
                    <a:lnTo>
                      <a:pt x="1688" y="1139"/>
                    </a:lnTo>
                    <a:lnTo>
                      <a:pt x="1693" y="1144"/>
                    </a:lnTo>
                    <a:lnTo>
                      <a:pt x="1694" y="1145"/>
                    </a:lnTo>
                    <a:lnTo>
                      <a:pt x="1698" y="1153"/>
                    </a:lnTo>
                    <a:lnTo>
                      <a:pt x="1698" y="1153"/>
                    </a:lnTo>
                    <a:lnTo>
                      <a:pt x="1700" y="1154"/>
                    </a:lnTo>
                    <a:lnTo>
                      <a:pt x="1702" y="1155"/>
                    </a:lnTo>
                    <a:lnTo>
                      <a:pt x="1703" y="1155"/>
                    </a:lnTo>
                    <a:lnTo>
                      <a:pt x="1706" y="1156"/>
                    </a:lnTo>
                    <a:lnTo>
                      <a:pt x="1708" y="1156"/>
                    </a:lnTo>
                    <a:lnTo>
                      <a:pt x="1710" y="1155"/>
                    </a:lnTo>
                    <a:lnTo>
                      <a:pt x="1711" y="1155"/>
                    </a:lnTo>
                    <a:lnTo>
                      <a:pt x="1714" y="1154"/>
                    </a:lnTo>
                    <a:lnTo>
                      <a:pt x="1724" y="1153"/>
                    </a:lnTo>
                    <a:lnTo>
                      <a:pt x="1729" y="1151"/>
                    </a:lnTo>
                    <a:lnTo>
                      <a:pt x="1731" y="1150"/>
                    </a:lnTo>
                    <a:lnTo>
                      <a:pt x="1733" y="1150"/>
                    </a:lnTo>
                    <a:lnTo>
                      <a:pt x="1738" y="1149"/>
                    </a:lnTo>
                    <a:lnTo>
                      <a:pt x="1740" y="1147"/>
                    </a:lnTo>
                    <a:lnTo>
                      <a:pt x="1741" y="1147"/>
                    </a:lnTo>
                    <a:lnTo>
                      <a:pt x="1749" y="1144"/>
                    </a:lnTo>
                    <a:lnTo>
                      <a:pt x="1749" y="1145"/>
                    </a:lnTo>
                    <a:lnTo>
                      <a:pt x="1748" y="1145"/>
                    </a:lnTo>
                    <a:lnTo>
                      <a:pt x="1747" y="1146"/>
                    </a:lnTo>
                    <a:lnTo>
                      <a:pt x="1747" y="1147"/>
                    </a:lnTo>
                    <a:lnTo>
                      <a:pt x="1748" y="1148"/>
                    </a:lnTo>
                    <a:lnTo>
                      <a:pt x="1754" y="1147"/>
                    </a:lnTo>
                    <a:lnTo>
                      <a:pt x="1755" y="1146"/>
                    </a:lnTo>
                    <a:lnTo>
                      <a:pt x="1755" y="1146"/>
                    </a:lnTo>
                    <a:lnTo>
                      <a:pt x="1756" y="1145"/>
                    </a:lnTo>
                    <a:lnTo>
                      <a:pt x="1756" y="1145"/>
                    </a:lnTo>
                    <a:lnTo>
                      <a:pt x="1756" y="1144"/>
                    </a:lnTo>
                    <a:lnTo>
                      <a:pt x="1756" y="1143"/>
                    </a:lnTo>
                    <a:lnTo>
                      <a:pt x="1756" y="1142"/>
                    </a:lnTo>
                    <a:lnTo>
                      <a:pt x="1758" y="1142"/>
                    </a:lnTo>
                    <a:lnTo>
                      <a:pt x="1758" y="1141"/>
                    </a:lnTo>
                    <a:lnTo>
                      <a:pt x="1759" y="1142"/>
                    </a:lnTo>
                    <a:lnTo>
                      <a:pt x="1759" y="1141"/>
                    </a:lnTo>
                    <a:lnTo>
                      <a:pt x="1761" y="1141"/>
                    </a:lnTo>
                    <a:lnTo>
                      <a:pt x="1762" y="1141"/>
                    </a:lnTo>
                    <a:lnTo>
                      <a:pt x="1762" y="1142"/>
                    </a:lnTo>
                    <a:lnTo>
                      <a:pt x="1763" y="1142"/>
                    </a:lnTo>
                    <a:lnTo>
                      <a:pt x="1768" y="1141"/>
                    </a:lnTo>
                    <a:lnTo>
                      <a:pt x="1769" y="1141"/>
                    </a:lnTo>
                    <a:lnTo>
                      <a:pt x="1770" y="1138"/>
                    </a:lnTo>
                    <a:lnTo>
                      <a:pt x="1769" y="1137"/>
                    </a:lnTo>
                    <a:lnTo>
                      <a:pt x="1769" y="1136"/>
                    </a:lnTo>
                    <a:lnTo>
                      <a:pt x="1768" y="1136"/>
                    </a:lnTo>
                    <a:lnTo>
                      <a:pt x="1768" y="1137"/>
                    </a:lnTo>
                    <a:lnTo>
                      <a:pt x="1767" y="1137"/>
                    </a:lnTo>
                    <a:lnTo>
                      <a:pt x="1766" y="1137"/>
                    </a:lnTo>
                    <a:lnTo>
                      <a:pt x="1765" y="1138"/>
                    </a:lnTo>
                    <a:lnTo>
                      <a:pt x="1760" y="1140"/>
                    </a:lnTo>
                    <a:lnTo>
                      <a:pt x="1759" y="1140"/>
                    </a:lnTo>
                    <a:lnTo>
                      <a:pt x="1759" y="1141"/>
                    </a:lnTo>
                    <a:lnTo>
                      <a:pt x="1759" y="1141"/>
                    </a:lnTo>
                    <a:lnTo>
                      <a:pt x="1755" y="1141"/>
                    </a:lnTo>
                    <a:lnTo>
                      <a:pt x="1753" y="1143"/>
                    </a:lnTo>
                    <a:lnTo>
                      <a:pt x="1752" y="1144"/>
                    </a:lnTo>
                    <a:lnTo>
                      <a:pt x="1751" y="1144"/>
                    </a:lnTo>
                    <a:lnTo>
                      <a:pt x="1750" y="1144"/>
                    </a:lnTo>
                    <a:lnTo>
                      <a:pt x="1750" y="1145"/>
                    </a:lnTo>
                    <a:lnTo>
                      <a:pt x="1750" y="1143"/>
                    </a:lnTo>
                    <a:lnTo>
                      <a:pt x="1752" y="1142"/>
                    </a:lnTo>
                    <a:lnTo>
                      <a:pt x="1753" y="1142"/>
                    </a:lnTo>
                    <a:lnTo>
                      <a:pt x="1754" y="1141"/>
                    </a:lnTo>
                    <a:lnTo>
                      <a:pt x="1755" y="1141"/>
                    </a:lnTo>
                    <a:lnTo>
                      <a:pt x="1768" y="1136"/>
                    </a:lnTo>
                    <a:lnTo>
                      <a:pt x="1771" y="1135"/>
                    </a:lnTo>
                    <a:lnTo>
                      <a:pt x="1779" y="1134"/>
                    </a:lnTo>
                    <a:lnTo>
                      <a:pt x="1789" y="1134"/>
                    </a:lnTo>
                    <a:lnTo>
                      <a:pt x="1799" y="1134"/>
                    </a:lnTo>
                    <a:lnTo>
                      <a:pt x="1798" y="1136"/>
                    </a:lnTo>
                    <a:lnTo>
                      <a:pt x="1798" y="1137"/>
                    </a:lnTo>
                    <a:lnTo>
                      <a:pt x="1798" y="1137"/>
                    </a:lnTo>
                    <a:lnTo>
                      <a:pt x="1798" y="1139"/>
                    </a:lnTo>
                    <a:lnTo>
                      <a:pt x="1798" y="1140"/>
                    </a:lnTo>
                    <a:lnTo>
                      <a:pt x="1799" y="1140"/>
                    </a:lnTo>
                    <a:lnTo>
                      <a:pt x="1800" y="1139"/>
                    </a:lnTo>
                    <a:lnTo>
                      <a:pt x="1801" y="1138"/>
                    </a:lnTo>
                    <a:lnTo>
                      <a:pt x="1802" y="1138"/>
                    </a:lnTo>
                    <a:lnTo>
                      <a:pt x="1802" y="1139"/>
                    </a:lnTo>
                    <a:lnTo>
                      <a:pt x="1801" y="1141"/>
                    </a:lnTo>
                    <a:lnTo>
                      <a:pt x="1801" y="1141"/>
                    </a:lnTo>
                    <a:lnTo>
                      <a:pt x="1803" y="1140"/>
                    </a:lnTo>
                    <a:lnTo>
                      <a:pt x="1803" y="1139"/>
                    </a:lnTo>
                    <a:lnTo>
                      <a:pt x="1803" y="1139"/>
                    </a:lnTo>
                    <a:lnTo>
                      <a:pt x="1804" y="1137"/>
                    </a:lnTo>
                    <a:lnTo>
                      <a:pt x="1803" y="1137"/>
                    </a:lnTo>
                    <a:lnTo>
                      <a:pt x="1802" y="1136"/>
                    </a:lnTo>
                    <a:lnTo>
                      <a:pt x="1801" y="1136"/>
                    </a:lnTo>
                    <a:lnTo>
                      <a:pt x="1801" y="1135"/>
                    </a:lnTo>
                    <a:lnTo>
                      <a:pt x="1802" y="1134"/>
                    </a:lnTo>
                    <a:lnTo>
                      <a:pt x="1803" y="1134"/>
                    </a:lnTo>
                    <a:lnTo>
                      <a:pt x="1815" y="1133"/>
                    </a:lnTo>
                    <a:lnTo>
                      <a:pt x="1820" y="1132"/>
                    </a:lnTo>
                    <a:lnTo>
                      <a:pt x="1825" y="1130"/>
                    </a:lnTo>
                    <a:lnTo>
                      <a:pt x="1828" y="1127"/>
                    </a:lnTo>
                    <a:lnTo>
                      <a:pt x="1829" y="1125"/>
                    </a:lnTo>
                    <a:lnTo>
                      <a:pt x="1829" y="1123"/>
                    </a:lnTo>
                    <a:lnTo>
                      <a:pt x="1830" y="1123"/>
                    </a:lnTo>
                    <a:lnTo>
                      <a:pt x="1831" y="1123"/>
                    </a:lnTo>
                    <a:lnTo>
                      <a:pt x="1832" y="1123"/>
                    </a:lnTo>
                    <a:lnTo>
                      <a:pt x="1833" y="1126"/>
                    </a:lnTo>
                    <a:lnTo>
                      <a:pt x="1834" y="1133"/>
                    </a:lnTo>
                    <a:lnTo>
                      <a:pt x="1834" y="1135"/>
                    </a:lnTo>
                    <a:lnTo>
                      <a:pt x="1834" y="1132"/>
                    </a:lnTo>
                    <a:lnTo>
                      <a:pt x="1834" y="1132"/>
                    </a:lnTo>
                    <a:lnTo>
                      <a:pt x="1834" y="1130"/>
                    </a:lnTo>
                    <a:lnTo>
                      <a:pt x="1834" y="1127"/>
                    </a:lnTo>
                    <a:lnTo>
                      <a:pt x="1834" y="1125"/>
                    </a:lnTo>
                    <a:lnTo>
                      <a:pt x="1833" y="1122"/>
                    </a:lnTo>
                    <a:lnTo>
                      <a:pt x="1832" y="1121"/>
                    </a:lnTo>
                    <a:lnTo>
                      <a:pt x="1834" y="1120"/>
                    </a:lnTo>
                    <a:lnTo>
                      <a:pt x="1835" y="1120"/>
                    </a:lnTo>
                    <a:lnTo>
                      <a:pt x="1838" y="1120"/>
                    </a:lnTo>
                    <a:lnTo>
                      <a:pt x="1840" y="1120"/>
                    </a:lnTo>
                    <a:lnTo>
                      <a:pt x="1847" y="1119"/>
                    </a:lnTo>
                    <a:lnTo>
                      <a:pt x="1853" y="1117"/>
                    </a:lnTo>
                    <a:lnTo>
                      <a:pt x="1861" y="1116"/>
                    </a:lnTo>
                    <a:lnTo>
                      <a:pt x="1869" y="1115"/>
                    </a:lnTo>
                    <a:lnTo>
                      <a:pt x="1877" y="1115"/>
                    </a:lnTo>
                    <a:lnTo>
                      <a:pt x="1883" y="1115"/>
                    </a:lnTo>
                    <a:lnTo>
                      <a:pt x="1886" y="1115"/>
                    </a:lnTo>
                    <a:lnTo>
                      <a:pt x="1887" y="1117"/>
                    </a:lnTo>
                    <a:lnTo>
                      <a:pt x="1891" y="1120"/>
                    </a:lnTo>
                    <a:lnTo>
                      <a:pt x="1892" y="1120"/>
                    </a:lnTo>
                    <a:lnTo>
                      <a:pt x="1892" y="1121"/>
                    </a:lnTo>
                    <a:lnTo>
                      <a:pt x="1891" y="1122"/>
                    </a:lnTo>
                    <a:lnTo>
                      <a:pt x="1891" y="1123"/>
                    </a:lnTo>
                    <a:lnTo>
                      <a:pt x="1890" y="1123"/>
                    </a:lnTo>
                    <a:lnTo>
                      <a:pt x="1891" y="1123"/>
                    </a:lnTo>
                    <a:lnTo>
                      <a:pt x="1891" y="1122"/>
                    </a:lnTo>
                    <a:lnTo>
                      <a:pt x="1890" y="1123"/>
                    </a:lnTo>
                    <a:lnTo>
                      <a:pt x="1889" y="1123"/>
                    </a:lnTo>
                    <a:lnTo>
                      <a:pt x="1886" y="1123"/>
                    </a:lnTo>
                    <a:lnTo>
                      <a:pt x="1886" y="1122"/>
                    </a:lnTo>
                    <a:lnTo>
                      <a:pt x="1886" y="1121"/>
                    </a:lnTo>
                    <a:lnTo>
                      <a:pt x="1886" y="1120"/>
                    </a:lnTo>
                    <a:lnTo>
                      <a:pt x="1886" y="1120"/>
                    </a:lnTo>
                    <a:lnTo>
                      <a:pt x="1886" y="1119"/>
                    </a:lnTo>
                    <a:lnTo>
                      <a:pt x="1885" y="1120"/>
                    </a:lnTo>
                    <a:lnTo>
                      <a:pt x="1884" y="1121"/>
                    </a:lnTo>
                    <a:lnTo>
                      <a:pt x="1883" y="1121"/>
                    </a:lnTo>
                    <a:lnTo>
                      <a:pt x="1882" y="1121"/>
                    </a:lnTo>
                    <a:lnTo>
                      <a:pt x="1882" y="1121"/>
                    </a:lnTo>
                    <a:lnTo>
                      <a:pt x="1881" y="1122"/>
                    </a:lnTo>
                    <a:lnTo>
                      <a:pt x="1882" y="1122"/>
                    </a:lnTo>
                    <a:lnTo>
                      <a:pt x="1882" y="1122"/>
                    </a:lnTo>
                    <a:lnTo>
                      <a:pt x="1882" y="1123"/>
                    </a:lnTo>
                    <a:lnTo>
                      <a:pt x="1882" y="1123"/>
                    </a:lnTo>
                    <a:lnTo>
                      <a:pt x="1881" y="1123"/>
                    </a:lnTo>
                    <a:lnTo>
                      <a:pt x="1880" y="1123"/>
                    </a:lnTo>
                    <a:lnTo>
                      <a:pt x="1879" y="1122"/>
                    </a:lnTo>
                    <a:lnTo>
                      <a:pt x="1879" y="1123"/>
                    </a:lnTo>
                    <a:lnTo>
                      <a:pt x="1880" y="1123"/>
                    </a:lnTo>
                    <a:lnTo>
                      <a:pt x="1879" y="1124"/>
                    </a:lnTo>
                    <a:lnTo>
                      <a:pt x="1878" y="1124"/>
                    </a:lnTo>
                    <a:lnTo>
                      <a:pt x="1878" y="1125"/>
                    </a:lnTo>
                    <a:lnTo>
                      <a:pt x="1878" y="1126"/>
                    </a:lnTo>
                    <a:lnTo>
                      <a:pt x="1880" y="1125"/>
                    </a:lnTo>
                    <a:lnTo>
                      <a:pt x="1881" y="1126"/>
                    </a:lnTo>
                    <a:lnTo>
                      <a:pt x="1882" y="1127"/>
                    </a:lnTo>
                    <a:lnTo>
                      <a:pt x="1882" y="1127"/>
                    </a:lnTo>
                    <a:lnTo>
                      <a:pt x="1884" y="1126"/>
                    </a:lnTo>
                    <a:lnTo>
                      <a:pt x="1885" y="1126"/>
                    </a:lnTo>
                    <a:lnTo>
                      <a:pt x="1886" y="1126"/>
                    </a:lnTo>
                    <a:lnTo>
                      <a:pt x="1886" y="1128"/>
                    </a:lnTo>
                    <a:lnTo>
                      <a:pt x="1887" y="1128"/>
                    </a:lnTo>
                    <a:lnTo>
                      <a:pt x="1889" y="1129"/>
                    </a:lnTo>
                    <a:lnTo>
                      <a:pt x="1890" y="1129"/>
                    </a:lnTo>
                    <a:lnTo>
                      <a:pt x="1888" y="1128"/>
                    </a:lnTo>
                    <a:lnTo>
                      <a:pt x="1886" y="1127"/>
                    </a:lnTo>
                    <a:lnTo>
                      <a:pt x="1885" y="1125"/>
                    </a:lnTo>
                    <a:lnTo>
                      <a:pt x="1884" y="1123"/>
                    </a:lnTo>
                    <a:lnTo>
                      <a:pt x="1886" y="1123"/>
                    </a:lnTo>
                    <a:lnTo>
                      <a:pt x="1886" y="1123"/>
                    </a:lnTo>
                    <a:lnTo>
                      <a:pt x="1887" y="1124"/>
                    </a:lnTo>
                    <a:lnTo>
                      <a:pt x="1889" y="1123"/>
                    </a:lnTo>
                    <a:lnTo>
                      <a:pt x="1888" y="1125"/>
                    </a:lnTo>
                    <a:lnTo>
                      <a:pt x="1889" y="1125"/>
                    </a:lnTo>
                    <a:lnTo>
                      <a:pt x="1890" y="1126"/>
                    </a:lnTo>
                    <a:lnTo>
                      <a:pt x="1891" y="1127"/>
                    </a:lnTo>
                    <a:lnTo>
                      <a:pt x="1891" y="1128"/>
                    </a:lnTo>
                    <a:lnTo>
                      <a:pt x="1890" y="1127"/>
                    </a:lnTo>
                    <a:lnTo>
                      <a:pt x="1890" y="1128"/>
                    </a:lnTo>
                    <a:lnTo>
                      <a:pt x="1891" y="1128"/>
                    </a:lnTo>
                    <a:lnTo>
                      <a:pt x="1894" y="1129"/>
                    </a:lnTo>
                    <a:lnTo>
                      <a:pt x="1895" y="1130"/>
                    </a:lnTo>
                    <a:lnTo>
                      <a:pt x="1894" y="1132"/>
                    </a:lnTo>
                    <a:lnTo>
                      <a:pt x="1892" y="1133"/>
                    </a:lnTo>
                    <a:lnTo>
                      <a:pt x="1892" y="1135"/>
                    </a:lnTo>
                    <a:lnTo>
                      <a:pt x="1892" y="1136"/>
                    </a:lnTo>
                    <a:lnTo>
                      <a:pt x="1894" y="1137"/>
                    </a:lnTo>
                    <a:lnTo>
                      <a:pt x="1895" y="1138"/>
                    </a:lnTo>
                    <a:lnTo>
                      <a:pt x="1896" y="1138"/>
                    </a:lnTo>
                    <a:lnTo>
                      <a:pt x="1897" y="1137"/>
                    </a:lnTo>
                    <a:lnTo>
                      <a:pt x="1896" y="1136"/>
                    </a:lnTo>
                    <a:lnTo>
                      <a:pt x="1895" y="1135"/>
                    </a:lnTo>
                    <a:lnTo>
                      <a:pt x="1895" y="1133"/>
                    </a:lnTo>
                    <a:lnTo>
                      <a:pt x="1896" y="1134"/>
                    </a:lnTo>
                    <a:lnTo>
                      <a:pt x="1897" y="1134"/>
                    </a:lnTo>
                    <a:lnTo>
                      <a:pt x="1898" y="1134"/>
                    </a:lnTo>
                    <a:lnTo>
                      <a:pt x="1898" y="1133"/>
                    </a:lnTo>
                    <a:lnTo>
                      <a:pt x="1896" y="1132"/>
                    </a:lnTo>
                    <a:lnTo>
                      <a:pt x="1895" y="1132"/>
                    </a:lnTo>
                    <a:lnTo>
                      <a:pt x="1896" y="1130"/>
                    </a:lnTo>
                    <a:lnTo>
                      <a:pt x="1898" y="1131"/>
                    </a:lnTo>
                    <a:lnTo>
                      <a:pt x="1903" y="1132"/>
                    </a:lnTo>
                    <a:lnTo>
                      <a:pt x="1904" y="1133"/>
                    </a:lnTo>
                    <a:lnTo>
                      <a:pt x="1906" y="1133"/>
                    </a:lnTo>
                    <a:lnTo>
                      <a:pt x="1909" y="1134"/>
                    </a:lnTo>
                    <a:lnTo>
                      <a:pt x="1911" y="1134"/>
                    </a:lnTo>
                    <a:lnTo>
                      <a:pt x="1914" y="1133"/>
                    </a:lnTo>
                    <a:lnTo>
                      <a:pt x="1916" y="1133"/>
                    </a:lnTo>
                    <a:lnTo>
                      <a:pt x="1917" y="1132"/>
                    </a:lnTo>
                    <a:lnTo>
                      <a:pt x="1917" y="1133"/>
                    </a:lnTo>
                    <a:lnTo>
                      <a:pt x="1918" y="1134"/>
                    </a:lnTo>
                    <a:lnTo>
                      <a:pt x="1919" y="1134"/>
                    </a:lnTo>
                    <a:lnTo>
                      <a:pt x="1919" y="1133"/>
                    </a:lnTo>
                    <a:lnTo>
                      <a:pt x="1919" y="1131"/>
                    </a:lnTo>
                    <a:lnTo>
                      <a:pt x="1919" y="1130"/>
                    </a:lnTo>
                    <a:lnTo>
                      <a:pt x="1918" y="1130"/>
                    </a:lnTo>
                    <a:lnTo>
                      <a:pt x="1918" y="1131"/>
                    </a:lnTo>
                    <a:lnTo>
                      <a:pt x="1917" y="1132"/>
                    </a:lnTo>
                    <a:lnTo>
                      <a:pt x="1915" y="1132"/>
                    </a:lnTo>
                    <a:lnTo>
                      <a:pt x="1915" y="1132"/>
                    </a:lnTo>
                    <a:lnTo>
                      <a:pt x="1915" y="1131"/>
                    </a:lnTo>
                    <a:lnTo>
                      <a:pt x="1917" y="1129"/>
                    </a:lnTo>
                    <a:lnTo>
                      <a:pt x="1917" y="1128"/>
                    </a:lnTo>
                    <a:lnTo>
                      <a:pt x="1919" y="1128"/>
                    </a:lnTo>
                    <a:lnTo>
                      <a:pt x="1923" y="1126"/>
                    </a:lnTo>
                    <a:lnTo>
                      <a:pt x="1925" y="1125"/>
                    </a:lnTo>
                    <a:lnTo>
                      <a:pt x="1926" y="1125"/>
                    </a:lnTo>
                    <a:lnTo>
                      <a:pt x="1927" y="1125"/>
                    </a:lnTo>
                    <a:lnTo>
                      <a:pt x="1929" y="1124"/>
                    </a:lnTo>
                    <a:lnTo>
                      <a:pt x="1930" y="1124"/>
                    </a:lnTo>
                    <a:lnTo>
                      <a:pt x="1930" y="1123"/>
                    </a:lnTo>
                    <a:lnTo>
                      <a:pt x="1931" y="1121"/>
                    </a:lnTo>
                    <a:lnTo>
                      <a:pt x="1932" y="1120"/>
                    </a:lnTo>
                    <a:lnTo>
                      <a:pt x="1934" y="1120"/>
                    </a:lnTo>
                    <a:lnTo>
                      <a:pt x="1935" y="1120"/>
                    </a:lnTo>
                    <a:lnTo>
                      <a:pt x="1936" y="1120"/>
                    </a:lnTo>
                    <a:lnTo>
                      <a:pt x="1936" y="1119"/>
                    </a:lnTo>
                    <a:lnTo>
                      <a:pt x="1939" y="1119"/>
                    </a:lnTo>
                    <a:lnTo>
                      <a:pt x="1940" y="1118"/>
                    </a:lnTo>
                    <a:lnTo>
                      <a:pt x="1939" y="1117"/>
                    </a:lnTo>
                    <a:lnTo>
                      <a:pt x="1938" y="1118"/>
                    </a:lnTo>
                    <a:lnTo>
                      <a:pt x="1936" y="1119"/>
                    </a:lnTo>
                    <a:lnTo>
                      <a:pt x="1933" y="1119"/>
                    </a:lnTo>
                    <a:lnTo>
                      <a:pt x="1932" y="1120"/>
                    </a:lnTo>
                    <a:lnTo>
                      <a:pt x="1934" y="1115"/>
                    </a:lnTo>
                    <a:lnTo>
                      <a:pt x="1934" y="1112"/>
                    </a:lnTo>
                    <a:lnTo>
                      <a:pt x="1933" y="1110"/>
                    </a:lnTo>
                    <a:lnTo>
                      <a:pt x="1932" y="1108"/>
                    </a:lnTo>
                    <a:lnTo>
                      <a:pt x="1931" y="1108"/>
                    </a:lnTo>
                    <a:lnTo>
                      <a:pt x="1930" y="1108"/>
                    </a:lnTo>
                    <a:lnTo>
                      <a:pt x="1930" y="1108"/>
                    </a:lnTo>
                    <a:lnTo>
                      <a:pt x="1930" y="1109"/>
                    </a:lnTo>
                    <a:lnTo>
                      <a:pt x="1929" y="1109"/>
                    </a:lnTo>
                    <a:lnTo>
                      <a:pt x="1929" y="1110"/>
                    </a:lnTo>
                    <a:lnTo>
                      <a:pt x="1927" y="1109"/>
                    </a:lnTo>
                    <a:lnTo>
                      <a:pt x="1925" y="1106"/>
                    </a:lnTo>
                    <a:lnTo>
                      <a:pt x="1924" y="1106"/>
                    </a:lnTo>
                    <a:lnTo>
                      <a:pt x="1925" y="1104"/>
                    </a:lnTo>
                    <a:lnTo>
                      <a:pt x="1926" y="1102"/>
                    </a:lnTo>
                    <a:lnTo>
                      <a:pt x="1928" y="1101"/>
                    </a:lnTo>
                    <a:lnTo>
                      <a:pt x="1931" y="1100"/>
                    </a:lnTo>
                    <a:lnTo>
                      <a:pt x="1933" y="1098"/>
                    </a:lnTo>
                    <a:lnTo>
                      <a:pt x="1935" y="1097"/>
                    </a:lnTo>
                    <a:lnTo>
                      <a:pt x="1936" y="1095"/>
                    </a:lnTo>
                    <a:lnTo>
                      <a:pt x="1934" y="1096"/>
                    </a:lnTo>
                    <a:lnTo>
                      <a:pt x="1930" y="1099"/>
                    </a:lnTo>
                    <a:lnTo>
                      <a:pt x="1926" y="1101"/>
                    </a:lnTo>
                    <a:lnTo>
                      <a:pt x="1924" y="1103"/>
                    </a:lnTo>
                    <a:lnTo>
                      <a:pt x="1924" y="1105"/>
                    </a:lnTo>
                    <a:lnTo>
                      <a:pt x="1923" y="1106"/>
                    </a:lnTo>
                    <a:lnTo>
                      <a:pt x="1922" y="1105"/>
                    </a:lnTo>
                    <a:lnTo>
                      <a:pt x="1921" y="1106"/>
                    </a:lnTo>
                    <a:lnTo>
                      <a:pt x="1920" y="1106"/>
                    </a:lnTo>
                    <a:lnTo>
                      <a:pt x="1919" y="1106"/>
                    </a:lnTo>
                    <a:lnTo>
                      <a:pt x="1917" y="1106"/>
                    </a:lnTo>
                    <a:lnTo>
                      <a:pt x="1917" y="1106"/>
                    </a:lnTo>
                    <a:lnTo>
                      <a:pt x="1919" y="1104"/>
                    </a:lnTo>
                    <a:lnTo>
                      <a:pt x="1922" y="1101"/>
                    </a:lnTo>
                    <a:lnTo>
                      <a:pt x="1927" y="1098"/>
                    </a:lnTo>
                    <a:lnTo>
                      <a:pt x="1933" y="1094"/>
                    </a:lnTo>
                    <a:lnTo>
                      <a:pt x="1942" y="1091"/>
                    </a:lnTo>
                    <a:lnTo>
                      <a:pt x="1948" y="1085"/>
                    </a:lnTo>
                    <a:lnTo>
                      <a:pt x="1949" y="1084"/>
                    </a:lnTo>
                    <a:lnTo>
                      <a:pt x="1952" y="1084"/>
                    </a:lnTo>
                    <a:lnTo>
                      <a:pt x="1958" y="1079"/>
                    </a:lnTo>
                    <a:lnTo>
                      <a:pt x="1964" y="1072"/>
                    </a:lnTo>
                    <a:lnTo>
                      <a:pt x="1965" y="1071"/>
                    </a:lnTo>
                    <a:lnTo>
                      <a:pt x="1967" y="1071"/>
                    </a:lnTo>
                    <a:lnTo>
                      <a:pt x="1970" y="1068"/>
                    </a:lnTo>
                    <a:lnTo>
                      <a:pt x="1972" y="1066"/>
                    </a:lnTo>
                    <a:lnTo>
                      <a:pt x="1973" y="1063"/>
                    </a:lnTo>
                    <a:lnTo>
                      <a:pt x="1974" y="1049"/>
                    </a:lnTo>
                    <a:lnTo>
                      <a:pt x="1974" y="1045"/>
                    </a:lnTo>
                    <a:lnTo>
                      <a:pt x="1974" y="1044"/>
                    </a:lnTo>
                    <a:lnTo>
                      <a:pt x="1974" y="1042"/>
                    </a:lnTo>
                    <a:lnTo>
                      <a:pt x="1974" y="1041"/>
                    </a:lnTo>
                    <a:lnTo>
                      <a:pt x="1974" y="1040"/>
                    </a:lnTo>
                    <a:lnTo>
                      <a:pt x="1974" y="1038"/>
                    </a:lnTo>
                    <a:lnTo>
                      <a:pt x="1976" y="1035"/>
                    </a:lnTo>
                    <a:lnTo>
                      <a:pt x="1977" y="1033"/>
                    </a:lnTo>
                    <a:lnTo>
                      <a:pt x="1982" y="1030"/>
                    </a:lnTo>
                    <a:lnTo>
                      <a:pt x="1987" y="1025"/>
                    </a:lnTo>
                    <a:lnTo>
                      <a:pt x="1991" y="1022"/>
                    </a:lnTo>
                    <a:lnTo>
                      <a:pt x="1991" y="1019"/>
                    </a:lnTo>
                    <a:lnTo>
                      <a:pt x="1991" y="1018"/>
                    </a:lnTo>
                    <a:lnTo>
                      <a:pt x="1991" y="1017"/>
                    </a:lnTo>
                    <a:lnTo>
                      <a:pt x="1991" y="1015"/>
                    </a:lnTo>
                    <a:lnTo>
                      <a:pt x="1989" y="1011"/>
                    </a:lnTo>
                    <a:lnTo>
                      <a:pt x="1989" y="1010"/>
                    </a:lnTo>
                    <a:lnTo>
                      <a:pt x="1989" y="1009"/>
                    </a:lnTo>
                    <a:lnTo>
                      <a:pt x="1989" y="1008"/>
                    </a:lnTo>
                    <a:lnTo>
                      <a:pt x="1989" y="1002"/>
                    </a:lnTo>
                    <a:lnTo>
                      <a:pt x="1990" y="998"/>
                    </a:lnTo>
                    <a:lnTo>
                      <a:pt x="1990" y="994"/>
                    </a:lnTo>
                    <a:lnTo>
                      <a:pt x="1990" y="992"/>
                    </a:lnTo>
                    <a:lnTo>
                      <a:pt x="1991" y="988"/>
                    </a:lnTo>
                    <a:lnTo>
                      <a:pt x="1991" y="985"/>
                    </a:lnTo>
                    <a:lnTo>
                      <a:pt x="1990" y="978"/>
                    </a:lnTo>
                    <a:lnTo>
                      <a:pt x="1990" y="975"/>
                    </a:lnTo>
                    <a:lnTo>
                      <a:pt x="1991" y="969"/>
                    </a:lnTo>
                    <a:lnTo>
                      <a:pt x="1991" y="961"/>
                    </a:lnTo>
                    <a:lnTo>
                      <a:pt x="1992" y="960"/>
                    </a:lnTo>
                    <a:lnTo>
                      <a:pt x="1996" y="955"/>
                    </a:lnTo>
                    <a:lnTo>
                      <a:pt x="1997" y="953"/>
                    </a:lnTo>
                    <a:lnTo>
                      <a:pt x="1999" y="949"/>
                    </a:lnTo>
                    <a:lnTo>
                      <a:pt x="2000" y="944"/>
                    </a:lnTo>
                    <a:lnTo>
                      <a:pt x="2000" y="942"/>
                    </a:lnTo>
                    <a:lnTo>
                      <a:pt x="2000" y="942"/>
                    </a:lnTo>
                    <a:lnTo>
                      <a:pt x="1999" y="946"/>
                    </a:lnTo>
                    <a:lnTo>
                      <a:pt x="1998" y="949"/>
                    </a:lnTo>
                    <a:lnTo>
                      <a:pt x="1997" y="950"/>
                    </a:lnTo>
                    <a:lnTo>
                      <a:pt x="1997" y="952"/>
                    </a:lnTo>
                    <a:lnTo>
                      <a:pt x="1996" y="953"/>
                    </a:lnTo>
                    <a:lnTo>
                      <a:pt x="1995" y="956"/>
                    </a:lnTo>
                    <a:lnTo>
                      <a:pt x="1993" y="956"/>
                    </a:lnTo>
                    <a:lnTo>
                      <a:pt x="1993" y="956"/>
                    </a:lnTo>
                    <a:lnTo>
                      <a:pt x="1995" y="954"/>
                    </a:lnTo>
                    <a:lnTo>
                      <a:pt x="1999" y="940"/>
                    </a:lnTo>
                    <a:lnTo>
                      <a:pt x="2000" y="939"/>
                    </a:lnTo>
                    <a:lnTo>
                      <a:pt x="2001" y="938"/>
                    </a:lnTo>
                    <a:lnTo>
                      <a:pt x="2009" y="932"/>
                    </a:lnTo>
                    <a:lnTo>
                      <a:pt x="2010" y="931"/>
                    </a:lnTo>
                    <a:lnTo>
                      <a:pt x="2015" y="930"/>
                    </a:lnTo>
                    <a:lnTo>
                      <a:pt x="2018" y="927"/>
                    </a:lnTo>
                    <a:lnTo>
                      <a:pt x="2019" y="926"/>
                    </a:lnTo>
                    <a:lnTo>
                      <a:pt x="2020" y="926"/>
                    </a:lnTo>
                    <a:lnTo>
                      <a:pt x="2022" y="926"/>
                    </a:lnTo>
                    <a:lnTo>
                      <a:pt x="2026" y="925"/>
                    </a:lnTo>
                    <a:lnTo>
                      <a:pt x="2031" y="921"/>
                    </a:lnTo>
                    <a:lnTo>
                      <a:pt x="2031" y="921"/>
                    </a:lnTo>
                    <a:lnTo>
                      <a:pt x="2033" y="921"/>
                    </a:lnTo>
                    <a:lnTo>
                      <a:pt x="2040" y="918"/>
                    </a:lnTo>
                    <a:lnTo>
                      <a:pt x="2048" y="917"/>
                    </a:lnTo>
                    <a:lnTo>
                      <a:pt x="2053" y="917"/>
                    </a:lnTo>
                    <a:lnTo>
                      <a:pt x="2063" y="915"/>
                    </a:lnTo>
                    <a:lnTo>
                      <a:pt x="2077" y="913"/>
                    </a:lnTo>
                    <a:lnTo>
                      <a:pt x="2083" y="912"/>
                    </a:lnTo>
                    <a:lnTo>
                      <a:pt x="2085" y="912"/>
                    </a:lnTo>
                    <a:lnTo>
                      <a:pt x="2088" y="912"/>
                    </a:lnTo>
                    <a:lnTo>
                      <a:pt x="2088" y="912"/>
                    </a:lnTo>
                    <a:lnTo>
                      <a:pt x="2090" y="911"/>
                    </a:lnTo>
                    <a:lnTo>
                      <a:pt x="2091" y="911"/>
                    </a:lnTo>
                    <a:lnTo>
                      <a:pt x="2097" y="910"/>
                    </a:lnTo>
                    <a:lnTo>
                      <a:pt x="2101" y="908"/>
                    </a:lnTo>
                    <a:lnTo>
                      <a:pt x="2105" y="908"/>
                    </a:lnTo>
                    <a:lnTo>
                      <a:pt x="2106" y="908"/>
                    </a:lnTo>
                    <a:lnTo>
                      <a:pt x="2109" y="907"/>
                    </a:lnTo>
                    <a:lnTo>
                      <a:pt x="2117" y="904"/>
                    </a:lnTo>
                    <a:lnTo>
                      <a:pt x="2120" y="903"/>
                    </a:lnTo>
                    <a:lnTo>
                      <a:pt x="2124" y="899"/>
                    </a:lnTo>
                    <a:lnTo>
                      <a:pt x="2126" y="899"/>
                    </a:lnTo>
                    <a:lnTo>
                      <a:pt x="2130" y="898"/>
                    </a:lnTo>
                    <a:lnTo>
                      <a:pt x="2132" y="897"/>
                    </a:lnTo>
                    <a:lnTo>
                      <a:pt x="2134" y="896"/>
                    </a:lnTo>
                    <a:lnTo>
                      <a:pt x="2136" y="895"/>
                    </a:lnTo>
                    <a:lnTo>
                      <a:pt x="2141" y="895"/>
                    </a:lnTo>
                    <a:lnTo>
                      <a:pt x="2142" y="896"/>
                    </a:lnTo>
                    <a:lnTo>
                      <a:pt x="2145" y="897"/>
                    </a:lnTo>
                    <a:lnTo>
                      <a:pt x="2146" y="897"/>
                    </a:lnTo>
                    <a:lnTo>
                      <a:pt x="2147" y="897"/>
                    </a:lnTo>
                    <a:lnTo>
                      <a:pt x="2149" y="896"/>
                    </a:lnTo>
                    <a:lnTo>
                      <a:pt x="2154" y="896"/>
                    </a:lnTo>
                    <a:lnTo>
                      <a:pt x="2155" y="895"/>
                    </a:lnTo>
                    <a:lnTo>
                      <a:pt x="2156" y="895"/>
                    </a:lnTo>
                    <a:lnTo>
                      <a:pt x="2157" y="895"/>
                    </a:lnTo>
                    <a:lnTo>
                      <a:pt x="2162" y="895"/>
                    </a:lnTo>
                    <a:lnTo>
                      <a:pt x="2160" y="894"/>
                    </a:lnTo>
                    <a:lnTo>
                      <a:pt x="2158" y="894"/>
                    </a:lnTo>
                    <a:lnTo>
                      <a:pt x="2157" y="894"/>
                    </a:lnTo>
                    <a:lnTo>
                      <a:pt x="2154" y="895"/>
                    </a:lnTo>
                    <a:lnTo>
                      <a:pt x="2151" y="896"/>
                    </a:lnTo>
                    <a:lnTo>
                      <a:pt x="2150" y="896"/>
                    </a:lnTo>
                    <a:lnTo>
                      <a:pt x="2151" y="895"/>
                    </a:lnTo>
                    <a:lnTo>
                      <a:pt x="2153" y="895"/>
                    </a:lnTo>
                    <a:lnTo>
                      <a:pt x="2154" y="894"/>
                    </a:lnTo>
                    <a:lnTo>
                      <a:pt x="2156" y="894"/>
                    </a:lnTo>
                    <a:lnTo>
                      <a:pt x="2158" y="893"/>
                    </a:lnTo>
                    <a:lnTo>
                      <a:pt x="2158" y="893"/>
                    </a:lnTo>
                    <a:lnTo>
                      <a:pt x="2159" y="893"/>
                    </a:lnTo>
                    <a:lnTo>
                      <a:pt x="2162" y="894"/>
                    </a:lnTo>
                    <a:lnTo>
                      <a:pt x="2168" y="894"/>
                    </a:lnTo>
                    <a:lnTo>
                      <a:pt x="2170" y="894"/>
                    </a:lnTo>
                    <a:lnTo>
                      <a:pt x="2175" y="895"/>
                    </a:lnTo>
                    <a:lnTo>
                      <a:pt x="2178" y="896"/>
                    </a:lnTo>
                    <a:lnTo>
                      <a:pt x="2184" y="898"/>
                    </a:lnTo>
                    <a:lnTo>
                      <a:pt x="2188" y="899"/>
                    </a:lnTo>
                    <a:lnTo>
                      <a:pt x="2189" y="899"/>
                    </a:lnTo>
                    <a:lnTo>
                      <a:pt x="2188" y="899"/>
                    </a:lnTo>
                    <a:lnTo>
                      <a:pt x="2187" y="899"/>
                    </a:lnTo>
                    <a:lnTo>
                      <a:pt x="2186" y="899"/>
                    </a:lnTo>
                    <a:lnTo>
                      <a:pt x="2185" y="899"/>
                    </a:lnTo>
                    <a:lnTo>
                      <a:pt x="2184" y="899"/>
                    </a:lnTo>
                    <a:lnTo>
                      <a:pt x="2184" y="899"/>
                    </a:lnTo>
                    <a:lnTo>
                      <a:pt x="2179" y="898"/>
                    </a:lnTo>
                    <a:lnTo>
                      <a:pt x="2177" y="897"/>
                    </a:lnTo>
                    <a:lnTo>
                      <a:pt x="2179" y="899"/>
                    </a:lnTo>
                    <a:lnTo>
                      <a:pt x="2181" y="900"/>
                    </a:lnTo>
                    <a:lnTo>
                      <a:pt x="2184" y="901"/>
                    </a:lnTo>
                    <a:lnTo>
                      <a:pt x="2185" y="901"/>
                    </a:lnTo>
                    <a:lnTo>
                      <a:pt x="2190" y="901"/>
                    </a:lnTo>
                    <a:lnTo>
                      <a:pt x="2193" y="902"/>
                    </a:lnTo>
                    <a:lnTo>
                      <a:pt x="2194" y="902"/>
                    </a:lnTo>
                    <a:lnTo>
                      <a:pt x="2195" y="901"/>
                    </a:lnTo>
                    <a:lnTo>
                      <a:pt x="2192" y="901"/>
                    </a:lnTo>
                    <a:lnTo>
                      <a:pt x="2191" y="900"/>
                    </a:lnTo>
                    <a:lnTo>
                      <a:pt x="2189" y="899"/>
                    </a:lnTo>
                    <a:lnTo>
                      <a:pt x="2190" y="899"/>
                    </a:lnTo>
                    <a:lnTo>
                      <a:pt x="2194" y="900"/>
                    </a:lnTo>
                    <a:lnTo>
                      <a:pt x="2198" y="901"/>
                    </a:lnTo>
                    <a:lnTo>
                      <a:pt x="2200" y="902"/>
                    </a:lnTo>
                    <a:lnTo>
                      <a:pt x="2202" y="901"/>
                    </a:lnTo>
                    <a:lnTo>
                      <a:pt x="2203" y="902"/>
                    </a:lnTo>
                    <a:lnTo>
                      <a:pt x="2203" y="903"/>
                    </a:lnTo>
                    <a:lnTo>
                      <a:pt x="2204" y="903"/>
                    </a:lnTo>
                    <a:lnTo>
                      <a:pt x="2205" y="903"/>
                    </a:lnTo>
                    <a:lnTo>
                      <a:pt x="2204" y="904"/>
                    </a:lnTo>
                    <a:lnTo>
                      <a:pt x="2203" y="903"/>
                    </a:lnTo>
                    <a:lnTo>
                      <a:pt x="2204" y="904"/>
                    </a:lnTo>
                    <a:lnTo>
                      <a:pt x="2205" y="904"/>
                    </a:lnTo>
                    <a:lnTo>
                      <a:pt x="2208" y="904"/>
                    </a:lnTo>
                    <a:lnTo>
                      <a:pt x="2210" y="904"/>
                    </a:lnTo>
                    <a:lnTo>
                      <a:pt x="2214" y="905"/>
                    </a:lnTo>
                    <a:lnTo>
                      <a:pt x="2218" y="905"/>
                    </a:lnTo>
                    <a:lnTo>
                      <a:pt x="2219" y="905"/>
                    </a:lnTo>
                    <a:lnTo>
                      <a:pt x="2220" y="906"/>
                    </a:lnTo>
                    <a:lnTo>
                      <a:pt x="2222" y="906"/>
                    </a:lnTo>
                    <a:lnTo>
                      <a:pt x="2227" y="904"/>
                    </a:lnTo>
                    <a:lnTo>
                      <a:pt x="2228" y="903"/>
                    </a:lnTo>
                    <a:lnTo>
                      <a:pt x="2228" y="901"/>
                    </a:lnTo>
                    <a:lnTo>
                      <a:pt x="2229" y="901"/>
                    </a:lnTo>
                    <a:lnTo>
                      <a:pt x="2229" y="900"/>
                    </a:lnTo>
                    <a:lnTo>
                      <a:pt x="2229" y="899"/>
                    </a:lnTo>
                    <a:lnTo>
                      <a:pt x="2229" y="899"/>
                    </a:lnTo>
                    <a:lnTo>
                      <a:pt x="2229" y="898"/>
                    </a:lnTo>
                    <a:lnTo>
                      <a:pt x="2229" y="897"/>
                    </a:lnTo>
                    <a:lnTo>
                      <a:pt x="2228" y="896"/>
                    </a:lnTo>
                    <a:lnTo>
                      <a:pt x="2226" y="896"/>
                    </a:lnTo>
                    <a:lnTo>
                      <a:pt x="2224" y="897"/>
                    </a:lnTo>
                    <a:lnTo>
                      <a:pt x="2223" y="898"/>
                    </a:lnTo>
                    <a:lnTo>
                      <a:pt x="2222" y="899"/>
                    </a:lnTo>
                    <a:lnTo>
                      <a:pt x="2220" y="899"/>
                    </a:lnTo>
                    <a:lnTo>
                      <a:pt x="2219" y="899"/>
                    </a:lnTo>
                    <a:lnTo>
                      <a:pt x="2217" y="899"/>
                    </a:lnTo>
                    <a:lnTo>
                      <a:pt x="2215" y="899"/>
                    </a:lnTo>
                    <a:lnTo>
                      <a:pt x="2215" y="898"/>
                    </a:lnTo>
                    <a:lnTo>
                      <a:pt x="2215" y="897"/>
                    </a:lnTo>
                    <a:lnTo>
                      <a:pt x="2214" y="898"/>
                    </a:lnTo>
                    <a:lnTo>
                      <a:pt x="2211" y="899"/>
                    </a:lnTo>
                    <a:lnTo>
                      <a:pt x="2211" y="900"/>
                    </a:lnTo>
                    <a:lnTo>
                      <a:pt x="2210" y="901"/>
                    </a:lnTo>
                    <a:lnTo>
                      <a:pt x="2210" y="900"/>
                    </a:lnTo>
                    <a:lnTo>
                      <a:pt x="2209" y="900"/>
                    </a:lnTo>
                    <a:lnTo>
                      <a:pt x="2209" y="899"/>
                    </a:lnTo>
                    <a:lnTo>
                      <a:pt x="2211" y="897"/>
                    </a:lnTo>
                    <a:lnTo>
                      <a:pt x="2212" y="896"/>
                    </a:lnTo>
                    <a:lnTo>
                      <a:pt x="2213" y="896"/>
                    </a:lnTo>
                    <a:lnTo>
                      <a:pt x="2213" y="895"/>
                    </a:lnTo>
                    <a:lnTo>
                      <a:pt x="2215" y="896"/>
                    </a:lnTo>
                    <a:lnTo>
                      <a:pt x="2217" y="896"/>
                    </a:lnTo>
                    <a:lnTo>
                      <a:pt x="2218" y="896"/>
                    </a:lnTo>
                    <a:lnTo>
                      <a:pt x="2219" y="897"/>
                    </a:lnTo>
                    <a:lnTo>
                      <a:pt x="2221" y="896"/>
                    </a:lnTo>
                    <a:lnTo>
                      <a:pt x="2229" y="892"/>
                    </a:lnTo>
                    <a:lnTo>
                      <a:pt x="2231" y="892"/>
                    </a:lnTo>
                    <a:lnTo>
                      <a:pt x="2236" y="894"/>
                    </a:lnTo>
                    <a:lnTo>
                      <a:pt x="2237" y="895"/>
                    </a:lnTo>
                    <a:lnTo>
                      <a:pt x="2239" y="896"/>
                    </a:lnTo>
                    <a:lnTo>
                      <a:pt x="2243" y="902"/>
                    </a:lnTo>
                    <a:lnTo>
                      <a:pt x="2243" y="903"/>
                    </a:lnTo>
                    <a:lnTo>
                      <a:pt x="2244" y="904"/>
                    </a:lnTo>
                    <a:lnTo>
                      <a:pt x="2244" y="904"/>
                    </a:lnTo>
                    <a:lnTo>
                      <a:pt x="2244" y="906"/>
                    </a:lnTo>
                    <a:lnTo>
                      <a:pt x="2245" y="906"/>
                    </a:lnTo>
                    <a:lnTo>
                      <a:pt x="2246" y="907"/>
                    </a:lnTo>
                    <a:lnTo>
                      <a:pt x="2246" y="907"/>
                    </a:lnTo>
                    <a:lnTo>
                      <a:pt x="2246" y="906"/>
                    </a:lnTo>
                    <a:lnTo>
                      <a:pt x="2247" y="906"/>
                    </a:lnTo>
                    <a:lnTo>
                      <a:pt x="2249" y="906"/>
                    </a:lnTo>
                    <a:lnTo>
                      <a:pt x="2250" y="906"/>
                    </a:lnTo>
                    <a:lnTo>
                      <a:pt x="2251" y="907"/>
                    </a:lnTo>
                    <a:lnTo>
                      <a:pt x="2252" y="911"/>
                    </a:lnTo>
                    <a:lnTo>
                      <a:pt x="2252" y="912"/>
                    </a:lnTo>
                    <a:lnTo>
                      <a:pt x="2252" y="913"/>
                    </a:lnTo>
                    <a:lnTo>
                      <a:pt x="2251" y="915"/>
                    </a:lnTo>
                    <a:lnTo>
                      <a:pt x="2251" y="916"/>
                    </a:lnTo>
                    <a:lnTo>
                      <a:pt x="2251" y="919"/>
                    </a:lnTo>
                    <a:lnTo>
                      <a:pt x="2252" y="924"/>
                    </a:lnTo>
                    <a:lnTo>
                      <a:pt x="2254" y="928"/>
                    </a:lnTo>
                    <a:lnTo>
                      <a:pt x="2257" y="927"/>
                    </a:lnTo>
                    <a:lnTo>
                      <a:pt x="2257" y="928"/>
                    </a:lnTo>
                    <a:lnTo>
                      <a:pt x="2257" y="929"/>
                    </a:lnTo>
                    <a:lnTo>
                      <a:pt x="2255" y="932"/>
                    </a:lnTo>
                    <a:lnTo>
                      <a:pt x="2255" y="933"/>
                    </a:lnTo>
                    <a:lnTo>
                      <a:pt x="2254" y="934"/>
                    </a:lnTo>
                    <a:lnTo>
                      <a:pt x="2254" y="935"/>
                    </a:lnTo>
                    <a:lnTo>
                      <a:pt x="2255" y="936"/>
                    </a:lnTo>
                    <a:lnTo>
                      <a:pt x="2255" y="937"/>
                    </a:lnTo>
                    <a:lnTo>
                      <a:pt x="2254" y="937"/>
                    </a:lnTo>
                    <a:lnTo>
                      <a:pt x="2253" y="938"/>
                    </a:lnTo>
                    <a:lnTo>
                      <a:pt x="2252" y="938"/>
                    </a:lnTo>
                    <a:lnTo>
                      <a:pt x="2251" y="939"/>
                    </a:lnTo>
                    <a:lnTo>
                      <a:pt x="2251" y="939"/>
                    </a:lnTo>
                    <a:lnTo>
                      <a:pt x="2251" y="941"/>
                    </a:lnTo>
                    <a:lnTo>
                      <a:pt x="2250" y="942"/>
                    </a:lnTo>
                    <a:lnTo>
                      <a:pt x="2250" y="946"/>
                    </a:lnTo>
                    <a:lnTo>
                      <a:pt x="2248" y="950"/>
                    </a:lnTo>
                    <a:lnTo>
                      <a:pt x="2248" y="951"/>
                    </a:lnTo>
                    <a:lnTo>
                      <a:pt x="2243" y="958"/>
                    </a:lnTo>
                    <a:lnTo>
                      <a:pt x="2237" y="965"/>
                    </a:lnTo>
                    <a:lnTo>
                      <a:pt x="2235" y="968"/>
                    </a:lnTo>
                    <a:lnTo>
                      <a:pt x="2234" y="969"/>
                    </a:lnTo>
                    <a:lnTo>
                      <a:pt x="2230" y="971"/>
                    </a:lnTo>
                    <a:lnTo>
                      <a:pt x="2229" y="973"/>
                    </a:lnTo>
                    <a:lnTo>
                      <a:pt x="2226" y="974"/>
                    </a:lnTo>
                    <a:lnTo>
                      <a:pt x="2222" y="978"/>
                    </a:lnTo>
                    <a:lnTo>
                      <a:pt x="2214" y="992"/>
                    </a:lnTo>
                    <a:lnTo>
                      <a:pt x="2213" y="994"/>
                    </a:lnTo>
                    <a:lnTo>
                      <a:pt x="2212" y="994"/>
                    </a:lnTo>
                    <a:lnTo>
                      <a:pt x="2211" y="995"/>
                    </a:lnTo>
                    <a:lnTo>
                      <a:pt x="2211" y="996"/>
                    </a:lnTo>
                    <a:lnTo>
                      <a:pt x="2210" y="997"/>
                    </a:lnTo>
                    <a:lnTo>
                      <a:pt x="2208" y="1000"/>
                    </a:lnTo>
                    <a:lnTo>
                      <a:pt x="2207" y="1001"/>
                    </a:lnTo>
                    <a:lnTo>
                      <a:pt x="2206" y="1008"/>
                    </a:lnTo>
                    <a:lnTo>
                      <a:pt x="2205" y="1011"/>
                    </a:lnTo>
                    <a:lnTo>
                      <a:pt x="2206" y="1018"/>
                    </a:lnTo>
                    <a:lnTo>
                      <a:pt x="2206" y="1019"/>
                    </a:lnTo>
                    <a:lnTo>
                      <a:pt x="2207" y="1022"/>
                    </a:lnTo>
                    <a:lnTo>
                      <a:pt x="2208" y="1024"/>
                    </a:lnTo>
                    <a:lnTo>
                      <a:pt x="2208" y="1025"/>
                    </a:lnTo>
                    <a:lnTo>
                      <a:pt x="2207" y="1027"/>
                    </a:lnTo>
                    <a:lnTo>
                      <a:pt x="2206" y="1027"/>
                    </a:lnTo>
                    <a:lnTo>
                      <a:pt x="2206" y="1028"/>
                    </a:lnTo>
                    <a:lnTo>
                      <a:pt x="2205" y="1031"/>
                    </a:lnTo>
                    <a:lnTo>
                      <a:pt x="2205" y="1032"/>
                    </a:lnTo>
                    <a:lnTo>
                      <a:pt x="2204" y="1029"/>
                    </a:lnTo>
                    <a:lnTo>
                      <a:pt x="2204" y="1028"/>
                    </a:lnTo>
                    <a:lnTo>
                      <a:pt x="2205" y="1028"/>
                    </a:lnTo>
                    <a:lnTo>
                      <a:pt x="2206" y="1028"/>
                    </a:lnTo>
                    <a:lnTo>
                      <a:pt x="2206" y="1027"/>
                    </a:lnTo>
                    <a:lnTo>
                      <a:pt x="2206" y="1027"/>
                    </a:lnTo>
                    <a:lnTo>
                      <a:pt x="2206" y="1027"/>
                    </a:lnTo>
                    <a:lnTo>
                      <a:pt x="2207" y="1026"/>
                    </a:lnTo>
                    <a:lnTo>
                      <a:pt x="2207" y="1022"/>
                    </a:lnTo>
                    <a:lnTo>
                      <a:pt x="2206" y="1022"/>
                    </a:lnTo>
                    <a:lnTo>
                      <a:pt x="2206" y="1021"/>
                    </a:lnTo>
                    <a:lnTo>
                      <a:pt x="2206" y="1019"/>
                    </a:lnTo>
                    <a:lnTo>
                      <a:pt x="2205" y="1019"/>
                    </a:lnTo>
                    <a:lnTo>
                      <a:pt x="2205" y="1018"/>
                    </a:lnTo>
                    <a:lnTo>
                      <a:pt x="2204" y="1019"/>
                    </a:lnTo>
                    <a:lnTo>
                      <a:pt x="2204" y="1020"/>
                    </a:lnTo>
                    <a:lnTo>
                      <a:pt x="2205" y="1021"/>
                    </a:lnTo>
                    <a:lnTo>
                      <a:pt x="2205" y="1022"/>
                    </a:lnTo>
                    <a:lnTo>
                      <a:pt x="2205" y="1024"/>
                    </a:lnTo>
                    <a:lnTo>
                      <a:pt x="2205" y="1025"/>
                    </a:lnTo>
                    <a:lnTo>
                      <a:pt x="2205" y="1026"/>
                    </a:lnTo>
                    <a:lnTo>
                      <a:pt x="2206" y="1025"/>
                    </a:lnTo>
                    <a:lnTo>
                      <a:pt x="2206" y="1024"/>
                    </a:lnTo>
                    <a:lnTo>
                      <a:pt x="2203" y="1029"/>
                    </a:lnTo>
                    <a:lnTo>
                      <a:pt x="2202" y="1030"/>
                    </a:lnTo>
                    <a:lnTo>
                      <a:pt x="2202" y="1031"/>
                    </a:lnTo>
                    <a:lnTo>
                      <a:pt x="2202" y="1031"/>
                    </a:lnTo>
                    <a:lnTo>
                      <a:pt x="2201" y="1031"/>
                    </a:lnTo>
                    <a:lnTo>
                      <a:pt x="2200" y="1031"/>
                    </a:lnTo>
                    <a:lnTo>
                      <a:pt x="2200" y="1030"/>
                    </a:lnTo>
                    <a:lnTo>
                      <a:pt x="2199" y="1030"/>
                    </a:lnTo>
                    <a:lnTo>
                      <a:pt x="2198" y="1031"/>
                    </a:lnTo>
                    <a:lnTo>
                      <a:pt x="2198" y="1031"/>
                    </a:lnTo>
                    <a:lnTo>
                      <a:pt x="2196" y="1033"/>
                    </a:lnTo>
                    <a:lnTo>
                      <a:pt x="2195" y="1036"/>
                    </a:lnTo>
                    <a:lnTo>
                      <a:pt x="2194" y="1038"/>
                    </a:lnTo>
                    <a:lnTo>
                      <a:pt x="2193" y="1040"/>
                    </a:lnTo>
                    <a:lnTo>
                      <a:pt x="2192" y="1043"/>
                    </a:lnTo>
                    <a:lnTo>
                      <a:pt x="2191" y="1044"/>
                    </a:lnTo>
                    <a:lnTo>
                      <a:pt x="2190" y="1044"/>
                    </a:lnTo>
                    <a:lnTo>
                      <a:pt x="2191" y="1044"/>
                    </a:lnTo>
                    <a:lnTo>
                      <a:pt x="2192" y="1042"/>
                    </a:lnTo>
                    <a:lnTo>
                      <a:pt x="2192" y="1041"/>
                    </a:lnTo>
                    <a:lnTo>
                      <a:pt x="2192" y="1040"/>
                    </a:lnTo>
                    <a:lnTo>
                      <a:pt x="2191" y="1040"/>
                    </a:lnTo>
                    <a:lnTo>
                      <a:pt x="2187" y="1040"/>
                    </a:lnTo>
                    <a:lnTo>
                      <a:pt x="2186" y="1040"/>
                    </a:lnTo>
                    <a:lnTo>
                      <a:pt x="2186" y="1041"/>
                    </a:lnTo>
                    <a:lnTo>
                      <a:pt x="2185" y="1043"/>
                    </a:lnTo>
                    <a:lnTo>
                      <a:pt x="2185" y="1044"/>
                    </a:lnTo>
                    <a:lnTo>
                      <a:pt x="2186" y="1045"/>
                    </a:lnTo>
                    <a:lnTo>
                      <a:pt x="2187" y="1046"/>
                    </a:lnTo>
                    <a:lnTo>
                      <a:pt x="2189" y="1048"/>
                    </a:lnTo>
                    <a:lnTo>
                      <a:pt x="2189" y="1049"/>
                    </a:lnTo>
                    <a:lnTo>
                      <a:pt x="2189" y="1049"/>
                    </a:lnTo>
                    <a:lnTo>
                      <a:pt x="2190" y="1049"/>
                    </a:lnTo>
                    <a:lnTo>
                      <a:pt x="2191" y="1049"/>
                    </a:lnTo>
                    <a:lnTo>
                      <a:pt x="2192" y="1049"/>
                    </a:lnTo>
                    <a:lnTo>
                      <a:pt x="2191" y="1050"/>
                    </a:lnTo>
                    <a:lnTo>
                      <a:pt x="2191" y="1053"/>
                    </a:lnTo>
                    <a:lnTo>
                      <a:pt x="2191" y="1053"/>
                    </a:lnTo>
                    <a:lnTo>
                      <a:pt x="2192" y="1053"/>
                    </a:lnTo>
                    <a:lnTo>
                      <a:pt x="2193" y="1053"/>
                    </a:lnTo>
                    <a:lnTo>
                      <a:pt x="2193" y="1052"/>
                    </a:lnTo>
                    <a:lnTo>
                      <a:pt x="2194" y="1050"/>
                    </a:lnTo>
                    <a:lnTo>
                      <a:pt x="2195" y="1050"/>
                    </a:lnTo>
                    <a:lnTo>
                      <a:pt x="2198" y="1049"/>
                    </a:lnTo>
                    <a:lnTo>
                      <a:pt x="2198" y="1049"/>
                    </a:lnTo>
                    <a:lnTo>
                      <a:pt x="2201" y="1049"/>
                    </a:lnTo>
                    <a:lnTo>
                      <a:pt x="2202" y="1050"/>
                    </a:lnTo>
                    <a:lnTo>
                      <a:pt x="2203" y="1050"/>
                    </a:lnTo>
                    <a:lnTo>
                      <a:pt x="2203" y="1049"/>
                    </a:lnTo>
                    <a:lnTo>
                      <a:pt x="2203" y="1049"/>
                    </a:lnTo>
                    <a:lnTo>
                      <a:pt x="2204" y="1049"/>
                    </a:lnTo>
                    <a:lnTo>
                      <a:pt x="2205" y="1049"/>
                    </a:lnTo>
                    <a:lnTo>
                      <a:pt x="2206" y="1049"/>
                    </a:lnTo>
                    <a:lnTo>
                      <a:pt x="2206" y="1049"/>
                    </a:lnTo>
                    <a:lnTo>
                      <a:pt x="2206" y="1049"/>
                    </a:lnTo>
                    <a:lnTo>
                      <a:pt x="2206" y="1050"/>
                    </a:lnTo>
                    <a:lnTo>
                      <a:pt x="2207" y="1050"/>
                    </a:lnTo>
                    <a:lnTo>
                      <a:pt x="2208" y="1049"/>
                    </a:lnTo>
                    <a:lnTo>
                      <a:pt x="2208" y="1047"/>
                    </a:lnTo>
                    <a:lnTo>
                      <a:pt x="2207" y="1047"/>
                    </a:lnTo>
                    <a:lnTo>
                      <a:pt x="2208" y="1048"/>
                    </a:lnTo>
                    <a:lnTo>
                      <a:pt x="2208" y="1049"/>
                    </a:lnTo>
                    <a:lnTo>
                      <a:pt x="2207" y="1049"/>
                    </a:lnTo>
                    <a:lnTo>
                      <a:pt x="2205" y="1049"/>
                    </a:lnTo>
                    <a:lnTo>
                      <a:pt x="2203" y="1048"/>
                    </a:lnTo>
                    <a:lnTo>
                      <a:pt x="2202" y="1048"/>
                    </a:lnTo>
                    <a:lnTo>
                      <a:pt x="2201" y="1048"/>
                    </a:lnTo>
                    <a:lnTo>
                      <a:pt x="2202" y="1048"/>
                    </a:lnTo>
                    <a:lnTo>
                      <a:pt x="2206" y="1048"/>
                    </a:lnTo>
                    <a:lnTo>
                      <a:pt x="2206" y="1047"/>
                    </a:lnTo>
                    <a:lnTo>
                      <a:pt x="2207" y="1045"/>
                    </a:lnTo>
                    <a:lnTo>
                      <a:pt x="2207" y="1044"/>
                    </a:lnTo>
                    <a:lnTo>
                      <a:pt x="2209" y="1046"/>
                    </a:lnTo>
                    <a:lnTo>
                      <a:pt x="2210" y="1049"/>
                    </a:lnTo>
                    <a:lnTo>
                      <a:pt x="2209" y="1049"/>
                    </a:lnTo>
                    <a:lnTo>
                      <a:pt x="2209" y="1049"/>
                    </a:lnTo>
                    <a:lnTo>
                      <a:pt x="2208" y="1054"/>
                    </a:lnTo>
                    <a:lnTo>
                      <a:pt x="2207" y="1056"/>
                    </a:lnTo>
                    <a:lnTo>
                      <a:pt x="2206" y="1057"/>
                    </a:lnTo>
                    <a:lnTo>
                      <a:pt x="2205" y="1058"/>
                    </a:lnTo>
                    <a:lnTo>
                      <a:pt x="2204" y="1059"/>
                    </a:lnTo>
                    <a:lnTo>
                      <a:pt x="2203" y="1059"/>
                    </a:lnTo>
                    <a:lnTo>
                      <a:pt x="2202" y="1061"/>
                    </a:lnTo>
                    <a:lnTo>
                      <a:pt x="2201" y="1062"/>
                    </a:lnTo>
                    <a:lnTo>
                      <a:pt x="2198" y="1062"/>
                    </a:lnTo>
                    <a:lnTo>
                      <a:pt x="2199" y="1062"/>
                    </a:lnTo>
                    <a:lnTo>
                      <a:pt x="2200" y="1061"/>
                    </a:lnTo>
                    <a:lnTo>
                      <a:pt x="2200" y="1060"/>
                    </a:lnTo>
                    <a:lnTo>
                      <a:pt x="2201" y="1059"/>
                    </a:lnTo>
                    <a:lnTo>
                      <a:pt x="2198" y="1059"/>
                    </a:lnTo>
                    <a:lnTo>
                      <a:pt x="2195" y="1062"/>
                    </a:lnTo>
                    <a:lnTo>
                      <a:pt x="2192" y="1064"/>
                    </a:lnTo>
                    <a:lnTo>
                      <a:pt x="2191" y="1066"/>
                    </a:lnTo>
                    <a:lnTo>
                      <a:pt x="2192" y="1066"/>
                    </a:lnTo>
                    <a:lnTo>
                      <a:pt x="2192" y="1065"/>
                    </a:lnTo>
                    <a:lnTo>
                      <a:pt x="2193" y="1065"/>
                    </a:lnTo>
                    <a:lnTo>
                      <a:pt x="2192" y="1066"/>
                    </a:lnTo>
                    <a:lnTo>
                      <a:pt x="2191" y="1067"/>
                    </a:lnTo>
                    <a:lnTo>
                      <a:pt x="2190" y="1068"/>
                    </a:lnTo>
                    <a:lnTo>
                      <a:pt x="2192" y="1069"/>
                    </a:lnTo>
                    <a:lnTo>
                      <a:pt x="2190" y="1072"/>
                    </a:lnTo>
                    <a:lnTo>
                      <a:pt x="2189" y="1074"/>
                    </a:lnTo>
                    <a:lnTo>
                      <a:pt x="2190" y="1075"/>
                    </a:lnTo>
                    <a:lnTo>
                      <a:pt x="2192" y="1075"/>
                    </a:lnTo>
                    <a:lnTo>
                      <a:pt x="2193" y="1075"/>
                    </a:lnTo>
                    <a:lnTo>
                      <a:pt x="2193" y="1075"/>
                    </a:lnTo>
                    <a:lnTo>
                      <a:pt x="2194" y="1074"/>
                    </a:lnTo>
                    <a:lnTo>
                      <a:pt x="2197" y="1071"/>
                    </a:lnTo>
                    <a:lnTo>
                      <a:pt x="2198" y="1071"/>
                    </a:lnTo>
                    <a:lnTo>
                      <a:pt x="2198" y="1069"/>
                    </a:lnTo>
                    <a:lnTo>
                      <a:pt x="2198" y="1068"/>
                    </a:lnTo>
                    <a:lnTo>
                      <a:pt x="2200" y="1067"/>
                    </a:lnTo>
                    <a:lnTo>
                      <a:pt x="2203" y="1067"/>
                    </a:lnTo>
                    <a:lnTo>
                      <a:pt x="2202" y="1071"/>
                    </a:lnTo>
                    <a:lnTo>
                      <a:pt x="2203" y="1070"/>
                    </a:lnTo>
                    <a:lnTo>
                      <a:pt x="2203" y="1068"/>
                    </a:lnTo>
                    <a:lnTo>
                      <a:pt x="2205" y="1067"/>
                    </a:lnTo>
                    <a:lnTo>
                      <a:pt x="2206" y="1067"/>
                    </a:lnTo>
                    <a:lnTo>
                      <a:pt x="2206" y="1068"/>
                    </a:lnTo>
                    <a:lnTo>
                      <a:pt x="2205" y="1069"/>
                    </a:lnTo>
                    <a:lnTo>
                      <a:pt x="2203" y="1070"/>
                    </a:lnTo>
                    <a:lnTo>
                      <a:pt x="2202" y="1073"/>
                    </a:lnTo>
                    <a:lnTo>
                      <a:pt x="2201" y="1075"/>
                    </a:lnTo>
                    <a:lnTo>
                      <a:pt x="2200" y="1079"/>
                    </a:lnTo>
                    <a:lnTo>
                      <a:pt x="2199" y="1080"/>
                    </a:lnTo>
                    <a:lnTo>
                      <a:pt x="2200" y="1082"/>
                    </a:lnTo>
                    <a:lnTo>
                      <a:pt x="2198" y="1084"/>
                    </a:lnTo>
                    <a:lnTo>
                      <a:pt x="2198" y="1088"/>
                    </a:lnTo>
                    <a:lnTo>
                      <a:pt x="2196" y="1090"/>
                    </a:lnTo>
                    <a:lnTo>
                      <a:pt x="2194" y="1100"/>
                    </a:lnTo>
                    <a:lnTo>
                      <a:pt x="2192" y="1110"/>
                    </a:lnTo>
                    <a:lnTo>
                      <a:pt x="2190" y="1111"/>
                    </a:lnTo>
                    <a:lnTo>
                      <a:pt x="2189" y="1114"/>
                    </a:lnTo>
                    <a:lnTo>
                      <a:pt x="2187" y="1116"/>
                    </a:lnTo>
                    <a:lnTo>
                      <a:pt x="2186" y="1119"/>
                    </a:lnTo>
                    <a:lnTo>
                      <a:pt x="2186" y="1122"/>
                    </a:lnTo>
                    <a:lnTo>
                      <a:pt x="2186" y="1125"/>
                    </a:lnTo>
                    <a:lnTo>
                      <a:pt x="2186" y="1127"/>
                    </a:lnTo>
                    <a:lnTo>
                      <a:pt x="2185" y="1128"/>
                    </a:lnTo>
                    <a:lnTo>
                      <a:pt x="2184" y="1130"/>
                    </a:lnTo>
                    <a:lnTo>
                      <a:pt x="2184" y="1135"/>
                    </a:lnTo>
                    <a:lnTo>
                      <a:pt x="2184" y="1137"/>
                    </a:lnTo>
                    <a:lnTo>
                      <a:pt x="2180" y="1141"/>
                    </a:lnTo>
                    <a:lnTo>
                      <a:pt x="2180" y="1143"/>
                    </a:lnTo>
                    <a:lnTo>
                      <a:pt x="2180" y="1144"/>
                    </a:lnTo>
                    <a:lnTo>
                      <a:pt x="2179" y="1146"/>
                    </a:lnTo>
                    <a:lnTo>
                      <a:pt x="2179" y="1147"/>
                    </a:lnTo>
                    <a:lnTo>
                      <a:pt x="2179" y="1152"/>
                    </a:lnTo>
                    <a:lnTo>
                      <a:pt x="2178" y="1152"/>
                    </a:lnTo>
                    <a:lnTo>
                      <a:pt x="2178" y="1150"/>
                    </a:lnTo>
                    <a:lnTo>
                      <a:pt x="2177" y="1149"/>
                    </a:lnTo>
                    <a:lnTo>
                      <a:pt x="2176" y="1150"/>
                    </a:lnTo>
                    <a:lnTo>
                      <a:pt x="2176" y="1150"/>
                    </a:lnTo>
                    <a:lnTo>
                      <a:pt x="2176" y="1149"/>
                    </a:lnTo>
                    <a:lnTo>
                      <a:pt x="2176" y="1148"/>
                    </a:lnTo>
                    <a:lnTo>
                      <a:pt x="2176" y="1147"/>
                    </a:lnTo>
                    <a:lnTo>
                      <a:pt x="2177" y="1145"/>
                    </a:lnTo>
                    <a:lnTo>
                      <a:pt x="2177" y="1144"/>
                    </a:lnTo>
                    <a:lnTo>
                      <a:pt x="2177" y="1142"/>
                    </a:lnTo>
                    <a:lnTo>
                      <a:pt x="2177" y="1143"/>
                    </a:lnTo>
                    <a:lnTo>
                      <a:pt x="2176" y="1144"/>
                    </a:lnTo>
                    <a:lnTo>
                      <a:pt x="2176" y="1145"/>
                    </a:lnTo>
                    <a:lnTo>
                      <a:pt x="2176" y="1145"/>
                    </a:lnTo>
                    <a:lnTo>
                      <a:pt x="2176" y="1145"/>
                    </a:lnTo>
                    <a:lnTo>
                      <a:pt x="2176" y="1144"/>
                    </a:lnTo>
                    <a:lnTo>
                      <a:pt x="2176" y="1143"/>
                    </a:lnTo>
                    <a:lnTo>
                      <a:pt x="2176" y="1141"/>
                    </a:lnTo>
                    <a:lnTo>
                      <a:pt x="2176" y="1141"/>
                    </a:lnTo>
                    <a:lnTo>
                      <a:pt x="2175" y="1141"/>
                    </a:lnTo>
                    <a:lnTo>
                      <a:pt x="2175" y="1140"/>
                    </a:lnTo>
                    <a:lnTo>
                      <a:pt x="2175" y="1139"/>
                    </a:lnTo>
                    <a:lnTo>
                      <a:pt x="2175" y="1138"/>
                    </a:lnTo>
                    <a:lnTo>
                      <a:pt x="2172" y="1137"/>
                    </a:lnTo>
                    <a:lnTo>
                      <a:pt x="2172" y="1137"/>
                    </a:lnTo>
                    <a:lnTo>
                      <a:pt x="2172" y="1136"/>
                    </a:lnTo>
                    <a:lnTo>
                      <a:pt x="2172" y="1135"/>
                    </a:lnTo>
                    <a:lnTo>
                      <a:pt x="2172" y="1134"/>
                    </a:lnTo>
                    <a:lnTo>
                      <a:pt x="2171" y="1133"/>
                    </a:lnTo>
                    <a:lnTo>
                      <a:pt x="2170" y="1133"/>
                    </a:lnTo>
                    <a:lnTo>
                      <a:pt x="2168" y="1132"/>
                    </a:lnTo>
                    <a:lnTo>
                      <a:pt x="2164" y="1131"/>
                    </a:lnTo>
                    <a:lnTo>
                      <a:pt x="2162" y="1130"/>
                    </a:lnTo>
                    <a:lnTo>
                      <a:pt x="2162" y="1130"/>
                    </a:lnTo>
                    <a:lnTo>
                      <a:pt x="2162" y="1128"/>
                    </a:lnTo>
                    <a:lnTo>
                      <a:pt x="2162" y="1128"/>
                    </a:lnTo>
                    <a:lnTo>
                      <a:pt x="2162" y="1127"/>
                    </a:lnTo>
                    <a:lnTo>
                      <a:pt x="2164" y="1124"/>
                    </a:lnTo>
                    <a:lnTo>
                      <a:pt x="2164" y="1123"/>
                    </a:lnTo>
                    <a:lnTo>
                      <a:pt x="2165" y="1121"/>
                    </a:lnTo>
                    <a:lnTo>
                      <a:pt x="2166" y="1119"/>
                    </a:lnTo>
                    <a:lnTo>
                      <a:pt x="2167" y="1118"/>
                    </a:lnTo>
                    <a:lnTo>
                      <a:pt x="2167" y="1117"/>
                    </a:lnTo>
                    <a:lnTo>
                      <a:pt x="2167" y="1116"/>
                    </a:lnTo>
                    <a:lnTo>
                      <a:pt x="2167" y="1115"/>
                    </a:lnTo>
                    <a:lnTo>
                      <a:pt x="2167" y="1115"/>
                    </a:lnTo>
                    <a:lnTo>
                      <a:pt x="2167" y="1114"/>
                    </a:lnTo>
                    <a:lnTo>
                      <a:pt x="2167" y="1113"/>
                    </a:lnTo>
                    <a:lnTo>
                      <a:pt x="2167" y="1110"/>
                    </a:lnTo>
                    <a:lnTo>
                      <a:pt x="2167" y="1108"/>
                    </a:lnTo>
                    <a:lnTo>
                      <a:pt x="2167" y="1106"/>
                    </a:lnTo>
                    <a:lnTo>
                      <a:pt x="2166" y="1106"/>
                    </a:lnTo>
                    <a:lnTo>
                      <a:pt x="2165" y="1104"/>
                    </a:lnTo>
                    <a:lnTo>
                      <a:pt x="2165" y="1101"/>
                    </a:lnTo>
                    <a:lnTo>
                      <a:pt x="2163" y="1102"/>
                    </a:lnTo>
                    <a:lnTo>
                      <a:pt x="2162" y="1105"/>
                    </a:lnTo>
                    <a:lnTo>
                      <a:pt x="2160" y="1106"/>
                    </a:lnTo>
                    <a:lnTo>
                      <a:pt x="2159" y="1109"/>
                    </a:lnTo>
                    <a:lnTo>
                      <a:pt x="2159" y="1110"/>
                    </a:lnTo>
                    <a:lnTo>
                      <a:pt x="2159" y="1111"/>
                    </a:lnTo>
                    <a:lnTo>
                      <a:pt x="2158" y="1112"/>
                    </a:lnTo>
                    <a:lnTo>
                      <a:pt x="2158" y="1113"/>
                    </a:lnTo>
                    <a:lnTo>
                      <a:pt x="2158" y="1112"/>
                    </a:lnTo>
                    <a:lnTo>
                      <a:pt x="2158" y="1110"/>
                    </a:lnTo>
                    <a:lnTo>
                      <a:pt x="2158" y="1110"/>
                    </a:lnTo>
                    <a:lnTo>
                      <a:pt x="2157" y="1110"/>
                    </a:lnTo>
                    <a:lnTo>
                      <a:pt x="2155" y="1111"/>
                    </a:lnTo>
                    <a:lnTo>
                      <a:pt x="2154" y="1111"/>
                    </a:lnTo>
                    <a:lnTo>
                      <a:pt x="2150" y="1115"/>
                    </a:lnTo>
                    <a:lnTo>
                      <a:pt x="2149" y="1115"/>
                    </a:lnTo>
                    <a:lnTo>
                      <a:pt x="2149" y="1115"/>
                    </a:lnTo>
                    <a:lnTo>
                      <a:pt x="2149" y="1116"/>
                    </a:lnTo>
                    <a:lnTo>
                      <a:pt x="2150" y="1115"/>
                    </a:lnTo>
                    <a:lnTo>
                      <a:pt x="2152" y="1115"/>
                    </a:lnTo>
                    <a:lnTo>
                      <a:pt x="2154" y="1113"/>
                    </a:lnTo>
                    <a:lnTo>
                      <a:pt x="2154" y="1111"/>
                    </a:lnTo>
                    <a:lnTo>
                      <a:pt x="2154" y="1113"/>
                    </a:lnTo>
                    <a:lnTo>
                      <a:pt x="2154" y="1114"/>
                    </a:lnTo>
                    <a:lnTo>
                      <a:pt x="2154" y="1115"/>
                    </a:lnTo>
                    <a:lnTo>
                      <a:pt x="2154" y="1116"/>
                    </a:lnTo>
                    <a:lnTo>
                      <a:pt x="2154" y="1115"/>
                    </a:lnTo>
                    <a:lnTo>
                      <a:pt x="2154" y="1115"/>
                    </a:lnTo>
                    <a:lnTo>
                      <a:pt x="2155" y="1115"/>
                    </a:lnTo>
                    <a:lnTo>
                      <a:pt x="2156" y="1115"/>
                    </a:lnTo>
                    <a:lnTo>
                      <a:pt x="2157" y="1115"/>
                    </a:lnTo>
                    <a:lnTo>
                      <a:pt x="2156" y="1115"/>
                    </a:lnTo>
                    <a:lnTo>
                      <a:pt x="2155" y="1115"/>
                    </a:lnTo>
                    <a:lnTo>
                      <a:pt x="2155" y="1116"/>
                    </a:lnTo>
                    <a:lnTo>
                      <a:pt x="2154" y="1119"/>
                    </a:lnTo>
                    <a:lnTo>
                      <a:pt x="2152" y="1122"/>
                    </a:lnTo>
                    <a:lnTo>
                      <a:pt x="2149" y="1125"/>
                    </a:lnTo>
                    <a:lnTo>
                      <a:pt x="2149" y="1127"/>
                    </a:lnTo>
                    <a:lnTo>
                      <a:pt x="2148" y="1129"/>
                    </a:lnTo>
                    <a:lnTo>
                      <a:pt x="2147" y="1130"/>
                    </a:lnTo>
                    <a:lnTo>
                      <a:pt x="2146" y="1130"/>
                    </a:lnTo>
                    <a:lnTo>
                      <a:pt x="2146" y="1131"/>
                    </a:lnTo>
                    <a:lnTo>
                      <a:pt x="2145" y="1131"/>
                    </a:lnTo>
                    <a:lnTo>
                      <a:pt x="2141" y="1131"/>
                    </a:lnTo>
                    <a:lnTo>
                      <a:pt x="2140" y="1132"/>
                    </a:lnTo>
                    <a:lnTo>
                      <a:pt x="2139" y="1131"/>
                    </a:lnTo>
                    <a:lnTo>
                      <a:pt x="2138" y="1130"/>
                    </a:lnTo>
                    <a:lnTo>
                      <a:pt x="2137" y="1130"/>
                    </a:lnTo>
                    <a:lnTo>
                      <a:pt x="2136" y="1131"/>
                    </a:lnTo>
                    <a:lnTo>
                      <a:pt x="2136" y="1132"/>
                    </a:lnTo>
                    <a:lnTo>
                      <a:pt x="2135" y="1132"/>
                    </a:lnTo>
                    <a:lnTo>
                      <a:pt x="2134" y="1131"/>
                    </a:lnTo>
                    <a:lnTo>
                      <a:pt x="2133" y="1131"/>
                    </a:lnTo>
                    <a:lnTo>
                      <a:pt x="2132" y="1131"/>
                    </a:lnTo>
                    <a:lnTo>
                      <a:pt x="2130" y="1132"/>
                    </a:lnTo>
                    <a:lnTo>
                      <a:pt x="2130" y="1133"/>
                    </a:lnTo>
                    <a:lnTo>
                      <a:pt x="2129" y="1134"/>
                    </a:lnTo>
                    <a:lnTo>
                      <a:pt x="2129" y="1136"/>
                    </a:lnTo>
                    <a:lnTo>
                      <a:pt x="2128" y="1138"/>
                    </a:lnTo>
                    <a:lnTo>
                      <a:pt x="2128" y="1140"/>
                    </a:lnTo>
                    <a:lnTo>
                      <a:pt x="2127" y="1141"/>
                    </a:lnTo>
                    <a:lnTo>
                      <a:pt x="2127" y="1142"/>
                    </a:lnTo>
                    <a:lnTo>
                      <a:pt x="2125" y="1145"/>
                    </a:lnTo>
                    <a:lnTo>
                      <a:pt x="2124" y="1145"/>
                    </a:lnTo>
                    <a:lnTo>
                      <a:pt x="2123" y="1147"/>
                    </a:lnTo>
                    <a:lnTo>
                      <a:pt x="2123" y="1148"/>
                    </a:lnTo>
                    <a:lnTo>
                      <a:pt x="2123" y="1149"/>
                    </a:lnTo>
                    <a:lnTo>
                      <a:pt x="2123" y="1150"/>
                    </a:lnTo>
                    <a:lnTo>
                      <a:pt x="2123" y="1150"/>
                    </a:lnTo>
                    <a:lnTo>
                      <a:pt x="2122" y="1151"/>
                    </a:lnTo>
                    <a:lnTo>
                      <a:pt x="2119" y="1152"/>
                    </a:lnTo>
                    <a:lnTo>
                      <a:pt x="2118" y="1154"/>
                    </a:lnTo>
                    <a:lnTo>
                      <a:pt x="2119" y="1155"/>
                    </a:lnTo>
                    <a:lnTo>
                      <a:pt x="2118" y="1156"/>
                    </a:lnTo>
                    <a:lnTo>
                      <a:pt x="2116" y="1158"/>
                    </a:lnTo>
                    <a:lnTo>
                      <a:pt x="2116" y="1159"/>
                    </a:lnTo>
                    <a:lnTo>
                      <a:pt x="2116" y="1161"/>
                    </a:lnTo>
                    <a:lnTo>
                      <a:pt x="2115" y="1162"/>
                    </a:lnTo>
                    <a:lnTo>
                      <a:pt x="2114" y="1163"/>
                    </a:lnTo>
                    <a:lnTo>
                      <a:pt x="2114" y="1164"/>
                    </a:lnTo>
                    <a:lnTo>
                      <a:pt x="2113" y="1164"/>
                    </a:lnTo>
                    <a:lnTo>
                      <a:pt x="2112" y="1165"/>
                    </a:lnTo>
                    <a:lnTo>
                      <a:pt x="2112" y="1166"/>
                    </a:lnTo>
                    <a:lnTo>
                      <a:pt x="2110" y="1169"/>
                    </a:lnTo>
                    <a:lnTo>
                      <a:pt x="2110" y="1170"/>
                    </a:lnTo>
                    <a:lnTo>
                      <a:pt x="2106" y="1172"/>
                    </a:lnTo>
                    <a:lnTo>
                      <a:pt x="2106" y="1173"/>
                    </a:lnTo>
                    <a:lnTo>
                      <a:pt x="2105" y="1175"/>
                    </a:lnTo>
                    <a:lnTo>
                      <a:pt x="2105" y="1176"/>
                    </a:lnTo>
                    <a:lnTo>
                      <a:pt x="2105" y="1176"/>
                    </a:lnTo>
                    <a:lnTo>
                      <a:pt x="2101" y="1174"/>
                    </a:lnTo>
                    <a:lnTo>
                      <a:pt x="2101" y="1173"/>
                    </a:lnTo>
                    <a:lnTo>
                      <a:pt x="2100" y="1171"/>
                    </a:lnTo>
                    <a:lnTo>
                      <a:pt x="2099" y="1171"/>
                    </a:lnTo>
                    <a:lnTo>
                      <a:pt x="2098" y="1171"/>
                    </a:lnTo>
                    <a:lnTo>
                      <a:pt x="2097" y="1171"/>
                    </a:lnTo>
                    <a:lnTo>
                      <a:pt x="2097" y="1170"/>
                    </a:lnTo>
                    <a:lnTo>
                      <a:pt x="2095" y="1169"/>
                    </a:lnTo>
                    <a:lnTo>
                      <a:pt x="2094" y="1167"/>
                    </a:lnTo>
                    <a:lnTo>
                      <a:pt x="2092" y="1167"/>
                    </a:lnTo>
                    <a:lnTo>
                      <a:pt x="2087" y="1169"/>
                    </a:lnTo>
                    <a:lnTo>
                      <a:pt x="2085" y="1172"/>
                    </a:lnTo>
                    <a:lnTo>
                      <a:pt x="2084" y="1175"/>
                    </a:lnTo>
                    <a:lnTo>
                      <a:pt x="2084" y="1181"/>
                    </a:lnTo>
                    <a:lnTo>
                      <a:pt x="2069" y="1181"/>
                    </a:lnTo>
                    <a:lnTo>
                      <a:pt x="2053" y="1181"/>
                    </a:lnTo>
                    <a:lnTo>
                      <a:pt x="2038" y="1181"/>
                    </a:lnTo>
                    <a:lnTo>
                      <a:pt x="2022" y="1181"/>
                    </a:lnTo>
                    <a:lnTo>
                      <a:pt x="2006" y="1181"/>
                    </a:lnTo>
                    <a:lnTo>
                      <a:pt x="1991" y="1181"/>
                    </a:lnTo>
                    <a:lnTo>
                      <a:pt x="1974" y="1181"/>
                    </a:lnTo>
                    <a:lnTo>
                      <a:pt x="1959" y="1181"/>
                    </a:lnTo>
                    <a:lnTo>
                      <a:pt x="1956" y="1181"/>
                    </a:lnTo>
                    <a:lnTo>
                      <a:pt x="1955" y="1181"/>
                    </a:lnTo>
                    <a:lnTo>
                      <a:pt x="1954" y="1182"/>
                    </a:lnTo>
                    <a:lnTo>
                      <a:pt x="1954" y="1202"/>
                    </a:lnTo>
                    <a:lnTo>
                      <a:pt x="1954" y="1223"/>
                    </a:lnTo>
                    <a:lnTo>
                      <a:pt x="1922" y="1223"/>
                    </a:lnTo>
                    <a:lnTo>
                      <a:pt x="1921" y="1224"/>
                    </a:lnTo>
                    <a:lnTo>
                      <a:pt x="1923" y="1225"/>
                    </a:lnTo>
                    <a:lnTo>
                      <a:pt x="1926" y="1225"/>
                    </a:lnTo>
                    <a:lnTo>
                      <a:pt x="1926" y="1226"/>
                    </a:lnTo>
                    <a:lnTo>
                      <a:pt x="1927" y="1228"/>
                    </a:lnTo>
                    <a:lnTo>
                      <a:pt x="1929" y="1228"/>
                    </a:lnTo>
                    <a:lnTo>
                      <a:pt x="1930" y="1228"/>
                    </a:lnTo>
                    <a:lnTo>
                      <a:pt x="1933" y="1228"/>
                    </a:lnTo>
                    <a:lnTo>
                      <a:pt x="1934" y="1229"/>
                    </a:lnTo>
                    <a:lnTo>
                      <a:pt x="1934" y="1229"/>
                    </a:lnTo>
                    <a:lnTo>
                      <a:pt x="1934" y="1231"/>
                    </a:lnTo>
                    <a:lnTo>
                      <a:pt x="1934" y="1233"/>
                    </a:lnTo>
                    <a:lnTo>
                      <a:pt x="1936" y="1233"/>
                    </a:lnTo>
                    <a:lnTo>
                      <a:pt x="1937" y="1233"/>
                    </a:lnTo>
                    <a:lnTo>
                      <a:pt x="1937" y="1234"/>
                    </a:lnTo>
                    <a:lnTo>
                      <a:pt x="1938" y="1235"/>
                    </a:lnTo>
                    <a:lnTo>
                      <a:pt x="1938" y="1236"/>
                    </a:lnTo>
                    <a:lnTo>
                      <a:pt x="1939" y="1238"/>
                    </a:lnTo>
                    <a:lnTo>
                      <a:pt x="1941" y="1240"/>
                    </a:lnTo>
                    <a:lnTo>
                      <a:pt x="1942" y="1240"/>
                    </a:lnTo>
                    <a:lnTo>
                      <a:pt x="1943" y="1240"/>
                    </a:lnTo>
                    <a:lnTo>
                      <a:pt x="1944" y="1240"/>
                    </a:lnTo>
                    <a:lnTo>
                      <a:pt x="1944" y="1241"/>
                    </a:lnTo>
                    <a:lnTo>
                      <a:pt x="1945" y="1242"/>
                    </a:lnTo>
                    <a:lnTo>
                      <a:pt x="1948" y="1246"/>
                    </a:lnTo>
                    <a:lnTo>
                      <a:pt x="1948" y="1246"/>
                    </a:lnTo>
                    <a:lnTo>
                      <a:pt x="1948" y="1248"/>
                    </a:lnTo>
                    <a:lnTo>
                      <a:pt x="1949" y="1249"/>
                    </a:lnTo>
                    <a:lnTo>
                      <a:pt x="1952" y="1250"/>
                    </a:lnTo>
                    <a:lnTo>
                      <a:pt x="1952" y="1251"/>
                    </a:lnTo>
                    <a:lnTo>
                      <a:pt x="1953" y="1251"/>
                    </a:lnTo>
                    <a:lnTo>
                      <a:pt x="1954" y="1251"/>
                    </a:lnTo>
                    <a:lnTo>
                      <a:pt x="1955" y="1251"/>
                    </a:lnTo>
                    <a:lnTo>
                      <a:pt x="1954" y="1251"/>
                    </a:lnTo>
                    <a:lnTo>
                      <a:pt x="1954" y="1250"/>
                    </a:lnTo>
                    <a:lnTo>
                      <a:pt x="1956" y="1250"/>
                    </a:lnTo>
                    <a:lnTo>
                      <a:pt x="1956" y="1250"/>
                    </a:lnTo>
                    <a:lnTo>
                      <a:pt x="1956" y="1251"/>
                    </a:lnTo>
                    <a:lnTo>
                      <a:pt x="1956" y="1251"/>
                    </a:lnTo>
                    <a:lnTo>
                      <a:pt x="1957" y="1252"/>
                    </a:lnTo>
                    <a:lnTo>
                      <a:pt x="1959" y="1255"/>
                    </a:lnTo>
                    <a:lnTo>
                      <a:pt x="1961" y="1255"/>
                    </a:lnTo>
                    <a:lnTo>
                      <a:pt x="1965" y="1256"/>
                    </a:lnTo>
                    <a:lnTo>
                      <a:pt x="1966" y="1256"/>
                    </a:lnTo>
                    <a:lnTo>
                      <a:pt x="1967" y="1256"/>
                    </a:lnTo>
                    <a:lnTo>
                      <a:pt x="1968" y="1256"/>
                    </a:lnTo>
                    <a:lnTo>
                      <a:pt x="1968" y="1257"/>
                    </a:lnTo>
                    <a:lnTo>
                      <a:pt x="1968" y="1258"/>
                    </a:lnTo>
                    <a:lnTo>
                      <a:pt x="1969" y="1259"/>
                    </a:lnTo>
                    <a:lnTo>
                      <a:pt x="1971" y="1260"/>
                    </a:lnTo>
                    <a:lnTo>
                      <a:pt x="1972" y="1261"/>
                    </a:lnTo>
                    <a:lnTo>
                      <a:pt x="1977" y="1268"/>
                    </a:lnTo>
                    <a:lnTo>
                      <a:pt x="1978" y="1271"/>
                    </a:lnTo>
                    <a:lnTo>
                      <a:pt x="1977" y="1273"/>
                    </a:lnTo>
                    <a:lnTo>
                      <a:pt x="1978" y="1273"/>
                    </a:lnTo>
                    <a:lnTo>
                      <a:pt x="1978" y="1273"/>
                    </a:lnTo>
                    <a:lnTo>
                      <a:pt x="1978" y="1272"/>
                    </a:lnTo>
                    <a:lnTo>
                      <a:pt x="1979" y="1273"/>
                    </a:lnTo>
                    <a:lnTo>
                      <a:pt x="1979" y="1273"/>
                    </a:lnTo>
                    <a:lnTo>
                      <a:pt x="1978" y="1275"/>
                    </a:lnTo>
                    <a:lnTo>
                      <a:pt x="1979" y="1276"/>
                    </a:lnTo>
                    <a:lnTo>
                      <a:pt x="1978" y="1277"/>
                    </a:lnTo>
                    <a:lnTo>
                      <a:pt x="1979" y="1277"/>
                    </a:lnTo>
                    <a:lnTo>
                      <a:pt x="1980" y="1277"/>
                    </a:lnTo>
                    <a:lnTo>
                      <a:pt x="1981" y="1278"/>
                    </a:lnTo>
                    <a:lnTo>
                      <a:pt x="1981" y="1279"/>
                    </a:lnTo>
                    <a:lnTo>
                      <a:pt x="1980" y="1279"/>
                    </a:lnTo>
                    <a:lnTo>
                      <a:pt x="1980" y="1280"/>
                    </a:lnTo>
                    <a:lnTo>
                      <a:pt x="1979" y="1281"/>
                    </a:lnTo>
                    <a:lnTo>
                      <a:pt x="1980" y="1281"/>
                    </a:lnTo>
                    <a:lnTo>
                      <a:pt x="1982" y="1281"/>
                    </a:lnTo>
                    <a:lnTo>
                      <a:pt x="1983" y="1281"/>
                    </a:lnTo>
                    <a:lnTo>
                      <a:pt x="1983" y="1281"/>
                    </a:lnTo>
                    <a:lnTo>
                      <a:pt x="1985" y="1280"/>
                    </a:lnTo>
                    <a:lnTo>
                      <a:pt x="1986" y="1280"/>
                    </a:lnTo>
                    <a:lnTo>
                      <a:pt x="1986" y="1281"/>
                    </a:lnTo>
                    <a:lnTo>
                      <a:pt x="1987" y="1282"/>
                    </a:lnTo>
                    <a:lnTo>
                      <a:pt x="1988" y="1281"/>
                    </a:lnTo>
                    <a:lnTo>
                      <a:pt x="1989" y="1281"/>
                    </a:lnTo>
                    <a:lnTo>
                      <a:pt x="1990" y="1282"/>
                    </a:lnTo>
                    <a:lnTo>
                      <a:pt x="1991" y="1283"/>
                    </a:lnTo>
                    <a:lnTo>
                      <a:pt x="1991" y="1284"/>
                    </a:lnTo>
                    <a:lnTo>
                      <a:pt x="1991" y="1285"/>
                    </a:lnTo>
                    <a:lnTo>
                      <a:pt x="1993" y="1285"/>
                    </a:lnTo>
                    <a:lnTo>
                      <a:pt x="1994" y="1285"/>
                    </a:lnTo>
                    <a:lnTo>
                      <a:pt x="1994" y="1286"/>
                    </a:lnTo>
                    <a:lnTo>
                      <a:pt x="1995" y="1286"/>
                    </a:lnTo>
                    <a:lnTo>
                      <a:pt x="1996" y="1286"/>
                    </a:lnTo>
                    <a:lnTo>
                      <a:pt x="1996" y="1286"/>
                    </a:lnTo>
                    <a:lnTo>
                      <a:pt x="1996" y="1286"/>
                    </a:lnTo>
                    <a:lnTo>
                      <a:pt x="1996" y="1287"/>
                    </a:lnTo>
                    <a:lnTo>
                      <a:pt x="1996" y="1288"/>
                    </a:lnTo>
                    <a:lnTo>
                      <a:pt x="1997" y="1289"/>
                    </a:lnTo>
                    <a:lnTo>
                      <a:pt x="1996" y="1289"/>
                    </a:lnTo>
                    <a:lnTo>
                      <a:pt x="1996" y="1289"/>
                    </a:lnTo>
                    <a:lnTo>
                      <a:pt x="1995" y="1289"/>
                    </a:lnTo>
                    <a:lnTo>
                      <a:pt x="1995" y="1290"/>
                    </a:lnTo>
                    <a:lnTo>
                      <a:pt x="1995" y="1290"/>
                    </a:lnTo>
                    <a:lnTo>
                      <a:pt x="1996" y="1290"/>
                    </a:lnTo>
                    <a:lnTo>
                      <a:pt x="1996" y="1290"/>
                    </a:lnTo>
                    <a:lnTo>
                      <a:pt x="1996" y="1292"/>
                    </a:lnTo>
                    <a:lnTo>
                      <a:pt x="1995" y="1293"/>
                    </a:lnTo>
                    <a:lnTo>
                      <a:pt x="1993" y="1293"/>
                    </a:lnTo>
                    <a:lnTo>
                      <a:pt x="1993" y="1294"/>
                    </a:lnTo>
                    <a:lnTo>
                      <a:pt x="1994" y="1294"/>
                    </a:lnTo>
                    <a:lnTo>
                      <a:pt x="1995" y="1295"/>
                    </a:lnTo>
                    <a:lnTo>
                      <a:pt x="1995" y="1295"/>
                    </a:lnTo>
                    <a:lnTo>
                      <a:pt x="1994" y="1295"/>
                    </a:lnTo>
                    <a:lnTo>
                      <a:pt x="1994" y="1295"/>
                    </a:lnTo>
                    <a:lnTo>
                      <a:pt x="1994" y="1295"/>
                    </a:lnTo>
                    <a:lnTo>
                      <a:pt x="1993" y="1295"/>
                    </a:lnTo>
                    <a:lnTo>
                      <a:pt x="1994" y="1296"/>
                    </a:lnTo>
                    <a:lnTo>
                      <a:pt x="1994" y="1297"/>
                    </a:lnTo>
                    <a:lnTo>
                      <a:pt x="1993" y="1297"/>
                    </a:lnTo>
                    <a:lnTo>
                      <a:pt x="1992" y="1296"/>
                    </a:lnTo>
                    <a:lnTo>
                      <a:pt x="1991" y="1297"/>
                    </a:lnTo>
                    <a:lnTo>
                      <a:pt x="1992" y="1298"/>
                    </a:lnTo>
                    <a:lnTo>
                      <a:pt x="1992" y="1299"/>
                    </a:lnTo>
                    <a:lnTo>
                      <a:pt x="1994" y="1299"/>
                    </a:lnTo>
                    <a:lnTo>
                      <a:pt x="1993" y="1299"/>
                    </a:lnTo>
                    <a:lnTo>
                      <a:pt x="1992" y="1300"/>
                    </a:lnTo>
                    <a:lnTo>
                      <a:pt x="1991" y="1301"/>
                    </a:lnTo>
                    <a:lnTo>
                      <a:pt x="1991" y="1303"/>
                    </a:lnTo>
                    <a:lnTo>
                      <a:pt x="1994" y="1303"/>
                    </a:lnTo>
                    <a:lnTo>
                      <a:pt x="1994" y="1304"/>
                    </a:lnTo>
                    <a:lnTo>
                      <a:pt x="1992" y="1305"/>
                    </a:lnTo>
                    <a:lnTo>
                      <a:pt x="1994" y="1307"/>
                    </a:lnTo>
                    <a:lnTo>
                      <a:pt x="1991" y="1308"/>
                    </a:lnTo>
                    <a:lnTo>
                      <a:pt x="1992" y="1309"/>
                    </a:lnTo>
                    <a:lnTo>
                      <a:pt x="1993" y="1309"/>
                    </a:lnTo>
                    <a:lnTo>
                      <a:pt x="1993" y="1308"/>
                    </a:lnTo>
                    <a:lnTo>
                      <a:pt x="1994" y="1308"/>
                    </a:lnTo>
                    <a:lnTo>
                      <a:pt x="1993" y="1309"/>
                    </a:lnTo>
                    <a:lnTo>
                      <a:pt x="1993" y="1310"/>
                    </a:lnTo>
                    <a:lnTo>
                      <a:pt x="1992" y="1311"/>
                    </a:lnTo>
                    <a:lnTo>
                      <a:pt x="1991" y="1311"/>
                    </a:lnTo>
                    <a:lnTo>
                      <a:pt x="1990" y="1312"/>
                    </a:lnTo>
                    <a:lnTo>
                      <a:pt x="1983" y="1312"/>
                    </a:lnTo>
                    <a:lnTo>
                      <a:pt x="1974" y="1312"/>
                    </a:lnTo>
                    <a:lnTo>
                      <a:pt x="1964" y="1312"/>
                    </a:lnTo>
                    <a:lnTo>
                      <a:pt x="1954" y="1312"/>
                    </a:lnTo>
                    <a:lnTo>
                      <a:pt x="1944" y="1312"/>
                    </a:lnTo>
                    <a:lnTo>
                      <a:pt x="1934" y="1312"/>
                    </a:lnTo>
                    <a:lnTo>
                      <a:pt x="1925" y="1312"/>
                    </a:lnTo>
                    <a:lnTo>
                      <a:pt x="1915" y="1312"/>
                    </a:lnTo>
                    <a:lnTo>
                      <a:pt x="1905" y="1312"/>
                    </a:lnTo>
                    <a:lnTo>
                      <a:pt x="1902" y="1312"/>
                    </a:lnTo>
                    <a:lnTo>
                      <a:pt x="1900" y="1312"/>
                    </a:lnTo>
                    <a:lnTo>
                      <a:pt x="1899" y="1313"/>
                    </a:lnTo>
                    <a:lnTo>
                      <a:pt x="1898" y="1316"/>
                    </a:lnTo>
                    <a:lnTo>
                      <a:pt x="1897" y="1318"/>
                    </a:lnTo>
                    <a:lnTo>
                      <a:pt x="1893" y="1324"/>
                    </a:lnTo>
                    <a:lnTo>
                      <a:pt x="1888" y="1333"/>
                    </a:lnTo>
                    <a:lnTo>
                      <a:pt x="1882" y="1343"/>
                    </a:lnTo>
                    <a:lnTo>
                      <a:pt x="1877" y="1352"/>
                    </a:lnTo>
                    <a:lnTo>
                      <a:pt x="1874" y="1357"/>
                    </a:lnTo>
                    <a:lnTo>
                      <a:pt x="1872" y="1360"/>
                    </a:lnTo>
                    <a:lnTo>
                      <a:pt x="1869" y="1367"/>
                    </a:lnTo>
                    <a:lnTo>
                      <a:pt x="1867" y="1369"/>
                    </a:lnTo>
                    <a:lnTo>
                      <a:pt x="1867" y="1370"/>
                    </a:lnTo>
                    <a:lnTo>
                      <a:pt x="1867" y="1372"/>
                    </a:lnTo>
                    <a:lnTo>
                      <a:pt x="1868" y="1373"/>
                    </a:lnTo>
                    <a:lnTo>
                      <a:pt x="1877" y="1385"/>
                    </a:lnTo>
                    <a:lnTo>
                      <a:pt x="1875" y="1388"/>
                    </a:lnTo>
                    <a:lnTo>
                      <a:pt x="1874" y="1389"/>
                    </a:lnTo>
                    <a:lnTo>
                      <a:pt x="1873" y="1390"/>
                    </a:lnTo>
                    <a:lnTo>
                      <a:pt x="1873" y="1390"/>
                    </a:lnTo>
                    <a:lnTo>
                      <a:pt x="1872" y="1390"/>
                    </a:lnTo>
                    <a:lnTo>
                      <a:pt x="1871" y="1391"/>
                    </a:lnTo>
                    <a:lnTo>
                      <a:pt x="1871" y="1393"/>
                    </a:lnTo>
                    <a:lnTo>
                      <a:pt x="1871" y="1398"/>
                    </a:lnTo>
                    <a:lnTo>
                      <a:pt x="1870" y="1400"/>
                    </a:lnTo>
                    <a:lnTo>
                      <a:pt x="1869" y="1402"/>
                    </a:lnTo>
                    <a:lnTo>
                      <a:pt x="1869" y="1403"/>
                    </a:lnTo>
                    <a:lnTo>
                      <a:pt x="1869" y="1404"/>
                    </a:lnTo>
                    <a:lnTo>
                      <a:pt x="1869" y="1405"/>
                    </a:lnTo>
                    <a:lnTo>
                      <a:pt x="1869" y="1407"/>
                    </a:lnTo>
                    <a:lnTo>
                      <a:pt x="1869" y="1409"/>
                    </a:lnTo>
                    <a:lnTo>
                      <a:pt x="1870" y="1413"/>
                    </a:lnTo>
                    <a:lnTo>
                      <a:pt x="1870" y="1414"/>
                    </a:lnTo>
                    <a:lnTo>
                      <a:pt x="1870" y="1415"/>
                    </a:lnTo>
                    <a:lnTo>
                      <a:pt x="1869" y="1418"/>
                    </a:lnTo>
                    <a:lnTo>
                      <a:pt x="1867" y="1422"/>
                    </a:lnTo>
                    <a:lnTo>
                      <a:pt x="1866" y="1424"/>
                    </a:lnTo>
                    <a:lnTo>
                      <a:pt x="1864" y="1424"/>
                    </a:lnTo>
                    <a:lnTo>
                      <a:pt x="1864" y="1424"/>
                    </a:lnTo>
                    <a:lnTo>
                      <a:pt x="1860" y="1419"/>
                    </a:lnTo>
                    <a:lnTo>
                      <a:pt x="1855" y="1414"/>
                    </a:lnTo>
                    <a:lnTo>
                      <a:pt x="1846" y="1404"/>
                    </a:lnTo>
                    <a:lnTo>
                      <a:pt x="1832" y="1391"/>
                    </a:lnTo>
                    <a:lnTo>
                      <a:pt x="1823" y="1381"/>
                    </a:lnTo>
                    <a:lnTo>
                      <a:pt x="1822" y="1378"/>
                    </a:lnTo>
                    <a:lnTo>
                      <a:pt x="1822" y="1377"/>
                    </a:lnTo>
                    <a:lnTo>
                      <a:pt x="1823" y="1378"/>
                    </a:lnTo>
                    <a:lnTo>
                      <a:pt x="1826" y="1379"/>
                    </a:lnTo>
                    <a:lnTo>
                      <a:pt x="1827" y="1379"/>
                    </a:lnTo>
                    <a:lnTo>
                      <a:pt x="1827" y="1381"/>
                    </a:lnTo>
                    <a:lnTo>
                      <a:pt x="1827" y="1382"/>
                    </a:lnTo>
                    <a:lnTo>
                      <a:pt x="1828" y="1383"/>
                    </a:lnTo>
                    <a:lnTo>
                      <a:pt x="1829" y="1384"/>
                    </a:lnTo>
                    <a:lnTo>
                      <a:pt x="1829" y="1382"/>
                    </a:lnTo>
                    <a:lnTo>
                      <a:pt x="1828" y="1379"/>
                    </a:lnTo>
                    <a:lnTo>
                      <a:pt x="1827" y="1378"/>
                    </a:lnTo>
                    <a:lnTo>
                      <a:pt x="1826" y="1378"/>
                    </a:lnTo>
                    <a:lnTo>
                      <a:pt x="1825" y="1377"/>
                    </a:lnTo>
                    <a:lnTo>
                      <a:pt x="1823" y="1376"/>
                    </a:lnTo>
                    <a:lnTo>
                      <a:pt x="1822" y="1377"/>
                    </a:lnTo>
                    <a:lnTo>
                      <a:pt x="1821" y="1375"/>
                    </a:lnTo>
                    <a:lnTo>
                      <a:pt x="1820" y="1376"/>
                    </a:lnTo>
                    <a:lnTo>
                      <a:pt x="1821" y="1377"/>
                    </a:lnTo>
                    <a:lnTo>
                      <a:pt x="1820" y="1377"/>
                    </a:lnTo>
                    <a:lnTo>
                      <a:pt x="1816" y="1373"/>
                    </a:lnTo>
                    <a:lnTo>
                      <a:pt x="1813" y="1372"/>
                    </a:lnTo>
                    <a:lnTo>
                      <a:pt x="1812" y="1371"/>
                    </a:lnTo>
                    <a:lnTo>
                      <a:pt x="1811" y="1369"/>
                    </a:lnTo>
                    <a:lnTo>
                      <a:pt x="1805" y="1365"/>
                    </a:lnTo>
                    <a:lnTo>
                      <a:pt x="1798" y="1357"/>
                    </a:lnTo>
                    <a:lnTo>
                      <a:pt x="1797" y="1356"/>
                    </a:lnTo>
                    <a:lnTo>
                      <a:pt x="1796" y="1354"/>
                    </a:lnTo>
                    <a:lnTo>
                      <a:pt x="1794" y="1353"/>
                    </a:lnTo>
                    <a:lnTo>
                      <a:pt x="1777" y="1339"/>
                    </a:lnTo>
                    <a:lnTo>
                      <a:pt x="1776" y="1338"/>
                    </a:lnTo>
                    <a:lnTo>
                      <a:pt x="1763" y="1329"/>
                    </a:lnTo>
                    <a:lnTo>
                      <a:pt x="1756" y="1324"/>
                    </a:lnTo>
                    <a:lnTo>
                      <a:pt x="1743" y="1316"/>
                    </a:lnTo>
                    <a:lnTo>
                      <a:pt x="1744" y="1315"/>
                    </a:lnTo>
                    <a:lnTo>
                      <a:pt x="1746" y="1316"/>
                    </a:lnTo>
                    <a:lnTo>
                      <a:pt x="1746" y="1315"/>
                    </a:lnTo>
                    <a:lnTo>
                      <a:pt x="1747" y="1316"/>
                    </a:lnTo>
                    <a:lnTo>
                      <a:pt x="1748" y="1316"/>
                    </a:lnTo>
                    <a:lnTo>
                      <a:pt x="1749" y="1316"/>
                    </a:lnTo>
                    <a:lnTo>
                      <a:pt x="1750" y="1315"/>
                    </a:lnTo>
                    <a:lnTo>
                      <a:pt x="1748" y="1313"/>
                    </a:lnTo>
                    <a:lnTo>
                      <a:pt x="1747" y="1311"/>
                    </a:lnTo>
                    <a:lnTo>
                      <a:pt x="1746" y="1310"/>
                    </a:lnTo>
                    <a:lnTo>
                      <a:pt x="1745" y="1309"/>
                    </a:lnTo>
                    <a:lnTo>
                      <a:pt x="1736" y="1308"/>
                    </a:lnTo>
                    <a:lnTo>
                      <a:pt x="1734" y="1306"/>
                    </a:lnTo>
                    <a:lnTo>
                      <a:pt x="1733" y="1305"/>
                    </a:lnTo>
                    <a:lnTo>
                      <a:pt x="1732" y="1304"/>
                    </a:lnTo>
                    <a:lnTo>
                      <a:pt x="1731" y="1303"/>
                    </a:lnTo>
                    <a:lnTo>
                      <a:pt x="1730" y="1302"/>
                    </a:lnTo>
                    <a:lnTo>
                      <a:pt x="1730" y="1300"/>
                    </a:lnTo>
                    <a:lnTo>
                      <a:pt x="1729" y="1299"/>
                    </a:lnTo>
                    <a:lnTo>
                      <a:pt x="1728" y="1300"/>
                    </a:lnTo>
                    <a:lnTo>
                      <a:pt x="1726" y="1301"/>
                    </a:lnTo>
                    <a:lnTo>
                      <a:pt x="1723" y="1301"/>
                    </a:lnTo>
                    <a:lnTo>
                      <a:pt x="1720" y="1300"/>
                    </a:lnTo>
                    <a:lnTo>
                      <a:pt x="1717" y="1299"/>
                    </a:lnTo>
                    <a:lnTo>
                      <a:pt x="1715" y="1297"/>
                    </a:lnTo>
                    <a:lnTo>
                      <a:pt x="1713" y="1295"/>
                    </a:lnTo>
                    <a:lnTo>
                      <a:pt x="1712" y="1295"/>
                    </a:lnTo>
                    <a:lnTo>
                      <a:pt x="1711" y="1295"/>
                    </a:lnTo>
                    <a:lnTo>
                      <a:pt x="1710" y="1295"/>
                    </a:lnTo>
                    <a:lnTo>
                      <a:pt x="1709" y="1296"/>
                    </a:lnTo>
                    <a:lnTo>
                      <a:pt x="1710" y="1297"/>
                    </a:lnTo>
                    <a:lnTo>
                      <a:pt x="1710" y="1299"/>
                    </a:lnTo>
                    <a:lnTo>
                      <a:pt x="1709" y="1299"/>
                    </a:lnTo>
                    <a:lnTo>
                      <a:pt x="1708" y="1298"/>
                    </a:lnTo>
                    <a:lnTo>
                      <a:pt x="1708" y="1299"/>
                    </a:lnTo>
                    <a:lnTo>
                      <a:pt x="1709" y="1299"/>
                    </a:lnTo>
                    <a:lnTo>
                      <a:pt x="1710" y="1299"/>
                    </a:lnTo>
                    <a:lnTo>
                      <a:pt x="1709" y="1300"/>
                    </a:lnTo>
                    <a:lnTo>
                      <a:pt x="1708" y="1300"/>
                    </a:lnTo>
                    <a:lnTo>
                      <a:pt x="1715" y="1304"/>
                    </a:lnTo>
                    <a:lnTo>
                      <a:pt x="1718" y="1306"/>
                    </a:lnTo>
                    <a:lnTo>
                      <a:pt x="1720" y="1305"/>
                    </a:lnTo>
                    <a:lnTo>
                      <a:pt x="1715" y="1303"/>
                    </a:lnTo>
                    <a:lnTo>
                      <a:pt x="1715" y="1303"/>
                    </a:lnTo>
                    <a:lnTo>
                      <a:pt x="1716" y="1303"/>
                    </a:lnTo>
                    <a:lnTo>
                      <a:pt x="1720" y="1304"/>
                    </a:lnTo>
                    <a:lnTo>
                      <a:pt x="1721" y="1304"/>
                    </a:lnTo>
                    <a:lnTo>
                      <a:pt x="1723" y="1304"/>
                    </a:lnTo>
                    <a:lnTo>
                      <a:pt x="1724" y="1304"/>
                    </a:lnTo>
                    <a:lnTo>
                      <a:pt x="1724" y="1305"/>
                    </a:lnTo>
                    <a:lnTo>
                      <a:pt x="1727" y="1307"/>
                    </a:lnTo>
                    <a:lnTo>
                      <a:pt x="1726" y="1307"/>
                    </a:lnTo>
                    <a:lnTo>
                      <a:pt x="1726" y="1308"/>
                    </a:lnTo>
                    <a:lnTo>
                      <a:pt x="1731" y="1308"/>
                    </a:lnTo>
                    <a:lnTo>
                      <a:pt x="1733" y="1309"/>
                    </a:lnTo>
                    <a:lnTo>
                      <a:pt x="1735" y="1311"/>
                    </a:lnTo>
                    <a:lnTo>
                      <a:pt x="1737" y="1313"/>
                    </a:lnTo>
                    <a:lnTo>
                      <a:pt x="1737" y="1314"/>
                    </a:lnTo>
                    <a:lnTo>
                      <a:pt x="1740" y="1315"/>
                    </a:lnTo>
                    <a:lnTo>
                      <a:pt x="1741" y="1316"/>
                    </a:lnTo>
                    <a:lnTo>
                      <a:pt x="1741" y="1317"/>
                    </a:lnTo>
                    <a:lnTo>
                      <a:pt x="1715" y="1305"/>
                    </a:lnTo>
                    <a:lnTo>
                      <a:pt x="1714" y="1305"/>
                    </a:lnTo>
                    <a:lnTo>
                      <a:pt x="1711" y="1303"/>
                    </a:lnTo>
                    <a:lnTo>
                      <a:pt x="1708" y="1303"/>
                    </a:lnTo>
                    <a:lnTo>
                      <a:pt x="1701" y="1303"/>
                    </a:lnTo>
                    <a:lnTo>
                      <a:pt x="1702" y="1303"/>
                    </a:lnTo>
                    <a:lnTo>
                      <a:pt x="1698" y="1303"/>
                    </a:lnTo>
                    <a:lnTo>
                      <a:pt x="1696" y="1302"/>
                    </a:lnTo>
                    <a:lnTo>
                      <a:pt x="1695" y="1301"/>
                    </a:lnTo>
                    <a:lnTo>
                      <a:pt x="1693" y="1302"/>
                    </a:lnTo>
                    <a:lnTo>
                      <a:pt x="1692" y="1302"/>
                    </a:lnTo>
                    <a:lnTo>
                      <a:pt x="1689" y="1302"/>
                    </a:lnTo>
                    <a:lnTo>
                      <a:pt x="1688" y="1302"/>
                    </a:lnTo>
                    <a:lnTo>
                      <a:pt x="1687" y="1301"/>
                    </a:lnTo>
                    <a:lnTo>
                      <a:pt x="1688" y="1300"/>
                    </a:lnTo>
                    <a:lnTo>
                      <a:pt x="1689" y="1299"/>
                    </a:lnTo>
                    <a:lnTo>
                      <a:pt x="1694" y="1298"/>
                    </a:lnTo>
                    <a:lnTo>
                      <a:pt x="1698" y="1295"/>
                    </a:lnTo>
                    <a:lnTo>
                      <a:pt x="1698" y="1292"/>
                    </a:lnTo>
                    <a:lnTo>
                      <a:pt x="1697" y="1291"/>
                    </a:lnTo>
                    <a:lnTo>
                      <a:pt x="1694" y="1290"/>
                    </a:lnTo>
                    <a:lnTo>
                      <a:pt x="1693" y="1290"/>
                    </a:lnTo>
                    <a:lnTo>
                      <a:pt x="1692" y="1290"/>
                    </a:lnTo>
                    <a:lnTo>
                      <a:pt x="1691" y="1290"/>
                    </a:lnTo>
                    <a:lnTo>
                      <a:pt x="1690" y="1290"/>
                    </a:lnTo>
                    <a:lnTo>
                      <a:pt x="1690" y="1291"/>
                    </a:lnTo>
                    <a:lnTo>
                      <a:pt x="1689" y="1291"/>
                    </a:lnTo>
                    <a:lnTo>
                      <a:pt x="1689" y="1292"/>
                    </a:lnTo>
                    <a:lnTo>
                      <a:pt x="1688" y="1292"/>
                    </a:lnTo>
                    <a:lnTo>
                      <a:pt x="1688" y="1293"/>
                    </a:lnTo>
                    <a:lnTo>
                      <a:pt x="1685" y="1295"/>
                    </a:lnTo>
                    <a:lnTo>
                      <a:pt x="1684" y="1295"/>
                    </a:lnTo>
                    <a:lnTo>
                      <a:pt x="1684" y="1296"/>
                    </a:lnTo>
                    <a:lnTo>
                      <a:pt x="1683" y="1297"/>
                    </a:lnTo>
                    <a:lnTo>
                      <a:pt x="1682" y="1296"/>
                    </a:lnTo>
                    <a:lnTo>
                      <a:pt x="1681" y="1295"/>
                    </a:lnTo>
                    <a:lnTo>
                      <a:pt x="1681" y="1295"/>
                    </a:lnTo>
                    <a:lnTo>
                      <a:pt x="1682" y="1294"/>
                    </a:lnTo>
                    <a:lnTo>
                      <a:pt x="1684" y="1293"/>
                    </a:lnTo>
                    <a:lnTo>
                      <a:pt x="1684" y="1292"/>
                    </a:lnTo>
                    <a:lnTo>
                      <a:pt x="1683" y="1291"/>
                    </a:lnTo>
                    <a:lnTo>
                      <a:pt x="1682" y="1290"/>
                    </a:lnTo>
                    <a:lnTo>
                      <a:pt x="1682" y="1289"/>
                    </a:lnTo>
                    <a:lnTo>
                      <a:pt x="1682" y="1288"/>
                    </a:lnTo>
                    <a:lnTo>
                      <a:pt x="1681" y="1287"/>
                    </a:lnTo>
                    <a:lnTo>
                      <a:pt x="1681" y="1286"/>
                    </a:lnTo>
                    <a:lnTo>
                      <a:pt x="1680" y="1286"/>
                    </a:lnTo>
                    <a:lnTo>
                      <a:pt x="1679" y="1285"/>
                    </a:lnTo>
                    <a:lnTo>
                      <a:pt x="1678" y="1285"/>
                    </a:lnTo>
                    <a:lnTo>
                      <a:pt x="1676" y="1285"/>
                    </a:lnTo>
                    <a:lnTo>
                      <a:pt x="1675" y="1286"/>
                    </a:lnTo>
                    <a:lnTo>
                      <a:pt x="1673" y="1287"/>
                    </a:lnTo>
                    <a:lnTo>
                      <a:pt x="1670" y="1292"/>
                    </a:lnTo>
                    <a:lnTo>
                      <a:pt x="1666" y="1292"/>
                    </a:lnTo>
                    <a:lnTo>
                      <a:pt x="1666" y="1294"/>
                    </a:lnTo>
                    <a:lnTo>
                      <a:pt x="1665" y="1294"/>
                    </a:lnTo>
                    <a:lnTo>
                      <a:pt x="1664" y="1295"/>
                    </a:lnTo>
                    <a:lnTo>
                      <a:pt x="1663" y="1296"/>
                    </a:lnTo>
                    <a:lnTo>
                      <a:pt x="1665" y="1297"/>
                    </a:lnTo>
                    <a:lnTo>
                      <a:pt x="1667" y="1298"/>
                    </a:lnTo>
                    <a:lnTo>
                      <a:pt x="1671" y="1298"/>
                    </a:lnTo>
                    <a:lnTo>
                      <a:pt x="1673" y="1298"/>
                    </a:lnTo>
                    <a:lnTo>
                      <a:pt x="1675" y="1298"/>
                    </a:lnTo>
                    <a:lnTo>
                      <a:pt x="1676" y="1298"/>
                    </a:lnTo>
                    <a:lnTo>
                      <a:pt x="1677" y="1297"/>
                    </a:lnTo>
                    <a:lnTo>
                      <a:pt x="1678" y="1297"/>
                    </a:lnTo>
                    <a:lnTo>
                      <a:pt x="1679" y="1295"/>
                    </a:lnTo>
                    <a:lnTo>
                      <a:pt x="1680" y="1295"/>
                    </a:lnTo>
                    <a:lnTo>
                      <a:pt x="1680" y="1296"/>
                    </a:lnTo>
                    <a:lnTo>
                      <a:pt x="1678" y="1298"/>
                    </a:lnTo>
                    <a:lnTo>
                      <a:pt x="1675" y="1298"/>
                    </a:lnTo>
                    <a:lnTo>
                      <a:pt x="1673" y="1299"/>
                    </a:lnTo>
                    <a:lnTo>
                      <a:pt x="1676" y="1299"/>
                    </a:lnTo>
                    <a:lnTo>
                      <a:pt x="1681" y="1299"/>
                    </a:lnTo>
                    <a:lnTo>
                      <a:pt x="1684" y="1299"/>
                    </a:lnTo>
                    <a:lnTo>
                      <a:pt x="1684" y="1301"/>
                    </a:lnTo>
                    <a:lnTo>
                      <a:pt x="1684" y="1302"/>
                    </a:lnTo>
                    <a:lnTo>
                      <a:pt x="1680" y="1300"/>
                    </a:lnTo>
                    <a:lnTo>
                      <a:pt x="1676" y="1301"/>
                    </a:lnTo>
                    <a:lnTo>
                      <a:pt x="1671" y="1302"/>
                    </a:lnTo>
                    <a:lnTo>
                      <a:pt x="1668" y="1302"/>
                    </a:lnTo>
                    <a:lnTo>
                      <a:pt x="1667" y="1303"/>
                    </a:lnTo>
                    <a:lnTo>
                      <a:pt x="1663" y="1303"/>
                    </a:lnTo>
                    <a:lnTo>
                      <a:pt x="1660" y="1303"/>
                    </a:lnTo>
                    <a:lnTo>
                      <a:pt x="1659" y="1303"/>
                    </a:lnTo>
                    <a:lnTo>
                      <a:pt x="1658" y="1303"/>
                    </a:lnTo>
                    <a:lnTo>
                      <a:pt x="1657" y="1303"/>
                    </a:lnTo>
                    <a:lnTo>
                      <a:pt x="1657" y="1303"/>
                    </a:lnTo>
                    <a:lnTo>
                      <a:pt x="1657" y="1304"/>
                    </a:lnTo>
                    <a:lnTo>
                      <a:pt x="1656" y="1304"/>
                    </a:lnTo>
                    <a:lnTo>
                      <a:pt x="1654" y="1304"/>
                    </a:lnTo>
                    <a:lnTo>
                      <a:pt x="1654" y="1305"/>
                    </a:lnTo>
                    <a:lnTo>
                      <a:pt x="1652" y="1305"/>
                    </a:lnTo>
                    <a:lnTo>
                      <a:pt x="1651" y="1305"/>
                    </a:lnTo>
                    <a:lnTo>
                      <a:pt x="1650" y="1305"/>
                    </a:lnTo>
                    <a:lnTo>
                      <a:pt x="1650" y="1307"/>
                    </a:lnTo>
                    <a:lnTo>
                      <a:pt x="1649" y="1307"/>
                    </a:lnTo>
                    <a:lnTo>
                      <a:pt x="1648" y="1308"/>
                    </a:lnTo>
                    <a:lnTo>
                      <a:pt x="1648" y="1308"/>
                    </a:lnTo>
                    <a:lnTo>
                      <a:pt x="1647" y="1308"/>
                    </a:lnTo>
                    <a:lnTo>
                      <a:pt x="1646" y="1309"/>
                    </a:lnTo>
                    <a:lnTo>
                      <a:pt x="1644" y="1310"/>
                    </a:lnTo>
                    <a:lnTo>
                      <a:pt x="1642" y="1311"/>
                    </a:lnTo>
                    <a:lnTo>
                      <a:pt x="1641" y="1313"/>
                    </a:lnTo>
                    <a:lnTo>
                      <a:pt x="1641" y="1314"/>
                    </a:lnTo>
                    <a:lnTo>
                      <a:pt x="1641" y="1315"/>
                    </a:lnTo>
                    <a:lnTo>
                      <a:pt x="1639" y="1316"/>
                    </a:lnTo>
                    <a:lnTo>
                      <a:pt x="1637" y="1317"/>
                    </a:lnTo>
                    <a:lnTo>
                      <a:pt x="1637" y="1317"/>
                    </a:lnTo>
                    <a:lnTo>
                      <a:pt x="1636" y="1318"/>
                    </a:lnTo>
                    <a:lnTo>
                      <a:pt x="1632" y="1318"/>
                    </a:lnTo>
                    <a:lnTo>
                      <a:pt x="1632" y="1319"/>
                    </a:lnTo>
                    <a:lnTo>
                      <a:pt x="1627" y="1320"/>
                    </a:lnTo>
                    <a:lnTo>
                      <a:pt x="1626" y="1321"/>
                    </a:lnTo>
                    <a:lnTo>
                      <a:pt x="1624" y="1321"/>
                    </a:lnTo>
                    <a:lnTo>
                      <a:pt x="1624" y="1321"/>
                    </a:lnTo>
                    <a:lnTo>
                      <a:pt x="1620" y="1323"/>
                    </a:lnTo>
                    <a:lnTo>
                      <a:pt x="1618" y="1323"/>
                    </a:lnTo>
                    <a:lnTo>
                      <a:pt x="1615" y="1324"/>
                    </a:lnTo>
                    <a:lnTo>
                      <a:pt x="1614" y="1324"/>
                    </a:lnTo>
                    <a:lnTo>
                      <a:pt x="1613" y="1325"/>
                    </a:lnTo>
                    <a:lnTo>
                      <a:pt x="1612" y="1325"/>
                    </a:lnTo>
                    <a:lnTo>
                      <a:pt x="1612" y="1326"/>
                    </a:lnTo>
                    <a:lnTo>
                      <a:pt x="1610" y="1326"/>
                    </a:lnTo>
                    <a:lnTo>
                      <a:pt x="1609" y="1326"/>
                    </a:lnTo>
                    <a:lnTo>
                      <a:pt x="1607" y="1327"/>
                    </a:lnTo>
                    <a:lnTo>
                      <a:pt x="1605" y="1328"/>
                    </a:lnTo>
                    <a:lnTo>
                      <a:pt x="1599" y="1330"/>
                    </a:lnTo>
                    <a:lnTo>
                      <a:pt x="1599" y="1330"/>
                    </a:lnTo>
                    <a:lnTo>
                      <a:pt x="1596" y="1330"/>
                    </a:lnTo>
                    <a:lnTo>
                      <a:pt x="1594" y="1332"/>
                    </a:lnTo>
                    <a:lnTo>
                      <a:pt x="1592" y="1332"/>
                    </a:lnTo>
                    <a:lnTo>
                      <a:pt x="1591" y="1334"/>
                    </a:lnTo>
                    <a:lnTo>
                      <a:pt x="1590" y="1334"/>
                    </a:lnTo>
                    <a:lnTo>
                      <a:pt x="1589" y="1334"/>
                    </a:lnTo>
                    <a:lnTo>
                      <a:pt x="1588" y="1334"/>
                    </a:lnTo>
                    <a:lnTo>
                      <a:pt x="1588" y="1335"/>
                    </a:lnTo>
                    <a:lnTo>
                      <a:pt x="1588" y="1336"/>
                    </a:lnTo>
                    <a:lnTo>
                      <a:pt x="1582" y="1339"/>
                    </a:lnTo>
                    <a:lnTo>
                      <a:pt x="1579" y="1340"/>
                    </a:lnTo>
                    <a:lnTo>
                      <a:pt x="1576" y="1340"/>
                    </a:lnTo>
                    <a:lnTo>
                      <a:pt x="1570" y="1340"/>
                    </a:lnTo>
                    <a:lnTo>
                      <a:pt x="1568" y="1339"/>
                    </a:lnTo>
                    <a:lnTo>
                      <a:pt x="1566" y="1339"/>
                    </a:lnTo>
                    <a:lnTo>
                      <a:pt x="1565" y="1340"/>
                    </a:lnTo>
                    <a:lnTo>
                      <a:pt x="1563" y="1341"/>
                    </a:lnTo>
                    <a:lnTo>
                      <a:pt x="1562" y="1342"/>
                    </a:lnTo>
                    <a:lnTo>
                      <a:pt x="1561" y="1342"/>
                    </a:lnTo>
                    <a:lnTo>
                      <a:pt x="1559" y="1342"/>
                    </a:lnTo>
                    <a:lnTo>
                      <a:pt x="1557" y="1342"/>
                    </a:lnTo>
                    <a:lnTo>
                      <a:pt x="1557" y="1342"/>
                    </a:lnTo>
                    <a:lnTo>
                      <a:pt x="1553" y="1340"/>
                    </a:lnTo>
                    <a:lnTo>
                      <a:pt x="1548" y="1338"/>
                    </a:lnTo>
                    <a:lnTo>
                      <a:pt x="1539" y="1336"/>
                    </a:lnTo>
                    <a:lnTo>
                      <a:pt x="1536" y="1336"/>
                    </a:lnTo>
                    <a:lnTo>
                      <a:pt x="1530" y="1333"/>
                    </a:lnTo>
                    <a:lnTo>
                      <a:pt x="1526" y="1331"/>
                    </a:lnTo>
                    <a:lnTo>
                      <a:pt x="1523" y="1331"/>
                    </a:lnTo>
                    <a:lnTo>
                      <a:pt x="1522" y="1330"/>
                    </a:lnTo>
                    <a:lnTo>
                      <a:pt x="1522" y="1329"/>
                    </a:lnTo>
                    <a:lnTo>
                      <a:pt x="1521" y="1327"/>
                    </a:lnTo>
                    <a:lnTo>
                      <a:pt x="1519" y="1327"/>
                    </a:lnTo>
                    <a:lnTo>
                      <a:pt x="1518" y="1326"/>
                    </a:lnTo>
                    <a:lnTo>
                      <a:pt x="1513" y="1324"/>
                    </a:lnTo>
                    <a:lnTo>
                      <a:pt x="1510" y="1322"/>
                    </a:lnTo>
                    <a:lnTo>
                      <a:pt x="1506" y="1321"/>
                    </a:lnTo>
                    <a:lnTo>
                      <a:pt x="1505" y="1321"/>
                    </a:lnTo>
                    <a:lnTo>
                      <a:pt x="1500" y="1321"/>
                    </a:lnTo>
                    <a:lnTo>
                      <a:pt x="1499" y="1321"/>
                    </a:lnTo>
                    <a:lnTo>
                      <a:pt x="1492" y="1321"/>
                    </a:lnTo>
                    <a:lnTo>
                      <a:pt x="1487" y="1319"/>
                    </a:lnTo>
                    <a:lnTo>
                      <a:pt x="1485" y="1319"/>
                    </a:lnTo>
                    <a:lnTo>
                      <a:pt x="1481" y="1318"/>
                    </a:lnTo>
                    <a:lnTo>
                      <a:pt x="1478" y="1318"/>
                    </a:lnTo>
                    <a:lnTo>
                      <a:pt x="1477" y="1319"/>
                    </a:lnTo>
                    <a:lnTo>
                      <a:pt x="1476" y="1319"/>
                    </a:lnTo>
                    <a:lnTo>
                      <a:pt x="1474" y="1319"/>
                    </a:lnTo>
                    <a:lnTo>
                      <a:pt x="1470" y="1318"/>
                    </a:lnTo>
                    <a:lnTo>
                      <a:pt x="1469" y="1317"/>
                    </a:lnTo>
                    <a:lnTo>
                      <a:pt x="1467" y="1317"/>
                    </a:lnTo>
                    <a:lnTo>
                      <a:pt x="1465" y="1316"/>
                    </a:lnTo>
                    <a:lnTo>
                      <a:pt x="1465" y="1315"/>
                    </a:lnTo>
                    <a:lnTo>
                      <a:pt x="1464" y="1315"/>
                    </a:lnTo>
                    <a:lnTo>
                      <a:pt x="1464" y="1314"/>
                    </a:lnTo>
                    <a:lnTo>
                      <a:pt x="1462" y="1313"/>
                    </a:lnTo>
                    <a:lnTo>
                      <a:pt x="1457" y="1310"/>
                    </a:lnTo>
                    <a:lnTo>
                      <a:pt x="1455" y="1308"/>
                    </a:lnTo>
                    <a:lnTo>
                      <a:pt x="1448" y="1304"/>
                    </a:lnTo>
                    <a:lnTo>
                      <a:pt x="1445" y="1303"/>
                    </a:lnTo>
                    <a:lnTo>
                      <a:pt x="1443" y="1303"/>
                    </a:lnTo>
                    <a:lnTo>
                      <a:pt x="1441" y="1301"/>
                    </a:lnTo>
                    <a:lnTo>
                      <a:pt x="1446" y="1302"/>
                    </a:lnTo>
                    <a:lnTo>
                      <a:pt x="1448" y="1303"/>
                    </a:lnTo>
                    <a:lnTo>
                      <a:pt x="1448" y="1301"/>
                    </a:lnTo>
                    <a:lnTo>
                      <a:pt x="1448" y="1302"/>
                    </a:lnTo>
                    <a:lnTo>
                      <a:pt x="1447" y="1301"/>
                    </a:lnTo>
                    <a:lnTo>
                      <a:pt x="1446" y="1300"/>
                    </a:lnTo>
                    <a:lnTo>
                      <a:pt x="1445" y="1301"/>
                    </a:lnTo>
                    <a:lnTo>
                      <a:pt x="1443" y="1300"/>
                    </a:lnTo>
                    <a:lnTo>
                      <a:pt x="1442" y="1300"/>
                    </a:lnTo>
                    <a:lnTo>
                      <a:pt x="1442" y="1299"/>
                    </a:lnTo>
                    <a:lnTo>
                      <a:pt x="1441" y="1299"/>
                    </a:lnTo>
                    <a:lnTo>
                      <a:pt x="1441" y="1299"/>
                    </a:lnTo>
                    <a:lnTo>
                      <a:pt x="1441" y="1299"/>
                    </a:lnTo>
                    <a:lnTo>
                      <a:pt x="1440" y="1299"/>
                    </a:lnTo>
                    <a:lnTo>
                      <a:pt x="1439" y="1300"/>
                    </a:lnTo>
                    <a:lnTo>
                      <a:pt x="1439" y="1299"/>
                    </a:lnTo>
                    <a:lnTo>
                      <a:pt x="1431" y="1298"/>
                    </a:lnTo>
                    <a:lnTo>
                      <a:pt x="1421" y="1296"/>
                    </a:lnTo>
                    <a:lnTo>
                      <a:pt x="1417" y="1295"/>
                    </a:lnTo>
                    <a:lnTo>
                      <a:pt x="1416" y="1294"/>
                    </a:lnTo>
                    <a:lnTo>
                      <a:pt x="1415" y="1293"/>
                    </a:lnTo>
                    <a:lnTo>
                      <a:pt x="1414" y="1293"/>
                    </a:lnTo>
                    <a:lnTo>
                      <a:pt x="1413" y="1292"/>
                    </a:lnTo>
                    <a:lnTo>
                      <a:pt x="1413" y="1292"/>
                    </a:lnTo>
                    <a:lnTo>
                      <a:pt x="1413" y="1292"/>
                    </a:lnTo>
                    <a:lnTo>
                      <a:pt x="1413" y="1291"/>
                    </a:lnTo>
                    <a:lnTo>
                      <a:pt x="1412" y="1290"/>
                    </a:lnTo>
                    <a:lnTo>
                      <a:pt x="1409" y="1287"/>
                    </a:lnTo>
                    <a:lnTo>
                      <a:pt x="1404" y="1282"/>
                    </a:lnTo>
                    <a:lnTo>
                      <a:pt x="1401" y="1278"/>
                    </a:lnTo>
                    <a:lnTo>
                      <a:pt x="1399" y="1276"/>
                    </a:lnTo>
                    <a:lnTo>
                      <a:pt x="1398" y="1275"/>
                    </a:lnTo>
                    <a:lnTo>
                      <a:pt x="1397" y="1275"/>
                    </a:lnTo>
                    <a:lnTo>
                      <a:pt x="1396" y="1275"/>
                    </a:lnTo>
                    <a:lnTo>
                      <a:pt x="1395" y="1275"/>
                    </a:lnTo>
                    <a:lnTo>
                      <a:pt x="1395" y="1275"/>
                    </a:lnTo>
                    <a:lnTo>
                      <a:pt x="1395" y="1276"/>
                    </a:lnTo>
                    <a:lnTo>
                      <a:pt x="1393" y="1276"/>
                    </a:lnTo>
                    <a:lnTo>
                      <a:pt x="1393" y="1277"/>
                    </a:lnTo>
                    <a:lnTo>
                      <a:pt x="1392" y="1277"/>
                    </a:lnTo>
                    <a:lnTo>
                      <a:pt x="1392" y="1277"/>
                    </a:lnTo>
                    <a:lnTo>
                      <a:pt x="1390" y="1277"/>
                    </a:lnTo>
                    <a:lnTo>
                      <a:pt x="1389" y="1277"/>
                    </a:lnTo>
                    <a:lnTo>
                      <a:pt x="1386" y="1276"/>
                    </a:lnTo>
                    <a:lnTo>
                      <a:pt x="1372" y="1271"/>
                    </a:lnTo>
                    <a:lnTo>
                      <a:pt x="1360" y="1268"/>
                    </a:lnTo>
                    <a:lnTo>
                      <a:pt x="1356" y="1267"/>
                    </a:lnTo>
                    <a:lnTo>
                      <a:pt x="1347" y="1265"/>
                    </a:lnTo>
                    <a:lnTo>
                      <a:pt x="1342" y="1265"/>
                    </a:lnTo>
                    <a:lnTo>
                      <a:pt x="1339" y="1266"/>
                    </a:lnTo>
                    <a:lnTo>
                      <a:pt x="1337" y="1265"/>
                    </a:lnTo>
                    <a:lnTo>
                      <a:pt x="1335" y="1264"/>
                    </a:lnTo>
                    <a:lnTo>
                      <a:pt x="1333" y="1264"/>
                    </a:lnTo>
                    <a:lnTo>
                      <a:pt x="1331" y="1263"/>
                    </a:lnTo>
                    <a:lnTo>
                      <a:pt x="1329" y="1262"/>
                    </a:lnTo>
                    <a:lnTo>
                      <a:pt x="1325" y="1259"/>
                    </a:lnTo>
                    <a:lnTo>
                      <a:pt x="1324" y="1258"/>
                    </a:lnTo>
                    <a:lnTo>
                      <a:pt x="1323" y="1258"/>
                    </a:lnTo>
                    <a:lnTo>
                      <a:pt x="1322" y="1258"/>
                    </a:lnTo>
                    <a:lnTo>
                      <a:pt x="1321" y="1258"/>
                    </a:lnTo>
                    <a:lnTo>
                      <a:pt x="1321" y="1257"/>
                    </a:lnTo>
                    <a:lnTo>
                      <a:pt x="1322" y="1257"/>
                    </a:lnTo>
                    <a:lnTo>
                      <a:pt x="1323" y="1257"/>
                    </a:lnTo>
                    <a:lnTo>
                      <a:pt x="1322" y="1256"/>
                    </a:lnTo>
                    <a:lnTo>
                      <a:pt x="1321" y="1256"/>
                    </a:lnTo>
                    <a:lnTo>
                      <a:pt x="1320" y="1256"/>
                    </a:lnTo>
                    <a:lnTo>
                      <a:pt x="1320" y="1255"/>
                    </a:lnTo>
                    <a:lnTo>
                      <a:pt x="1320" y="1255"/>
                    </a:lnTo>
                    <a:lnTo>
                      <a:pt x="1321" y="1255"/>
                    </a:lnTo>
                    <a:lnTo>
                      <a:pt x="1321" y="1254"/>
                    </a:lnTo>
                    <a:lnTo>
                      <a:pt x="1321" y="1253"/>
                    </a:lnTo>
                    <a:lnTo>
                      <a:pt x="1320" y="1253"/>
                    </a:lnTo>
                    <a:lnTo>
                      <a:pt x="1320" y="1252"/>
                    </a:lnTo>
                    <a:lnTo>
                      <a:pt x="1318" y="1253"/>
                    </a:lnTo>
                    <a:lnTo>
                      <a:pt x="1317" y="1254"/>
                    </a:lnTo>
                    <a:lnTo>
                      <a:pt x="1318" y="1254"/>
                    </a:lnTo>
                    <a:lnTo>
                      <a:pt x="1319" y="1254"/>
                    </a:lnTo>
                    <a:lnTo>
                      <a:pt x="1318" y="1255"/>
                    </a:lnTo>
                    <a:lnTo>
                      <a:pt x="1317" y="1255"/>
                    </a:lnTo>
                    <a:lnTo>
                      <a:pt x="1316" y="1255"/>
                    </a:lnTo>
                    <a:lnTo>
                      <a:pt x="1316" y="1253"/>
                    </a:lnTo>
                    <a:lnTo>
                      <a:pt x="1316" y="1252"/>
                    </a:lnTo>
                    <a:lnTo>
                      <a:pt x="1314" y="1251"/>
                    </a:lnTo>
                    <a:lnTo>
                      <a:pt x="1314" y="1250"/>
                    </a:lnTo>
                    <a:lnTo>
                      <a:pt x="1312" y="1249"/>
                    </a:lnTo>
                    <a:lnTo>
                      <a:pt x="1306" y="1246"/>
                    </a:lnTo>
                    <a:lnTo>
                      <a:pt x="1303" y="1246"/>
                    </a:lnTo>
                    <a:lnTo>
                      <a:pt x="1299" y="1245"/>
                    </a:lnTo>
                    <a:lnTo>
                      <a:pt x="1294" y="1242"/>
                    </a:lnTo>
                    <a:lnTo>
                      <a:pt x="1288" y="1240"/>
                    </a:lnTo>
                    <a:lnTo>
                      <a:pt x="1271" y="1234"/>
                    </a:lnTo>
                    <a:lnTo>
                      <a:pt x="1264" y="1232"/>
                    </a:lnTo>
                    <a:lnTo>
                      <a:pt x="1260" y="1231"/>
                    </a:lnTo>
                    <a:lnTo>
                      <a:pt x="1255" y="1229"/>
                    </a:lnTo>
                    <a:lnTo>
                      <a:pt x="1251" y="1227"/>
                    </a:lnTo>
                    <a:lnTo>
                      <a:pt x="1246" y="1226"/>
                    </a:lnTo>
                    <a:lnTo>
                      <a:pt x="1242" y="1224"/>
                    </a:lnTo>
                    <a:lnTo>
                      <a:pt x="1239" y="1223"/>
                    </a:lnTo>
                    <a:lnTo>
                      <a:pt x="1237" y="1222"/>
                    </a:lnTo>
                    <a:lnTo>
                      <a:pt x="1235" y="1222"/>
                    </a:lnTo>
                    <a:lnTo>
                      <a:pt x="1235" y="1221"/>
                    </a:lnTo>
                    <a:lnTo>
                      <a:pt x="1236" y="1221"/>
                    </a:lnTo>
                    <a:lnTo>
                      <a:pt x="1236" y="1220"/>
                    </a:lnTo>
                    <a:lnTo>
                      <a:pt x="1234" y="1218"/>
                    </a:lnTo>
                    <a:lnTo>
                      <a:pt x="1232" y="1216"/>
                    </a:lnTo>
                    <a:lnTo>
                      <a:pt x="1227" y="1213"/>
                    </a:lnTo>
                    <a:lnTo>
                      <a:pt x="1226" y="1211"/>
                    </a:lnTo>
                    <a:lnTo>
                      <a:pt x="1220" y="1208"/>
                    </a:lnTo>
                    <a:lnTo>
                      <a:pt x="1215" y="1206"/>
                    </a:lnTo>
                    <a:lnTo>
                      <a:pt x="1211" y="1204"/>
                    </a:lnTo>
                    <a:lnTo>
                      <a:pt x="1207" y="1202"/>
                    </a:lnTo>
                    <a:lnTo>
                      <a:pt x="1206" y="1202"/>
                    </a:lnTo>
                    <a:lnTo>
                      <a:pt x="1208" y="1202"/>
                    </a:lnTo>
                    <a:lnTo>
                      <a:pt x="1208" y="1200"/>
                    </a:lnTo>
                    <a:lnTo>
                      <a:pt x="1207" y="1199"/>
                    </a:lnTo>
                    <a:lnTo>
                      <a:pt x="1206" y="1198"/>
                    </a:lnTo>
                    <a:lnTo>
                      <a:pt x="1204" y="1196"/>
                    </a:lnTo>
                    <a:lnTo>
                      <a:pt x="1202" y="1196"/>
                    </a:lnTo>
                    <a:lnTo>
                      <a:pt x="1200" y="1196"/>
                    </a:lnTo>
                    <a:lnTo>
                      <a:pt x="1200" y="1195"/>
                    </a:lnTo>
                    <a:lnTo>
                      <a:pt x="1199" y="1195"/>
                    </a:lnTo>
                    <a:lnTo>
                      <a:pt x="1198" y="1194"/>
                    </a:lnTo>
                    <a:lnTo>
                      <a:pt x="1197" y="1194"/>
                    </a:lnTo>
                    <a:lnTo>
                      <a:pt x="1197" y="1194"/>
                    </a:lnTo>
                    <a:lnTo>
                      <a:pt x="1196" y="1193"/>
                    </a:lnTo>
                    <a:lnTo>
                      <a:pt x="1193" y="1192"/>
                    </a:lnTo>
                    <a:lnTo>
                      <a:pt x="1193" y="1189"/>
                    </a:lnTo>
                    <a:lnTo>
                      <a:pt x="1192" y="1187"/>
                    </a:lnTo>
                    <a:lnTo>
                      <a:pt x="1189" y="1185"/>
                    </a:lnTo>
                    <a:lnTo>
                      <a:pt x="1186" y="1183"/>
                    </a:lnTo>
                    <a:lnTo>
                      <a:pt x="1185" y="1180"/>
                    </a:lnTo>
                    <a:lnTo>
                      <a:pt x="1185" y="1180"/>
                    </a:lnTo>
                    <a:lnTo>
                      <a:pt x="1185" y="1179"/>
                    </a:lnTo>
                    <a:lnTo>
                      <a:pt x="1181" y="1176"/>
                    </a:lnTo>
                    <a:lnTo>
                      <a:pt x="1178" y="1174"/>
                    </a:lnTo>
                    <a:lnTo>
                      <a:pt x="1177" y="1173"/>
                    </a:lnTo>
                    <a:lnTo>
                      <a:pt x="1173" y="1171"/>
                    </a:lnTo>
                    <a:lnTo>
                      <a:pt x="1169" y="1169"/>
                    </a:lnTo>
                    <a:lnTo>
                      <a:pt x="1166" y="1167"/>
                    </a:lnTo>
                    <a:lnTo>
                      <a:pt x="1161" y="1168"/>
                    </a:lnTo>
                    <a:lnTo>
                      <a:pt x="1160" y="1170"/>
                    </a:lnTo>
                    <a:lnTo>
                      <a:pt x="1158" y="1171"/>
                    </a:lnTo>
                    <a:lnTo>
                      <a:pt x="1158" y="1172"/>
                    </a:lnTo>
                    <a:lnTo>
                      <a:pt x="1157" y="1173"/>
                    </a:lnTo>
                    <a:lnTo>
                      <a:pt x="1155" y="1173"/>
                    </a:lnTo>
                    <a:lnTo>
                      <a:pt x="1154" y="1173"/>
                    </a:lnTo>
                    <a:lnTo>
                      <a:pt x="1152" y="1172"/>
                    </a:lnTo>
                    <a:lnTo>
                      <a:pt x="1148" y="1170"/>
                    </a:lnTo>
                    <a:lnTo>
                      <a:pt x="1138" y="1167"/>
                    </a:lnTo>
                    <a:lnTo>
                      <a:pt x="1134" y="1166"/>
                    </a:lnTo>
                    <a:lnTo>
                      <a:pt x="1132" y="1166"/>
                    </a:lnTo>
                    <a:lnTo>
                      <a:pt x="1125" y="1163"/>
                    </a:lnTo>
                    <a:lnTo>
                      <a:pt x="1119" y="1163"/>
                    </a:lnTo>
                    <a:lnTo>
                      <a:pt x="1115" y="1162"/>
                    </a:lnTo>
                    <a:lnTo>
                      <a:pt x="1106" y="1158"/>
                    </a:lnTo>
                    <a:lnTo>
                      <a:pt x="1098" y="1154"/>
                    </a:lnTo>
                    <a:lnTo>
                      <a:pt x="1095" y="1153"/>
                    </a:lnTo>
                    <a:lnTo>
                      <a:pt x="1092" y="1153"/>
                    </a:lnTo>
                    <a:lnTo>
                      <a:pt x="1088" y="1153"/>
                    </a:lnTo>
                    <a:lnTo>
                      <a:pt x="1088" y="1152"/>
                    </a:lnTo>
                    <a:lnTo>
                      <a:pt x="1087" y="1152"/>
                    </a:lnTo>
                    <a:lnTo>
                      <a:pt x="1081" y="1150"/>
                    </a:lnTo>
                    <a:lnTo>
                      <a:pt x="1079" y="1150"/>
                    </a:lnTo>
                    <a:lnTo>
                      <a:pt x="1076" y="1149"/>
                    </a:lnTo>
                    <a:lnTo>
                      <a:pt x="1075" y="1148"/>
                    </a:lnTo>
                    <a:lnTo>
                      <a:pt x="1072" y="1147"/>
                    </a:lnTo>
                    <a:lnTo>
                      <a:pt x="1071" y="1147"/>
                    </a:lnTo>
                    <a:lnTo>
                      <a:pt x="1070" y="1146"/>
                    </a:lnTo>
                    <a:lnTo>
                      <a:pt x="1066" y="1145"/>
                    </a:lnTo>
                    <a:lnTo>
                      <a:pt x="1061" y="1142"/>
                    </a:lnTo>
                    <a:lnTo>
                      <a:pt x="1059" y="1139"/>
                    </a:lnTo>
                    <a:lnTo>
                      <a:pt x="1056" y="1130"/>
                    </a:lnTo>
                    <a:lnTo>
                      <a:pt x="1053" y="1128"/>
                    </a:lnTo>
                    <a:lnTo>
                      <a:pt x="1053" y="1127"/>
                    </a:lnTo>
                    <a:lnTo>
                      <a:pt x="1052" y="1126"/>
                    </a:lnTo>
                    <a:lnTo>
                      <a:pt x="1051" y="1125"/>
                    </a:lnTo>
                    <a:lnTo>
                      <a:pt x="1049" y="1124"/>
                    </a:lnTo>
                    <a:lnTo>
                      <a:pt x="1047" y="1123"/>
                    </a:lnTo>
                    <a:lnTo>
                      <a:pt x="1046" y="1123"/>
                    </a:lnTo>
                    <a:lnTo>
                      <a:pt x="1046" y="1122"/>
                    </a:lnTo>
                    <a:lnTo>
                      <a:pt x="1048" y="1120"/>
                    </a:lnTo>
                    <a:lnTo>
                      <a:pt x="1047" y="1118"/>
                    </a:lnTo>
                    <a:lnTo>
                      <a:pt x="1044" y="1116"/>
                    </a:lnTo>
                    <a:lnTo>
                      <a:pt x="1040" y="1111"/>
                    </a:lnTo>
                    <a:lnTo>
                      <a:pt x="1029" y="1103"/>
                    </a:lnTo>
                    <a:lnTo>
                      <a:pt x="1027" y="1101"/>
                    </a:lnTo>
                    <a:lnTo>
                      <a:pt x="1019" y="1097"/>
                    </a:lnTo>
                    <a:lnTo>
                      <a:pt x="1013" y="1094"/>
                    </a:lnTo>
                    <a:lnTo>
                      <a:pt x="1008" y="1093"/>
                    </a:lnTo>
                    <a:lnTo>
                      <a:pt x="1006" y="1092"/>
                    </a:lnTo>
                    <a:lnTo>
                      <a:pt x="1005" y="1091"/>
                    </a:lnTo>
                    <a:lnTo>
                      <a:pt x="1003" y="1091"/>
                    </a:lnTo>
                    <a:lnTo>
                      <a:pt x="1001" y="1090"/>
                    </a:lnTo>
                    <a:lnTo>
                      <a:pt x="1002" y="1088"/>
                    </a:lnTo>
                    <a:lnTo>
                      <a:pt x="1004" y="1088"/>
                    </a:lnTo>
                    <a:lnTo>
                      <a:pt x="1004" y="1087"/>
                    </a:lnTo>
                    <a:lnTo>
                      <a:pt x="1004" y="1086"/>
                    </a:lnTo>
                    <a:lnTo>
                      <a:pt x="1002" y="1084"/>
                    </a:lnTo>
                    <a:lnTo>
                      <a:pt x="1001" y="1084"/>
                    </a:lnTo>
                    <a:lnTo>
                      <a:pt x="1000" y="1085"/>
                    </a:lnTo>
                    <a:lnTo>
                      <a:pt x="1000" y="1084"/>
                    </a:lnTo>
                    <a:lnTo>
                      <a:pt x="1000" y="1084"/>
                    </a:lnTo>
                    <a:lnTo>
                      <a:pt x="999" y="1083"/>
                    </a:lnTo>
                    <a:lnTo>
                      <a:pt x="998" y="1083"/>
                    </a:lnTo>
                    <a:lnTo>
                      <a:pt x="997" y="1084"/>
                    </a:lnTo>
                    <a:lnTo>
                      <a:pt x="997" y="1085"/>
                    </a:lnTo>
                    <a:lnTo>
                      <a:pt x="996" y="1084"/>
                    </a:lnTo>
                    <a:lnTo>
                      <a:pt x="996" y="1084"/>
                    </a:lnTo>
                    <a:lnTo>
                      <a:pt x="995" y="1085"/>
                    </a:lnTo>
                    <a:lnTo>
                      <a:pt x="994" y="1086"/>
                    </a:lnTo>
                    <a:lnTo>
                      <a:pt x="993" y="1084"/>
                    </a:lnTo>
                    <a:lnTo>
                      <a:pt x="991" y="1083"/>
                    </a:lnTo>
                    <a:lnTo>
                      <a:pt x="989" y="1082"/>
                    </a:lnTo>
                    <a:lnTo>
                      <a:pt x="983" y="1080"/>
                    </a:lnTo>
                    <a:lnTo>
                      <a:pt x="980" y="1079"/>
                    </a:lnTo>
                    <a:lnTo>
                      <a:pt x="977" y="1079"/>
                    </a:lnTo>
                    <a:lnTo>
                      <a:pt x="977" y="1078"/>
                    </a:lnTo>
                    <a:lnTo>
                      <a:pt x="976" y="1077"/>
                    </a:lnTo>
                    <a:lnTo>
                      <a:pt x="976" y="1076"/>
                    </a:lnTo>
                    <a:lnTo>
                      <a:pt x="975" y="1076"/>
                    </a:lnTo>
                    <a:lnTo>
                      <a:pt x="974" y="1076"/>
                    </a:lnTo>
                    <a:lnTo>
                      <a:pt x="974" y="1076"/>
                    </a:lnTo>
                    <a:lnTo>
                      <a:pt x="973" y="1075"/>
                    </a:lnTo>
                    <a:lnTo>
                      <a:pt x="973" y="1075"/>
                    </a:lnTo>
                    <a:lnTo>
                      <a:pt x="972" y="1075"/>
                    </a:lnTo>
                    <a:lnTo>
                      <a:pt x="970" y="1075"/>
                    </a:lnTo>
                    <a:lnTo>
                      <a:pt x="968" y="1075"/>
                    </a:lnTo>
                    <a:lnTo>
                      <a:pt x="968" y="1072"/>
                    </a:lnTo>
                    <a:lnTo>
                      <a:pt x="968" y="1071"/>
                    </a:lnTo>
                    <a:lnTo>
                      <a:pt x="968" y="1070"/>
                    </a:lnTo>
                    <a:lnTo>
                      <a:pt x="967" y="1069"/>
                    </a:lnTo>
                    <a:lnTo>
                      <a:pt x="966" y="1070"/>
                    </a:lnTo>
                    <a:lnTo>
                      <a:pt x="965" y="1070"/>
                    </a:lnTo>
                    <a:lnTo>
                      <a:pt x="965" y="1071"/>
                    </a:lnTo>
                    <a:lnTo>
                      <a:pt x="964" y="1070"/>
                    </a:lnTo>
                    <a:lnTo>
                      <a:pt x="963" y="1070"/>
                    </a:lnTo>
                    <a:lnTo>
                      <a:pt x="962" y="1071"/>
                    </a:lnTo>
                    <a:lnTo>
                      <a:pt x="957" y="1068"/>
                    </a:lnTo>
                    <a:lnTo>
                      <a:pt x="954" y="1066"/>
                    </a:lnTo>
                    <a:lnTo>
                      <a:pt x="952" y="1064"/>
                    </a:lnTo>
                    <a:lnTo>
                      <a:pt x="952" y="1061"/>
                    </a:lnTo>
                    <a:lnTo>
                      <a:pt x="951" y="1059"/>
                    </a:lnTo>
                    <a:lnTo>
                      <a:pt x="949" y="1058"/>
                    </a:lnTo>
                    <a:lnTo>
                      <a:pt x="949" y="1057"/>
                    </a:lnTo>
                    <a:lnTo>
                      <a:pt x="949" y="1056"/>
                    </a:lnTo>
                    <a:lnTo>
                      <a:pt x="949" y="1055"/>
                    </a:lnTo>
                    <a:lnTo>
                      <a:pt x="948" y="1054"/>
                    </a:lnTo>
                    <a:lnTo>
                      <a:pt x="948" y="1053"/>
                    </a:lnTo>
                    <a:lnTo>
                      <a:pt x="948" y="1049"/>
                    </a:lnTo>
                    <a:lnTo>
                      <a:pt x="946" y="1048"/>
                    </a:lnTo>
                    <a:lnTo>
                      <a:pt x="944" y="1048"/>
                    </a:lnTo>
                    <a:lnTo>
                      <a:pt x="943" y="1048"/>
                    </a:lnTo>
                    <a:lnTo>
                      <a:pt x="942" y="1046"/>
                    </a:lnTo>
                    <a:lnTo>
                      <a:pt x="940" y="1045"/>
                    </a:lnTo>
                    <a:lnTo>
                      <a:pt x="936" y="1041"/>
                    </a:lnTo>
                    <a:lnTo>
                      <a:pt x="933" y="1037"/>
                    </a:lnTo>
                    <a:lnTo>
                      <a:pt x="929" y="1031"/>
                    </a:lnTo>
                    <a:lnTo>
                      <a:pt x="926" y="1029"/>
                    </a:lnTo>
                    <a:lnTo>
                      <a:pt x="926" y="1027"/>
                    </a:lnTo>
                    <a:lnTo>
                      <a:pt x="926" y="1027"/>
                    </a:lnTo>
                    <a:lnTo>
                      <a:pt x="923" y="1024"/>
                    </a:lnTo>
                    <a:lnTo>
                      <a:pt x="922" y="1023"/>
                    </a:lnTo>
                    <a:lnTo>
                      <a:pt x="921" y="1020"/>
                    </a:lnTo>
                    <a:lnTo>
                      <a:pt x="917" y="1014"/>
                    </a:lnTo>
                    <a:lnTo>
                      <a:pt x="916" y="1012"/>
                    </a:lnTo>
                    <a:lnTo>
                      <a:pt x="916" y="1011"/>
                    </a:lnTo>
                    <a:lnTo>
                      <a:pt x="915" y="1010"/>
                    </a:lnTo>
                    <a:lnTo>
                      <a:pt x="915" y="1009"/>
                    </a:lnTo>
                    <a:lnTo>
                      <a:pt x="915" y="1006"/>
                    </a:lnTo>
                    <a:lnTo>
                      <a:pt x="914" y="1000"/>
                    </a:lnTo>
                    <a:lnTo>
                      <a:pt x="914" y="1000"/>
                    </a:lnTo>
                    <a:lnTo>
                      <a:pt x="913" y="999"/>
                    </a:lnTo>
                    <a:lnTo>
                      <a:pt x="913" y="998"/>
                    </a:lnTo>
                    <a:lnTo>
                      <a:pt x="912" y="997"/>
                    </a:lnTo>
                    <a:lnTo>
                      <a:pt x="910" y="996"/>
                    </a:lnTo>
                    <a:lnTo>
                      <a:pt x="909" y="993"/>
                    </a:lnTo>
                    <a:lnTo>
                      <a:pt x="907" y="992"/>
                    </a:lnTo>
                    <a:lnTo>
                      <a:pt x="906" y="989"/>
                    </a:lnTo>
                    <a:lnTo>
                      <a:pt x="904" y="987"/>
                    </a:lnTo>
                    <a:lnTo>
                      <a:pt x="904" y="985"/>
                    </a:lnTo>
                    <a:lnTo>
                      <a:pt x="905" y="984"/>
                    </a:lnTo>
                    <a:lnTo>
                      <a:pt x="913" y="979"/>
                    </a:lnTo>
                    <a:lnTo>
                      <a:pt x="916" y="978"/>
                    </a:lnTo>
                    <a:lnTo>
                      <a:pt x="921" y="978"/>
                    </a:lnTo>
                    <a:lnTo>
                      <a:pt x="922" y="978"/>
                    </a:lnTo>
                    <a:lnTo>
                      <a:pt x="923" y="978"/>
                    </a:lnTo>
                    <a:lnTo>
                      <a:pt x="928" y="977"/>
                    </a:lnTo>
                    <a:lnTo>
                      <a:pt x="930" y="977"/>
                    </a:lnTo>
                    <a:lnTo>
                      <a:pt x="932" y="975"/>
                    </a:lnTo>
                    <a:lnTo>
                      <a:pt x="934" y="974"/>
                    </a:lnTo>
                    <a:lnTo>
                      <a:pt x="935" y="974"/>
                    </a:lnTo>
                    <a:lnTo>
                      <a:pt x="935" y="973"/>
                    </a:lnTo>
                    <a:lnTo>
                      <a:pt x="936" y="972"/>
                    </a:lnTo>
                    <a:lnTo>
                      <a:pt x="937" y="970"/>
                    </a:lnTo>
                    <a:lnTo>
                      <a:pt x="937" y="968"/>
                    </a:lnTo>
                    <a:lnTo>
                      <a:pt x="936" y="966"/>
                    </a:lnTo>
                    <a:lnTo>
                      <a:pt x="934" y="965"/>
                    </a:lnTo>
                    <a:lnTo>
                      <a:pt x="932" y="961"/>
                    </a:lnTo>
                    <a:lnTo>
                      <a:pt x="930" y="959"/>
                    </a:lnTo>
                    <a:lnTo>
                      <a:pt x="928" y="958"/>
                    </a:lnTo>
                    <a:lnTo>
                      <a:pt x="927" y="959"/>
                    </a:lnTo>
                    <a:lnTo>
                      <a:pt x="926" y="960"/>
                    </a:lnTo>
                    <a:lnTo>
                      <a:pt x="925" y="961"/>
                    </a:lnTo>
                    <a:lnTo>
                      <a:pt x="922" y="959"/>
                    </a:lnTo>
                    <a:lnTo>
                      <a:pt x="920" y="959"/>
                    </a:lnTo>
                    <a:lnTo>
                      <a:pt x="917" y="957"/>
                    </a:lnTo>
                    <a:lnTo>
                      <a:pt x="916" y="958"/>
                    </a:lnTo>
                    <a:lnTo>
                      <a:pt x="915" y="957"/>
                    </a:lnTo>
                    <a:lnTo>
                      <a:pt x="916" y="956"/>
                    </a:lnTo>
                    <a:lnTo>
                      <a:pt x="917" y="956"/>
                    </a:lnTo>
                    <a:lnTo>
                      <a:pt x="917" y="956"/>
                    </a:lnTo>
                    <a:lnTo>
                      <a:pt x="918" y="956"/>
                    </a:lnTo>
                    <a:lnTo>
                      <a:pt x="919" y="956"/>
                    </a:lnTo>
                    <a:lnTo>
                      <a:pt x="920" y="953"/>
                    </a:lnTo>
                    <a:lnTo>
                      <a:pt x="921" y="952"/>
                    </a:lnTo>
                    <a:lnTo>
                      <a:pt x="921" y="951"/>
                    </a:lnTo>
                    <a:lnTo>
                      <a:pt x="921" y="950"/>
                    </a:lnTo>
                    <a:lnTo>
                      <a:pt x="921" y="949"/>
                    </a:lnTo>
                    <a:lnTo>
                      <a:pt x="922" y="950"/>
                    </a:lnTo>
                    <a:lnTo>
                      <a:pt x="924" y="948"/>
                    </a:lnTo>
                    <a:lnTo>
                      <a:pt x="925" y="945"/>
                    </a:lnTo>
                    <a:lnTo>
                      <a:pt x="927" y="943"/>
                    </a:lnTo>
                    <a:lnTo>
                      <a:pt x="928" y="943"/>
                    </a:lnTo>
                    <a:lnTo>
                      <a:pt x="929" y="942"/>
                    </a:lnTo>
                    <a:lnTo>
                      <a:pt x="930" y="941"/>
                    </a:lnTo>
                    <a:lnTo>
                      <a:pt x="930" y="939"/>
                    </a:lnTo>
                    <a:lnTo>
                      <a:pt x="931" y="939"/>
                    </a:lnTo>
                    <a:lnTo>
                      <a:pt x="932" y="938"/>
                    </a:lnTo>
                    <a:lnTo>
                      <a:pt x="933" y="937"/>
                    </a:lnTo>
                    <a:lnTo>
                      <a:pt x="933" y="938"/>
                    </a:lnTo>
                    <a:lnTo>
                      <a:pt x="934" y="938"/>
                    </a:lnTo>
                    <a:lnTo>
                      <a:pt x="935" y="938"/>
                    </a:lnTo>
                    <a:lnTo>
                      <a:pt x="936" y="936"/>
                    </a:lnTo>
                    <a:lnTo>
                      <a:pt x="937" y="935"/>
                    </a:lnTo>
                    <a:lnTo>
                      <a:pt x="938" y="933"/>
                    </a:lnTo>
                    <a:lnTo>
                      <a:pt x="937" y="931"/>
                    </a:lnTo>
                    <a:lnTo>
                      <a:pt x="937" y="930"/>
                    </a:lnTo>
                    <a:lnTo>
                      <a:pt x="938" y="928"/>
                    </a:lnTo>
                    <a:lnTo>
                      <a:pt x="937" y="926"/>
                    </a:lnTo>
                    <a:lnTo>
                      <a:pt x="939" y="924"/>
                    </a:lnTo>
                    <a:lnTo>
                      <a:pt x="938" y="918"/>
                    </a:lnTo>
                    <a:lnTo>
                      <a:pt x="937" y="913"/>
                    </a:lnTo>
                    <a:lnTo>
                      <a:pt x="938" y="910"/>
                    </a:lnTo>
                    <a:lnTo>
                      <a:pt x="939" y="908"/>
                    </a:lnTo>
                    <a:lnTo>
                      <a:pt x="939" y="907"/>
                    </a:lnTo>
                    <a:lnTo>
                      <a:pt x="941" y="906"/>
                    </a:lnTo>
                    <a:lnTo>
                      <a:pt x="940" y="905"/>
                    </a:lnTo>
                    <a:lnTo>
                      <a:pt x="940" y="904"/>
                    </a:lnTo>
                    <a:lnTo>
                      <a:pt x="939" y="902"/>
                    </a:lnTo>
                    <a:lnTo>
                      <a:pt x="939" y="901"/>
                    </a:lnTo>
                    <a:lnTo>
                      <a:pt x="939" y="900"/>
                    </a:lnTo>
                    <a:lnTo>
                      <a:pt x="938" y="899"/>
                    </a:lnTo>
                    <a:lnTo>
                      <a:pt x="936" y="899"/>
                    </a:lnTo>
                    <a:lnTo>
                      <a:pt x="936" y="900"/>
                    </a:lnTo>
                    <a:lnTo>
                      <a:pt x="935" y="900"/>
                    </a:lnTo>
                    <a:lnTo>
                      <a:pt x="934" y="899"/>
                    </a:lnTo>
                    <a:lnTo>
                      <a:pt x="931" y="898"/>
                    </a:lnTo>
                    <a:lnTo>
                      <a:pt x="926" y="895"/>
                    </a:lnTo>
                    <a:lnTo>
                      <a:pt x="925" y="894"/>
                    </a:lnTo>
                    <a:lnTo>
                      <a:pt x="922" y="891"/>
                    </a:lnTo>
                    <a:lnTo>
                      <a:pt x="921" y="888"/>
                    </a:lnTo>
                    <a:lnTo>
                      <a:pt x="915" y="876"/>
                    </a:lnTo>
                    <a:lnTo>
                      <a:pt x="908" y="867"/>
                    </a:lnTo>
                    <a:lnTo>
                      <a:pt x="908" y="864"/>
                    </a:lnTo>
                    <a:lnTo>
                      <a:pt x="907" y="860"/>
                    </a:lnTo>
                    <a:lnTo>
                      <a:pt x="908" y="848"/>
                    </a:lnTo>
                    <a:lnTo>
                      <a:pt x="907" y="843"/>
                    </a:lnTo>
                    <a:lnTo>
                      <a:pt x="905" y="837"/>
                    </a:lnTo>
                    <a:lnTo>
                      <a:pt x="904" y="830"/>
                    </a:lnTo>
                    <a:lnTo>
                      <a:pt x="903" y="827"/>
                    </a:lnTo>
                    <a:lnTo>
                      <a:pt x="902" y="825"/>
                    </a:lnTo>
                    <a:lnTo>
                      <a:pt x="903" y="824"/>
                    </a:lnTo>
                    <a:lnTo>
                      <a:pt x="902" y="822"/>
                    </a:lnTo>
                    <a:lnTo>
                      <a:pt x="902" y="821"/>
                    </a:lnTo>
                    <a:lnTo>
                      <a:pt x="901" y="821"/>
                    </a:lnTo>
                    <a:lnTo>
                      <a:pt x="900" y="822"/>
                    </a:lnTo>
                    <a:lnTo>
                      <a:pt x="899" y="822"/>
                    </a:lnTo>
                    <a:lnTo>
                      <a:pt x="899" y="817"/>
                    </a:lnTo>
                    <a:lnTo>
                      <a:pt x="897" y="814"/>
                    </a:lnTo>
                    <a:lnTo>
                      <a:pt x="891" y="808"/>
                    </a:lnTo>
                    <a:lnTo>
                      <a:pt x="888" y="804"/>
                    </a:lnTo>
                    <a:lnTo>
                      <a:pt x="886" y="803"/>
                    </a:lnTo>
                    <a:lnTo>
                      <a:pt x="884" y="801"/>
                    </a:lnTo>
                    <a:lnTo>
                      <a:pt x="883" y="800"/>
                    </a:lnTo>
                    <a:lnTo>
                      <a:pt x="882" y="800"/>
                    </a:lnTo>
                    <a:lnTo>
                      <a:pt x="882" y="799"/>
                    </a:lnTo>
                    <a:lnTo>
                      <a:pt x="884" y="797"/>
                    </a:lnTo>
                    <a:lnTo>
                      <a:pt x="882" y="797"/>
                    </a:lnTo>
                    <a:lnTo>
                      <a:pt x="882" y="798"/>
                    </a:lnTo>
                    <a:lnTo>
                      <a:pt x="881" y="798"/>
                    </a:lnTo>
                    <a:lnTo>
                      <a:pt x="880" y="799"/>
                    </a:lnTo>
                    <a:lnTo>
                      <a:pt x="867" y="782"/>
                    </a:lnTo>
                    <a:lnTo>
                      <a:pt x="866" y="781"/>
                    </a:lnTo>
                    <a:lnTo>
                      <a:pt x="864" y="781"/>
                    </a:lnTo>
                    <a:lnTo>
                      <a:pt x="863" y="780"/>
                    </a:lnTo>
                    <a:lnTo>
                      <a:pt x="856" y="772"/>
                    </a:lnTo>
                    <a:lnTo>
                      <a:pt x="855" y="771"/>
                    </a:lnTo>
                    <a:lnTo>
                      <a:pt x="854" y="771"/>
                    </a:lnTo>
                    <a:lnTo>
                      <a:pt x="853" y="772"/>
                    </a:lnTo>
                    <a:lnTo>
                      <a:pt x="852" y="772"/>
                    </a:lnTo>
                    <a:lnTo>
                      <a:pt x="851" y="772"/>
                    </a:lnTo>
                    <a:lnTo>
                      <a:pt x="851" y="771"/>
                    </a:lnTo>
                    <a:lnTo>
                      <a:pt x="851" y="768"/>
                    </a:lnTo>
                    <a:lnTo>
                      <a:pt x="851" y="767"/>
                    </a:lnTo>
                    <a:lnTo>
                      <a:pt x="849" y="763"/>
                    </a:lnTo>
                    <a:lnTo>
                      <a:pt x="847" y="762"/>
                    </a:lnTo>
                    <a:lnTo>
                      <a:pt x="847" y="761"/>
                    </a:lnTo>
                    <a:lnTo>
                      <a:pt x="848" y="761"/>
                    </a:lnTo>
                    <a:lnTo>
                      <a:pt x="848" y="760"/>
                    </a:lnTo>
                    <a:lnTo>
                      <a:pt x="848" y="759"/>
                    </a:lnTo>
                    <a:lnTo>
                      <a:pt x="845" y="754"/>
                    </a:lnTo>
                    <a:lnTo>
                      <a:pt x="844" y="754"/>
                    </a:lnTo>
                    <a:lnTo>
                      <a:pt x="843" y="753"/>
                    </a:lnTo>
                    <a:lnTo>
                      <a:pt x="842" y="752"/>
                    </a:lnTo>
                    <a:lnTo>
                      <a:pt x="839" y="750"/>
                    </a:lnTo>
                    <a:lnTo>
                      <a:pt x="838" y="749"/>
                    </a:lnTo>
                    <a:lnTo>
                      <a:pt x="838" y="746"/>
                    </a:lnTo>
                    <a:lnTo>
                      <a:pt x="837" y="746"/>
                    </a:lnTo>
                    <a:lnTo>
                      <a:pt x="835" y="745"/>
                    </a:lnTo>
                    <a:lnTo>
                      <a:pt x="834" y="743"/>
                    </a:lnTo>
                    <a:lnTo>
                      <a:pt x="832" y="741"/>
                    </a:lnTo>
                    <a:lnTo>
                      <a:pt x="830" y="739"/>
                    </a:lnTo>
                    <a:lnTo>
                      <a:pt x="829" y="737"/>
                    </a:lnTo>
                    <a:lnTo>
                      <a:pt x="826" y="737"/>
                    </a:lnTo>
                    <a:lnTo>
                      <a:pt x="825" y="735"/>
                    </a:lnTo>
                    <a:lnTo>
                      <a:pt x="825" y="732"/>
                    </a:lnTo>
                    <a:lnTo>
                      <a:pt x="824" y="730"/>
                    </a:lnTo>
                    <a:lnTo>
                      <a:pt x="822" y="728"/>
                    </a:lnTo>
                    <a:lnTo>
                      <a:pt x="821" y="727"/>
                    </a:lnTo>
                    <a:lnTo>
                      <a:pt x="821" y="724"/>
                    </a:lnTo>
                    <a:lnTo>
                      <a:pt x="818" y="720"/>
                    </a:lnTo>
                    <a:lnTo>
                      <a:pt x="808" y="710"/>
                    </a:lnTo>
                    <a:lnTo>
                      <a:pt x="805" y="706"/>
                    </a:lnTo>
                    <a:lnTo>
                      <a:pt x="803" y="706"/>
                    </a:lnTo>
                    <a:lnTo>
                      <a:pt x="803" y="706"/>
                    </a:lnTo>
                    <a:lnTo>
                      <a:pt x="799" y="702"/>
                    </a:lnTo>
                    <a:lnTo>
                      <a:pt x="789" y="695"/>
                    </a:lnTo>
                    <a:lnTo>
                      <a:pt x="784" y="692"/>
                    </a:lnTo>
                    <a:lnTo>
                      <a:pt x="783" y="691"/>
                    </a:lnTo>
                    <a:lnTo>
                      <a:pt x="783" y="689"/>
                    </a:lnTo>
                    <a:lnTo>
                      <a:pt x="782" y="689"/>
                    </a:lnTo>
                    <a:lnTo>
                      <a:pt x="780" y="687"/>
                    </a:lnTo>
                    <a:lnTo>
                      <a:pt x="777" y="685"/>
                    </a:lnTo>
                    <a:lnTo>
                      <a:pt x="772" y="681"/>
                    </a:lnTo>
                    <a:lnTo>
                      <a:pt x="756" y="671"/>
                    </a:lnTo>
                    <a:lnTo>
                      <a:pt x="755" y="669"/>
                    </a:lnTo>
                    <a:lnTo>
                      <a:pt x="754" y="668"/>
                    </a:lnTo>
                    <a:lnTo>
                      <a:pt x="755" y="667"/>
                    </a:lnTo>
                    <a:lnTo>
                      <a:pt x="755" y="667"/>
                    </a:lnTo>
                    <a:lnTo>
                      <a:pt x="756" y="668"/>
                    </a:lnTo>
                    <a:lnTo>
                      <a:pt x="756" y="669"/>
                    </a:lnTo>
                    <a:lnTo>
                      <a:pt x="756" y="670"/>
                    </a:lnTo>
                    <a:lnTo>
                      <a:pt x="762" y="673"/>
                    </a:lnTo>
                    <a:lnTo>
                      <a:pt x="763" y="673"/>
                    </a:lnTo>
                    <a:lnTo>
                      <a:pt x="772" y="680"/>
                    </a:lnTo>
                    <a:lnTo>
                      <a:pt x="773" y="680"/>
                    </a:lnTo>
                    <a:lnTo>
                      <a:pt x="774" y="680"/>
                    </a:lnTo>
                    <a:lnTo>
                      <a:pt x="776" y="681"/>
                    </a:lnTo>
                    <a:lnTo>
                      <a:pt x="775" y="680"/>
                    </a:lnTo>
                    <a:lnTo>
                      <a:pt x="772" y="679"/>
                    </a:lnTo>
                    <a:lnTo>
                      <a:pt x="772" y="679"/>
                    </a:lnTo>
                    <a:lnTo>
                      <a:pt x="772" y="678"/>
                    </a:lnTo>
                    <a:lnTo>
                      <a:pt x="773" y="678"/>
                    </a:lnTo>
                    <a:lnTo>
                      <a:pt x="776" y="680"/>
                    </a:lnTo>
                    <a:lnTo>
                      <a:pt x="776" y="680"/>
                    </a:lnTo>
                    <a:lnTo>
                      <a:pt x="776" y="679"/>
                    </a:lnTo>
                    <a:lnTo>
                      <a:pt x="775" y="679"/>
                    </a:lnTo>
                    <a:lnTo>
                      <a:pt x="776" y="678"/>
                    </a:lnTo>
                    <a:lnTo>
                      <a:pt x="777" y="677"/>
                    </a:lnTo>
                    <a:lnTo>
                      <a:pt x="777" y="676"/>
                    </a:lnTo>
                    <a:lnTo>
                      <a:pt x="777" y="675"/>
                    </a:lnTo>
                    <a:lnTo>
                      <a:pt x="777" y="674"/>
                    </a:lnTo>
                    <a:lnTo>
                      <a:pt x="774" y="668"/>
                    </a:lnTo>
                    <a:lnTo>
                      <a:pt x="773" y="667"/>
                    </a:lnTo>
                    <a:lnTo>
                      <a:pt x="772" y="667"/>
                    </a:lnTo>
                    <a:lnTo>
                      <a:pt x="771" y="667"/>
                    </a:lnTo>
                    <a:lnTo>
                      <a:pt x="770" y="667"/>
                    </a:lnTo>
                    <a:lnTo>
                      <a:pt x="769" y="667"/>
                    </a:lnTo>
                    <a:lnTo>
                      <a:pt x="768" y="668"/>
                    </a:lnTo>
                    <a:lnTo>
                      <a:pt x="769" y="668"/>
                    </a:lnTo>
                    <a:lnTo>
                      <a:pt x="771" y="667"/>
                    </a:lnTo>
                    <a:lnTo>
                      <a:pt x="772" y="668"/>
                    </a:lnTo>
                    <a:lnTo>
                      <a:pt x="772" y="669"/>
                    </a:lnTo>
                    <a:lnTo>
                      <a:pt x="769" y="671"/>
                    </a:lnTo>
                    <a:lnTo>
                      <a:pt x="768" y="671"/>
                    </a:lnTo>
                    <a:lnTo>
                      <a:pt x="767" y="672"/>
                    </a:lnTo>
                    <a:lnTo>
                      <a:pt x="765" y="671"/>
                    </a:lnTo>
                    <a:lnTo>
                      <a:pt x="764" y="670"/>
                    </a:lnTo>
                    <a:lnTo>
                      <a:pt x="763" y="669"/>
                    </a:lnTo>
                    <a:lnTo>
                      <a:pt x="761" y="670"/>
                    </a:lnTo>
                    <a:lnTo>
                      <a:pt x="760" y="670"/>
                    </a:lnTo>
                    <a:lnTo>
                      <a:pt x="759" y="670"/>
                    </a:lnTo>
                    <a:lnTo>
                      <a:pt x="759" y="668"/>
                    </a:lnTo>
                    <a:lnTo>
                      <a:pt x="758" y="667"/>
                    </a:lnTo>
                    <a:lnTo>
                      <a:pt x="758" y="666"/>
                    </a:lnTo>
                    <a:lnTo>
                      <a:pt x="757" y="665"/>
                    </a:lnTo>
                    <a:lnTo>
                      <a:pt x="756" y="665"/>
                    </a:lnTo>
                    <a:lnTo>
                      <a:pt x="755" y="664"/>
                    </a:lnTo>
                    <a:lnTo>
                      <a:pt x="753" y="662"/>
                    </a:lnTo>
                    <a:lnTo>
                      <a:pt x="751" y="661"/>
                    </a:lnTo>
                    <a:lnTo>
                      <a:pt x="750" y="662"/>
                    </a:lnTo>
                    <a:lnTo>
                      <a:pt x="749" y="660"/>
                    </a:lnTo>
                    <a:lnTo>
                      <a:pt x="748" y="659"/>
                    </a:lnTo>
                    <a:lnTo>
                      <a:pt x="746" y="658"/>
                    </a:lnTo>
                    <a:lnTo>
                      <a:pt x="744" y="658"/>
                    </a:lnTo>
                    <a:lnTo>
                      <a:pt x="745" y="658"/>
                    </a:lnTo>
                    <a:lnTo>
                      <a:pt x="745" y="659"/>
                    </a:lnTo>
                    <a:lnTo>
                      <a:pt x="746" y="660"/>
                    </a:lnTo>
                    <a:lnTo>
                      <a:pt x="748" y="662"/>
                    </a:lnTo>
                    <a:lnTo>
                      <a:pt x="750" y="663"/>
                    </a:lnTo>
                    <a:lnTo>
                      <a:pt x="753" y="666"/>
                    </a:lnTo>
                    <a:lnTo>
                      <a:pt x="754" y="667"/>
                    </a:lnTo>
                    <a:lnTo>
                      <a:pt x="751" y="666"/>
                    </a:lnTo>
                    <a:lnTo>
                      <a:pt x="746" y="662"/>
                    </a:lnTo>
                    <a:lnTo>
                      <a:pt x="740" y="658"/>
                    </a:lnTo>
                    <a:lnTo>
                      <a:pt x="739" y="656"/>
                    </a:lnTo>
                    <a:lnTo>
                      <a:pt x="739" y="655"/>
                    </a:lnTo>
                    <a:lnTo>
                      <a:pt x="739" y="652"/>
                    </a:lnTo>
                    <a:lnTo>
                      <a:pt x="738" y="651"/>
                    </a:lnTo>
                    <a:lnTo>
                      <a:pt x="737" y="649"/>
                    </a:lnTo>
                    <a:lnTo>
                      <a:pt x="737" y="648"/>
                    </a:lnTo>
                    <a:lnTo>
                      <a:pt x="736" y="648"/>
                    </a:lnTo>
                    <a:lnTo>
                      <a:pt x="736" y="647"/>
                    </a:lnTo>
                    <a:lnTo>
                      <a:pt x="736" y="646"/>
                    </a:lnTo>
                    <a:lnTo>
                      <a:pt x="737" y="646"/>
                    </a:lnTo>
                    <a:lnTo>
                      <a:pt x="737" y="646"/>
                    </a:lnTo>
                    <a:lnTo>
                      <a:pt x="738" y="647"/>
                    </a:lnTo>
                    <a:lnTo>
                      <a:pt x="739" y="648"/>
                    </a:lnTo>
                    <a:lnTo>
                      <a:pt x="740" y="649"/>
                    </a:lnTo>
                    <a:lnTo>
                      <a:pt x="742" y="649"/>
                    </a:lnTo>
                    <a:lnTo>
                      <a:pt x="742" y="647"/>
                    </a:lnTo>
                    <a:lnTo>
                      <a:pt x="742" y="645"/>
                    </a:lnTo>
                    <a:lnTo>
                      <a:pt x="741" y="644"/>
                    </a:lnTo>
                    <a:lnTo>
                      <a:pt x="740" y="643"/>
                    </a:lnTo>
                    <a:lnTo>
                      <a:pt x="739" y="642"/>
                    </a:lnTo>
                    <a:lnTo>
                      <a:pt x="740" y="641"/>
                    </a:lnTo>
                    <a:lnTo>
                      <a:pt x="740" y="640"/>
                    </a:lnTo>
                    <a:lnTo>
                      <a:pt x="739" y="637"/>
                    </a:lnTo>
                    <a:lnTo>
                      <a:pt x="739" y="636"/>
                    </a:lnTo>
                    <a:lnTo>
                      <a:pt x="740" y="636"/>
                    </a:lnTo>
                    <a:lnTo>
                      <a:pt x="741" y="633"/>
                    </a:lnTo>
                    <a:lnTo>
                      <a:pt x="740" y="632"/>
                    </a:lnTo>
                    <a:lnTo>
                      <a:pt x="737" y="630"/>
                    </a:lnTo>
                    <a:lnTo>
                      <a:pt x="737" y="629"/>
                    </a:lnTo>
                    <a:lnTo>
                      <a:pt x="737" y="631"/>
                    </a:lnTo>
                    <a:lnTo>
                      <a:pt x="737" y="635"/>
                    </a:lnTo>
                    <a:lnTo>
                      <a:pt x="737" y="636"/>
                    </a:lnTo>
                    <a:lnTo>
                      <a:pt x="737" y="637"/>
                    </a:lnTo>
                    <a:lnTo>
                      <a:pt x="737" y="640"/>
                    </a:lnTo>
                    <a:lnTo>
                      <a:pt x="737" y="642"/>
                    </a:lnTo>
                    <a:lnTo>
                      <a:pt x="737" y="643"/>
                    </a:lnTo>
                    <a:lnTo>
                      <a:pt x="736" y="644"/>
                    </a:lnTo>
                    <a:lnTo>
                      <a:pt x="735" y="643"/>
                    </a:lnTo>
                    <a:lnTo>
                      <a:pt x="734" y="642"/>
                    </a:lnTo>
                    <a:lnTo>
                      <a:pt x="734" y="643"/>
                    </a:lnTo>
                    <a:lnTo>
                      <a:pt x="733" y="644"/>
                    </a:lnTo>
                    <a:lnTo>
                      <a:pt x="731" y="642"/>
                    </a:lnTo>
                    <a:lnTo>
                      <a:pt x="728" y="639"/>
                    </a:lnTo>
                    <a:lnTo>
                      <a:pt x="723" y="627"/>
                    </a:lnTo>
                    <a:lnTo>
                      <a:pt x="721" y="625"/>
                    </a:lnTo>
                    <a:lnTo>
                      <a:pt x="719" y="623"/>
                    </a:lnTo>
                    <a:lnTo>
                      <a:pt x="717" y="623"/>
                    </a:lnTo>
                    <a:lnTo>
                      <a:pt x="717" y="622"/>
                    </a:lnTo>
                    <a:lnTo>
                      <a:pt x="716" y="621"/>
                    </a:lnTo>
                    <a:lnTo>
                      <a:pt x="718" y="621"/>
                    </a:lnTo>
                    <a:lnTo>
                      <a:pt x="720" y="621"/>
                    </a:lnTo>
                    <a:lnTo>
                      <a:pt x="721" y="622"/>
                    </a:lnTo>
                    <a:lnTo>
                      <a:pt x="721" y="623"/>
                    </a:lnTo>
                    <a:lnTo>
                      <a:pt x="726" y="628"/>
                    </a:lnTo>
                    <a:lnTo>
                      <a:pt x="726" y="631"/>
                    </a:lnTo>
                    <a:lnTo>
                      <a:pt x="727" y="631"/>
                    </a:lnTo>
                    <a:lnTo>
                      <a:pt x="728" y="631"/>
                    </a:lnTo>
                    <a:lnTo>
                      <a:pt x="728" y="631"/>
                    </a:lnTo>
                    <a:lnTo>
                      <a:pt x="729" y="631"/>
                    </a:lnTo>
                    <a:lnTo>
                      <a:pt x="730" y="631"/>
                    </a:lnTo>
                    <a:lnTo>
                      <a:pt x="731" y="631"/>
                    </a:lnTo>
                    <a:lnTo>
                      <a:pt x="731" y="629"/>
                    </a:lnTo>
                    <a:lnTo>
                      <a:pt x="730" y="628"/>
                    </a:lnTo>
                    <a:lnTo>
                      <a:pt x="729" y="628"/>
                    </a:lnTo>
                    <a:lnTo>
                      <a:pt x="728" y="628"/>
                    </a:lnTo>
                    <a:lnTo>
                      <a:pt x="728" y="627"/>
                    </a:lnTo>
                    <a:lnTo>
                      <a:pt x="728" y="626"/>
                    </a:lnTo>
                    <a:lnTo>
                      <a:pt x="729" y="626"/>
                    </a:lnTo>
                    <a:lnTo>
                      <a:pt x="730" y="625"/>
                    </a:lnTo>
                    <a:lnTo>
                      <a:pt x="731" y="626"/>
                    </a:lnTo>
                    <a:lnTo>
                      <a:pt x="733" y="627"/>
                    </a:lnTo>
                    <a:lnTo>
                      <a:pt x="733" y="628"/>
                    </a:lnTo>
                    <a:lnTo>
                      <a:pt x="737" y="628"/>
                    </a:lnTo>
                    <a:lnTo>
                      <a:pt x="739" y="629"/>
                    </a:lnTo>
                    <a:lnTo>
                      <a:pt x="740" y="628"/>
                    </a:lnTo>
                    <a:lnTo>
                      <a:pt x="740" y="627"/>
                    </a:lnTo>
                    <a:lnTo>
                      <a:pt x="732" y="620"/>
                    </a:lnTo>
                    <a:lnTo>
                      <a:pt x="731" y="620"/>
                    </a:lnTo>
                    <a:lnTo>
                      <a:pt x="730" y="619"/>
                    </a:lnTo>
                    <a:lnTo>
                      <a:pt x="731" y="620"/>
                    </a:lnTo>
                    <a:lnTo>
                      <a:pt x="731" y="621"/>
                    </a:lnTo>
                    <a:lnTo>
                      <a:pt x="730" y="621"/>
                    </a:lnTo>
                    <a:lnTo>
                      <a:pt x="729" y="621"/>
                    </a:lnTo>
                    <a:lnTo>
                      <a:pt x="728" y="621"/>
                    </a:lnTo>
                    <a:lnTo>
                      <a:pt x="728" y="621"/>
                    </a:lnTo>
                    <a:lnTo>
                      <a:pt x="726" y="619"/>
                    </a:lnTo>
                    <a:lnTo>
                      <a:pt x="724" y="616"/>
                    </a:lnTo>
                    <a:lnTo>
                      <a:pt x="724" y="616"/>
                    </a:lnTo>
                    <a:lnTo>
                      <a:pt x="723" y="617"/>
                    </a:lnTo>
                    <a:lnTo>
                      <a:pt x="722" y="617"/>
                    </a:lnTo>
                    <a:lnTo>
                      <a:pt x="720" y="617"/>
                    </a:lnTo>
                    <a:lnTo>
                      <a:pt x="720" y="617"/>
                    </a:lnTo>
                    <a:lnTo>
                      <a:pt x="718" y="617"/>
                    </a:lnTo>
                    <a:lnTo>
                      <a:pt x="716" y="617"/>
                    </a:lnTo>
                    <a:lnTo>
                      <a:pt x="715" y="616"/>
                    </a:lnTo>
                    <a:lnTo>
                      <a:pt x="715" y="614"/>
                    </a:lnTo>
                    <a:lnTo>
                      <a:pt x="716" y="614"/>
                    </a:lnTo>
                    <a:lnTo>
                      <a:pt x="717" y="615"/>
                    </a:lnTo>
                    <a:lnTo>
                      <a:pt x="717" y="614"/>
                    </a:lnTo>
                    <a:lnTo>
                      <a:pt x="717" y="611"/>
                    </a:lnTo>
                    <a:lnTo>
                      <a:pt x="717" y="610"/>
                    </a:lnTo>
                    <a:lnTo>
                      <a:pt x="716" y="609"/>
                    </a:lnTo>
                    <a:lnTo>
                      <a:pt x="715" y="609"/>
                    </a:lnTo>
                    <a:lnTo>
                      <a:pt x="714" y="608"/>
                    </a:lnTo>
                    <a:lnTo>
                      <a:pt x="712" y="617"/>
                    </a:lnTo>
                    <a:lnTo>
                      <a:pt x="711" y="618"/>
                    </a:lnTo>
                    <a:lnTo>
                      <a:pt x="711" y="614"/>
                    </a:lnTo>
                    <a:lnTo>
                      <a:pt x="711" y="613"/>
                    </a:lnTo>
                    <a:lnTo>
                      <a:pt x="711" y="611"/>
                    </a:lnTo>
                    <a:lnTo>
                      <a:pt x="710" y="609"/>
                    </a:lnTo>
                    <a:lnTo>
                      <a:pt x="709" y="609"/>
                    </a:lnTo>
                    <a:lnTo>
                      <a:pt x="707" y="608"/>
                    </a:lnTo>
                    <a:lnTo>
                      <a:pt x="700" y="605"/>
                    </a:lnTo>
                    <a:lnTo>
                      <a:pt x="696" y="602"/>
                    </a:lnTo>
                    <a:lnTo>
                      <a:pt x="693" y="601"/>
                    </a:lnTo>
                    <a:lnTo>
                      <a:pt x="690" y="601"/>
                    </a:lnTo>
                    <a:lnTo>
                      <a:pt x="688" y="601"/>
                    </a:lnTo>
                    <a:lnTo>
                      <a:pt x="689" y="600"/>
                    </a:lnTo>
                    <a:lnTo>
                      <a:pt x="692" y="601"/>
                    </a:lnTo>
                    <a:lnTo>
                      <a:pt x="698" y="602"/>
                    </a:lnTo>
                    <a:lnTo>
                      <a:pt x="696" y="601"/>
                    </a:lnTo>
                    <a:lnTo>
                      <a:pt x="693" y="599"/>
                    </a:lnTo>
                    <a:lnTo>
                      <a:pt x="691" y="598"/>
                    </a:lnTo>
                    <a:lnTo>
                      <a:pt x="687" y="599"/>
                    </a:lnTo>
                    <a:lnTo>
                      <a:pt x="685" y="600"/>
                    </a:lnTo>
                    <a:lnTo>
                      <a:pt x="684" y="598"/>
                    </a:lnTo>
                    <a:lnTo>
                      <a:pt x="687" y="598"/>
                    </a:lnTo>
                    <a:lnTo>
                      <a:pt x="688" y="597"/>
                    </a:lnTo>
                    <a:lnTo>
                      <a:pt x="687" y="596"/>
                    </a:lnTo>
                    <a:lnTo>
                      <a:pt x="686" y="596"/>
                    </a:lnTo>
                    <a:lnTo>
                      <a:pt x="686" y="595"/>
                    </a:lnTo>
                    <a:lnTo>
                      <a:pt x="686" y="594"/>
                    </a:lnTo>
                    <a:lnTo>
                      <a:pt x="685" y="594"/>
                    </a:lnTo>
                    <a:lnTo>
                      <a:pt x="685" y="595"/>
                    </a:lnTo>
                    <a:lnTo>
                      <a:pt x="684" y="596"/>
                    </a:lnTo>
                    <a:lnTo>
                      <a:pt x="685" y="593"/>
                    </a:lnTo>
                    <a:lnTo>
                      <a:pt x="685" y="592"/>
                    </a:lnTo>
                    <a:lnTo>
                      <a:pt x="685" y="588"/>
                    </a:lnTo>
                    <a:lnTo>
                      <a:pt x="685" y="587"/>
                    </a:lnTo>
                    <a:lnTo>
                      <a:pt x="684" y="587"/>
                    </a:lnTo>
                    <a:lnTo>
                      <a:pt x="683" y="588"/>
                    </a:lnTo>
                    <a:lnTo>
                      <a:pt x="680" y="586"/>
                    </a:lnTo>
                    <a:lnTo>
                      <a:pt x="680" y="585"/>
                    </a:lnTo>
                    <a:lnTo>
                      <a:pt x="680" y="585"/>
                    </a:lnTo>
                    <a:lnTo>
                      <a:pt x="679" y="585"/>
                    </a:lnTo>
                    <a:lnTo>
                      <a:pt x="679" y="586"/>
                    </a:lnTo>
                    <a:lnTo>
                      <a:pt x="677" y="585"/>
                    </a:lnTo>
                    <a:lnTo>
                      <a:pt x="676" y="585"/>
                    </a:lnTo>
                    <a:lnTo>
                      <a:pt x="676" y="585"/>
                    </a:lnTo>
                    <a:lnTo>
                      <a:pt x="676" y="587"/>
                    </a:lnTo>
                    <a:lnTo>
                      <a:pt x="676" y="588"/>
                    </a:lnTo>
                    <a:lnTo>
                      <a:pt x="676" y="588"/>
                    </a:lnTo>
                    <a:lnTo>
                      <a:pt x="676" y="589"/>
                    </a:lnTo>
                    <a:lnTo>
                      <a:pt x="676" y="590"/>
                    </a:lnTo>
                    <a:lnTo>
                      <a:pt x="676" y="591"/>
                    </a:lnTo>
                    <a:lnTo>
                      <a:pt x="676" y="592"/>
                    </a:lnTo>
                    <a:lnTo>
                      <a:pt x="676" y="592"/>
                    </a:lnTo>
                    <a:lnTo>
                      <a:pt x="675" y="592"/>
                    </a:lnTo>
                    <a:lnTo>
                      <a:pt x="673" y="592"/>
                    </a:lnTo>
                    <a:lnTo>
                      <a:pt x="672" y="592"/>
                    </a:lnTo>
                    <a:lnTo>
                      <a:pt x="671" y="591"/>
                    </a:lnTo>
                    <a:lnTo>
                      <a:pt x="672" y="591"/>
                    </a:lnTo>
                    <a:lnTo>
                      <a:pt x="673" y="591"/>
                    </a:lnTo>
                    <a:lnTo>
                      <a:pt x="672" y="590"/>
                    </a:lnTo>
                    <a:lnTo>
                      <a:pt x="671" y="590"/>
                    </a:lnTo>
                    <a:lnTo>
                      <a:pt x="668" y="590"/>
                    </a:lnTo>
                    <a:lnTo>
                      <a:pt x="667" y="591"/>
                    </a:lnTo>
                    <a:lnTo>
                      <a:pt x="667" y="592"/>
                    </a:lnTo>
                    <a:lnTo>
                      <a:pt x="668" y="592"/>
                    </a:lnTo>
                    <a:lnTo>
                      <a:pt x="666" y="592"/>
                    </a:lnTo>
                    <a:lnTo>
                      <a:pt x="663" y="592"/>
                    </a:lnTo>
                    <a:lnTo>
                      <a:pt x="660" y="588"/>
                    </a:lnTo>
                    <a:lnTo>
                      <a:pt x="662" y="587"/>
                    </a:lnTo>
                    <a:lnTo>
                      <a:pt x="662" y="586"/>
                    </a:lnTo>
                    <a:lnTo>
                      <a:pt x="663" y="585"/>
                    </a:lnTo>
                    <a:lnTo>
                      <a:pt x="663" y="584"/>
                    </a:lnTo>
                    <a:lnTo>
                      <a:pt x="663" y="583"/>
                    </a:lnTo>
                    <a:lnTo>
                      <a:pt x="664" y="583"/>
                    </a:lnTo>
                    <a:lnTo>
                      <a:pt x="667" y="584"/>
                    </a:lnTo>
                    <a:lnTo>
                      <a:pt x="667" y="584"/>
                    </a:lnTo>
                    <a:lnTo>
                      <a:pt x="668" y="584"/>
                    </a:lnTo>
                    <a:lnTo>
                      <a:pt x="669" y="586"/>
                    </a:lnTo>
                    <a:lnTo>
                      <a:pt x="670" y="587"/>
                    </a:lnTo>
                    <a:lnTo>
                      <a:pt x="670" y="586"/>
                    </a:lnTo>
                    <a:lnTo>
                      <a:pt x="671" y="585"/>
                    </a:lnTo>
                    <a:lnTo>
                      <a:pt x="671" y="584"/>
                    </a:lnTo>
                    <a:lnTo>
                      <a:pt x="671" y="583"/>
                    </a:lnTo>
                    <a:lnTo>
                      <a:pt x="671" y="583"/>
                    </a:lnTo>
                    <a:lnTo>
                      <a:pt x="671" y="583"/>
                    </a:lnTo>
                    <a:lnTo>
                      <a:pt x="675" y="579"/>
                    </a:lnTo>
                    <a:lnTo>
                      <a:pt x="676" y="578"/>
                    </a:lnTo>
                    <a:lnTo>
                      <a:pt x="676" y="577"/>
                    </a:lnTo>
                    <a:lnTo>
                      <a:pt x="676" y="576"/>
                    </a:lnTo>
                    <a:lnTo>
                      <a:pt x="676" y="576"/>
                    </a:lnTo>
                    <a:lnTo>
                      <a:pt x="677" y="575"/>
                    </a:lnTo>
                    <a:lnTo>
                      <a:pt x="676" y="573"/>
                    </a:lnTo>
                    <a:lnTo>
                      <a:pt x="677" y="571"/>
                    </a:lnTo>
                    <a:lnTo>
                      <a:pt x="680" y="569"/>
                    </a:lnTo>
                    <a:lnTo>
                      <a:pt x="680" y="567"/>
                    </a:lnTo>
                    <a:lnTo>
                      <a:pt x="680" y="566"/>
                    </a:lnTo>
                    <a:lnTo>
                      <a:pt x="679" y="567"/>
                    </a:lnTo>
                    <a:lnTo>
                      <a:pt x="677" y="570"/>
                    </a:lnTo>
                    <a:lnTo>
                      <a:pt x="676" y="572"/>
                    </a:lnTo>
                    <a:lnTo>
                      <a:pt x="676" y="574"/>
                    </a:lnTo>
                    <a:lnTo>
                      <a:pt x="674" y="575"/>
                    </a:lnTo>
                    <a:lnTo>
                      <a:pt x="672" y="576"/>
                    </a:lnTo>
                    <a:lnTo>
                      <a:pt x="669" y="577"/>
                    </a:lnTo>
                    <a:lnTo>
                      <a:pt x="667" y="579"/>
                    </a:lnTo>
                    <a:lnTo>
                      <a:pt x="666" y="582"/>
                    </a:lnTo>
                    <a:lnTo>
                      <a:pt x="664" y="583"/>
                    </a:lnTo>
                    <a:lnTo>
                      <a:pt x="662" y="583"/>
                    </a:lnTo>
                    <a:lnTo>
                      <a:pt x="660" y="583"/>
                    </a:lnTo>
                    <a:lnTo>
                      <a:pt x="659" y="583"/>
                    </a:lnTo>
                    <a:lnTo>
                      <a:pt x="658" y="583"/>
                    </a:lnTo>
                    <a:lnTo>
                      <a:pt x="657" y="581"/>
                    </a:lnTo>
                    <a:lnTo>
                      <a:pt x="657" y="579"/>
                    </a:lnTo>
                    <a:lnTo>
                      <a:pt x="656" y="579"/>
                    </a:lnTo>
                    <a:lnTo>
                      <a:pt x="655" y="578"/>
                    </a:lnTo>
                    <a:lnTo>
                      <a:pt x="654" y="578"/>
                    </a:lnTo>
                    <a:lnTo>
                      <a:pt x="653" y="577"/>
                    </a:lnTo>
                    <a:lnTo>
                      <a:pt x="650" y="575"/>
                    </a:lnTo>
                    <a:lnTo>
                      <a:pt x="650" y="577"/>
                    </a:lnTo>
                    <a:lnTo>
                      <a:pt x="651" y="578"/>
                    </a:lnTo>
                    <a:lnTo>
                      <a:pt x="656" y="583"/>
                    </a:lnTo>
                    <a:lnTo>
                      <a:pt x="658" y="584"/>
                    </a:lnTo>
                    <a:lnTo>
                      <a:pt x="657" y="586"/>
                    </a:lnTo>
                    <a:lnTo>
                      <a:pt x="655" y="584"/>
                    </a:lnTo>
                    <a:lnTo>
                      <a:pt x="654" y="582"/>
                    </a:lnTo>
                    <a:lnTo>
                      <a:pt x="652" y="580"/>
                    </a:lnTo>
                    <a:lnTo>
                      <a:pt x="650" y="579"/>
                    </a:lnTo>
                    <a:lnTo>
                      <a:pt x="641" y="579"/>
                    </a:lnTo>
                    <a:lnTo>
                      <a:pt x="639" y="579"/>
                    </a:lnTo>
                    <a:lnTo>
                      <a:pt x="641" y="577"/>
                    </a:lnTo>
                    <a:lnTo>
                      <a:pt x="643" y="577"/>
                    </a:lnTo>
                    <a:lnTo>
                      <a:pt x="645" y="577"/>
                    </a:lnTo>
                    <a:lnTo>
                      <a:pt x="647" y="578"/>
                    </a:lnTo>
                    <a:lnTo>
                      <a:pt x="647" y="576"/>
                    </a:lnTo>
                    <a:lnTo>
                      <a:pt x="647" y="574"/>
                    </a:lnTo>
                    <a:lnTo>
                      <a:pt x="648" y="574"/>
                    </a:lnTo>
                    <a:lnTo>
                      <a:pt x="648" y="573"/>
                    </a:lnTo>
                    <a:lnTo>
                      <a:pt x="647" y="573"/>
                    </a:lnTo>
                    <a:lnTo>
                      <a:pt x="647" y="572"/>
                    </a:lnTo>
                    <a:lnTo>
                      <a:pt x="647" y="571"/>
                    </a:lnTo>
                    <a:lnTo>
                      <a:pt x="645" y="570"/>
                    </a:lnTo>
                    <a:lnTo>
                      <a:pt x="644" y="570"/>
                    </a:lnTo>
                    <a:lnTo>
                      <a:pt x="643" y="570"/>
                    </a:lnTo>
                    <a:lnTo>
                      <a:pt x="641" y="570"/>
                    </a:lnTo>
                    <a:lnTo>
                      <a:pt x="641" y="570"/>
                    </a:lnTo>
                    <a:lnTo>
                      <a:pt x="641" y="570"/>
                    </a:lnTo>
                    <a:lnTo>
                      <a:pt x="640" y="575"/>
                    </a:lnTo>
                    <a:lnTo>
                      <a:pt x="640" y="576"/>
                    </a:lnTo>
                    <a:lnTo>
                      <a:pt x="639" y="574"/>
                    </a:lnTo>
                    <a:lnTo>
                      <a:pt x="640" y="574"/>
                    </a:lnTo>
                    <a:lnTo>
                      <a:pt x="640" y="571"/>
                    </a:lnTo>
                    <a:lnTo>
                      <a:pt x="640" y="570"/>
                    </a:lnTo>
                    <a:lnTo>
                      <a:pt x="639" y="569"/>
                    </a:lnTo>
                    <a:lnTo>
                      <a:pt x="637" y="568"/>
                    </a:lnTo>
                    <a:lnTo>
                      <a:pt x="637" y="567"/>
                    </a:lnTo>
                    <a:lnTo>
                      <a:pt x="637" y="566"/>
                    </a:lnTo>
                    <a:lnTo>
                      <a:pt x="638" y="562"/>
                    </a:lnTo>
                    <a:lnTo>
                      <a:pt x="638" y="561"/>
                    </a:lnTo>
                    <a:lnTo>
                      <a:pt x="639" y="561"/>
                    </a:lnTo>
                    <a:lnTo>
                      <a:pt x="639" y="560"/>
                    </a:lnTo>
                    <a:lnTo>
                      <a:pt x="638" y="559"/>
                    </a:lnTo>
                    <a:lnTo>
                      <a:pt x="638" y="558"/>
                    </a:lnTo>
                    <a:lnTo>
                      <a:pt x="637" y="557"/>
                    </a:lnTo>
                    <a:lnTo>
                      <a:pt x="637" y="555"/>
                    </a:lnTo>
                    <a:lnTo>
                      <a:pt x="637" y="553"/>
                    </a:lnTo>
                    <a:lnTo>
                      <a:pt x="637" y="550"/>
                    </a:lnTo>
                    <a:lnTo>
                      <a:pt x="637" y="548"/>
                    </a:lnTo>
                    <a:lnTo>
                      <a:pt x="640" y="544"/>
                    </a:lnTo>
                    <a:lnTo>
                      <a:pt x="643" y="541"/>
                    </a:lnTo>
                    <a:lnTo>
                      <a:pt x="644" y="539"/>
                    </a:lnTo>
                    <a:lnTo>
                      <a:pt x="645" y="536"/>
                    </a:lnTo>
                    <a:lnTo>
                      <a:pt x="648" y="531"/>
                    </a:lnTo>
                    <a:lnTo>
                      <a:pt x="650" y="528"/>
                    </a:lnTo>
                    <a:lnTo>
                      <a:pt x="650" y="527"/>
                    </a:lnTo>
                    <a:lnTo>
                      <a:pt x="650" y="526"/>
                    </a:lnTo>
                    <a:lnTo>
                      <a:pt x="650" y="526"/>
                    </a:lnTo>
                    <a:lnTo>
                      <a:pt x="650" y="527"/>
                    </a:lnTo>
                    <a:lnTo>
                      <a:pt x="650" y="529"/>
                    </a:lnTo>
                    <a:lnTo>
                      <a:pt x="650" y="530"/>
                    </a:lnTo>
                    <a:lnTo>
                      <a:pt x="649" y="530"/>
                    </a:lnTo>
                    <a:lnTo>
                      <a:pt x="648" y="531"/>
                    </a:lnTo>
                    <a:lnTo>
                      <a:pt x="648" y="532"/>
                    </a:lnTo>
                    <a:lnTo>
                      <a:pt x="648" y="534"/>
                    </a:lnTo>
                    <a:lnTo>
                      <a:pt x="648" y="535"/>
                    </a:lnTo>
                    <a:lnTo>
                      <a:pt x="647" y="536"/>
                    </a:lnTo>
                    <a:lnTo>
                      <a:pt x="647" y="537"/>
                    </a:lnTo>
                    <a:lnTo>
                      <a:pt x="648" y="538"/>
                    </a:lnTo>
                    <a:lnTo>
                      <a:pt x="649" y="538"/>
                    </a:lnTo>
                    <a:lnTo>
                      <a:pt x="649" y="537"/>
                    </a:lnTo>
                    <a:lnTo>
                      <a:pt x="650" y="536"/>
                    </a:lnTo>
                    <a:lnTo>
                      <a:pt x="650" y="534"/>
                    </a:lnTo>
                    <a:lnTo>
                      <a:pt x="652" y="530"/>
                    </a:lnTo>
                    <a:lnTo>
                      <a:pt x="652" y="528"/>
                    </a:lnTo>
                    <a:lnTo>
                      <a:pt x="652" y="524"/>
                    </a:lnTo>
                    <a:lnTo>
                      <a:pt x="653" y="523"/>
                    </a:lnTo>
                    <a:lnTo>
                      <a:pt x="654" y="523"/>
                    </a:lnTo>
                    <a:lnTo>
                      <a:pt x="656" y="523"/>
                    </a:lnTo>
                    <a:lnTo>
                      <a:pt x="657" y="524"/>
                    </a:lnTo>
                    <a:lnTo>
                      <a:pt x="657" y="526"/>
                    </a:lnTo>
                    <a:lnTo>
                      <a:pt x="657" y="527"/>
                    </a:lnTo>
                    <a:lnTo>
                      <a:pt x="657" y="528"/>
                    </a:lnTo>
                    <a:lnTo>
                      <a:pt x="656" y="529"/>
                    </a:lnTo>
                    <a:lnTo>
                      <a:pt x="656" y="530"/>
                    </a:lnTo>
                    <a:lnTo>
                      <a:pt x="657" y="530"/>
                    </a:lnTo>
                    <a:lnTo>
                      <a:pt x="661" y="533"/>
                    </a:lnTo>
                    <a:lnTo>
                      <a:pt x="662" y="533"/>
                    </a:lnTo>
                    <a:lnTo>
                      <a:pt x="662" y="532"/>
                    </a:lnTo>
                    <a:lnTo>
                      <a:pt x="661" y="530"/>
                    </a:lnTo>
                    <a:lnTo>
                      <a:pt x="661" y="530"/>
                    </a:lnTo>
                    <a:lnTo>
                      <a:pt x="661" y="529"/>
                    </a:lnTo>
                    <a:lnTo>
                      <a:pt x="662" y="529"/>
                    </a:lnTo>
                    <a:lnTo>
                      <a:pt x="663" y="528"/>
                    </a:lnTo>
                    <a:lnTo>
                      <a:pt x="662" y="527"/>
                    </a:lnTo>
                    <a:lnTo>
                      <a:pt x="660" y="527"/>
                    </a:lnTo>
                    <a:lnTo>
                      <a:pt x="658" y="524"/>
                    </a:lnTo>
                    <a:lnTo>
                      <a:pt x="657" y="522"/>
                    </a:lnTo>
                    <a:lnTo>
                      <a:pt x="655" y="520"/>
                    </a:lnTo>
                    <a:lnTo>
                      <a:pt x="655" y="521"/>
                    </a:lnTo>
                    <a:lnTo>
                      <a:pt x="656" y="521"/>
                    </a:lnTo>
                    <a:lnTo>
                      <a:pt x="656" y="522"/>
                    </a:lnTo>
                    <a:lnTo>
                      <a:pt x="654" y="522"/>
                    </a:lnTo>
                    <a:lnTo>
                      <a:pt x="654" y="522"/>
                    </a:lnTo>
                    <a:lnTo>
                      <a:pt x="651" y="524"/>
                    </a:lnTo>
                    <a:lnTo>
                      <a:pt x="650" y="524"/>
                    </a:lnTo>
                    <a:lnTo>
                      <a:pt x="650" y="522"/>
                    </a:lnTo>
                    <a:lnTo>
                      <a:pt x="651" y="517"/>
                    </a:lnTo>
                    <a:lnTo>
                      <a:pt x="651" y="514"/>
                    </a:lnTo>
                    <a:lnTo>
                      <a:pt x="650" y="511"/>
                    </a:lnTo>
                    <a:lnTo>
                      <a:pt x="649" y="508"/>
                    </a:lnTo>
                    <a:lnTo>
                      <a:pt x="646" y="505"/>
                    </a:lnTo>
                    <a:lnTo>
                      <a:pt x="643" y="503"/>
                    </a:lnTo>
                    <a:lnTo>
                      <a:pt x="641" y="500"/>
                    </a:lnTo>
                    <a:lnTo>
                      <a:pt x="639" y="498"/>
                    </a:lnTo>
                    <a:lnTo>
                      <a:pt x="636" y="497"/>
                    </a:lnTo>
                    <a:lnTo>
                      <a:pt x="635" y="496"/>
                    </a:lnTo>
                    <a:lnTo>
                      <a:pt x="634" y="496"/>
                    </a:lnTo>
                    <a:lnTo>
                      <a:pt x="635" y="495"/>
                    </a:lnTo>
                    <a:lnTo>
                      <a:pt x="636" y="496"/>
                    </a:lnTo>
                    <a:lnTo>
                      <a:pt x="638" y="497"/>
                    </a:lnTo>
                    <a:lnTo>
                      <a:pt x="637" y="495"/>
                    </a:lnTo>
                    <a:lnTo>
                      <a:pt x="636" y="495"/>
                    </a:lnTo>
                    <a:lnTo>
                      <a:pt x="637" y="495"/>
                    </a:lnTo>
                    <a:lnTo>
                      <a:pt x="636" y="494"/>
                    </a:lnTo>
                    <a:lnTo>
                      <a:pt x="636" y="493"/>
                    </a:lnTo>
                    <a:lnTo>
                      <a:pt x="635" y="493"/>
                    </a:lnTo>
                    <a:lnTo>
                      <a:pt x="634" y="492"/>
                    </a:lnTo>
                    <a:lnTo>
                      <a:pt x="634" y="491"/>
                    </a:lnTo>
                    <a:lnTo>
                      <a:pt x="633" y="491"/>
                    </a:lnTo>
                    <a:lnTo>
                      <a:pt x="632" y="492"/>
                    </a:lnTo>
                    <a:lnTo>
                      <a:pt x="632" y="491"/>
                    </a:lnTo>
                    <a:lnTo>
                      <a:pt x="631" y="491"/>
                    </a:lnTo>
                    <a:lnTo>
                      <a:pt x="630" y="491"/>
                    </a:lnTo>
                    <a:lnTo>
                      <a:pt x="629" y="492"/>
                    </a:lnTo>
                    <a:lnTo>
                      <a:pt x="629" y="493"/>
                    </a:lnTo>
                    <a:lnTo>
                      <a:pt x="629" y="494"/>
                    </a:lnTo>
                    <a:lnTo>
                      <a:pt x="630" y="494"/>
                    </a:lnTo>
                    <a:lnTo>
                      <a:pt x="631" y="494"/>
                    </a:lnTo>
                    <a:lnTo>
                      <a:pt x="632" y="495"/>
                    </a:lnTo>
                    <a:lnTo>
                      <a:pt x="631" y="495"/>
                    </a:lnTo>
                    <a:lnTo>
                      <a:pt x="631" y="495"/>
                    </a:lnTo>
                    <a:lnTo>
                      <a:pt x="632" y="496"/>
                    </a:lnTo>
                    <a:lnTo>
                      <a:pt x="633" y="496"/>
                    </a:lnTo>
                    <a:lnTo>
                      <a:pt x="633" y="497"/>
                    </a:lnTo>
                    <a:lnTo>
                      <a:pt x="631" y="496"/>
                    </a:lnTo>
                    <a:lnTo>
                      <a:pt x="625" y="495"/>
                    </a:lnTo>
                    <a:lnTo>
                      <a:pt x="622" y="495"/>
                    </a:lnTo>
                    <a:lnTo>
                      <a:pt x="621" y="496"/>
                    </a:lnTo>
                    <a:lnTo>
                      <a:pt x="621" y="497"/>
                    </a:lnTo>
                    <a:lnTo>
                      <a:pt x="619" y="496"/>
                    </a:lnTo>
                    <a:lnTo>
                      <a:pt x="617" y="495"/>
                    </a:lnTo>
                    <a:lnTo>
                      <a:pt x="614" y="494"/>
                    </a:lnTo>
                    <a:lnTo>
                      <a:pt x="612" y="493"/>
                    </a:lnTo>
                    <a:lnTo>
                      <a:pt x="609" y="490"/>
                    </a:lnTo>
                    <a:lnTo>
                      <a:pt x="607" y="487"/>
                    </a:lnTo>
                    <a:lnTo>
                      <a:pt x="606" y="484"/>
                    </a:lnTo>
                    <a:lnTo>
                      <a:pt x="606" y="481"/>
                    </a:lnTo>
                    <a:lnTo>
                      <a:pt x="605" y="479"/>
                    </a:lnTo>
                    <a:lnTo>
                      <a:pt x="604" y="477"/>
                    </a:lnTo>
                    <a:lnTo>
                      <a:pt x="604" y="476"/>
                    </a:lnTo>
                    <a:lnTo>
                      <a:pt x="603" y="474"/>
                    </a:lnTo>
                    <a:lnTo>
                      <a:pt x="601" y="471"/>
                    </a:lnTo>
                    <a:lnTo>
                      <a:pt x="601" y="470"/>
                    </a:lnTo>
                    <a:lnTo>
                      <a:pt x="601" y="471"/>
                    </a:lnTo>
                    <a:lnTo>
                      <a:pt x="604" y="474"/>
                    </a:lnTo>
                    <a:lnTo>
                      <a:pt x="606" y="475"/>
                    </a:lnTo>
                    <a:lnTo>
                      <a:pt x="604" y="471"/>
                    </a:lnTo>
                    <a:lnTo>
                      <a:pt x="603" y="469"/>
                    </a:lnTo>
                    <a:lnTo>
                      <a:pt x="603" y="466"/>
                    </a:lnTo>
                    <a:lnTo>
                      <a:pt x="601" y="463"/>
                    </a:lnTo>
                    <a:lnTo>
                      <a:pt x="599" y="462"/>
                    </a:lnTo>
                    <a:lnTo>
                      <a:pt x="598" y="461"/>
                    </a:lnTo>
                    <a:lnTo>
                      <a:pt x="597" y="461"/>
                    </a:lnTo>
                    <a:lnTo>
                      <a:pt x="596" y="461"/>
                    </a:lnTo>
                    <a:lnTo>
                      <a:pt x="595" y="461"/>
                    </a:lnTo>
                    <a:lnTo>
                      <a:pt x="594" y="462"/>
                    </a:lnTo>
                    <a:lnTo>
                      <a:pt x="593" y="464"/>
                    </a:lnTo>
                    <a:lnTo>
                      <a:pt x="592" y="464"/>
                    </a:lnTo>
                    <a:lnTo>
                      <a:pt x="591" y="462"/>
                    </a:lnTo>
                    <a:lnTo>
                      <a:pt x="586" y="461"/>
                    </a:lnTo>
                    <a:lnTo>
                      <a:pt x="584" y="460"/>
                    </a:lnTo>
                    <a:lnTo>
                      <a:pt x="582" y="460"/>
                    </a:lnTo>
                    <a:lnTo>
                      <a:pt x="579" y="460"/>
                    </a:lnTo>
                    <a:lnTo>
                      <a:pt x="578" y="459"/>
                    </a:lnTo>
                    <a:lnTo>
                      <a:pt x="576" y="459"/>
                    </a:lnTo>
                    <a:lnTo>
                      <a:pt x="574" y="457"/>
                    </a:lnTo>
                    <a:lnTo>
                      <a:pt x="573" y="457"/>
                    </a:lnTo>
                    <a:lnTo>
                      <a:pt x="571" y="454"/>
                    </a:lnTo>
                    <a:lnTo>
                      <a:pt x="568" y="451"/>
                    </a:lnTo>
                    <a:lnTo>
                      <a:pt x="565" y="448"/>
                    </a:lnTo>
                    <a:lnTo>
                      <a:pt x="564" y="448"/>
                    </a:lnTo>
                    <a:lnTo>
                      <a:pt x="562" y="447"/>
                    </a:lnTo>
                    <a:lnTo>
                      <a:pt x="560" y="447"/>
                    </a:lnTo>
                    <a:lnTo>
                      <a:pt x="560" y="447"/>
                    </a:lnTo>
                    <a:lnTo>
                      <a:pt x="562" y="447"/>
                    </a:lnTo>
                    <a:lnTo>
                      <a:pt x="564" y="447"/>
                    </a:lnTo>
                    <a:lnTo>
                      <a:pt x="566" y="447"/>
                    </a:lnTo>
                    <a:lnTo>
                      <a:pt x="566" y="447"/>
                    </a:lnTo>
                    <a:lnTo>
                      <a:pt x="566" y="445"/>
                    </a:lnTo>
                    <a:lnTo>
                      <a:pt x="563" y="443"/>
                    </a:lnTo>
                    <a:lnTo>
                      <a:pt x="563" y="442"/>
                    </a:lnTo>
                    <a:lnTo>
                      <a:pt x="563" y="441"/>
                    </a:lnTo>
                    <a:lnTo>
                      <a:pt x="563" y="440"/>
                    </a:lnTo>
                    <a:lnTo>
                      <a:pt x="562" y="440"/>
                    </a:lnTo>
                    <a:lnTo>
                      <a:pt x="562" y="440"/>
                    </a:lnTo>
                    <a:lnTo>
                      <a:pt x="562" y="439"/>
                    </a:lnTo>
                    <a:lnTo>
                      <a:pt x="560" y="440"/>
                    </a:lnTo>
                    <a:lnTo>
                      <a:pt x="559" y="441"/>
                    </a:lnTo>
                    <a:lnTo>
                      <a:pt x="558" y="441"/>
                    </a:lnTo>
                    <a:lnTo>
                      <a:pt x="557" y="440"/>
                    </a:lnTo>
                    <a:lnTo>
                      <a:pt x="557" y="438"/>
                    </a:lnTo>
                    <a:lnTo>
                      <a:pt x="557" y="436"/>
                    </a:lnTo>
                    <a:lnTo>
                      <a:pt x="555" y="434"/>
                    </a:lnTo>
                    <a:lnTo>
                      <a:pt x="555" y="429"/>
                    </a:lnTo>
                    <a:lnTo>
                      <a:pt x="554" y="427"/>
                    </a:lnTo>
                    <a:lnTo>
                      <a:pt x="553" y="421"/>
                    </a:lnTo>
                    <a:lnTo>
                      <a:pt x="553" y="419"/>
                    </a:lnTo>
                    <a:lnTo>
                      <a:pt x="553" y="418"/>
                    </a:lnTo>
                    <a:lnTo>
                      <a:pt x="554" y="417"/>
                    </a:lnTo>
                    <a:lnTo>
                      <a:pt x="556" y="417"/>
                    </a:lnTo>
                    <a:lnTo>
                      <a:pt x="557" y="416"/>
                    </a:lnTo>
                    <a:lnTo>
                      <a:pt x="557" y="415"/>
                    </a:lnTo>
                    <a:lnTo>
                      <a:pt x="556" y="414"/>
                    </a:lnTo>
                    <a:lnTo>
                      <a:pt x="554" y="415"/>
                    </a:lnTo>
                    <a:lnTo>
                      <a:pt x="554" y="416"/>
                    </a:lnTo>
                    <a:lnTo>
                      <a:pt x="554" y="413"/>
                    </a:lnTo>
                    <a:lnTo>
                      <a:pt x="555" y="412"/>
                    </a:lnTo>
                    <a:lnTo>
                      <a:pt x="556" y="412"/>
                    </a:lnTo>
                    <a:lnTo>
                      <a:pt x="557" y="412"/>
                    </a:lnTo>
                    <a:lnTo>
                      <a:pt x="557" y="412"/>
                    </a:lnTo>
                    <a:lnTo>
                      <a:pt x="557" y="411"/>
                    </a:lnTo>
                    <a:lnTo>
                      <a:pt x="556" y="411"/>
                    </a:lnTo>
                    <a:lnTo>
                      <a:pt x="554" y="410"/>
                    </a:lnTo>
                    <a:lnTo>
                      <a:pt x="554" y="409"/>
                    </a:lnTo>
                    <a:lnTo>
                      <a:pt x="555" y="407"/>
                    </a:lnTo>
                    <a:lnTo>
                      <a:pt x="554" y="407"/>
                    </a:lnTo>
                    <a:lnTo>
                      <a:pt x="553" y="406"/>
                    </a:lnTo>
                    <a:lnTo>
                      <a:pt x="553" y="405"/>
                    </a:lnTo>
                    <a:lnTo>
                      <a:pt x="553" y="404"/>
                    </a:lnTo>
                    <a:lnTo>
                      <a:pt x="554" y="405"/>
                    </a:lnTo>
                    <a:lnTo>
                      <a:pt x="555" y="405"/>
                    </a:lnTo>
                    <a:lnTo>
                      <a:pt x="555" y="403"/>
                    </a:lnTo>
                    <a:lnTo>
                      <a:pt x="556" y="403"/>
                    </a:lnTo>
                    <a:lnTo>
                      <a:pt x="560" y="403"/>
                    </a:lnTo>
                    <a:lnTo>
                      <a:pt x="561" y="402"/>
                    </a:lnTo>
                    <a:lnTo>
                      <a:pt x="561" y="400"/>
                    </a:lnTo>
                    <a:lnTo>
                      <a:pt x="559" y="401"/>
                    </a:lnTo>
                    <a:lnTo>
                      <a:pt x="555" y="399"/>
                    </a:lnTo>
                    <a:lnTo>
                      <a:pt x="553" y="399"/>
                    </a:lnTo>
                    <a:lnTo>
                      <a:pt x="554" y="400"/>
                    </a:lnTo>
                    <a:lnTo>
                      <a:pt x="553" y="400"/>
                    </a:lnTo>
                    <a:lnTo>
                      <a:pt x="553" y="400"/>
                    </a:lnTo>
                    <a:lnTo>
                      <a:pt x="550" y="399"/>
                    </a:lnTo>
                    <a:lnTo>
                      <a:pt x="549" y="399"/>
                    </a:lnTo>
                    <a:lnTo>
                      <a:pt x="544" y="397"/>
                    </a:lnTo>
                    <a:lnTo>
                      <a:pt x="541" y="397"/>
                    </a:lnTo>
                    <a:lnTo>
                      <a:pt x="539" y="397"/>
                    </a:lnTo>
                    <a:lnTo>
                      <a:pt x="536" y="398"/>
                    </a:lnTo>
                    <a:lnTo>
                      <a:pt x="536" y="397"/>
                    </a:lnTo>
                    <a:lnTo>
                      <a:pt x="537" y="397"/>
                    </a:lnTo>
                    <a:lnTo>
                      <a:pt x="540" y="396"/>
                    </a:lnTo>
                    <a:lnTo>
                      <a:pt x="539" y="395"/>
                    </a:lnTo>
                    <a:lnTo>
                      <a:pt x="539" y="394"/>
                    </a:lnTo>
                    <a:lnTo>
                      <a:pt x="539" y="394"/>
                    </a:lnTo>
                    <a:lnTo>
                      <a:pt x="538" y="392"/>
                    </a:lnTo>
                    <a:lnTo>
                      <a:pt x="538" y="391"/>
                    </a:lnTo>
                    <a:lnTo>
                      <a:pt x="537" y="391"/>
                    </a:lnTo>
                    <a:lnTo>
                      <a:pt x="536" y="391"/>
                    </a:lnTo>
                    <a:lnTo>
                      <a:pt x="535" y="392"/>
                    </a:lnTo>
                    <a:lnTo>
                      <a:pt x="535" y="394"/>
                    </a:lnTo>
                    <a:lnTo>
                      <a:pt x="535" y="395"/>
                    </a:lnTo>
                    <a:lnTo>
                      <a:pt x="535" y="397"/>
                    </a:lnTo>
                    <a:lnTo>
                      <a:pt x="533" y="399"/>
                    </a:lnTo>
                    <a:lnTo>
                      <a:pt x="535" y="398"/>
                    </a:lnTo>
                    <a:lnTo>
                      <a:pt x="535" y="399"/>
                    </a:lnTo>
                    <a:lnTo>
                      <a:pt x="535" y="399"/>
                    </a:lnTo>
                    <a:lnTo>
                      <a:pt x="535" y="400"/>
                    </a:lnTo>
                    <a:lnTo>
                      <a:pt x="535" y="401"/>
                    </a:lnTo>
                    <a:lnTo>
                      <a:pt x="535" y="403"/>
                    </a:lnTo>
                    <a:lnTo>
                      <a:pt x="534" y="403"/>
                    </a:lnTo>
                    <a:lnTo>
                      <a:pt x="533" y="403"/>
                    </a:lnTo>
                    <a:lnTo>
                      <a:pt x="533" y="402"/>
                    </a:lnTo>
                    <a:lnTo>
                      <a:pt x="531" y="400"/>
                    </a:lnTo>
                    <a:lnTo>
                      <a:pt x="531" y="399"/>
                    </a:lnTo>
                    <a:lnTo>
                      <a:pt x="530" y="399"/>
                    </a:lnTo>
                    <a:lnTo>
                      <a:pt x="529" y="399"/>
                    </a:lnTo>
                    <a:lnTo>
                      <a:pt x="529" y="398"/>
                    </a:lnTo>
                    <a:lnTo>
                      <a:pt x="528" y="398"/>
                    </a:lnTo>
                    <a:lnTo>
                      <a:pt x="529" y="397"/>
                    </a:lnTo>
                    <a:lnTo>
                      <a:pt x="530" y="397"/>
                    </a:lnTo>
                    <a:lnTo>
                      <a:pt x="529" y="395"/>
                    </a:lnTo>
                    <a:lnTo>
                      <a:pt x="527" y="394"/>
                    </a:lnTo>
                    <a:lnTo>
                      <a:pt x="526" y="393"/>
                    </a:lnTo>
                    <a:lnTo>
                      <a:pt x="524" y="393"/>
                    </a:lnTo>
                    <a:lnTo>
                      <a:pt x="522" y="394"/>
                    </a:lnTo>
                    <a:lnTo>
                      <a:pt x="522" y="395"/>
                    </a:lnTo>
                    <a:lnTo>
                      <a:pt x="519" y="395"/>
                    </a:lnTo>
                    <a:lnTo>
                      <a:pt x="518" y="395"/>
                    </a:lnTo>
                    <a:lnTo>
                      <a:pt x="518" y="394"/>
                    </a:lnTo>
                    <a:lnTo>
                      <a:pt x="519" y="394"/>
                    </a:lnTo>
                    <a:lnTo>
                      <a:pt x="518" y="393"/>
                    </a:lnTo>
                    <a:lnTo>
                      <a:pt x="517" y="393"/>
                    </a:lnTo>
                    <a:lnTo>
                      <a:pt x="515" y="391"/>
                    </a:lnTo>
                    <a:lnTo>
                      <a:pt x="514" y="391"/>
                    </a:lnTo>
                    <a:lnTo>
                      <a:pt x="513" y="390"/>
                    </a:lnTo>
                    <a:lnTo>
                      <a:pt x="511" y="388"/>
                    </a:lnTo>
                    <a:lnTo>
                      <a:pt x="510" y="386"/>
                    </a:lnTo>
                    <a:lnTo>
                      <a:pt x="508" y="386"/>
                    </a:lnTo>
                    <a:lnTo>
                      <a:pt x="507" y="384"/>
                    </a:lnTo>
                    <a:lnTo>
                      <a:pt x="505" y="383"/>
                    </a:lnTo>
                    <a:lnTo>
                      <a:pt x="505" y="380"/>
                    </a:lnTo>
                    <a:lnTo>
                      <a:pt x="502" y="377"/>
                    </a:lnTo>
                    <a:lnTo>
                      <a:pt x="501" y="373"/>
                    </a:lnTo>
                    <a:lnTo>
                      <a:pt x="500" y="372"/>
                    </a:lnTo>
                    <a:lnTo>
                      <a:pt x="500" y="372"/>
                    </a:lnTo>
                    <a:lnTo>
                      <a:pt x="499" y="372"/>
                    </a:lnTo>
                    <a:lnTo>
                      <a:pt x="499" y="372"/>
                    </a:lnTo>
                    <a:lnTo>
                      <a:pt x="498" y="371"/>
                    </a:lnTo>
                    <a:lnTo>
                      <a:pt x="498" y="368"/>
                    </a:lnTo>
                    <a:lnTo>
                      <a:pt x="497" y="368"/>
                    </a:lnTo>
                    <a:lnTo>
                      <a:pt x="494" y="365"/>
                    </a:lnTo>
                    <a:lnTo>
                      <a:pt x="493" y="364"/>
                    </a:lnTo>
                    <a:lnTo>
                      <a:pt x="493" y="362"/>
                    </a:lnTo>
                    <a:lnTo>
                      <a:pt x="493" y="361"/>
                    </a:lnTo>
                    <a:lnTo>
                      <a:pt x="494" y="360"/>
                    </a:lnTo>
                    <a:lnTo>
                      <a:pt x="494" y="359"/>
                    </a:lnTo>
                    <a:lnTo>
                      <a:pt x="492" y="359"/>
                    </a:lnTo>
                    <a:lnTo>
                      <a:pt x="489" y="358"/>
                    </a:lnTo>
                    <a:lnTo>
                      <a:pt x="483" y="356"/>
                    </a:lnTo>
                    <a:lnTo>
                      <a:pt x="479" y="354"/>
                    </a:lnTo>
                    <a:lnTo>
                      <a:pt x="478" y="354"/>
                    </a:lnTo>
                    <a:lnTo>
                      <a:pt x="476" y="353"/>
                    </a:lnTo>
                    <a:lnTo>
                      <a:pt x="475" y="353"/>
                    </a:lnTo>
                    <a:lnTo>
                      <a:pt x="474" y="350"/>
                    </a:lnTo>
                    <a:lnTo>
                      <a:pt x="473" y="346"/>
                    </a:lnTo>
                    <a:lnTo>
                      <a:pt x="471" y="343"/>
                    </a:lnTo>
                    <a:lnTo>
                      <a:pt x="460" y="332"/>
                    </a:lnTo>
                    <a:lnTo>
                      <a:pt x="458" y="329"/>
                    </a:lnTo>
                    <a:lnTo>
                      <a:pt x="458" y="328"/>
                    </a:lnTo>
                    <a:lnTo>
                      <a:pt x="459" y="328"/>
                    </a:lnTo>
                    <a:lnTo>
                      <a:pt x="460" y="328"/>
                    </a:lnTo>
                    <a:lnTo>
                      <a:pt x="461" y="327"/>
                    </a:lnTo>
                    <a:lnTo>
                      <a:pt x="462" y="328"/>
                    </a:lnTo>
                    <a:lnTo>
                      <a:pt x="463" y="328"/>
                    </a:lnTo>
                    <a:lnTo>
                      <a:pt x="463" y="329"/>
                    </a:lnTo>
                    <a:lnTo>
                      <a:pt x="464" y="329"/>
                    </a:lnTo>
                    <a:lnTo>
                      <a:pt x="465" y="328"/>
                    </a:lnTo>
                    <a:lnTo>
                      <a:pt x="465" y="328"/>
                    </a:lnTo>
                    <a:lnTo>
                      <a:pt x="465" y="326"/>
                    </a:lnTo>
                    <a:lnTo>
                      <a:pt x="464" y="325"/>
                    </a:lnTo>
                    <a:lnTo>
                      <a:pt x="462" y="325"/>
                    </a:lnTo>
                    <a:lnTo>
                      <a:pt x="461" y="325"/>
                    </a:lnTo>
                    <a:lnTo>
                      <a:pt x="460" y="325"/>
                    </a:lnTo>
                    <a:lnTo>
                      <a:pt x="457" y="323"/>
                    </a:lnTo>
                    <a:lnTo>
                      <a:pt x="457" y="322"/>
                    </a:lnTo>
                    <a:lnTo>
                      <a:pt x="454" y="320"/>
                    </a:lnTo>
                    <a:lnTo>
                      <a:pt x="452" y="320"/>
                    </a:lnTo>
                    <a:lnTo>
                      <a:pt x="452" y="319"/>
                    </a:lnTo>
                    <a:lnTo>
                      <a:pt x="451" y="318"/>
                    </a:lnTo>
                    <a:lnTo>
                      <a:pt x="451" y="317"/>
                    </a:lnTo>
                    <a:lnTo>
                      <a:pt x="450" y="316"/>
                    </a:lnTo>
                    <a:lnTo>
                      <a:pt x="448" y="315"/>
                    </a:lnTo>
                    <a:lnTo>
                      <a:pt x="448" y="314"/>
                    </a:lnTo>
                    <a:lnTo>
                      <a:pt x="448" y="313"/>
                    </a:lnTo>
                    <a:lnTo>
                      <a:pt x="447" y="312"/>
                    </a:lnTo>
                    <a:lnTo>
                      <a:pt x="446" y="312"/>
                    </a:lnTo>
                    <a:lnTo>
                      <a:pt x="445" y="311"/>
                    </a:lnTo>
                    <a:lnTo>
                      <a:pt x="443" y="312"/>
                    </a:lnTo>
                    <a:lnTo>
                      <a:pt x="443" y="311"/>
                    </a:lnTo>
                    <a:lnTo>
                      <a:pt x="442" y="311"/>
                    </a:lnTo>
                    <a:lnTo>
                      <a:pt x="443" y="311"/>
                    </a:lnTo>
                    <a:lnTo>
                      <a:pt x="443" y="310"/>
                    </a:lnTo>
                    <a:lnTo>
                      <a:pt x="443" y="309"/>
                    </a:lnTo>
                    <a:lnTo>
                      <a:pt x="443" y="308"/>
                    </a:lnTo>
                    <a:lnTo>
                      <a:pt x="442" y="305"/>
                    </a:lnTo>
                    <a:lnTo>
                      <a:pt x="442" y="303"/>
                    </a:lnTo>
                    <a:lnTo>
                      <a:pt x="441" y="302"/>
                    </a:lnTo>
                    <a:lnTo>
                      <a:pt x="441" y="302"/>
                    </a:lnTo>
                    <a:lnTo>
                      <a:pt x="442" y="301"/>
                    </a:lnTo>
                    <a:lnTo>
                      <a:pt x="443" y="300"/>
                    </a:lnTo>
                    <a:lnTo>
                      <a:pt x="443" y="299"/>
                    </a:lnTo>
                    <a:lnTo>
                      <a:pt x="442" y="298"/>
                    </a:lnTo>
                    <a:lnTo>
                      <a:pt x="440" y="296"/>
                    </a:lnTo>
                    <a:lnTo>
                      <a:pt x="440" y="295"/>
                    </a:lnTo>
                    <a:lnTo>
                      <a:pt x="439" y="294"/>
                    </a:lnTo>
                    <a:lnTo>
                      <a:pt x="438" y="293"/>
                    </a:lnTo>
                    <a:lnTo>
                      <a:pt x="439" y="290"/>
                    </a:lnTo>
                    <a:lnTo>
                      <a:pt x="439" y="289"/>
                    </a:lnTo>
                    <a:lnTo>
                      <a:pt x="439" y="286"/>
                    </a:lnTo>
                    <a:lnTo>
                      <a:pt x="437" y="283"/>
                    </a:lnTo>
                    <a:lnTo>
                      <a:pt x="435" y="282"/>
                    </a:lnTo>
                    <a:lnTo>
                      <a:pt x="432" y="282"/>
                    </a:lnTo>
                    <a:lnTo>
                      <a:pt x="431" y="282"/>
                    </a:lnTo>
                    <a:lnTo>
                      <a:pt x="430" y="283"/>
                    </a:lnTo>
                    <a:lnTo>
                      <a:pt x="430" y="284"/>
                    </a:lnTo>
                    <a:lnTo>
                      <a:pt x="430" y="285"/>
                    </a:lnTo>
                    <a:lnTo>
                      <a:pt x="430" y="285"/>
                    </a:lnTo>
                    <a:lnTo>
                      <a:pt x="429" y="283"/>
                    </a:lnTo>
                    <a:lnTo>
                      <a:pt x="426" y="281"/>
                    </a:lnTo>
                    <a:lnTo>
                      <a:pt x="425" y="280"/>
                    </a:lnTo>
                    <a:lnTo>
                      <a:pt x="424" y="278"/>
                    </a:lnTo>
                    <a:lnTo>
                      <a:pt x="425" y="276"/>
                    </a:lnTo>
                    <a:lnTo>
                      <a:pt x="426" y="272"/>
                    </a:lnTo>
                    <a:lnTo>
                      <a:pt x="427" y="271"/>
                    </a:lnTo>
                    <a:lnTo>
                      <a:pt x="427" y="269"/>
                    </a:lnTo>
                    <a:lnTo>
                      <a:pt x="426" y="268"/>
                    </a:lnTo>
                    <a:lnTo>
                      <a:pt x="425" y="267"/>
                    </a:lnTo>
                    <a:lnTo>
                      <a:pt x="424" y="267"/>
                    </a:lnTo>
                    <a:lnTo>
                      <a:pt x="423" y="267"/>
                    </a:lnTo>
                    <a:lnTo>
                      <a:pt x="424" y="264"/>
                    </a:lnTo>
                    <a:lnTo>
                      <a:pt x="423" y="263"/>
                    </a:lnTo>
                    <a:lnTo>
                      <a:pt x="421" y="261"/>
                    </a:lnTo>
                    <a:lnTo>
                      <a:pt x="418" y="258"/>
                    </a:lnTo>
                    <a:lnTo>
                      <a:pt x="417" y="254"/>
                    </a:lnTo>
                    <a:lnTo>
                      <a:pt x="416" y="253"/>
                    </a:lnTo>
                    <a:lnTo>
                      <a:pt x="416" y="252"/>
                    </a:lnTo>
                    <a:lnTo>
                      <a:pt x="414" y="252"/>
                    </a:lnTo>
                    <a:lnTo>
                      <a:pt x="413" y="250"/>
                    </a:lnTo>
                    <a:lnTo>
                      <a:pt x="413" y="249"/>
                    </a:lnTo>
                    <a:lnTo>
                      <a:pt x="412" y="245"/>
                    </a:lnTo>
                    <a:lnTo>
                      <a:pt x="411" y="244"/>
                    </a:lnTo>
                    <a:lnTo>
                      <a:pt x="409" y="242"/>
                    </a:lnTo>
                    <a:lnTo>
                      <a:pt x="408" y="241"/>
                    </a:lnTo>
                    <a:lnTo>
                      <a:pt x="407" y="236"/>
                    </a:lnTo>
                    <a:lnTo>
                      <a:pt x="407" y="236"/>
                    </a:lnTo>
                    <a:lnTo>
                      <a:pt x="405" y="235"/>
                    </a:lnTo>
                    <a:lnTo>
                      <a:pt x="404" y="235"/>
                    </a:lnTo>
                    <a:lnTo>
                      <a:pt x="404" y="234"/>
                    </a:lnTo>
                    <a:lnTo>
                      <a:pt x="402" y="235"/>
                    </a:lnTo>
                    <a:lnTo>
                      <a:pt x="401" y="234"/>
                    </a:lnTo>
                    <a:lnTo>
                      <a:pt x="400" y="233"/>
                    </a:lnTo>
                    <a:lnTo>
                      <a:pt x="401" y="232"/>
                    </a:lnTo>
                    <a:lnTo>
                      <a:pt x="401" y="230"/>
                    </a:lnTo>
                    <a:lnTo>
                      <a:pt x="402" y="227"/>
                    </a:lnTo>
                    <a:lnTo>
                      <a:pt x="402" y="226"/>
                    </a:lnTo>
                    <a:lnTo>
                      <a:pt x="402" y="224"/>
                    </a:lnTo>
                    <a:lnTo>
                      <a:pt x="401" y="223"/>
                    </a:lnTo>
                    <a:lnTo>
                      <a:pt x="400" y="222"/>
                    </a:lnTo>
                    <a:lnTo>
                      <a:pt x="400" y="220"/>
                    </a:lnTo>
                    <a:lnTo>
                      <a:pt x="400" y="216"/>
                    </a:lnTo>
                    <a:lnTo>
                      <a:pt x="400" y="211"/>
                    </a:lnTo>
                    <a:lnTo>
                      <a:pt x="400" y="210"/>
                    </a:lnTo>
                    <a:lnTo>
                      <a:pt x="399" y="208"/>
                    </a:lnTo>
                    <a:lnTo>
                      <a:pt x="397" y="206"/>
                    </a:lnTo>
                    <a:lnTo>
                      <a:pt x="396" y="205"/>
                    </a:lnTo>
                    <a:lnTo>
                      <a:pt x="395" y="205"/>
                    </a:lnTo>
                    <a:lnTo>
                      <a:pt x="395" y="205"/>
                    </a:lnTo>
                    <a:lnTo>
                      <a:pt x="394" y="205"/>
                    </a:lnTo>
                    <a:lnTo>
                      <a:pt x="393" y="205"/>
                    </a:lnTo>
                    <a:lnTo>
                      <a:pt x="393" y="205"/>
                    </a:lnTo>
                    <a:lnTo>
                      <a:pt x="394" y="203"/>
                    </a:lnTo>
                    <a:lnTo>
                      <a:pt x="394" y="201"/>
                    </a:lnTo>
                    <a:lnTo>
                      <a:pt x="394" y="197"/>
                    </a:lnTo>
                    <a:lnTo>
                      <a:pt x="393" y="194"/>
                    </a:lnTo>
                    <a:lnTo>
                      <a:pt x="392" y="192"/>
                    </a:lnTo>
                    <a:lnTo>
                      <a:pt x="389" y="188"/>
                    </a:lnTo>
                    <a:lnTo>
                      <a:pt x="384" y="183"/>
                    </a:lnTo>
                    <a:lnTo>
                      <a:pt x="380" y="176"/>
                    </a:lnTo>
                    <a:lnTo>
                      <a:pt x="378" y="171"/>
                    </a:lnTo>
                    <a:lnTo>
                      <a:pt x="375" y="162"/>
                    </a:lnTo>
                    <a:lnTo>
                      <a:pt x="373" y="160"/>
                    </a:lnTo>
                    <a:lnTo>
                      <a:pt x="375" y="157"/>
                    </a:lnTo>
                    <a:lnTo>
                      <a:pt x="376" y="152"/>
                    </a:lnTo>
                    <a:lnTo>
                      <a:pt x="376" y="148"/>
                    </a:lnTo>
                    <a:lnTo>
                      <a:pt x="376" y="146"/>
                    </a:lnTo>
                    <a:lnTo>
                      <a:pt x="373" y="140"/>
                    </a:lnTo>
                    <a:lnTo>
                      <a:pt x="373" y="139"/>
                    </a:lnTo>
                    <a:lnTo>
                      <a:pt x="374" y="139"/>
                    </a:lnTo>
                    <a:lnTo>
                      <a:pt x="374" y="140"/>
                    </a:lnTo>
                    <a:lnTo>
                      <a:pt x="375" y="140"/>
                    </a:lnTo>
                    <a:lnTo>
                      <a:pt x="375" y="142"/>
                    </a:lnTo>
                    <a:lnTo>
                      <a:pt x="377" y="144"/>
                    </a:lnTo>
                    <a:lnTo>
                      <a:pt x="377" y="145"/>
                    </a:lnTo>
                    <a:lnTo>
                      <a:pt x="378" y="144"/>
                    </a:lnTo>
                    <a:lnTo>
                      <a:pt x="379" y="141"/>
                    </a:lnTo>
                    <a:lnTo>
                      <a:pt x="379" y="137"/>
                    </a:lnTo>
                    <a:lnTo>
                      <a:pt x="379" y="134"/>
                    </a:lnTo>
                    <a:lnTo>
                      <a:pt x="379" y="131"/>
                    </a:lnTo>
                    <a:lnTo>
                      <a:pt x="378" y="130"/>
                    </a:lnTo>
                    <a:lnTo>
                      <a:pt x="376" y="127"/>
                    </a:lnTo>
                    <a:lnTo>
                      <a:pt x="374" y="126"/>
                    </a:lnTo>
                    <a:lnTo>
                      <a:pt x="373" y="126"/>
                    </a:lnTo>
                    <a:lnTo>
                      <a:pt x="373" y="126"/>
                    </a:lnTo>
                    <a:lnTo>
                      <a:pt x="373" y="127"/>
                    </a:lnTo>
                    <a:lnTo>
                      <a:pt x="374" y="127"/>
                    </a:lnTo>
                    <a:lnTo>
                      <a:pt x="374" y="128"/>
                    </a:lnTo>
                    <a:lnTo>
                      <a:pt x="373" y="127"/>
                    </a:lnTo>
                    <a:lnTo>
                      <a:pt x="372" y="126"/>
                    </a:lnTo>
                    <a:lnTo>
                      <a:pt x="369" y="125"/>
                    </a:lnTo>
                    <a:lnTo>
                      <a:pt x="368" y="123"/>
                    </a:lnTo>
                    <a:lnTo>
                      <a:pt x="367" y="122"/>
                    </a:lnTo>
                    <a:lnTo>
                      <a:pt x="366" y="120"/>
                    </a:lnTo>
                    <a:lnTo>
                      <a:pt x="365" y="120"/>
                    </a:lnTo>
                    <a:lnTo>
                      <a:pt x="364" y="121"/>
                    </a:lnTo>
                    <a:lnTo>
                      <a:pt x="363" y="121"/>
                    </a:lnTo>
                    <a:lnTo>
                      <a:pt x="364" y="122"/>
                    </a:lnTo>
                    <a:lnTo>
                      <a:pt x="364" y="122"/>
                    </a:lnTo>
                    <a:lnTo>
                      <a:pt x="366" y="123"/>
                    </a:lnTo>
                    <a:lnTo>
                      <a:pt x="365" y="124"/>
                    </a:lnTo>
                    <a:lnTo>
                      <a:pt x="363" y="123"/>
                    </a:lnTo>
                    <a:lnTo>
                      <a:pt x="351" y="121"/>
                    </a:lnTo>
                    <a:lnTo>
                      <a:pt x="348" y="120"/>
                    </a:lnTo>
                    <a:lnTo>
                      <a:pt x="343" y="119"/>
                    </a:lnTo>
                    <a:lnTo>
                      <a:pt x="343" y="118"/>
                    </a:lnTo>
                    <a:lnTo>
                      <a:pt x="341" y="117"/>
                    </a:lnTo>
                    <a:lnTo>
                      <a:pt x="338" y="117"/>
                    </a:lnTo>
                    <a:lnTo>
                      <a:pt x="337" y="115"/>
                    </a:lnTo>
                    <a:lnTo>
                      <a:pt x="338" y="115"/>
                    </a:lnTo>
                    <a:lnTo>
                      <a:pt x="338" y="115"/>
                    </a:lnTo>
                    <a:lnTo>
                      <a:pt x="339" y="114"/>
                    </a:lnTo>
                    <a:lnTo>
                      <a:pt x="338" y="112"/>
                    </a:lnTo>
                    <a:lnTo>
                      <a:pt x="338" y="108"/>
                    </a:lnTo>
                    <a:lnTo>
                      <a:pt x="338" y="105"/>
                    </a:lnTo>
                    <a:lnTo>
                      <a:pt x="336" y="102"/>
                    </a:lnTo>
                    <a:lnTo>
                      <a:pt x="332" y="100"/>
                    </a:lnTo>
                    <a:lnTo>
                      <a:pt x="329" y="98"/>
                    </a:lnTo>
                    <a:lnTo>
                      <a:pt x="328" y="97"/>
                    </a:lnTo>
                    <a:lnTo>
                      <a:pt x="325" y="97"/>
                    </a:lnTo>
                    <a:lnTo>
                      <a:pt x="322" y="95"/>
                    </a:lnTo>
                    <a:lnTo>
                      <a:pt x="321" y="94"/>
                    </a:lnTo>
                    <a:lnTo>
                      <a:pt x="320" y="92"/>
                    </a:lnTo>
                    <a:lnTo>
                      <a:pt x="318" y="93"/>
                    </a:lnTo>
                    <a:lnTo>
                      <a:pt x="316" y="94"/>
                    </a:lnTo>
                    <a:lnTo>
                      <a:pt x="316" y="94"/>
                    </a:lnTo>
                    <a:lnTo>
                      <a:pt x="315" y="92"/>
                    </a:lnTo>
                    <a:lnTo>
                      <a:pt x="314" y="89"/>
                    </a:lnTo>
                    <a:lnTo>
                      <a:pt x="313" y="88"/>
                    </a:lnTo>
                    <a:lnTo>
                      <a:pt x="313" y="90"/>
                    </a:lnTo>
                    <a:lnTo>
                      <a:pt x="313" y="94"/>
                    </a:lnTo>
                    <a:lnTo>
                      <a:pt x="313" y="95"/>
                    </a:lnTo>
                    <a:lnTo>
                      <a:pt x="313" y="96"/>
                    </a:lnTo>
                    <a:lnTo>
                      <a:pt x="314" y="96"/>
                    </a:lnTo>
                    <a:lnTo>
                      <a:pt x="315" y="96"/>
                    </a:lnTo>
                    <a:lnTo>
                      <a:pt x="314" y="97"/>
                    </a:lnTo>
                    <a:lnTo>
                      <a:pt x="313" y="99"/>
                    </a:lnTo>
                    <a:lnTo>
                      <a:pt x="312" y="100"/>
                    </a:lnTo>
                    <a:lnTo>
                      <a:pt x="311" y="100"/>
                    </a:lnTo>
                    <a:lnTo>
                      <a:pt x="311" y="101"/>
                    </a:lnTo>
                    <a:lnTo>
                      <a:pt x="310" y="102"/>
                    </a:lnTo>
                    <a:lnTo>
                      <a:pt x="309" y="103"/>
                    </a:lnTo>
                    <a:lnTo>
                      <a:pt x="307" y="103"/>
                    </a:lnTo>
                    <a:lnTo>
                      <a:pt x="303" y="103"/>
                    </a:lnTo>
                    <a:lnTo>
                      <a:pt x="300" y="103"/>
                    </a:lnTo>
                    <a:lnTo>
                      <a:pt x="297" y="101"/>
                    </a:lnTo>
                    <a:lnTo>
                      <a:pt x="295" y="100"/>
                    </a:lnTo>
                    <a:lnTo>
                      <a:pt x="293" y="99"/>
                    </a:lnTo>
                    <a:lnTo>
                      <a:pt x="291" y="98"/>
                    </a:lnTo>
                    <a:lnTo>
                      <a:pt x="290" y="97"/>
                    </a:lnTo>
                    <a:lnTo>
                      <a:pt x="290" y="96"/>
                    </a:lnTo>
                    <a:lnTo>
                      <a:pt x="288" y="96"/>
                    </a:lnTo>
                    <a:lnTo>
                      <a:pt x="288" y="94"/>
                    </a:lnTo>
                    <a:lnTo>
                      <a:pt x="286" y="93"/>
                    </a:lnTo>
                    <a:lnTo>
                      <a:pt x="282" y="91"/>
                    </a:lnTo>
                    <a:lnTo>
                      <a:pt x="281" y="90"/>
                    </a:lnTo>
                    <a:lnTo>
                      <a:pt x="280" y="90"/>
                    </a:lnTo>
                    <a:lnTo>
                      <a:pt x="278" y="88"/>
                    </a:lnTo>
                    <a:lnTo>
                      <a:pt x="277" y="87"/>
                    </a:lnTo>
                    <a:lnTo>
                      <a:pt x="272" y="84"/>
                    </a:lnTo>
                    <a:lnTo>
                      <a:pt x="270" y="80"/>
                    </a:lnTo>
                    <a:lnTo>
                      <a:pt x="268" y="80"/>
                    </a:lnTo>
                    <a:lnTo>
                      <a:pt x="264" y="80"/>
                    </a:lnTo>
                    <a:lnTo>
                      <a:pt x="263" y="80"/>
                    </a:lnTo>
                    <a:lnTo>
                      <a:pt x="262" y="79"/>
                    </a:lnTo>
                    <a:lnTo>
                      <a:pt x="260" y="78"/>
                    </a:lnTo>
                    <a:lnTo>
                      <a:pt x="259" y="78"/>
                    </a:lnTo>
                    <a:lnTo>
                      <a:pt x="258" y="76"/>
                    </a:lnTo>
                    <a:lnTo>
                      <a:pt x="257" y="76"/>
                    </a:lnTo>
                    <a:lnTo>
                      <a:pt x="255" y="76"/>
                    </a:lnTo>
                    <a:lnTo>
                      <a:pt x="254" y="75"/>
                    </a:lnTo>
                    <a:lnTo>
                      <a:pt x="253" y="74"/>
                    </a:lnTo>
                    <a:lnTo>
                      <a:pt x="251" y="72"/>
                    </a:lnTo>
                    <a:lnTo>
                      <a:pt x="250" y="71"/>
                    </a:lnTo>
                    <a:lnTo>
                      <a:pt x="249" y="71"/>
                    </a:lnTo>
                    <a:lnTo>
                      <a:pt x="245" y="68"/>
                    </a:lnTo>
                    <a:lnTo>
                      <a:pt x="243" y="67"/>
                    </a:lnTo>
                    <a:lnTo>
                      <a:pt x="242" y="67"/>
                    </a:lnTo>
                    <a:lnTo>
                      <a:pt x="242" y="67"/>
                    </a:lnTo>
                    <a:lnTo>
                      <a:pt x="241" y="66"/>
                    </a:lnTo>
                    <a:lnTo>
                      <a:pt x="240" y="65"/>
                    </a:lnTo>
                    <a:lnTo>
                      <a:pt x="239" y="65"/>
                    </a:lnTo>
                    <a:lnTo>
                      <a:pt x="239" y="64"/>
                    </a:lnTo>
                    <a:lnTo>
                      <a:pt x="238" y="63"/>
                    </a:lnTo>
                    <a:lnTo>
                      <a:pt x="237" y="63"/>
                    </a:lnTo>
                    <a:lnTo>
                      <a:pt x="237" y="64"/>
                    </a:lnTo>
                    <a:lnTo>
                      <a:pt x="238" y="65"/>
                    </a:lnTo>
                    <a:lnTo>
                      <a:pt x="239" y="67"/>
                    </a:lnTo>
                    <a:lnTo>
                      <a:pt x="240" y="68"/>
                    </a:lnTo>
                    <a:lnTo>
                      <a:pt x="241" y="68"/>
                    </a:lnTo>
                    <a:lnTo>
                      <a:pt x="242" y="69"/>
                    </a:lnTo>
                    <a:lnTo>
                      <a:pt x="243" y="69"/>
                    </a:lnTo>
                    <a:lnTo>
                      <a:pt x="245" y="70"/>
                    </a:lnTo>
                    <a:lnTo>
                      <a:pt x="246" y="71"/>
                    </a:lnTo>
                    <a:lnTo>
                      <a:pt x="246" y="72"/>
                    </a:lnTo>
                    <a:lnTo>
                      <a:pt x="248" y="72"/>
                    </a:lnTo>
                    <a:lnTo>
                      <a:pt x="250" y="74"/>
                    </a:lnTo>
                    <a:lnTo>
                      <a:pt x="250" y="75"/>
                    </a:lnTo>
                    <a:lnTo>
                      <a:pt x="250" y="77"/>
                    </a:lnTo>
                    <a:lnTo>
                      <a:pt x="252" y="77"/>
                    </a:lnTo>
                    <a:lnTo>
                      <a:pt x="252" y="78"/>
                    </a:lnTo>
                    <a:lnTo>
                      <a:pt x="253" y="84"/>
                    </a:lnTo>
                    <a:lnTo>
                      <a:pt x="254" y="86"/>
                    </a:lnTo>
                    <a:lnTo>
                      <a:pt x="255" y="87"/>
                    </a:lnTo>
                    <a:lnTo>
                      <a:pt x="255" y="89"/>
                    </a:lnTo>
                    <a:lnTo>
                      <a:pt x="255" y="91"/>
                    </a:lnTo>
                    <a:lnTo>
                      <a:pt x="253" y="94"/>
                    </a:lnTo>
                    <a:lnTo>
                      <a:pt x="251" y="96"/>
                    </a:lnTo>
                    <a:lnTo>
                      <a:pt x="250" y="100"/>
                    </a:lnTo>
                    <a:lnTo>
                      <a:pt x="250" y="112"/>
                    </a:lnTo>
                    <a:lnTo>
                      <a:pt x="249" y="117"/>
                    </a:lnTo>
                    <a:lnTo>
                      <a:pt x="249" y="122"/>
                    </a:lnTo>
                    <a:lnTo>
                      <a:pt x="248" y="129"/>
                    </a:lnTo>
                    <a:lnTo>
                      <a:pt x="248" y="131"/>
                    </a:lnTo>
                    <a:lnTo>
                      <a:pt x="248" y="134"/>
                    </a:lnTo>
                    <a:lnTo>
                      <a:pt x="250" y="136"/>
                    </a:lnTo>
                    <a:lnTo>
                      <a:pt x="251" y="139"/>
                    </a:lnTo>
                    <a:lnTo>
                      <a:pt x="254" y="140"/>
                    </a:lnTo>
                    <a:lnTo>
                      <a:pt x="253" y="140"/>
                    </a:lnTo>
                    <a:lnTo>
                      <a:pt x="252" y="142"/>
                    </a:lnTo>
                    <a:lnTo>
                      <a:pt x="252" y="144"/>
                    </a:lnTo>
                    <a:lnTo>
                      <a:pt x="253" y="145"/>
                    </a:lnTo>
                    <a:lnTo>
                      <a:pt x="254" y="146"/>
                    </a:lnTo>
                    <a:lnTo>
                      <a:pt x="259" y="148"/>
                    </a:lnTo>
                    <a:lnTo>
                      <a:pt x="260" y="148"/>
                    </a:lnTo>
                    <a:lnTo>
                      <a:pt x="260" y="149"/>
                    </a:lnTo>
                    <a:lnTo>
                      <a:pt x="260" y="150"/>
                    </a:lnTo>
                    <a:lnTo>
                      <a:pt x="261" y="151"/>
                    </a:lnTo>
                    <a:lnTo>
                      <a:pt x="261" y="153"/>
                    </a:lnTo>
                    <a:lnTo>
                      <a:pt x="261" y="154"/>
                    </a:lnTo>
                    <a:lnTo>
                      <a:pt x="261" y="156"/>
                    </a:lnTo>
                    <a:lnTo>
                      <a:pt x="261" y="157"/>
                    </a:lnTo>
                    <a:lnTo>
                      <a:pt x="261" y="157"/>
                    </a:lnTo>
                    <a:lnTo>
                      <a:pt x="262" y="159"/>
                    </a:lnTo>
                    <a:lnTo>
                      <a:pt x="261" y="162"/>
                    </a:lnTo>
                    <a:lnTo>
                      <a:pt x="262" y="164"/>
                    </a:lnTo>
                    <a:lnTo>
                      <a:pt x="263" y="165"/>
                    </a:lnTo>
                    <a:lnTo>
                      <a:pt x="262" y="166"/>
                    </a:lnTo>
                    <a:lnTo>
                      <a:pt x="261" y="168"/>
                    </a:lnTo>
                    <a:lnTo>
                      <a:pt x="262" y="170"/>
                    </a:lnTo>
                    <a:lnTo>
                      <a:pt x="262" y="171"/>
                    </a:lnTo>
                    <a:lnTo>
                      <a:pt x="262" y="174"/>
                    </a:lnTo>
                    <a:lnTo>
                      <a:pt x="263" y="177"/>
                    </a:lnTo>
                    <a:lnTo>
                      <a:pt x="264" y="179"/>
                    </a:lnTo>
                    <a:lnTo>
                      <a:pt x="265" y="181"/>
                    </a:lnTo>
                    <a:lnTo>
                      <a:pt x="265" y="182"/>
                    </a:lnTo>
                    <a:lnTo>
                      <a:pt x="265" y="183"/>
                    </a:lnTo>
                    <a:lnTo>
                      <a:pt x="265" y="183"/>
                    </a:lnTo>
                    <a:lnTo>
                      <a:pt x="266" y="184"/>
                    </a:lnTo>
                    <a:lnTo>
                      <a:pt x="267" y="186"/>
                    </a:lnTo>
                    <a:lnTo>
                      <a:pt x="267" y="187"/>
                    </a:lnTo>
                    <a:lnTo>
                      <a:pt x="266" y="188"/>
                    </a:lnTo>
                    <a:lnTo>
                      <a:pt x="266" y="190"/>
                    </a:lnTo>
                    <a:lnTo>
                      <a:pt x="267" y="192"/>
                    </a:lnTo>
                    <a:lnTo>
                      <a:pt x="266" y="194"/>
                    </a:lnTo>
                    <a:lnTo>
                      <a:pt x="266" y="196"/>
                    </a:lnTo>
                    <a:lnTo>
                      <a:pt x="266" y="197"/>
                    </a:lnTo>
                    <a:lnTo>
                      <a:pt x="265" y="201"/>
                    </a:lnTo>
                    <a:lnTo>
                      <a:pt x="265" y="202"/>
                    </a:lnTo>
                    <a:lnTo>
                      <a:pt x="265" y="203"/>
                    </a:lnTo>
                    <a:lnTo>
                      <a:pt x="265" y="204"/>
                    </a:lnTo>
                    <a:lnTo>
                      <a:pt x="266" y="205"/>
                    </a:lnTo>
                    <a:lnTo>
                      <a:pt x="265" y="206"/>
                    </a:lnTo>
                    <a:lnTo>
                      <a:pt x="265" y="208"/>
                    </a:lnTo>
                    <a:lnTo>
                      <a:pt x="264" y="210"/>
                    </a:lnTo>
                    <a:lnTo>
                      <a:pt x="264" y="210"/>
                    </a:lnTo>
                    <a:lnTo>
                      <a:pt x="264" y="212"/>
                    </a:lnTo>
                    <a:lnTo>
                      <a:pt x="265" y="212"/>
                    </a:lnTo>
                    <a:lnTo>
                      <a:pt x="266" y="214"/>
                    </a:lnTo>
                    <a:lnTo>
                      <a:pt x="267" y="215"/>
                    </a:lnTo>
                    <a:lnTo>
                      <a:pt x="267" y="216"/>
                    </a:lnTo>
                    <a:lnTo>
                      <a:pt x="267" y="217"/>
                    </a:lnTo>
                    <a:lnTo>
                      <a:pt x="268" y="218"/>
                    </a:lnTo>
                    <a:lnTo>
                      <a:pt x="269" y="219"/>
                    </a:lnTo>
                    <a:lnTo>
                      <a:pt x="270" y="221"/>
                    </a:lnTo>
                    <a:lnTo>
                      <a:pt x="270" y="223"/>
                    </a:lnTo>
                    <a:lnTo>
                      <a:pt x="272" y="225"/>
                    </a:lnTo>
                    <a:lnTo>
                      <a:pt x="272" y="227"/>
                    </a:lnTo>
                    <a:lnTo>
                      <a:pt x="273" y="229"/>
                    </a:lnTo>
                    <a:lnTo>
                      <a:pt x="277" y="232"/>
                    </a:lnTo>
                    <a:lnTo>
                      <a:pt x="277" y="233"/>
                    </a:lnTo>
                    <a:lnTo>
                      <a:pt x="279" y="234"/>
                    </a:lnTo>
                    <a:lnTo>
                      <a:pt x="281" y="235"/>
                    </a:lnTo>
                    <a:lnTo>
                      <a:pt x="281" y="236"/>
                    </a:lnTo>
                    <a:lnTo>
                      <a:pt x="282" y="236"/>
                    </a:lnTo>
                    <a:lnTo>
                      <a:pt x="281" y="239"/>
                    </a:lnTo>
                    <a:lnTo>
                      <a:pt x="283" y="241"/>
                    </a:lnTo>
                    <a:lnTo>
                      <a:pt x="283" y="241"/>
                    </a:lnTo>
                    <a:lnTo>
                      <a:pt x="282" y="241"/>
                    </a:lnTo>
                    <a:lnTo>
                      <a:pt x="282" y="242"/>
                    </a:lnTo>
                    <a:lnTo>
                      <a:pt x="283" y="242"/>
                    </a:lnTo>
                    <a:lnTo>
                      <a:pt x="283" y="243"/>
                    </a:lnTo>
                    <a:lnTo>
                      <a:pt x="283" y="244"/>
                    </a:lnTo>
                    <a:lnTo>
                      <a:pt x="283" y="245"/>
                    </a:lnTo>
                    <a:lnTo>
                      <a:pt x="284" y="245"/>
                    </a:lnTo>
                    <a:lnTo>
                      <a:pt x="285" y="245"/>
                    </a:lnTo>
                    <a:lnTo>
                      <a:pt x="286" y="245"/>
                    </a:lnTo>
                    <a:lnTo>
                      <a:pt x="286" y="246"/>
                    </a:lnTo>
                    <a:lnTo>
                      <a:pt x="287" y="247"/>
                    </a:lnTo>
                    <a:lnTo>
                      <a:pt x="287" y="248"/>
                    </a:lnTo>
                    <a:lnTo>
                      <a:pt x="289" y="248"/>
                    </a:lnTo>
                    <a:lnTo>
                      <a:pt x="290" y="248"/>
                    </a:lnTo>
                    <a:lnTo>
                      <a:pt x="290" y="248"/>
                    </a:lnTo>
                    <a:lnTo>
                      <a:pt x="291" y="248"/>
                    </a:lnTo>
                    <a:lnTo>
                      <a:pt x="291" y="247"/>
                    </a:lnTo>
                    <a:lnTo>
                      <a:pt x="290" y="247"/>
                    </a:lnTo>
                    <a:lnTo>
                      <a:pt x="290" y="246"/>
                    </a:lnTo>
                    <a:lnTo>
                      <a:pt x="291" y="246"/>
                    </a:lnTo>
                    <a:lnTo>
                      <a:pt x="291" y="245"/>
                    </a:lnTo>
                    <a:lnTo>
                      <a:pt x="292" y="245"/>
                    </a:lnTo>
                    <a:lnTo>
                      <a:pt x="293" y="246"/>
                    </a:lnTo>
                    <a:lnTo>
                      <a:pt x="294" y="246"/>
                    </a:lnTo>
                    <a:lnTo>
                      <a:pt x="294" y="246"/>
                    </a:lnTo>
                    <a:lnTo>
                      <a:pt x="294" y="247"/>
                    </a:lnTo>
                    <a:lnTo>
                      <a:pt x="295" y="247"/>
                    </a:lnTo>
                    <a:lnTo>
                      <a:pt x="295" y="248"/>
                    </a:lnTo>
                    <a:lnTo>
                      <a:pt x="296" y="248"/>
                    </a:lnTo>
                    <a:lnTo>
                      <a:pt x="297" y="248"/>
                    </a:lnTo>
                    <a:lnTo>
                      <a:pt x="297" y="249"/>
                    </a:lnTo>
                    <a:lnTo>
                      <a:pt x="298" y="249"/>
                    </a:lnTo>
                    <a:lnTo>
                      <a:pt x="298" y="250"/>
                    </a:lnTo>
                    <a:lnTo>
                      <a:pt x="299" y="250"/>
                    </a:lnTo>
                    <a:lnTo>
                      <a:pt x="299" y="251"/>
                    </a:lnTo>
                    <a:lnTo>
                      <a:pt x="299" y="251"/>
                    </a:lnTo>
                    <a:lnTo>
                      <a:pt x="300" y="252"/>
                    </a:lnTo>
                    <a:lnTo>
                      <a:pt x="301" y="252"/>
                    </a:lnTo>
                    <a:lnTo>
                      <a:pt x="301" y="253"/>
                    </a:lnTo>
                    <a:lnTo>
                      <a:pt x="302" y="254"/>
                    </a:lnTo>
                    <a:lnTo>
                      <a:pt x="303" y="254"/>
                    </a:lnTo>
                    <a:lnTo>
                      <a:pt x="303" y="254"/>
                    </a:lnTo>
                    <a:lnTo>
                      <a:pt x="303" y="255"/>
                    </a:lnTo>
                    <a:lnTo>
                      <a:pt x="304" y="256"/>
                    </a:lnTo>
                    <a:lnTo>
                      <a:pt x="305" y="256"/>
                    </a:lnTo>
                    <a:lnTo>
                      <a:pt x="306" y="256"/>
                    </a:lnTo>
                    <a:lnTo>
                      <a:pt x="307" y="258"/>
                    </a:lnTo>
                    <a:lnTo>
                      <a:pt x="307" y="258"/>
                    </a:lnTo>
                    <a:lnTo>
                      <a:pt x="307" y="259"/>
                    </a:lnTo>
                    <a:lnTo>
                      <a:pt x="308" y="260"/>
                    </a:lnTo>
                    <a:lnTo>
                      <a:pt x="309" y="260"/>
                    </a:lnTo>
                    <a:lnTo>
                      <a:pt x="309" y="261"/>
                    </a:lnTo>
                    <a:lnTo>
                      <a:pt x="310" y="261"/>
                    </a:lnTo>
                    <a:lnTo>
                      <a:pt x="311" y="262"/>
                    </a:lnTo>
                    <a:lnTo>
                      <a:pt x="312" y="262"/>
                    </a:lnTo>
                    <a:lnTo>
                      <a:pt x="313" y="263"/>
                    </a:lnTo>
                    <a:lnTo>
                      <a:pt x="313" y="263"/>
                    </a:lnTo>
                    <a:lnTo>
                      <a:pt x="314" y="264"/>
                    </a:lnTo>
                    <a:lnTo>
                      <a:pt x="315" y="265"/>
                    </a:lnTo>
                    <a:lnTo>
                      <a:pt x="316" y="266"/>
                    </a:lnTo>
                    <a:lnTo>
                      <a:pt x="316" y="267"/>
                    </a:lnTo>
                    <a:lnTo>
                      <a:pt x="317" y="267"/>
                    </a:lnTo>
                    <a:lnTo>
                      <a:pt x="318" y="268"/>
                    </a:lnTo>
                    <a:lnTo>
                      <a:pt x="319" y="269"/>
                    </a:lnTo>
                    <a:lnTo>
                      <a:pt x="320" y="270"/>
                    </a:lnTo>
                    <a:lnTo>
                      <a:pt x="321" y="271"/>
                    </a:lnTo>
                    <a:lnTo>
                      <a:pt x="322" y="271"/>
                    </a:lnTo>
                    <a:lnTo>
                      <a:pt x="323" y="271"/>
                    </a:lnTo>
                    <a:lnTo>
                      <a:pt x="324" y="272"/>
                    </a:lnTo>
                    <a:lnTo>
                      <a:pt x="324" y="273"/>
                    </a:lnTo>
                    <a:lnTo>
                      <a:pt x="324" y="274"/>
                    </a:lnTo>
                    <a:lnTo>
                      <a:pt x="325" y="274"/>
                    </a:lnTo>
                    <a:lnTo>
                      <a:pt x="325" y="274"/>
                    </a:lnTo>
                    <a:lnTo>
                      <a:pt x="326" y="275"/>
                    </a:lnTo>
                    <a:lnTo>
                      <a:pt x="327" y="275"/>
                    </a:lnTo>
                    <a:lnTo>
                      <a:pt x="328" y="276"/>
                    </a:lnTo>
                    <a:lnTo>
                      <a:pt x="334" y="283"/>
                    </a:lnTo>
                    <a:lnTo>
                      <a:pt x="337" y="285"/>
                    </a:lnTo>
                    <a:lnTo>
                      <a:pt x="338" y="286"/>
                    </a:lnTo>
                    <a:lnTo>
                      <a:pt x="338" y="287"/>
                    </a:lnTo>
                    <a:lnTo>
                      <a:pt x="338" y="288"/>
                    </a:lnTo>
                    <a:lnTo>
                      <a:pt x="338" y="289"/>
                    </a:lnTo>
                    <a:lnTo>
                      <a:pt x="338" y="289"/>
                    </a:lnTo>
                    <a:lnTo>
                      <a:pt x="337" y="290"/>
                    </a:lnTo>
                    <a:lnTo>
                      <a:pt x="336" y="291"/>
                    </a:lnTo>
                    <a:lnTo>
                      <a:pt x="336" y="292"/>
                    </a:lnTo>
                    <a:lnTo>
                      <a:pt x="337" y="293"/>
                    </a:lnTo>
                    <a:lnTo>
                      <a:pt x="338" y="293"/>
                    </a:lnTo>
                    <a:lnTo>
                      <a:pt x="337" y="293"/>
                    </a:lnTo>
                    <a:lnTo>
                      <a:pt x="338" y="294"/>
                    </a:lnTo>
                    <a:lnTo>
                      <a:pt x="338" y="295"/>
                    </a:lnTo>
                    <a:lnTo>
                      <a:pt x="338" y="296"/>
                    </a:lnTo>
                    <a:lnTo>
                      <a:pt x="339" y="296"/>
                    </a:lnTo>
                    <a:lnTo>
                      <a:pt x="340" y="298"/>
                    </a:lnTo>
                    <a:lnTo>
                      <a:pt x="341" y="298"/>
                    </a:lnTo>
                    <a:lnTo>
                      <a:pt x="342" y="298"/>
                    </a:lnTo>
                    <a:lnTo>
                      <a:pt x="342" y="299"/>
                    </a:lnTo>
                    <a:lnTo>
                      <a:pt x="343" y="302"/>
                    </a:lnTo>
                    <a:lnTo>
                      <a:pt x="344" y="303"/>
                    </a:lnTo>
                    <a:lnTo>
                      <a:pt x="345" y="305"/>
                    </a:lnTo>
                    <a:lnTo>
                      <a:pt x="344" y="306"/>
                    </a:lnTo>
                    <a:lnTo>
                      <a:pt x="343" y="306"/>
                    </a:lnTo>
                    <a:lnTo>
                      <a:pt x="343" y="306"/>
                    </a:lnTo>
                    <a:lnTo>
                      <a:pt x="343" y="307"/>
                    </a:lnTo>
                    <a:lnTo>
                      <a:pt x="343" y="309"/>
                    </a:lnTo>
                    <a:lnTo>
                      <a:pt x="343" y="310"/>
                    </a:lnTo>
                    <a:lnTo>
                      <a:pt x="344" y="311"/>
                    </a:lnTo>
                    <a:lnTo>
                      <a:pt x="344" y="312"/>
                    </a:lnTo>
                    <a:lnTo>
                      <a:pt x="343" y="312"/>
                    </a:lnTo>
                    <a:lnTo>
                      <a:pt x="343" y="313"/>
                    </a:lnTo>
                    <a:lnTo>
                      <a:pt x="344" y="315"/>
                    </a:lnTo>
                    <a:lnTo>
                      <a:pt x="344" y="315"/>
                    </a:lnTo>
                    <a:lnTo>
                      <a:pt x="345" y="316"/>
                    </a:lnTo>
                    <a:lnTo>
                      <a:pt x="345" y="317"/>
                    </a:lnTo>
                    <a:lnTo>
                      <a:pt x="346" y="318"/>
                    </a:lnTo>
                    <a:lnTo>
                      <a:pt x="347" y="318"/>
                    </a:lnTo>
                    <a:lnTo>
                      <a:pt x="348" y="318"/>
                    </a:lnTo>
                    <a:lnTo>
                      <a:pt x="349" y="317"/>
                    </a:lnTo>
                    <a:lnTo>
                      <a:pt x="349" y="315"/>
                    </a:lnTo>
                    <a:lnTo>
                      <a:pt x="348" y="315"/>
                    </a:lnTo>
                    <a:lnTo>
                      <a:pt x="348" y="315"/>
                    </a:lnTo>
                    <a:lnTo>
                      <a:pt x="348" y="314"/>
                    </a:lnTo>
                    <a:lnTo>
                      <a:pt x="349" y="313"/>
                    </a:lnTo>
                    <a:lnTo>
                      <a:pt x="350" y="313"/>
                    </a:lnTo>
                    <a:lnTo>
                      <a:pt x="351" y="314"/>
                    </a:lnTo>
                    <a:lnTo>
                      <a:pt x="351" y="313"/>
                    </a:lnTo>
                    <a:lnTo>
                      <a:pt x="351" y="312"/>
                    </a:lnTo>
                    <a:lnTo>
                      <a:pt x="352" y="313"/>
                    </a:lnTo>
                    <a:lnTo>
                      <a:pt x="352" y="314"/>
                    </a:lnTo>
                    <a:lnTo>
                      <a:pt x="353" y="315"/>
                    </a:lnTo>
                    <a:lnTo>
                      <a:pt x="354" y="315"/>
                    </a:lnTo>
                    <a:lnTo>
                      <a:pt x="356" y="314"/>
                    </a:lnTo>
                    <a:lnTo>
                      <a:pt x="356" y="315"/>
                    </a:lnTo>
                    <a:lnTo>
                      <a:pt x="355" y="315"/>
                    </a:lnTo>
                    <a:lnTo>
                      <a:pt x="355" y="316"/>
                    </a:lnTo>
                    <a:lnTo>
                      <a:pt x="356" y="316"/>
                    </a:lnTo>
                    <a:lnTo>
                      <a:pt x="356" y="317"/>
                    </a:lnTo>
                    <a:lnTo>
                      <a:pt x="356" y="317"/>
                    </a:lnTo>
                    <a:lnTo>
                      <a:pt x="356" y="318"/>
                    </a:lnTo>
                    <a:lnTo>
                      <a:pt x="356" y="318"/>
                    </a:lnTo>
                    <a:lnTo>
                      <a:pt x="356" y="319"/>
                    </a:lnTo>
                    <a:lnTo>
                      <a:pt x="357" y="320"/>
                    </a:lnTo>
                    <a:lnTo>
                      <a:pt x="356" y="320"/>
                    </a:lnTo>
                    <a:lnTo>
                      <a:pt x="356" y="320"/>
                    </a:lnTo>
                    <a:lnTo>
                      <a:pt x="356" y="321"/>
                    </a:lnTo>
                    <a:lnTo>
                      <a:pt x="356" y="322"/>
                    </a:lnTo>
                    <a:lnTo>
                      <a:pt x="357" y="324"/>
                    </a:lnTo>
                    <a:lnTo>
                      <a:pt x="358" y="324"/>
                    </a:lnTo>
                    <a:lnTo>
                      <a:pt x="357" y="325"/>
                    </a:lnTo>
                    <a:lnTo>
                      <a:pt x="359" y="325"/>
                    </a:lnTo>
                    <a:lnTo>
                      <a:pt x="360" y="325"/>
                    </a:lnTo>
                    <a:lnTo>
                      <a:pt x="361" y="324"/>
                    </a:lnTo>
                    <a:lnTo>
                      <a:pt x="362" y="324"/>
                    </a:lnTo>
                    <a:lnTo>
                      <a:pt x="363" y="323"/>
                    </a:lnTo>
                    <a:lnTo>
                      <a:pt x="364" y="323"/>
                    </a:lnTo>
                    <a:lnTo>
                      <a:pt x="364" y="322"/>
                    </a:lnTo>
                    <a:lnTo>
                      <a:pt x="366" y="322"/>
                    </a:lnTo>
                    <a:lnTo>
                      <a:pt x="367" y="323"/>
                    </a:lnTo>
                    <a:lnTo>
                      <a:pt x="368" y="324"/>
                    </a:lnTo>
                    <a:lnTo>
                      <a:pt x="368" y="325"/>
                    </a:lnTo>
                    <a:lnTo>
                      <a:pt x="369" y="325"/>
                    </a:lnTo>
                    <a:lnTo>
                      <a:pt x="369" y="326"/>
                    </a:lnTo>
                    <a:lnTo>
                      <a:pt x="369" y="327"/>
                    </a:lnTo>
                    <a:lnTo>
                      <a:pt x="369" y="328"/>
                    </a:lnTo>
                    <a:lnTo>
                      <a:pt x="369" y="328"/>
                    </a:lnTo>
                    <a:lnTo>
                      <a:pt x="369" y="330"/>
                    </a:lnTo>
                    <a:lnTo>
                      <a:pt x="370" y="332"/>
                    </a:lnTo>
                    <a:lnTo>
                      <a:pt x="370" y="333"/>
                    </a:lnTo>
                    <a:lnTo>
                      <a:pt x="371" y="334"/>
                    </a:lnTo>
                    <a:lnTo>
                      <a:pt x="372" y="337"/>
                    </a:lnTo>
                    <a:lnTo>
                      <a:pt x="373" y="338"/>
                    </a:lnTo>
                    <a:lnTo>
                      <a:pt x="373" y="339"/>
                    </a:lnTo>
                    <a:lnTo>
                      <a:pt x="373" y="341"/>
                    </a:lnTo>
                    <a:lnTo>
                      <a:pt x="374" y="343"/>
                    </a:lnTo>
                    <a:lnTo>
                      <a:pt x="374" y="344"/>
                    </a:lnTo>
                    <a:lnTo>
                      <a:pt x="375" y="346"/>
                    </a:lnTo>
                    <a:lnTo>
                      <a:pt x="375" y="347"/>
                    </a:lnTo>
                    <a:lnTo>
                      <a:pt x="376" y="349"/>
                    </a:lnTo>
                    <a:lnTo>
                      <a:pt x="377" y="350"/>
                    </a:lnTo>
                    <a:lnTo>
                      <a:pt x="378" y="351"/>
                    </a:lnTo>
                    <a:lnTo>
                      <a:pt x="380" y="351"/>
                    </a:lnTo>
                    <a:lnTo>
                      <a:pt x="380" y="352"/>
                    </a:lnTo>
                    <a:lnTo>
                      <a:pt x="382" y="353"/>
                    </a:lnTo>
                    <a:lnTo>
                      <a:pt x="385" y="353"/>
                    </a:lnTo>
                    <a:lnTo>
                      <a:pt x="388" y="352"/>
                    </a:lnTo>
                    <a:lnTo>
                      <a:pt x="390" y="351"/>
                    </a:lnTo>
                    <a:lnTo>
                      <a:pt x="391" y="353"/>
                    </a:lnTo>
                    <a:lnTo>
                      <a:pt x="391" y="353"/>
                    </a:lnTo>
                    <a:lnTo>
                      <a:pt x="391" y="354"/>
                    </a:lnTo>
                    <a:lnTo>
                      <a:pt x="391" y="355"/>
                    </a:lnTo>
                    <a:lnTo>
                      <a:pt x="392" y="355"/>
                    </a:lnTo>
                    <a:lnTo>
                      <a:pt x="393" y="355"/>
                    </a:lnTo>
                    <a:lnTo>
                      <a:pt x="394" y="355"/>
                    </a:lnTo>
                    <a:lnTo>
                      <a:pt x="394" y="355"/>
                    </a:lnTo>
                    <a:lnTo>
                      <a:pt x="394" y="356"/>
                    </a:lnTo>
                    <a:lnTo>
                      <a:pt x="393" y="357"/>
                    </a:lnTo>
                    <a:lnTo>
                      <a:pt x="393" y="358"/>
                    </a:lnTo>
                    <a:lnTo>
                      <a:pt x="394" y="359"/>
                    </a:lnTo>
                    <a:lnTo>
                      <a:pt x="393" y="360"/>
                    </a:lnTo>
                    <a:lnTo>
                      <a:pt x="392" y="364"/>
                    </a:lnTo>
                    <a:lnTo>
                      <a:pt x="392" y="365"/>
                    </a:lnTo>
                    <a:lnTo>
                      <a:pt x="392" y="366"/>
                    </a:lnTo>
                    <a:lnTo>
                      <a:pt x="392" y="367"/>
                    </a:lnTo>
                    <a:lnTo>
                      <a:pt x="392" y="368"/>
                    </a:lnTo>
                    <a:lnTo>
                      <a:pt x="393" y="369"/>
                    </a:lnTo>
                    <a:lnTo>
                      <a:pt x="395" y="370"/>
                    </a:lnTo>
                    <a:lnTo>
                      <a:pt x="397" y="373"/>
                    </a:lnTo>
                    <a:lnTo>
                      <a:pt x="398" y="374"/>
                    </a:lnTo>
                    <a:lnTo>
                      <a:pt x="398" y="375"/>
                    </a:lnTo>
                    <a:lnTo>
                      <a:pt x="397" y="375"/>
                    </a:lnTo>
                    <a:lnTo>
                      <a:pt x="397" y="377"/>
                    </a:lnTo>
                    <a:lnTo>
                      <a:pt x="396" y="378"/>
                    </a:lnTo>
                    <a:lnTo>
                      <a:pt x="396" y="381"/>
                    </a:lnTo>
                    <a:lnTo>
                      <a:pt x="397" y="383"/>
                    </a:lnTo>
                    <a:lnTo>
                      <a:pt x="397" y="384"/>
                    </a:lnTo>
                    <a:lnTo>
                      <a:pt x="398" y="384"/>
                    </a:lnTo>
                    <a:lnTo>
                      <a:pt x="398" y="385"/>
                    </a:lnTo>
                    <a:lnTo>
                      <a:pt x="397" y="386"/>
                    </a:lnTo>
                    <a:lnTo>
                      <a:pt x="397" y="386"/>
                    </a:lnTo>
                    <a:lnTo>
                      <a:pt x="397" y="387"/>
                    </a:lnTo>
                    <a:lnTo>
                      <a:pt x="397" y="389"/>
                    </a:lnTo>
                    <a:lnTo>
                      <a:pt x="398" y="390"/>
                    </a:lnTo>
                    <a:lnTo>
                      <a:pt x="400" y="390"/>
                    </a:lnTo>
                    <a:lnTo>
                      <a:pt x="400" y="390"/>
                    </a:lnTo>
                    <a:lnTo>
                      <a:pt x="400" y="391"/>
                    </a:lnTo>
                    <a:lnTo>
                      <a:pt x="400" y="393"/>
                    </a:lnTo>
                    <a:lnTo>
                      <a:pt x="400" y="395"/>
                    </a:lnTo>
                    <a:lnTo>
                      <a:pt x="400" y="397"/>
                    </a:lnTo>
                    <a:lnTo>
                      <a:pt x="400" y="398"/>
                    </a:lnTo>
                    <a:lnTo>
                      <a:pt x="400" y="399"/>
                    </a:lnTo>
                    <a:lnTo>
                      <a:pt x="400" y="399"/>
                    </a:lnTo>
                    <a:lnTo>
                      <a:pt x="400" y="400"/>
                    </a:lnTo>
                    <a:lnTo>
                      <a:pt x="399" y="401"/>
                    </a:lnTo>
                    <a:lnTo>
                      <a:pt x="400" y="403"/>
                    </a:lnTo>
                    <a:lnTo>
                      <a:pt x="401" y="403"/>
                    </a:lnTo>
                    <a:lnTo>
                      <a:pt x="401" y="404"/>
                    </a:lnTo>
                    <a:lnTo>
                      <a:pt x="403" y="404"/>
                    </a:lnTo>
                    <a:lnTo>
                      <a:pt x="403" y="405"/>
                    </a:lnTo>
                    <a:lnTo>
                      <a:pt x="404" y="406"/>
                    </a:lnTo>
                    <a:lnTo>
                      <a:pt x="403" y="406"/>
                    </a:lnTo>
                    <a:lnTo>
                      <a:pt x="404" y="407"/>
                    </a:lnTo>
                    <a:lnTo>
                      <a:pt x="404" y="408"/>
                    </a:lnTo>
                    <a:lnTo>
                      <a:pt x="404" y="409"/>
                    </a:lnTo>
                    <a:lnTo>
                      <a:pt x="404" y="410"/>
                    </a:lnTo>
                    <a:lnTo>
                      <a:pt x="404" y="411"/>
                    </a:lnTo>
                    <a:lnTo>
                      <a:pt x="406" y="412"/>
                    </a:lnTo>
                    <a:lnTo>
                      <a:pt x="406" y="413"/>
                    </a:lnTo>
                    <a:lnTo>
                      <a:pt x="407" y="413"/>
                    </a:lnTo>
                    <a:lnTo>
                      <a:pt x="408" y="414"/>
                    </a:lnTo>
                    <a:lnTo>
                      <a:pt x="408" y="413"/>
                    </a:lnTo>
                    <a:lnTo>
                      <a:pt x="408" y="413"/>
                    </a:lnTo>
                    <a:lnTo>
                      <a:pt x="408" y="414"/>
                    </a:lnTo>
                    <a:lnTo>
                      <a:pt x="409" y="415"/>
                    </a:lnTo>
                    <a:lnTo>
                      <a:pt x="410" y="416"/>
                    </a:lnTo>
                    <a:lnTo>
                      <a:pt x="410" y="416"/>
                    </a:lnTo>
                    <a:lnTo>
                      <a:pt x="412" y="417"/>
                    </a:lnTo>
                    <a:lnTo>
                      <a:pt x="412" y="418"/>
                    </a:lnTo>
                    <a:lnTo>
                      <a:pt x="414" y="419"/>
                    </a:lnTo>
                    <a:lnTo>
                      <a:pt x="416" y="419"/>
                    </a:lnTo>
                    <a:lnTo>
                      <a:pt x="417" y="420"/>
                    </a:lnTo>
                    <a:lnTo>
                      <a:pt x="417" y="420"/>
                    </a:lnTo>
                    <a:lnTo>
                      <a:pt x="419" y="421"/>
                    </a:lnTo>
                    <a:lnTo>
                      <a:pt x="420" y="421"/>
                    </a:lnTo>
                    <a:lnTo>
                      <a:pt x="420" y="421"/>
                    </a:lnTo>
                    <a:lnTo>
                      <a:pt x="421" y="422"/>
                    </a:lnTo>
                    <a:lnTo>
                      <a:pt x="421" y="423"/>
                    </a:lnTo>
                    <a:lnTo>
                      <a:pt x="425" y="423"/>
                    </a:lnTo>
                    <a:lnTo>
                      <a:pt x="426" y="424"/>
                    </a:lnTo>
                    <a:lnTo>
                      <a:pt x="427" y="425"/>
                    </a:lnTo>
                    <a:lnTo>
                      <a:pt x="429" y="426"/>
                    </a:lnTo>
                    <a:lnTo>
                      <a:pt x="429" y="428"/>
                    </a:lnTo>
                    <a:lnTo>
                      <a:pt x="430" y="429"/>
                    </a:lnTo>
                    <a:lnTo>
                      <a:pt x="431" y="431"/>
                    </a:lnTo>
                    <a:lnTo>
                      <a:pt x="431" y="434"/>
                    </a:lnTo>
                    <a:lnTo>
                      <a:pt x="431" y="435"/>
                    </a:lnTo>
                    <a:lnTo>
                      <a:pt x="432" y="437"/>
                    </a:lnTo>
                    <a:lnTo>
                      <a:pt x="433" y="438"/>
                    </a:lnTo>
                    <a:lnTo>
                      <a:pt x="433" y="439"/>
                    </a:lnTo>
                    <a:lnTo>
                      <a:pt x="433" y="440"/>
                    </a:lnTo>
                    <a:lnTo>
                      <a:pt x="434" y="441"/>
                    </a:lnTo>
                    <a:lnTo>
                      <a:pt x="435" y="442"/>
                    </a:lnTo>
                    <a:lnTo>
                      <a:pt x="435" y="443"/>
                    </a:lnTo>
                    <a:lnTo>
                      <a:pt x="436" y="444"/>
                    </a:lnTo>
                    <a:lnTo>
                      <a:pt x="437" y="444"/>
                    </a:lnTo>
                    <a:lnTo>
                      <a:pt x="437" y="445"/>
                    </a:lnTo>
                    <a:lnTo>
                      <a:pt x="438" y="447"/>
                    </a:lnTo>
                    <a:lnTo>
                      <a:pt x="439" y="448"/>
                    </a:lnTo>
                    <a:lnTo>
                      <a:pt x="439" y="450"/>
                    </a:lnTo>
                    <a:lnTo>
                      <a:pt x="440" y="451"/>
                    </a:lnTo>
                    <a:lnTo>
                      <a:pt x="439" y="452"/>
                    </a:lnTo>
                    <a:lnTo>
                      <a:pt x="439" y="453"/>
                    </a:lnTo>
                    <a:lnTo>
                      <a:pt x="439" y="454"/>
                    </a:lnTo>
                    <a:lnTo>
                      <a:pt x="440" y="455"/>
                    </a:lnTo>
                    <a:lnTo>
                      <a:pt x="441" y="456"/>
                    </a:lnTo>
                    <a:lnTo>
                      <a:pt x="442" y="456"/>
                    </a:lnTo>
                    <a:lnTo>
                      <a:pt x="443" y="457"/>
                    </a:lnTo>
                    <a:lnTo>
                      <a:pt x="443" y="458"/>
                    </a:lnTo>
                    <a:lnTo>
                      <a:pt x="444" y="458"/>
                    </a:lnTo>
                    <a:lnTo>
                      <a:pt x="446" y="459"/>
                    </a:lnTo>
                    <a:lnTo>
                      <a:pt x="448" y="460"/>
                    </a:lnTo>
                    <a:lnTo>
                      <a:pt x="449" y="460"/>
                    </a:lnTo>
                    <a:lnTo>
                      <a:pt x="450" y="460"/>
                    </a:lnTo>
                    <a:lnTo>
                      <a:pt x="453" y="461"/>
                    </a:lnTo>
                    <a:lnTo>
                      <a:pt x="455" y="463"/>
                    </a:lnTo>
                    <a:lnTo>
                      <a:pt x="457" y="463"/>
                    </a:lnTo>
                    <a:lnTo>
                      <a:pt x="458" y="463"/>
                    </a:lnTo>
                    <a:lnTo>
                      <a:pt x="457" y="464"/>
                    </a:lnTo>
                    <a:lnTo>
                      <a:pt x="458" y="465"/>
                    </a:lnTo>
                    <a:lnTo>
                      <a:pt x="458" y="465"/>
                    </a:lnTo>
                    <a:lnTo>
                      <a:pt x="457" y="465"/>
                    </a:lnTo>
                    <a:lnTo>
                      <a:pt x="457" y="465"/>
                    </a:lnTo>
                    <a:lnTo>
                      <a:pt x="455" y="466"/>
                    </a:lnTo>
                    <a:lnTo>
                      <a:pt x="454" y="468"/>
                    </a:lnTo>
                    <a:lnTo>
                      <a:pt x="453" y="469"/>
                    </a:lnTo>
                    <a:lnTo>
                      <a:pt x="453" y="471"/>
                    </a:lnTo>
                    <a:lnTo>
                      <a:pt x="453" y="473"/>
                    </a:lnTo>
                    <a:lnTo>
                      <a:pt x="454" y="474"/>
                    </a:lnTo>
                    <a:lnTo>
                      <a:pt x="456" y="475"/>
                    </a:lnTo>
                    <a:lnTo>
                      <a:pt x="456" y="476"/>
                    </a:lnTo>
                    <a:lnTo>
                      <a:pt x="457" y="477"/>
                    </a:lnTo>
                    <a:lnTo>
                      <a:pt x="457" y="478"/>
                    </a:lnTo>
                    <a:lnTo>
                      <a:pt x="457" y="479"/>
                    </a:lnTo>
                    <a:lnTo>
                      <a:pt x="458" y="480"/>
                    </a:lnTo>
                    <a:lnTo>
                      <a:pt x="461" y="480"/>
                    </a:lnTo>
                    <a:lnTo>
                      <a:pt x="461" y="482"/>
                    </a:lnTo>
                    <a:lnTo>
                      <a:pt x="464" y="484"/>
                    </a:lnTo>
                    <a:lnTo>
                      <a:pt x="464" y="487"/>
                    </a:lnTo>
                    <a:lnTo>
                      <a:pt x="464" y="487"/>
                    </a:lnTo>
                    <a:lnTo>
                      <a:pt x="464" y="488"/>
                    </a:lnTo>
                    <a:lnTo>
                      <a:pt x="463" y="488"/>
                    </a:lnTo>
                    <a:lnTo>
                      <a:pt x="463" y="489"/>
                    </a:lnTo>
                    <a:lnTo>
                      <a:pt x="463" y="490"/>
                    </a:lnTo>
                    <a:lnTo>
                      <a:pt x="462" y="490"/>
                    </a:lnTo>
                    <a:lnTo>
                      <a:pt x="461" y="492"/>
                    </a:lnTo>
                    <a:lnTo>
                      <a:pt x="461" y="494"/>
                    </a:lnTo>
                    <a:lnTo>
                      <a:pt x="462" y="494"/>
                    </a:lnTo>
                    <a:lnTo>
                      <a:pt x="464" y="495"/>
                    </a:lnTo>
                    <a:lnTo>
                      <a:pt x="465" y="496"/>
                    </a:lnTo>
                    <a:lnTo>
                      <a:pt x="465" y="497"/>
                    </a:lnTo>
                    <a:lnTo>
                      <a:pt x="465" y="498"/>
                    </a:lnTo>
                    <a:lnTo>
                      <a:pt x="465" y="499"/>
                    </a:lnTo>
                    <a:lnTo>
                      <a:pt x="467" y="500"/>
                    </a:lnTo>
                    <a:lnTo>
                      <a:pt x="468" y="500"/>
                    </a:lnTo>
                    <a:lnTo>
                      <a:pt x="469" y="502"/>
                    </a:lnTo>
                    <a:lnTo>
                      <a:pt x="470" y="505"/>
                    </a:lnTo>
                    <a:lnTo>
                      <a:pt x="471" y="506"/>
                    </a:lnTo>
                    <a:lnTo>
                      <a:pt x="473" y="508"/>
                    </a:lnTo>
                    <a:lnTo>
                      <a:pt x="474" y="507"/>
                    </a:lnTo>
                    <a:lnTo>
                      <a:pt x="478" y="504"/>
                    </a:lnTo>
                    <a:lnTo>
                      <a:pt x="477" y="503"/>
                    </a:lnTo>
                    <a:lnTo>
                      <a:pt x="476" y="502"/>
                    </a:lnTo>
                    <a:lnTo>
                      <a:pt x="474" y="500"/>
                    </a:lnTo>
                    <a:lnTo>
                      <a:pt x="473" y="499"/>
                    </a:lnTo>
                    <a:lnTo>
                      <a:pt x="471" y="498"/>
                    </a:lnTo>
                    <a:lnTo>
                      <a:pt x="471" y="496"/>
                    </a:lnTo>
                    <a:lnTo>
                      <a:pt x="469" y="495"/>
                    </a:lnTo>
                    <a:lnTo>
                      <a:pt x="468" y="493"/>
                    </a:lnTo>
                    <a:lnTo>
                      <a:pt x="467" y="494"/>
                    </a:lnTo>
                    <a:lnTo>
                      <a:pt x="467" y="493"/>
                    </a:lnTo>
                    <a:lnTo>
                      <a:pt x="468" y="492"/>
                    </a:lnTo>
                    <a:lnTo>
                      <a:pt x="467" y="491"/>
                    </a:lnTo>
                    <a:lnTo>
                      <a:pt x="467" y="489"/>
                    </a:lnTo>
                    <a:lnTo>
                      <a:pt x="467" y="488"/>
                    </a:lnTo>
                    <a:lnTo>
                      <a:pt x="467" y="487"/>
                    </a:lnTo>
                    <a:lnTo>
                      <a:pt x="466" y="486"/>
                    </a:lnTo>
                    <a:lnTo>
                      <a:pt x="467" y="485"/>
                    </a:lnTo>
                    <a:lnTo>
                      <a:pt x="466" y="484"/>
                    </a:lnTo>
                    <a:lnTo>
                      <a:pt x="465" y="484"/>
                    </a:lnTo>
                    <a:lnTo>
                      <a:pt x="466" y="483"/>
                    </a:lnTo>
                    <a:lnTo>
                      <a:pt x="465" y="482"/>
                    </a:lnTo>
                    <a:lnTo>
                      <a:pt x="465" y="481"/>
                    </a:lnTo>
                    <a:lnTo>
                      <a:pt x="465" y="481"/>
                    </a:lnTo>
                    <a:lnTo>
                      <a:pt x="465" y="480"/>
                    </a:lnTo>
                    <a:lnTo>
                      <a:pt x="466" y="480"/>
                    </a:lnTo>
                    <a:lnTo>
                      <a:pt x="466" y="479"/>
                    </a:lnTo>
                    <a:lnTo>
                      <a:pt x="467" y="479"/>
                    </a:lnTo>
                    <a:lnTo>
                      <a:pt x="469" y="480"/>
                    </a:lnTo>
                    <a:lnTo>
                      <a:pt x="469" y="481"/>
                    </a:lnTo>
                    <a:lnTo>
                      <a:pt x="471" y="482"/>
                    </a:lnTo>
                    <a:lnTo>
                      <a:pt x="473" y="483"/>
                    </a:lnTo>
                    <a:lnTo>
                      <a:pt x="474" y="485"/>
                    </a:lnTo>
                    <a:lnTo>
                      <a:pt x="474" y="487"/>
                    </a:lnTo>
                    <a:lnTo>
                      <a:pt x="477" y="488"/>
                    </a:lnTo>
                    <a:lnTo>
                      <a:pt x="478" y="488"/>
                    </a:lnTo>
                    <a:lnTo>
                      <a:pt x="478" y="489"/>
                    </a:lnTo>
                    <a:lnTo>
                      <a:pt x="478" y="490"/>
                    </a:lnTo>
                    <a:lnTo>
                      <a:pt x="479" y="491"/>
                    </a:lnTo>
                    <a:lnTo>
                      <a:pt x="481" y="491"/>
                    </a:lnTo>
                    <a:lnTo>
                      <a:pt x="481" y="492"/>
                    </a:lnTo>
                    <a:lnTo>
                      <a:pt x="483" y="492"/>
                    </a:lnTo>
                    <a:lnTo>
                      <a:pt x="483" y="493"/>
                    </a:lnTo>
                    <a:lnTo>
                      <a:pt x="484" y="494"/>
                    </a:lnTo>
                    <a:lnTo>
                      <a:pt x="485" y="494"/>
                    </a:lnTo>
                    <a:lnTo>
                      <a:pt x="485" y="495"/>
                    </a:lnTo>
                    <a:lnTo>
                      <a:pt x="486" y="495"/>
                    </a:lnTo>
                    <a:lnTo>
                      <a:pt x="485" y="497"/>
                    </a:lnTo>
                    <a:lnTo>
                      <a:pt x="485" y="499"/>
                    </a:lnTo>
                    <a:lnTo>
                      <a:pt x="486" y="500"/>
                    </a:lnTo>
                    <a:lnTo>
                      <a:pt x="485" y="504"/>
                    </a:lnTo>
                    <a:lnTo>
                      <a:pt x="485" y="506"/>
                    </a:lnTo>
                    <a:lnTo>
                      <a:pt x="487" y="507"/>
                    </a:lnTo>
                    <a:lnTo>
                      <a:pt x="488" y="508"/>
                    </a:lnTo>
                    <a:lnTo>
                      <a:pt x="490" y="508"/>
                    </a:lnTo>
                    <a:lnTo>
                      <a:pt x="492" y="508"/>
                    </a:lnTo>
                    <a:lnTo>
                      <a:pt x="492" y="508"/>
                    </a:lnTo>
                    <a:lnTo>
                      <a:pt x="493" y="508"/>
                    </a:lnTo>
                    <a:lnTo>
                      <a:pt x="492" y="508"/>
                    </a:lnTo>
                    <a:lnTo>
                      <a:pt x="493" y="508"/>
                    </a:lnTo>
                    <a:lnTo>
                      <a:pt x="494" y="509"/>
                    </a:lnTo>
                    <a:lnTo>
                      <a:pt x="493" y="510"/>
                    </a:lnTo>
                    <a:lnTo>
                      <a:pt x="493" y="512"/>
                    </a:lnTo>
                    <a:lnTo>
                      <a:pt x="492" y="513"/>
                    </a:lnTo>
                    <a:lnTo>
                      <a:pt x="492" y="515"/>
                    </a:lnTo>
                    <a:lnTo>
                      <a:pt x="492" y="517"/>
                    </a:lnTo>
                    <a:lnTo>
                      <a:pt x="492" y="518"/>
                    </a:lnTo>
                    <a:lnTo>
                      <a:pt x="494" y="520"/>
                    </a:lnTo>
                    <a:lnTo>
                      <a:pt x="495" y="520"/>
                    </a:lnTo>
                    <a:lnTo>
                      <a:pt x="496" y="521"/>
                    </a:lnTo>
                    <a:lnTo>
                      <a:pt x="495" y="521"/>
                    </a:lnTo>
                    <a:lnTo>
                      <a:pt x="495" y="522"/>
                    </a:lnTo>
                    <a:lnTo>
                      <a:pt x="496" y="522"/>
                    </a:lnTo>
                    <a:lnTo>
                      <a:pt x="496" y="523"/>
                    </a:lnTo>
                    <a:lnTo>
                      <a:pt x="497" y="524"/>
                    </a:lnTo>
                    <a:lnTo>
                      <a:pt x="498" y="526"/>
                    </a:lnTo>
                    <a:lnTo>
                      <a:pt x="498" y="526"/>
                    </a:lnTo>
                    <a:lnTo>
                      <a:pt x="498" y="528"/>
                    </a:lnTo>
                    <a:lnTo>
                      <a:pt x="497" y="528"/>
                    </a:lnTo>
                    <a:lnTo>
                      <a:pt x="497" y="530"/>
                    </a:lnTo>
                    <a:lnTo>
                      <a:pt x="498" y="531"/>
                    </a:lnTo>
                    <a:lnTo>
                      <a:pt x="498" y="532"/>
                    </a:lnTo>
                    <a:lnTo>
                      <a:pt x="499" y="534"/>
                    </a:lnTo>
                    <a:lnTo>
                      <a:pt x="499" y="535"/>
                    </a:lnTo>
                    <a:lnTo>
                      <a:pt x="499" y="536"/>
                    </a:lnTo>
                    <a:lnTo>
                      <a:pt x="500" y="536"/>
                    </a:lnTo>
                    <a:lnTo>
                      <a:pt x="500" y="538"/>
                    </a:lnTo>
                    <a:lnTo>
                      <a:pt x="500" y="539"/>
                    </a:lnTo>
                    <a:lnTo>
                      <a:pt x="500" y="540"/>
                    </a:lnTo>
                    <a:lnTo>
                      <a:pt x="501" y="542"/>
                    </a:lnTo>
                    <a:lnTo>
                      <a:pt x="503" y="543"/>
                    </a:lnTo>
                    <a:lnTo>
                      <a:pt x="503" y="544"/>
                    </a:lnTo>
                    <a:lnTo>
                      <a:pt x="503" y="544"/>
                    </a:lnTo>
                    <a:lnTo>
                      <a:pt x="503" y="545"/>
                    </a:lnTo>
                    <a:lnTo>
                      <a:pt x="502" y="546"/>
                    </a:lnTo>
                    <a:lnTo>
                      <a:pt x="502" y="547"/>
                    </a:lnTo>
                    <a:lnTo>
                      <a:pt x="501" y="548"/>
                    </a:lnTo>
                    <a:lnTo>
                      <a:pt x="501" y="548"/>
                    </a:lnTo>
                    <a:lnTo>
                      <a:pt x="501" y="549"/>
                    </a:lnTo>
                    <a:lnTo>
                      <a:pt x="501" y="552"/>
                    </a:lnTo>
                    <a:lnTo>
                      <a:pt x="500" y="552"/>
                    </a:lnTo>
                    <a:lnTo>
                      <a:pt x="500" y="553"/>
                    </a:lnTo>
                    <a:lnTo>
                      <a:pt x="500" y="555"/>
                    </a:lnTo>
                    <a:lnTo>
                      <a:pt x="500" y="557"/>
                    </a:lnTo>
                    <a:lnTo>
                      <a:pt x="501" y="557"/>
                    </a:lnTo>
                    <a:lnTo>
                      <a:pt x="501" y="558"/>
                    </a:lnTo>
                    <a:lnTo>
                      <a:pt x="502" y="560"/>
                    </a:lnTo>
                    <a:lnTo>
                      <a:pt x="501" y="561"/>
                    </a:lnTo>
                    <a:lnTo>
                      <a:pt x="502" y="561"/>
                    </a:lnTo>
                    <a:lnTo>
                      <a:pt x="502" y="563"/>
                    </a:lnTo>
                    <a:lnTo>
                      <a:pt x="503" y="564"/>
                    </a:lnTo>
                    <a:lnTo>
                      <a:pt x="503" y="563"/>
                    </a:lnTo>
                    <a:lnTo>
                      <a:pt x="504" y="564"/>
                    </a:lnTo>
                    <a:lnTo>
                      <a:pt x="505" y="565"/>
                    </a:lnTo>
                    <a:lnTo>
                      <a:pt x="505" y="566"/>
                    </a:lnTo>
                    <a:lnTo>
                      <a:pt x="504" y="566"/>
                    </a:lnTo>
                    <a:lnTo>
                      <a:pt x="504" y="565"/>
                    </a:lnTo>
                    <a:lnTo>
                      <a:pt x="503" y="565"/>
                    </a:lnTo>
                    <a:lnTo>
                      <a:pt x="504" y="566"/>
                    </a:lnTo>
                    <a:lnTo>
                      <a:pt x="504" y="567"/>
                    </a:lnTo>
                    <a:lnTo>
                      <a:pt x="504" y="568"/>
                    </a:lnTo>
                    <a:lnTo>
                      <a:pt x="504" y="569"/>
                    </a:lnTo>
                    <a:lnTo>
                      <a:pt x="505" y="569"/>
                    </a:lnTo>
                    <a:lnTo>
                      <a:pt x="505" y="570"/>
                    </a:lnTo>
                    <a:lnTo>
                      <a:pt x="507" y="570"/>
                    </a:lnTo>
                    <a:lnTo>
                      <a:pt x="507" y="571"/>
                    </a:lnTo>
                    <a:lnTo>
                      <a:pt x="508" y="572"/>
                    </a:lnTo>
                    <a:lnTo>
                      <a:pt x="509" y="573"/>
                    </a:lnTo>
                    <a:lnTo>
                      <a:pt x="509" y="572"/>
                    </a:lnTo>
                    <a:lnTo>
                      <a:pt x="510" y="574"/>
                    </a:lnTo>
                    <a:lnTo>
                      <a:pt x="510" y="575"/>
                    </a:lnTo>
                    <a:lnTo>
                      <a:pt x="511" y="577"/>
                    </a:lnTo>
                    <a:lnTo>
                      <a:pt x="511" y="578"/>
                    </a:lnTo>
                    <a:lnTo>
                      <a:pt x="511" y="579"/>
                    </a:lnTo>
                    <a:lnTo>
                      <a:pt x="512" y="579"/>
                    </a:lnTo>
                    <a:lnTo>
                      <a:pt x="512" y="581"/>
                    </a:lnTo>
                    <a:lnTo>
                      <a:pt x="513" y="582"/>
                    </a:lnTo>
                    <a:lnTo>
                      <a:pt x="514" y="583"/>
                    </a:lnTo>
                    <a:lnTo>
                      <a:pt x="514" y="584"/>
                    </a:lnTo>
                    <a:lnTo>
                      <a:pt x="515" y="584"/>
                    </a:lnTo>
                    <a:lnTo>
                      <a:pt x="515" y="585"/>
                    </a:lnTo>
                    <a:lnTo>
                      <a:pt x="516" y="587"/>
                    </a:lnTo>
                    <a:lnTo>
                      <a:pt x="517" y="587"/>
                    </a:lnTo>
                    <a:lnTo>
                      <a:pt x="517" y="588"/>
                    </a:lnTo>
                    <a:lnTo>
                      <a:pt x="518" y="588"/>
                    </a:lnTo>
                    <a:lnTo>
                      <a:pt x="518" y="588"/>
                    </a:lnTo>
                    <a:lnTo>
                      <a:pt x="518" y="588"/>
                    </a:lnTo>
                    <a:lnTo>
                      <a:pt x="518" y="588"/>
                    </a:lnTo>
                    <a:lnTo>
                      <a:pt x="520" y="588"/>
                    </a:lnTo>
                    <a:lnTo>
                      <a:pt x="521" y="588"/>
                    </a:lnTo>
                    <a:lnTo>
                      <a:pt x="520" y="588"/>
                    </a:lnTo>
                    <a:lnTo>
                      <a:pt x="521" y="588"/>
                    </a:lnTo>
                    <a:lnTo>
                      <a:pt x="521" y="589"/>
                    </a:lnTo>
                    <a:lnTo>
                      <a:pt x="522" y="588"/>
                    </a:lnTo>
                    <a:lnTo>
                      <a:pt x="522" y="589"/>
                    </a:lnTo>
                    <a:lnTo>
                      <a:pt x="522" y="588"/>
                    </a:lnTo>
                    <a:lnTo>
                      <a:pt x="523" y="588"/>
                    </a:lnTo>
                    <a:lnTo>
                      <a:pt x="524" y="589"/>
                    </a:lnTo>
                    <a:lnTo>
                      <a:pt x="525" y="590"/>
                    </a:lnTo>
                    <a:lnTo>
                      <a:pt x="524" y="590"/>
                    </a:lnTo>
                    <a:lnTo>
                      <a:pt x="525" y="592"/>
                    </a:lnTo>
                    <a:lnTo>
                      <a:pt x="524" y="592"/>
                    </a:lnTo>
                    <a:lnTo>
                      <a:pt x="524" y="593"/>
                    </a:lnTo>
                    <a:lnTo>
                      <a:pt x="524" y="594"/>
                    </a:lnTo>
                    <a:lnTo>
                      <a:pt x="524" y="595"/>
                    </a:lnTo>
                    <a:lnTo>
                      <a:pt x="525" y="596"/>
                    </a:lnTo>
                    <a:lnTo>
                      <a:pt x="526" y="596"/>
                    </a:lnTo>
                    <a:lnTo>
                      <a:pt x="526" y="599"/>
                    </a:lnTo>
                    <a:lnTo>
                      <a:pt x="527" y="601"/>
                    </a:lnTo>
                    <a:lnTo>
                      <a:pt x="527" y="602"/>
                    </a:lnTo>
                    <a:lnTo>
                      <a:pt x="527" y="603"/>
                    </a:lnTo>
                    <a:lnTo>
                      <a:pt x="529" y="604"/>
                    </a:lnTo>
                    <a:lnTo>
                      <a:pt x="529" y="605"/>
                    </a:lnTo>
                    <a:lnTo>
                      <a:pt x="530" y="605"/>
                    </a:lnTo>
                    <a:lnTo>
                      <a:pt x="529" y="606"/>
                    </a:lnTo>
                    <a:lnTo>
                      <a:pt x="530" y="606"/>
                    </a:lnTo>
                    <a:lnTo>
                      <a:pt x="531" y="606"/>
                    </a:lnTo>
                    <a:lnTo>
                      <a:pt x="530" y="607"/>
                    </a:lnTo>
                    <a:lnTo>
                      <a:pt x="531" y="608"/>
                    </a:lnTo>
                    <a:lnTo>
                      <a:pt x="530" y="608"/>
                    </a:lnTo>
                    <a:lnTo>
                      <a:pt x="529" y="609"/>
                    </a:lnTo>
                    <a:lnTo>
                      <a:pt x="530" y="609"/>
                    </a:lnTo>
                    <a:lnTo>
                      <a:pt x="530" y="610"/>
                    </a:lnTo>
                    <a:lnTo>
                      <a:pt x="530" y="611"/>
                    </a:lnTo>
                    <a:lnTo>
                      <a:pt x="531" y="613"/>
                    </a:lnTo>
                    <a:lnTo>
                      <a:pt x="531" y="613"/>
                    </a:lnTo>
                    <a:lnTo>
                      <a:pt x="531" y="614"/>
                    </a:lnTo>
                    <a:lnTo>
                      <a:pt x="532" y="614"/>
                    </a:lnTo>
                    <a:lnTo>
                      <a:pt x="532" y="615"/>
                    </a:lnTo>
                    <a:lnTo>
                      <a:pt x="532" y="617"/>
                    </a:lnTo>
                    <a:lnTo>
                      <a:pt x="532" y="618"/>
                    </a:lnTo>
                    <a:lnTo>
                      <a:pt x="533" y="619"/>
                    </a:lnTo>
                    <a:lnTo>
                      <a:pt x="534" y="619"/>
                    </a:lnTo>
                    <a:lnTo>
                      <a:pt x="534" y="620"/>
                    </a:lnTo>
                    <a:lnTo>
                      <a:pt x="535" y="620"/>
                    </a:lnTo>
                    <a:lnTo>
                      <a:pt x="535" y="621"/>
                    </a:lnTo>
                    <a:lnTo>
                      <a:pt x="535" y="622"/>
                    </a:lnTo>
                    <a:lnTo>
                      <a:pt x="535" y="623"/>
                    </a:lnTo>
                    <a:lnTo>
                      <a:pt x="535" y="623"/>
                    </a:lnTo>
                    <a:lnTo>
                      <a:pt x="536" y="623"/>
                    </a:lnTo>
                    <a:lnTo>
                      <a:pt x="536" y="624"/>
                    </a:lnTo>
                    <a:lnTo>
                      <a:pt x="538" y="624"/>
                    </a:lnTo>
                    <a:lnTo>
                      <a:pt x="538" y="625"/>
                    </a:lnTo>
                    <a:lnTo>
                      <a:pt x="538" y="626"/>
                    </a:lnTo>
                    <a:lnTo>
                      <a:pt x="538" y="627"/>
                    </a:lnTo>
                    <a:lnTo>
                      <a:pt x="539" y="627"/>
                    </a:lnTo>
                    <a:lnTo>
                      <a:pt x="540" y="627"/>
                    </a:lnTo>
                    <a:lnTo>
                      <a:pt x="540" y="627"/>
                    </a:lnTo>
                    <a:lnTo>
                      <a:pt x="540" y="627"/>
                    </a:lnTo>
                    <a:lnTo>
                      <a:pt x="541" y="627"/>
                    </a:lnTo>
                    <a:lnTo>
                      <a:pt x="541" y="627"/>
                    </a:lnTo>
                    <a:lnTo>
                      <a:pt x="543" y="628"/>
                    </a:lnTo>
                    <a:lnTo>
                      <a:pt x="543" y="629"/>
                    </a:lnTo>
                    <a:lnTo>
                      <a:pt x="543" y="630"/>
                    </a:lnTo>
                    <a:lnTo>
                      <a:pt x="544" y="630"/>
                    </a:lnTo>
                    <a:lnTo>
                      <a:pt x="544" y="631"/>
                    </a:lnTo>
                    <a:lnTo>
                      <a:pt x="544" y="631"/>
                    </a:lnTo>
                    <a:lnTo>
                      <a:pt x="544" y="632"/>
                    </a:lnTo>
                    <a:lnTo>
                      <a:pt x="544" y="633"/>
                    </a:lnTo>
                    <a:lnTo>
                      <a:pt x="545" y="634"/>
                    </a:lnTo>
                    <a:lnTo>
                      <a:pt x="546" y="635"/>
                    </a:lnTo>
                    <a:lnTo>
                      <a:pt x="545" y="636"/>
                    </a:lnTo>
                    <a:lnTo>
                      <a:pt x="546" y="636"/>
                    </a:lnTo>
                    <a:lnTo>
                      <a:pt x="547" y="636"/>
                    </a:lnTo>
                    <a:lnTo>
                      <a:pt x="547" y="636"/>
                    </a:lnTo>
                    <a:lnTo>
                      <a:pt x="546" y="636"/>
                    </a:lnTo>
                    <a:lnTo>
                      <a:pt x="547" y="637"/>
                    </a:lnTo>
                    <a:lnTo>
                      <a:pt x="548" y="638"/>
                    </a:lnTo>
                    <a:lnTo>
                      <a:pt x="549" y="639"/>
                    </a:lnTo>
                    <a:lnTo>
                      <a:pt x="548" y="639"/>
                    </a:lnTo>
                    <a:lnTo>
                      <a:pt x="548" y="640"/>
                    </a:lnTo>
                    <a:lnTo>
                      <a:pt x="549" y="640"/>
                    </a:lnTo>
                    <a:lnTo>
                      <a:pt x="549" y="640"/>
                    </a:lnTo>
                    <a:lnTo>
                      <a:pt x="549" y="641"/>
                    </a:lnTo>
                    <a:lnTo>
                      <a:pt x="549" y="642"/>
                    </a:lnTo>
                    <a:lnTo>
                      <a:pt x="549" y="643"/>
                    </a:lnTo>
                    <a:lnTo>
                      <a:pt x="549" y="644"/>
                    </a:lnTo>
                    <a:lnTo>
                      <a:pt x="549" y="645"/>
                    </a:lnTo>
                    <a:lnTo>
                      <a:pt x="550" y="645"/>
                    </a:lnTo>
                    <a:lnTo>
                      <a:pt x="550" y="645"/>
                    </a:lnTo>
                    <a:lnTo>
                      <a:pt x="550" y="646"/>
                    </a:lnTo>
                    <a:lnTo>
                      <a:pt x="549" y="647"/>
                    </a:lnTo>
                    <a:lnTo>
                      <a:pt x="549" y="648"/>
                    </a:lnTo>
                    <a:lnTo>
                      <a:pt x="549" y="649"/>
                    </a:lnTo>
                    <a:lnTo>
                      <a:pt x="548" y="651"/>
                    </a:lnTo>
                    <a:lnTo>
                      <a:pt x="548" y="652"/>
                    </a:lnTo>
                    <a:lnTo>
                      <a:pt x="548" y="653"/>
                    </a:lnTo>
                    <a:lnTo>
                      <a:pt x="548" y="653"/>
                    </a:lnTo>
                    <a:lnTo>
                      <a:pt x="546" y="653"/>
                    </a:lnTo>
                    <a:lnTo>
                      <a:pt x="545" y="654"/>
                    </a:lnTo>
                    <a:lnTo>
                      <a:pt x="545" y="656"/>
                    </a:lnTo>
                    <a:lnTo>
                      <a:pt x="544" y="658"/>
                    </a:lnTo>
                    <a:lnTo>
                      <a:pt x="544" y="659"/>
                    </a:lnTo>
                    <a:lnTo>
                      <a:pt x="544" y="661"/>
                    </a:lnTo>
                    <a:lnTo>
                      <a:pt x="544" y="662"/>
                    </a:lnTo>
                    <a:lnTo>
                      <a:pt x="544" y="663"/>
                    </a:lnTo>
                    <a:lnTo>
                      <a:pt x="544" y="664"/>
                    </a:lnTo>
                    <a:lnTo>
                      <a:pt x="544" y="665"/>
                    </a:lnTo>
                    <a:lnTo>
                      <a:pt x="544" y="666"/>
                    </a:lnTo>
                    <a:lnTo>
                      <a:pt x="545" y="667"/>
                    </a:lnTo>
                    <a:lnTo>
                      <a:pt x="545" y="668"/>
                    </a:lnTo>
                    <a:lnTo>
                      <a:pt x="548" y="671"/>
                    </a:lnTo>
                    <a:lnTo>
                      <a:pt x="548" y="672"/>
                    </a:lnTo>
                    <a:lnTo>
                      <a:pt x="549" y="673"/>
                    </a:lnTo>
                    <a:lnTo>
                      <a:pt x="548" y="674"/>
                    </a:lnTo>
                    <a:lnTo>
                      <a:pt x="548" y="675"/>
                    </a:lnTo>
                    <a:lnTo>
                      <a:pt x="548" y="675"/>
                    </a:lnTo>
                    <a:lnTo>
                      <a:pt x="548" y="676"/>
                    </a:lnTo>
                    <a:lnTo>
                      <a:pt x="548" y="677"/>
                    </a:lnTo>
                    <a:lnTo>
                      <a:pt x="549" y="677"/>
                    </a:lnTo>
                    <a:lnTo>
                      <a:pt x="549" y="678"/>
                    </a:lnTo>
                    <a:lnTo>
                      <a:pt x="549" y="679"/>
                    </a:lnTo>
                    <a:lnTo>
                      <a:pt x="549" y="680"/>
                    </a:lnTo>
                    <a:lnTo>
                      <a:pt x="550" y="682"/>
                    </a:lnTo>
                    <a:lnTo>
                      <a:pt x="550" y="683"/>
                    </a:lnTo>
                    <a:lnTo>
                      <a:pt x="552" y="684"/>
                    </a:lnTo>
                    <a:lnTo>
                      <a:pt x="551" y="684"/>
                    </a:lnTo>
                    <a:lnTo>
                      <a:pt x="552" y="686"/>
                    </a:lnTo>
                    <a:lnTo>
                      <a:pt x="553" y="687"/>
                    </a:lnTo>
                    <a:lnTo>
                      <a:pt x="553" y="689"/>
                    </a:lnTo>
                    <a:lnTo>
                      <a:pt x="554" y="689"/>
                    </a:lnTo>
                    <a:lnTo>
                      <a:pt x="556" y="689"/>
                    </a:lnTo>
                    <a:lnTo>
                      <a:pt x="556" y="690"/>
                    </a:lnTo>
                    <a:lnTo>
                      <a:pt x="557" y="691"/>
                    </a:lnTo>
                    <a:lnTo>
                      <a:pt x="558" y="692"/>
                    </a:lnTo>
                    <a:lnTo>
                      <a:pt x="561" y="693"/>
                    </a:lnTo>
                    <a:lnTo>
                      <a:pt x="562" y="693"/>
                    </a:lnTo>
                    <a:lnTo>
                      <a:pt x="565" y="693"/>
                    </a:lnTo>
                    <a:lnTo>
                      <a:pt x="568" y="694"/>
                    </a:lnTo>
                    <a:lnTo>
                      <a:pt x="572" y="694"/>
                    </a:lnTo>
                    <a:lnTo>
                      <a:pt x="574" y="694"/>
                    </a:lnTo>
                    <a:lnTo>
                      <a:pt x="574" y="695"/>
                    </a:lnTo>
                    <a:lnTo>
                      <a:pt x="573" y="695"/>
                    </a:lnTo>
                    <a:lnTo>
                      <a:pt x="572" y="696"/>
                    </a:lnTo>
                    <a:lnTo>
                      <a:pt x="571" y="697"/>
                    </a:lnTo>
                    <a:lnTo>
                      <a:pt x="570" y="696"/>
                    </a:lnTo>
                    <a:lnTo>
                      <a:pt x="568" y="695"/>
                    </a:lnTo>
                    <a:lnTo>
                      <a:pt x="566" y="694"/>
                    </a:lnTo>
                    <a:lnTo>
                      <a:pt x="566" y="695"/>
                    </a:lnTo>
                    <a:lnTo>
                      <a:pt x="566" y="696"/>
                    </a:lnTo>
                    <a:lnTo>
                      <a:pt x="566" y="697"/>
                    </a:lnTo>
                    <a:lnTo>
                      <a:pt x="567" y="697"/>
                    </a:lnTo>
                    <a:lnTo>
                      <a:pt x="567" y="698"/>
                    </a:lnTo>
                    <a:lnTo>
                      <a:pt x="566" y="698"/>
                    </a:lnTo>
                    <a:lnTo>
                      <a:pt x="567" y="699"/>
                    </a:lnTo>
                    <a:lnTo>
                      <a:pt x="569" y="700"/>
                    </a:lnTo>
                    <a:lnTo>
                      <a:pt x="571" y="699"/>
                    </a:lnTo>
                    <a:lnTo>
                      <a:pt x="571" y="699"/>
                    </a:lnTo>
                    <a:lnTo>
                      <a:pt x="572" y="699"/>
                    </a:lnTo>
                    <a:lnTo>
                      <a:pt x="572" y="698"/>
                    </a:lnTo>
                    <a:lnTo>
                      <a:pt x="572" y="697"/>
                    </a:lnTo>
                    <a:lnTo>
                      <a:pt x="572" y="697"/>
                    </a:lnTo>
                    <a:lnTo>
                      <a:pt x="574" y="696"/>
                    </a:lnTo>
                    <a:lnTo>
                      <a:pt x="575" y="694"/>
                    </a:lnTo>
                    <a:lnTo>
                      <a:pt x="575" y="691"/>
                    </a:lnTo>
                    <a:lnTo>
                      <a:pt x="575" y="691"/>
                    </a:lnTo>
                    <a:lnTo>
                      <a:pt x="575" y="690"/>
                    </a:lnTo>
                    <a:lnTo>
                      <a:pt x="575" y="689"/>
                    </a:lnTo>
                    <a:lnTo>
                      <a:pt x="574" y="689"/>
                    </a:lnTo>
                    <a:lnTo>
                      <a:pt x="574" y="688"/>
                    </a:lnTo>
                    <a:lnTo>
                      <a:pt x="574" y="687"/>
                    </a:lnTo>
                    <a:lnTo>
                      <a:pt x="574" y="688"/>
                    </a:lnTo>
                    <a:lnTo>
                      <a:pt x="573" y="688"/>
                    </a:lnTo>
                    <a:lnTo>
                      <a:pt x="573" y="686"/>
                    </a:lnTo>
                    <a:lnTo>
                      <a:pt x="573" y="685"/>
                    </a:lnTo>
                    <a:lnTo>
                      <a:pt x="573" y="684"/>
                    </a:lnTo>
                    <a:lnTo>
                      <a:pt x="573" y="684"/>
                    </a:lnTo>
                    <a:lnTo>
                      <a:pt x="574" y="684"/>
                    </a:lnTo>
                    <a:lnTo>
                      <a:pt x="574" y="683"/>
                    </a:lnTo>
                    <a:lnTo>
                      <a:pt x="573" y="682"/>
                    </a:lnTo>
                    <a:lnTo>
                      <a:pt x="574" y="682"/>
                    </a:lnTo>
                    <a:lnTo>
                      <a:pt x="575" y="681"/>
                    </a:lnTo>
                    <a:lnTo>
                      <a:pt x="575" y="681"/>
                    </a:lnTo>
                    <a:lnTo>
                      <a:pt x="575" y="680"/>
                    </a:lnTo>
                    <a:lnTo>
                      <a:pt x="577" y="680"/>
                    </a:lnTo>
                    <a:lnTo>
                      <a:pt x="579" y="681"/>
                    </a:lnTo>
                    <a:lnTo>
                      <a:pt x="579" y="680"/>
                    </a:lnTo>
                    <a:lnTo>
                      <a:pt x="580" y="681"/>
                    </a:lnTo>
                    <a:lnTo>
                      <a:pt x="580" y="682"/>
                    </a:lnTo>
                    <a:lnTo>
                      <a:pt x="580" y="683"/>
                    </a:lnTo>
                    <a:lnTo>
                      <a:pt x="580" y="684"/>
                    </a:lnTo>
                    <a:lnTo>
                      <a:pt x="581" y="684"/>
                    </a:lnTo>
                    <a:lnTo>
                      <a:pt x="582" y="684"/>
                    </a:lnTo>
                    <a:lnTo>
                      <a:pt x="583" y="684"/>
                    </a:lnTo>
                    <a:lnTo>
                      <a:pt x="584" y="685"/>
                    </a:lnTo>
                    <a:lnTo>
                      <a:pt x="584" y="686"/>
                    </a:lnTo>
                    <a:lnTo>
                      <a:pt x="584" y="687"/>
                    </a:lnTo>
                    <a:lnTo>
                      <a:pt x="584" y="688"/>
                    </a:lnTo>
                    <a:lnTo>
                      <a:pt x="584" y="689"/>
                    </a:lnTo>
                    <a:lnTo>
                      <a:pt x="587" y="689"/>
                    </a:lnTo>
                    <a:lnTo>
                      <a:pt x="588" y="689"/>
                    </a:lnTo>
                    <a:lnTo>
                      <a:pt x="588" y="690"/>
                    </a:lnTo>
                    <a:lnTo>
                      <a:pt x="588" y="690"/>
                    </a:lnTo>
                    <a:lnTo>
                      <a:pt x="590" y="691"/>
                    </a:lnTo>
                    <a:lnTo>
                      <a:pt x="591" y="691"/>
                    </a:lnTo>
                    <a:lnTo>
                      <a:pt x="592" y="692"/>
                    </a:lnTo>
                    <a:lnTo>
                      <a:pt x="592" y="693"/>
                    </a:lnTo>
                    <a:lnTo>
                      <a:pt x="592" y="693"/>
                    </a:lnTo>
                    <a:lnTo>
                      <a:pt x="592" y="693"/>
                    </a:lnTo>
                    <a:lnTo>
                      <a:pt x="593" y="693"/>
                    </a:lnTo>
                    <a:lnTo>
                      <a:pt x="595" y="694"/>
                    </a:lnTo>
                    <a:lnTo>
                      <a:pt x="596" y="695"/>
                    </a:lnTo>
                    <a:lnTo>
                      <a:pt x="597" y="696"/>
                    </a:lnTo>
                    <a:lnTo>
                      <a:pt x="597" y="697"/>
                    </a:lnTo>
                    <a:lnTo>
                      <a:pt x="597" y="698"/>
                    </a:lnTo>
                    <a:lnTo>
                      <a:pt x="597" y="699"/>
                    </a:lnTo>
                    <a:lnTo>
                      <a:pt x="598" y="703"/>
                    </a:lnTo>
                    <a:lnTo>
                      <a:pt x="598" y="704"/>
                    </a:lnTo>
                    <a:lnTo>
                      <a:pt x="599" y="705"/>
                    </a:lnTo>
                    <a:lnTo>
                      <a:pt x="601" y="705"/>
                    </a:lnTo>
                    <a:lnTo>
                      <a:pt x="602" y="706"/>
                    </a:lnTo>
                    <a:lnTo>
                      <a:pt x="605" y="705"/>
                    </a:lnTo>
                    <a:lnTo>
                      <a:pt x="607" y="704"/>
                    </a:lnTo>
                    <a:lnTo>
                      <a:pt x="609" y="703"/>
                    </a:lnTo>
                    <a:lnTo>
                      <a:pt x="610" y="703"/>
                    </a:lnTo>
                    <a:lnTo>
                      <a:pt x="610" y="704"/>
                    </a:lnTo>
                    <a:lnTo>
                      <a:pt x="610" y="705"/>
                    </a:lnTo>
                    <a:lnTo>
                      <a:pt x="610" y="706"/>
                    </a:lnTo>
                    <a:lnTo>
                      <a:pt x="611" y="706"/>
                    </a:lnTo>
                    <a:lnTo>
                      <a:pt x="611" y="707"/>
                    </a:lnTo>
                    <a:lnTo>
                      <a:pt x="610" y="707"/>
                    </a:lnTo>
                    <a:lnTo>
                      <a:pt x="610" y="708"/>
                    </a:lnTo>
                    <a:lnTo>
                      <a:pt x="610" y="709"/>
                    </a:lnTo>
                    <a:lnTo>
                      <a:pt x="609" y="709"/>
                    </a:lnTo>
                    <a:lnTo>
                      <a:pt x="609" y="710"/>
                    </a:lnTo>
                    <a:lnTo>
                      <a:pt x="609" y="711"/>
                    </a:lnTo>
                    <a:lnTo>
                      <a:pt x="609" y="712"/>
                    </a:lnTo>
                    <a:lnTo>
                      <a:pt x="609" y="713"/>
                    </a:lnTo>
                    <a:lnTo>
                      <a:pt x="609" y="715"/>
                    </a:lnTo>
                    <a:lnTo>
                      <a:pt x="610" y="715"/>
                    </a:lnTo>
                    <a:lnTo>
                      <a:pt x="610" y="715"/>
                    </a:lnTo>
                    <a:lnTo>
                      <a:pt x="611" y="716"/>
                    </a:lnTo>
                    <a:lnTo>
                      <a:pt x="612" y="717"/>
                    </a:lnTo>
                    <a:lnTo>
                      <a:pt x="613" y="718"/>
                    </a:lnTo>
                    <a:lnTo>
                      <a:pt x="615" y="720"/>
                    </a:lnTo>
                    <a:lnTo>
                      <a:pt x="617" y="722"/>
                    </a:lnTo>
                    <a:lnTo>
                      <a:pt x="618" y="723"/>
                    </a:lnTo>
                    <a:lnTo>
                      <a:pt x="619" y="724"/>
                    </a:lnTo>
                    <a:lnTo>
                      <a:pt x="618" y="725"/>
                    </a:lnTo>
                    <a:lnTo>
                      <a:pt x="618" y="728"/>
                    </a:lnTo>
                    <a:lnTo>
                      <a:pt x="618" y="729"/>
                    </a:lnTo>
                    <a:lnTo>
                      <a:pt x="619" y="732"/>
                    </a:lnTo>
                    <a:lnTo>
                      <a:pt x="619" y="734"/>
                    </a:lnTo>
                    <a:lnTo>
                      <a:pt x="620" y="736"/>
                    </a:lnTo>
                    <a:lnTo>
                      <a:pt x="621" y="736"/>
                    </a:lnTo>
                    <a:lnTo>
                      <a:pt x="623" y="737"/>
                    </a:lnTo>
                    <a:lnTo>
                      <a:pt x="623" y="737"/>
                    </a:lnTo>
                    <a:lnTo>
                      <a:pt x="624" y="737"/>
                    </a:lnTo>
                    <a:lnTo>
                      <a:pt x="625" y="737"/>
                    </a:lnTo>
                    <a:lnTo>
                      <a:pt x="627" y="738"/>
                    </a:lnTo>
                    <a:lnTo>
                      <a:pt x="628" y="739"/>
                    </a:lnTo>
                    <a:lnTo>
                      <a:pt x="628" y="740"/>
                    </a:lnTo>
                    <a:lnTo>
                      <a:pt x="630" y="740"/>
                    </a:lnTo>
                    <a:lnTo>
                      <a:pt x="631" y="740"/>
                    </a:lnTo>
                    <a:lnTo>
                      <a:pt x="632" y="741"/>
                    </a:lnTo>
                    <a:lnTo>
                      <a:pt x="632" y="741"/>
                    </a:lnTo>
                    <a:lnTo>
                      <a:pt x="632" y="742"/>
                    </a:lnTo>
                    <a:lnTo>
                      <a:pt x="634" y="742"/>
                    </a:lnTo>
                    <a:lnTo>
                      <a:pt x="635" y="743"/>
                    </a:lnTo>
                    <a:lnTo>
                      <a:pt x="634" y="744"/>
                    </a:lnTo>
                    <a:lnTo>
                      <a:pt x="634" y="745"/>
                    </a:lnTo>
                    <a:lnTo>
                      <a:pt x="635" y="746"/>
                    </a:lnTo>
                    <a:lnTo>
                      <a:pt x="636" y="749"/>
                    </a:lnTo>
                    <a:lnTo>
                      <a:pt x="638" y="750"/>
                    </a:lnTo>
                    <a:lnTo>
                      <a:pt x="638" y="752"/>
                    </a:lnTo>
                    <a:lnTo>
                      <a:pt x="638" y="753"/>
                    </a:lnTo>
                    <a:lnTo>
                      <a:pt x="638" y="754"/>
                    </a:lnTo>
                    <a:lnTo>
                      <a:pt x="639" y="754"/>
                    </a:lnTo>
                    <a:lnTo>
                      <a:pt x="639" y="755"/>
                    </a:lnTo>
                    <a:lnTo>
                      <a:pt x="639" y="756"/>
                    </a:lnTo>
                    <a:lnTo>
                      <a:pt x="638" y="757"/>
                    </a:lnTo>
                    <a:lnTo>
                      <a:pt x="638" y="758"/>
                    </a:lnTo>
                    <a:lnTo>
                      <a:pt x="638" y="759"/>
                    </a:lnTo>
                    <a:lnTo>
                      <a:pt x="638" y="760"/>
                    </a:lnTo>
                    <a:lnTo>
                      <a:pt x="638" y="762"/>
                    </a:lnTo>
                    <a:lnTo>
                      <a:pt x="638" y="763"/>
                    </a:lnTo>
                    <a:lnTo>
                      <a:pt x="637" y="763"/>
                    </a:lnTo>
                    <a:lnTo>
                      <a:pt x="637" y="764"/>
                    </a:lnTo>
                    <a:lnTo>
                      <a:pt x="637" y="765"/>
                    </a:lnTo>
                    <a:lnTo>
                      <a:pt x="637" y="767"/>
                    </a:lnTo>
                    <a:lnTo>
                      <a:pt x="637" y="768"/>
                    </a:lnTo>
                    <a:lnTo>
                      <a:pt x="636" y="768"/>
                    </a:lnTo>
                    <a:lnTo>
                      <a:pt x="636" y="769"/>
                    </a:lnTo>
                    <a:lnTo>
                      <a:pt x="636" y="770"/>
                    </a:lnTo>
                    <a:lnTo>
                      <a:pt x="636" y="771"/>
                    </a:lnTo>
                    <a:lnTo>
                      <a:pt x="635" y="772"/>
                    </a:lnTo>
                    <a:lnTo>
                      <a:pt x="633" y="774"/>
                    </a:lnTo>
                    <a:lnTo>
                      <a:pt x="632" y="775"/>
                    </a:lnTo>
                    <a:lnTo>
                      <a:pt x="632" y="776"/>
                    </a:lnTo>
                    <a:lnTo>
                      <a:pt x="631" y="776"/>
                    </a:lnTo>
                    <a:lnTo>
                      <a:pt x="631" y="777"/>
                    </a:lnTo>
                    <a:lnTo>
                      <a:pt x="628" y="778"/>
                    </a:lnTo>
                    <a:lnTo>
                      <a:pt x="628" y="780"/>
                    </a:lnTo>
                    <a:lnTo>
                      <a:pt x="625" y="780"/>
                    </a:lnTo>
                    <a:lnTo>
                      <a:pt x="623" y="781"/>
                    </a:lnTo>
                    <a:lnTo>
                      <a:pt x="620" y="781"/>
                    </a:lnTo>
                    <a:lnTo>
                      <a:pt x="619" y="783"/>
                    </a:lnTo>
                    <a:lnTo>
                      <a:pt x="618" y="784"/>
                    </a:lnTo>
                    <a:lnTo>
                      <a:pt x="617" y="785"/>
                    </a:lnTo>
                    <a:lnTo>
                      <a:pt x="618" y="785"/>
                    </a:lnTo>
                    <a:lnTo>
                      <a:pt x="616" y="787"/>
                    </a:lnTo>
                    <a:lnTo>
                      <a:pt x="614" y="787"/>
                    </a:lnTo>
                    <a:lnTo>
                      <a:pt x="611" y="790"/>
                    </a:lnTo>
                    <a:lnTo>
                      <a:pt x="611" y="791"/>
                    </a:lnTo>
                    <a:lnTo>
                      <a:pt x="610" y="792"/>
                    </a:lnTo>
                    <a:lnTo>
                      <a:pt x="609" y="793"/>
                    </a:lnTo>
                    <a:lnTo>
                      <a:pt x="608" y="794"/>
                    </a:lnTo>
                    <a:lnTo>
                      <a:pt x="607" y="794"/>
                    </a:lnTo>
                    <a:lnTo>
                      <a:pt x="606" y="794"/>
                    </a:lnTo>
                    <a:lnTo>
                      <a:pt x="604" y="794"/>
                    </a:lnTo>
                    <a:lnTo>
                      <a:pt x="604" y="795"/>
                    </a:lnTo>
                    <a:lnTo>
                      <a:pt x="605" y="795"/>
                    </a:lnTo>
                    <a:lnTo>
                      <a:pt x="601" y="796"/>
                    </a:lnTo>
                    <a:lnTo>
                      <a:pt x="601" y="796"/>
                    </a:lnTo>
                    <a:lnTo>
                      <a:pt x="600" y="795"/>
                    </a:lnTo>
                    <a:lnTo>
                      <a:pt x="598" y="795"/>
                    </a:lnTo>
                    <a:lnTo>
                      <a:pt x="597" y="794"/>
                    </a:lnTo>
                    <a:lnTo>
                      <a:pt x="595" y="792"/>
                    </a:lnTo>
                    <a:lnTo>
                      <a:pt x="594" y="791"/>
                    </a:lnTo>
                    <a:lnTo>
                      <a:pt x="592" y="790"/>
                    </a:lnTo>
                    <a:lnTo>
                      <a:pt x="592" y="787"/>
                    </a:lnTo>
                    <a:lnTo>
                      <a:pt x="591" y="786"/>
                    </a:lnTo>
                    <a:lnTo>
                      <a:pt x="591" y="785"/>
                    </a:lnTo>
                    <a:lnTo>
                      <a:pt x="590" y="785"/>
                    </a:lnTo>
                    <a:lnTo>
                      <a:pt x="589" y="782"/>
                    </a:lnTo>
                    <a:lnTo>
                      <a:pt x="589" y="780"/>
                    </a:lnTo>
                    <a:lnTo>
                      <a:pt x="586" y="768"/>
                    </a:lnTo>
                    <a:lnTo>
                      <a:pt x="585" y="763"/>
                    </a:lnTo>
                    <a:lnTo>
                      <a:pt x="585" y="761"/>
                    </a:lnTo>
                    <a:lnTo>
                      <a:pt x="584" y="760"/>
                    </a:lnTo>
                    <a:lnTo>
                      <a:pt x="584" y="759"/>
                    </a:lnTo>
                    <a:lnTo>
                      <a:pt x="582" y="756"/>
                    </a:lnTo>
                    <a:lnTo>
                      <a:pt x="582" y="755"/>
                    </a:lnTo>
                    <a:lnTo>
                      <a:pt x="580" y="754"/>
                    </a:lnTo>
                    <a:lnTo>
                      <a:pt x="580" y="753"/>
                    </a:lnTo>
                    <a:lnTo>
                      <a:pt x="578" y="749"/>
                    </a:lnTo>
                    <a:lnTo>
                      <a:pt x="577" y="748"/>
                    </a:lnTo>
                    <a:lnTo>
                      <a:pt x="575" y="744"/>
                    </a:lnTo>
                    <a:lnTo>
                      <a:pt x="571" y="741"/>
                    </a:lnTo>
                    <a:lnTo>
                      <a:pt x="568" y="738"/>
                    </a:lnTo>
                    <a:lnTo>
                      <a:pt x="560" y="735"/>
                    </a:lnTo>
                    <a:lnTo>
                      <a:pt x="556" y="732"/>
                    </a:lnTo>
                    <a:lnTo>
                      <a:pt x="551" y="728"/>
                    </a:lnTo>
                    <a:lnTo>
                      <a:pt x="543" y="720"/>
                    </a:lnTo>
                    <a:lnTo>
                      <a:pt x="539" y="715"/>
                    </a:lnTo>
                    <a:lnTo>
                      <a:pt x="536" y="713"/>
                    </a:lnTo>
                    <a:lnTo>
                      <a:pt x="535" y="712"/>
                    </a:lnTo>
                    <a:lnTo>
                      <a:pt x="534" y="711"/>
                    </a:lnTo>
                    <a:lnTo>
                      <a:pt x="534" y="711"/>
                    </a:lnTo>
                    <a:lnTo>
                      <a:pt x="533" y="710"/>
                    </a:lnTo>
                    <a:lnTo>
                      <a:pt x="531" y="706"/>
                    </a:lnTo>
                    <a:lnTo>
                      <a:pt x="529" y="706"/>
                    </a:lnTo>
                    <a:lnTo>
                      <a:pt x="527" y="703"/>
                    </a:lnTo>
                    <a:lnTo>
                      <a:pt x="525" y="702"/>
                    </a:lnTo>
                    <a:lnTo>
                      <a:pt x="524" y="702"/>
                    </a:lnTo>
                    <a:lnTo>
                      <a:pt x="522" y="700"/>
                    </a:lnTo>
                    <a:lnTo>
                      <a:pt x="520" y="697"/>
                    </a:lnTo>
                    <a:lnTo>
                      <a:pt x="518" y="697"/>
                    </a:lnTo>
                    <a:lnTo>
                      <a:pt x="516" y="695"/>
                    </a:lnTo>
                    <a:lnTo>
                      <a:pt x="514" y="694"/>
                    </a:lnTo>
                    <a:lnTo>
                      <a:pt x="509" y="691"/>
                    </a:lnTo>
                    <a:lnTo>
                      <a:pt x="505" y="689"/>
                    </a:lnTo>
                    <a:lnTo>
                      <a:pt x="494" y="683"/>
                    </a:lnTo>
                    <a:lnTo>
                      <a:pt x="493" y="682"/>
                    </a:lnTo>
                    <a:lnTo>
                      <a:pt x="495" y="682"/>
                    </a:lnTo>
                    <a:lnTo>
                      <a:pt x="500" y="685"/>
                    </a:lnTo>
                    <a:lnTo>
                      <a:pt x="499" y="684"/>
                    </a:lnTo>
                    <a:lnTo>
                      <a:pt x="496" y="683"/>
                    </a:lnTo>
                    <a:lnTo>
                      <a:pt x="494" y="681"/>
                    </a:lnTo>
                    <a:lnTo>
                      <a:pt x="492" y="681"/>
                    </a:lnTo>
                    <a:lnTo>
                      <a:pt x="492" y="680"/>
                    </a:lnTo>
                    <a:lnTo>
                      <a:pt x="491" y="679"/>
                    </a:lnTo>
                    <a:lnTo>
                      <a:pt x="488" y="676"/>
                    </a:lnTo>
                    <a:lnTo>
                      <a:pt x="487" y="675"/>
                    </a:lnTo>
                    <a:lnTo>
                      <a:pt x="485" y="675"/>
                    </a:lnTo>
                    <a:lnTo>
                      <a:pt x="483" y="673"/>
                    </a:lnTo>
                    <a:lnTo>
                      <a:pt x="482" y="671"/>
                    </a:lnTo>
                    <a:lnTo>
                      <a:pt x="481" y="668"/>
                    </a:lnTo>
                    <a:lnTo>
                      <a:pt x="479" y="666"/>
                    </a:lnTo>
                    <a:lnTo>
                      <a:pt x="479" y="665"/>
                    </a:lnTo>
                    <a:lnTo>
                      <a:pt x="480" y="665"/>
                    </a:lnTo>
                    <a:lnTo>
                      <a:pt x="479" y="664"/>
                    </a:lnTo>
                    <a:lnTo>
                      <a:pt x="478" y="662"/>
                    </a:lnTo>
                    <a:lnTo>
                      <a:pt x="477" y="662"/>
                    </a:lnTo>
                    <a:lnTo>
                      <a:pt x="476" y="662"/>
                    </a:lnTo>
                    <a:lnTo>
                      <a:pt x="476" y="663"/>
                    </a:lnTo>
                    <a:lnTo>
                      <a:pt x="477" y="664"/>
                    </a:lnTo>
                    <a:lnTo>
                      <a:pt x="476" y="666"/>
                    </a:lnTo>
                    <a:lnTo>
                      <a:pt x="474" y="666"/>
                    </a:lnTo>
                    <a:lnTo>
                      <a:pt x="473" y="665"/>
                    </a:lnTo>
                    <a:lnTo>
                      <a:pt x="472" y="666"/>
                    </a:lnTo>
                    <a:lnTo>
                      <a:pt x="471" y="666"/>
                    </a:lnTo>
                    <a:lnTo>
                      <a:pt x="470" y="666"/>
                    </a:lnTo>
                    <a:lnTo>
                      <a:pt x="468" y="665"/>
                    </a:lnTo>
                    <a:lnTo>
                      <a:pt x="470" y="667"/>
                    </a:lnTo>
                    <a:lnTo>
                      <a:pt x="471" y="667"/>
                    </a:lnTo>
                    <a:lnTo>
                      <a:pt x="470" y="668"/>
                    </a:lnTo>
                    <a:lnTo>
                      <a:pt x="469" y="667"/>
                    </a:lnTo>
                    <a:lnTo>
                      <a:pt x="469" y="668"/>
                    </a:lnTo>
                    <a:lnTo>
                      <a:pt x="468" y="668"/>
                    </a:lnTo>
                    <a:lnTo>
                      <a:pt x="467" y="667"/>
                    </a:lnTo>
                    <a:lnTo>
                      <a:pt x="467" y="667"/>
                    </a:lnTo>
                    <a:lnTo>
                      <a:pt x="467" y="665"/>
                    </a:lnTo>
                    <a:lnTo>
                      <a:pt x="467" y="663"/>
                    </a:lnTo>
                    <a:lnTo>
                      <a:pt x="466" y="659"/>
                    </a:lnTo>
                    <a:lnTo>
                      <a:pt x="465" y="657"/>
                    </a:lnTo>
                    <a:lnTo>
                      <a:pt x="464" y="656"/>
                    </a:lnTo>
                    <a:lnTo>
                      <a:pt x="462" y="654"/>
                    </a:lnTo>
                    <a:lnTo>
                      <a:pt x="461" y="652"/>
                    </a:lnTo>
                    <a:lnTo>
                      <a:pt x="459" y="651"/>
                    </a:lnTo>
                    <a:lnTo>
                      <a:pt x="458" y="649"/>
                    </a:lnTo>
                    <a:lnTo>
                      <a:pt x="459" y="649"/>
                    </a:lnTo>
                    <a:lnTo>
                      <a:pt x="461" y="650"/>
                    </a:lnTo>
                    <a:lnTo>
                      <a:pt x="461" y="649"/>
                    </a:lnTo>
                    <a:lnTo>
                      <a:pt x="459" y="649"/>
                    </a:lnTo>
                    <a:lnTo>
                      <a:pt x="457" y="647"/>
                    </a:lnTo>
                    <a:lnTo>
                      <a:pt x="457" y="645"/>
                    </a:lnTo>
                    <a:lnTo>
                      <a:pt x="456" y="645"/>
                    </a:lnTo>
                    <a:lnTo>
                      <a:pt x="456" y="643"/>
                    </a:lnTo>
                    <a:lnTo>
                      <a:pt x="456" y="641"/>
                    </a:lnTo>
                    <a:lnTo>
                      <a:pt x="455" y="640"/>
                    </a:lnTo>
                    <a:lnTo>
                      <a:pt x="453" y="640"/>
                    </a:lnTo>
                    <a:lnTo>
                      <a:pt x="454" y="641"/>
                    </a:lnTo>
                    <a:lnTo>
                      <a:pt x="455" y="644"/>
                    </a:lnTo>
                    <a:lnTo>
                      <a:pt x="455" y="645"/>
                    </a:lnTo>
                    <a:lnTo>
                      <a:pt x="457" y="647"/>
                    </a:lnTo>
                    <a:lnTo>
                      <a:pt x="455" y="648"/>
                    </a:lnTo>
                    <a:lnTo>
                      <a:pt x="456" y="649"/>
                    </a:lnTo>
                    <a:lnTo>
                      <a:pt x="457" y="649"/>
                    </a:lnTo>
                    <a:lnTo>
                      <a:pt x="456" y="650"/>
                    </a:lnTo>
                    <a:lnTo>
                      <a:pt x="456" y="649"/>
                    </a:lnTo>
                    <a:lnTo>
                      <a:pt x="455" y="649"/>
                    </a:lnTo>
                    <a:lnTo>
                      <a:pt x="455" y="649"/>
                    </a:lnTo>
                    <a:lnTo>
                      <a:pt x="453" y="650"/>
                    </a:lnTo>
                    <a:lnTo>
                      <a:pt x="452" y="649"/>
                    </a:lnTo>
                    <a:lnTo>
                      <a:pt x="451" y="645"/>
                    </a:lnTo>
                    <a:lnTo>
                      <a:pt x="452" y="645"/>
                    </a:lnTo>
                    <a:lnTo>
                      <a:pt x="452" y="644"/>
                    </a:lnTo>
                    <a:lnTo>
                      <a:pt x="452" y="643"/>
                    </a:lnTo>
                    <a:lnTo>
                      <a:pt x="452" y="642"/>
                    </a:lnTo>
                    <a:lnTo>
                      <a:pt x="451" y="643"/>
                    </a:lnTo>
                    <a:lnTo>
                      <a:pt x="450" y="644"/>
                    </a:lnTo>
                    <a:lnTo>
                      <a:pt x="451" y="646"/>
                    </a:lnTo>
                    <a:lnTo>
                      <a:pt x="451" y="648"/>
                    </a:lnTo>
                    <a:lnTo>
                      <a:pt x="451" y="649"/>
                    </a:lnTo>
                    <a:lnTo>
                      <a:pt x="450" y="649"/>
                    </a:lnTo>
                    <a:lnTo>
                      <a:pt x="448" y="649"/>
                    </a:lnTo>
                    <a:lnTo>
                      <a:pt x="448" y="647"/>
                    </a:lnTo>
                    <a:lnTo>
                      <a:pt x="448" y="646"/>
                    </a:lnTo>
                    <a:lnTo>
                      <a:pt x="448" y="645"/>
                    </a:lnTo>
                    <a:lnTo>
                      <a:pt x="448" y="642"/>
                    </a:lnTo>
                    <a:lnTo>
                      <a:pt x="448" y="641"/>
                    </a:lnTo>
                    <a:lnTo>
                      <a:pt x="447" y="641"/>
                    </a:lnTo>
                    <a:lnTo>
                      <a:pt x="446" y="641"/>
                    </a:lnTo>
                    <a:lnTo>
                      <a:pt x="446" y="640"/>
                    </a:lnTo>
                    <a:lnTo>
                      <a:pt x="445" y="640"/>
                    </a:lnTo>
                    <a:lnTo>
                      <a:pt x="446" y="639"/>
                    </a:lnTo>
                    <a:lnTo>
                      <a:pt x="448" y="638"/>
                    </a:lnTo>
                    <a:lnTo>
                      <a:pt x="448" y="637"/>
                    </a:lnTo>
                    <a:lnTo>
                      <a:pt x="448" y="636"/>
                    </a:lnTo>
                    <a:lnTo>
                      <a:pt x="447" y="636"/>
                    </a:lnTo>
                    <a:lnTo>
                      <a:pt x="447" y="635"/>
                    </a:lnTo>
                    <a:lnTo>
                      <a:pt x="447" y="634"/>
                    </a:lnTo>
                    <a:lnTo>
                      <a:pt x="448" y="633"/>
                    </a:lnTo>
                    <a:lnTo>
                      <a:pt x="448" y="632"/>
                    </a:lnTo>
                    <a:lnTo>
                      <a:pt x="448" y="631"/>
                    </a:lnTo>
                    <a:lnTo>
                      <a:pt x="448" y="630"/>
                    </a:lnTo>
                    <a:lnTo>
                      <a:pt x="447" y="629"/>
                    </a:lnTo>
                    <a:lnTo>
                      <a:pt x="446" y="631"/>
                    </a:lnTo>
                    <a:lnTo>
                      <a:pt x="446" y="631"/>
                    </a:lnTo>
                    <a:lnTo>
                      <a:pt x="445" y="633"/>
                    </a:lnTo>
                    <a:lnTo>
                      <a:pt x="444" y="634"/>
                    </a:lnTo>
                    <a:lnTo>
                      <a:pt x="445" y="636"/>
                    </a:lnTo>
                    <a:lnTo>
                      <a:pt x="445" y="636"/>
                    </a:lnTo>
                    <a:lnTo>
                      <a:pt x="444" y="638"/>
                    </a:lnTo>
                    <a:lnTo>
                      <a:pt x="443" y="640"/>
                    </a:lnTo>
                    <a:lnTo>
                      <a:pt x="443" y="638"/>
                    </a:lnTo>
                    <a:lnTo>
                      <a:pt x="443" y="637"/>
                    </a:lnTo>
                    <a:lnTo>
                      <a:pt x="443" y="635"/>
                    </a:lnTo>
                    <a:lnTo>
                      <a:pt x="443" y="634"/>
                    </a:lnTo>
                    <a:lnTo>
                      <a:pt x="443" y="633"/>
                    </a:lnTo>
                    <a:lnTo>
                      <a:pt x="443" y="632"/>
                    </a:lnTo>
                    <a:lnTo>
                      <a:pt x="443" y="632"/>
                    </a:lnTo>
                    <a:lnTo>
                      <a:pt x="444" y="631"/>
                    </a:lnTo>
                    <a:lnTo>
                      <a:pt x="443" y="631"/>
                    </a:lnTo>
                    <a:lnTo>
                      <a:pt x="444" y="630"/>
                    </a:lnTo>
                    <a:lnTo>
                      <a:pt x="445" y="629"/>
                    </a:lnTo>
                    <a:lnTo>
                      <a:pt x="445" y="627"/>
                    </a:lnTo>
                    <a:lnTo>
                      <a:pt x="445" y="626"/>
                    </a:lnTo>
                    <a:lnTo>
                      <a:pt x="446" y="625"/>
                    </a:lnTo>
                    <a:lnTo>
                      <a:pt x="445" y="623"/>
                    </a:lnTo>
                    <a:lnTo>
                      <a:pt x="444" y="623"/>
                    </a:lnTo>
                    <a:lnTo>
                      <a:pt x="444" y="622"/>
                    </a:lnTo>
                    <a:lnTo>
                      <a:pt x="444" y="621"/>
                    </a:lnTo>
                    <a:lnTo>
                      <a:pt x="444" y="619"/>
                    </a:lnTo>
                    <a:lnTo>
                      <a:pt x="444" y="618"/>
                    </a:lnTo>
                    <a:lnTo>
                      <a:pt x="445" y="616"/>
                    </a:lnTo>
                    <a:lnTo>
                      <a:pt x="446" y="614"/>
                    </a:lnTo>
                    <a:lnTo>
                      <a:pt x="447" y="612"/>
                    </a:lnTo>
                    <a:lnTo>
                      <a:pt x="448" y="610"/>
                    </a:lnTo>
                    <a:lnTo>
                      <a:pt x="448" y="609"/>
                    </a:lnTo>
                    <a:lnTo>
                      <a:pt x="448" y="606"/>
                    </a:lnTo>
                    <a:lnTo>
                      <a:pt x="449" y="602"/>
                    </a:lnTo>
                    <a:lnTo>
                      <a:pt x="449" y="600"/>
                    </a:lnTo>
                    <a:lnTo>
                      <a:pt x="448" y="600"/>
                    </a:lnTo>
                    <a:lnTo>
                      <a:pt x="448" y="599"/>
                    </a:lnTo>
                    <a:lnTo>
                      <a:pt x="448" y="597"/>
                    </a:lnTo>
                    <a:lnTo>
                      <a:pt x="449" y="596"/>
                    </a:lnTo>
                    <a:lnTo>
                      <a:pt x="449" y="596"/>
                    </a:lnTo>
                    <a:lnTo>
                      <a:pt x="449" y="595"/>
                    </a:lnTo>
                    <a:lnTo>
                      <a:pt x="448" y="595"/>
                    </a:lnTo>
                    <a:lnTo>
                      <a:pt x="449" y="593"/>
                    </a:lnTo>
                    <a:lnTo>
                      <a:pt x="451" y="592"/>
                    </a:lnTo>
                    <a:lnTo>
                      <a:pt x="452" y="592"/>
                    </a:lnTo>
                    <a:lnTo>
                      <a:pt x="451" y="592"/>
                    </a:lnTo>
                    <a:lnTo>
                      <a:pt x="449" y="592"/>
                    </a:lnTo>
                    <a:lnTo>
                      <a:pt x="448" y="592"/>
                    </a:lnTo>
                    <a:lnTo>
                      <a:pt x="448" y="592"/>
                    </a:lnTo>
                    <a:lnTo>
                      <a:pt x="449" y="591"/>
                    </a:lnTo>
                    <a:lnTo>
                      <a:pt x="450" y="591"/>
                    </a:lnTo>
                    <a:lnTo>
                      <a:pt x="450" y="589"/>
                    </a:lnTo>
                    <a:lnTo>
                      <a:pt x="449" y="586"/>
                    </a:lnTo>
                    <a:lnTo>
                      <a:pt x="449" y="584"/>
                    </a:lnTo>
                    <a:lnTo>
                      <a:pt x="450" y="583"/>
                    </a:lnTo>
                    <a:lnTo>
                      <a:pt x="450" y="580"/>
                    </a:lnTo>
                    <a:lnTo>
                      <a:pt x="449" y="575"/>
                    </a:lnTo>
                    <a:lnTo>
                      <a:pt x="449" y="573"/>
                    </a:lnTo>
                    <a:lnTo>
                      <a:pt x="448" y="573"/>
                    </a:lnTo>
                    <a:lnTo>
                      <a:pt x="448" y="573"/>
                    </a:lnTo>
                    <a:lnTo>
                      <a:pt x="448" y="574"/>
                    </a:lnTo>
                    <a:lnTo>
                      <a:pt x="448" y="583"/>
                    </a:lnTo>
                    <a:lnTo>
                      <a:pt x="448" y="586"/>
                    </a:lnTo>
                    <a:lnTo>
                      <a:pt x="448" y="589"/>
                    </a:lnTo>
                    <a:lnTo>
                      <a:pt x="447" y="590"/>
                    </a:lnTo>
                    <a:lnTo>
                      <a:pt x="447" y="589"/>
                    </a:lnTo>
                    <a:lnTo>
                      <a:pt x="447" y="587"/>
                    </a:lnTo>
                    <a:lnTo>
                      <a:pt x="447" y="583"/>
                    </a:lnTo>
                    <a:lnTo>
                      <a:pt x="447" y="572"/>
                    </a:lnTo>
                    <a:lnTo>
                      <a:pt x="447" y="567"/>
                    </a:lnTo>
                    <a:lnTo>
                      <a:pt x="445" y="565"/>
                    </a:lnTo>
                    <a:lnTo>
                      <a:pt x="444" y="561"/>
                    </a:lnTo>
                    <a:lnTo>
                      <a:pt x="443" y="559"/>
                    </a:lnTo>
                    <a:lnTo>
                      <a:pt x="442" y="554"/>
                    </a:lnTo>
                    <a:lnTo>
                      <a:pt x="440" y="551"/>
                    </a:lnTo>
                    <a:lnTo>
                      <a:pt x="439" y="549"/>
                    </a:lnTo>
                    <a:lnTo>
                      <a:pt x="437" y="547"/>
                    </a:lnTo>
                    <a:lnTo>
                      <a:pt x="435" y="546"/>
                    </a:lnTo>
                    <a:lnTo>
                      <a:pt x="434" y="547"/>
                    </a:lnTo>
                    <a:lnTo>
                      <a:pt x="432" y="545"/>
                    </a:lnTo>
                    <a:lnTo>
                      <a:pt x="432" y="542"/>
                    </a:lnTo>
                    <a:lnTo>
                      <a:pt x="431" y="540"/>
                    </a:lnTo>
                    <a:lnTo>
                      <a:pt x="430" y="536"/>
                    </a:lnTo>
                    <a:lnTo>
                      <a:pt x="427" y="533"/>
                    </a:lnTo>
                    <a:lnTo>
                      <a:pt x="426" y="531"/>
                    </a:lnTo>
                    <a:lnTo>
                      <a:pt x="422" y="530"/>
                    </a:lnTo>
                    <a:lnTo>
                      <a:pt x="421" y="530"/>
                    </a:lnTo>
                    <a:lnTo>
                      <a:pt x="421" y="530"/>
                    </a:lnTo>
                    <a:lnTo>
                      <a:pt x="421" y="530"/>
                    </a:lnTo>
                    <a:lnTo>
                      <a:pt x="420" y="531"/>
                    </a:lnTo>
                    <a:lnTo>
                      <a:pt x="419" y="531"/>
                    </a:lnTo>
                    <a:lnTo>
                      <a:pt x="414" y="529"/>
                    </a:lnTo>
                    <a:lnTo>
                      <a:pt x="414" y="528"/>
                    </a:lnTo>
                    <a:lnTo>
                      <a:pt x="415" y="527"/>
                    </a:lnTo>
                    <a:lnTo>
                      <a:pt x="414" y="526"/>
                    </a:lnTo>
                    <a:lnTo>
                      <a:pt x="413" y="527"/>
                    </a:lnTo>
                    <a:lnTo>
                      <a:pt x="412" y="527"/>
                    </a:lnTo>
                    <a:lnTo>
                      <a:pt x="411" y="526"/>
                    </a:lnTo>
                    <a:lnTo>
                      <a:pt x="410" y="526"/>
                    </a:lnTo>
                    <a:lnTo>
                      <a:pt x="410" y="525"/>
                    </a:lnTo>
                    <a:lnTo>
                      <a:pt x="409" y="525"/>
                    </a:lnTo>
                    <a:lnTo>
                      <a:pt x="406" y="525"/>
                    </a:lnTo>
                    <a:lnTo>
                      <a:pt x="405" y="525"/>
                    </a:lnTo>
                    <a:lnTo>
                      <a:pt x="402" y="521"/>
                    </a:lnTo>
                    <a:lnTo>
                      <a:pt x="400" y="520"/>
                    </a:lnTo>
                    <a:lnTo>
                      <a:pt x="398" y="518"/>
                    </a:lnTo>
                    <a:lnTo>
                      <a:pt x="397" y="517"/>
                    </a:lnTo>
                    <a:lnTo>
                      <a:pt x="395" y="516"/>
                    </a:lnTo>
                    <a:lnTo>
                      <a:pt x="393" y="513"/>
                    </a:lnTo>
                    <a:lnTo>
                      <a:pt x="390" y="511"/>
                    </a:lnTo>
                    <a:lnTo>
                      <a:pt x="386" y="509"/>
                    </a:lnTo>
                    <a:lnTo>
                      <a:pt x="386" y="508"/>
                    </a:lnTo>
                    <a:lnTo>
                      <a:pt x="386" y="508"/>
                    </a:lnTo>
                    <a:lnTo>
                      <a:pt x="386" y="507"/>
                    </a:lnTo>
                    <a:lnTo>
                      <a:pt x="385" y="507"/>
                    </a:lnTo>
                    <a:lnTo>
                      <a:pt x="384" y="507"/>
                    </a:lnTo>
                    <a:lnTo>
                      <a:pt x="382" y="507"/>
                    </a:lnTo>
                    <a:lnTo>
                      <a:pt x="382" y="505"/>
                    </a:lnTo>
                    <a:lnTo>
                      <a:pt x="380" y="504"/>
                    </a:lnTo>
                    <a:lnTo>
                      <a:pt x="378" y="503"/>
                    </a:lnTo>
                    <a:lnTo>
                      <a:pt x="378" y="502"/>
                    </a:lnTo>
                    <a:lnTo>
                      <a:pt x="378" y="500"/>
                    </a:lnTo>
                    <a:lnTo>
                      <a:pt x="379" y="500"/>
                    </a:lnTo>
                    <a:lnTo>
                      <a:pt x="379" y="499"/>
                    </a:lnTo>
                    <a:lnTo>
                      <a:pt x="378" y="498"/>
                    </a:lnTo>
                    <a:lnTo>
                      <a:pt x="378" y="496"/>
                    </a:lnTo>
                    <a:lnTo>
                      <a:pt x="377" y="495"/>
                    </a:lnTo>
                    <a:lnTo>
                      <a:pt x="375" y="494"/>
                    </a:lnTo>
                    <a:lnTo>
                      <a:pt x="374" y="493"/>
                    </a:lnTo>
                    <a:lnTo>
                      <a:pt x="373" y="492"/>
                    </a:lnTo>
                    <a:lnTo>
                      <a:pt x="373" y="491"/>
                    </a:lnTo>
                    <a:lnTo>
                      <a:pt x="373" y="490"/>
                    </a:lnTo>
                    <a:lnTo>
                      <a:pt x="373" y="489"/>
                    </a:lnTo>
                    <a:lnTo>
                      <a:pt x="373" y="488"/>
                    </a:lnTo>
                    <a:lnTo>
                      <a:pt x="374" y="487"/>
                    </a:lnTo>
                    <a:lnTo>
                      <a:pt x="373" y="487"/>
                    </a:lnTo>
                    <a:lnTo>
                      <a:pt x="372" y="487"/>
                    </a:lnTo>
                    <a:lnTo>
                      <a:pt x="371" y="487"/>
                    </a:lnTo>
                    <a:lnTo>
                      <a:pt x="371" y="488"/>
                    </a:lnTo>
                    <a:lnTo>
                      <a:pt x="371" y="490"/>
                    </a:lnTo>
                    <a:lnTo>
                      <a:pt x="369" y="490"/>
                    </a:lnTo>
                    <a:lnTo>
                      <a:pt x="369" y="490"/>
                    </a:lnTo>
                    <a:lnTo>
                      <a:pt x="369" y="491"/>
                    </a:lnTo>
                    <a:lnTo>
                      <a:pt x="369" y="491"/>
                    </a:lnTo>
                    <a:lnTo>
                      <a:pt x="368" y="491"/>
                    </a:lnTo>
                    <a:lnTo>
                      <a:pt x="367" y="491"/>
                    </a:lnTo>
                    <a:lnTo>
                      <a:pt x="366" y="489"/>
                    </a:lnTo>
                    <a:lnTo>
                      <a:pt x="366" y="488"/>
                    </a:lnTo>
                    <a:lnTo>
                      <a:pt x="366" y="487"/>
                    </a:lnTo>
                    <a:lnTo>
                      <a:pt x="368" y="487"/>
                    </a:lnTo>
                    <a:lnTo>
                      <a:pt x="369" y="487"/>
                    </a:lnTo>
                    <a:lnTo>
                      <a:pt x="369" y="486"/>
                    </a:lnTo>
                    <a:lnTo>
                      <a:pt x="370" y="486"/>
                    </a:lnTo>
                    <a:lnTo>
                      <a:pt x="371" y="484"/>
                    </a:lnTo>
                    <a:lnTo>
                      <a:pt x="371" y="483"/>
                    </a:lnTo>
                    <a:lnTo>
                      <a:pt x="373" y="483"/>
                    </a:lnTo>
                    <a:lnTo>
                      <a:pt x="373" y="482"/>
                    </a:lnTo>
                    <a:lnTo>
                      <a:pt x="373" y="481"/>
                    </a:lnTo>
                    <a:lnTo>
                      <a:pt x="374" y="480"/>
                    </a:lnTo>
                    <a:lnTo>
                      <a:pt x="373" y="476"/>
                    </a:lnTo>
                    <a:lnTo>
                      <a:pt x="373" y="474"/>
                    </a:lnTo>
                    <a:lnTo>
                      <a:pt x="373" y="473"/>
                    </a:lnTo>
                    <a:lnTo>
                      <a:pt x="371" y="473"/>
                    </a:lnTo>
                    <a:lnTo>
                      <a:pt x="370" y="473"/>
                    </a:lnTo>
                    <a:lnTo>
                      <a:pt x="369" y="475"/>
                    </a:lnTo>
                    <a:lnTo>
                      <a:pt x="369" y="480"/>
                    </a:lnTo>
                    <a:lnTo>
                      <a:pt x="369" y="482"/>
                    </a:lnTo>
                    <a:lnTo>
                      <a:pt x="366" y="484"/>
                    </a:lnTo>
                    <a:lnTo>
                      <a:pt x="365" y="483"/>
                    </a:lnTo>
                    <a:lnTo>
                      <a:pt x="364" y="485"/>
                    </a:lnTo>
                    <a:lnTo>
                      <a:pt x="364" y="486"/>
                    </a:lnTo>
                    <a:lnTo>
                      <a:pt x="364" y="487"/>
                    </a:lnTo>
                    <a:lnTo>
                      <a:pt x="364" y="487"/>
                    </a:lnTo>
                    <a:lnTo>
                      <a:pt x="364" y="488"/>
                    </a:lnTo>
                    <a:lnTo>
                      <a:pt x="364" y="489"/>
                    </a:lnTo>
                    <a:lnTo>
                      <a:pt x="364" y="490"/>
                    </a:lnTo>
                    <a:lnTo>
                      <a:pt x="364" y="491"/>
                    </a:lnTo>
                    <a:lnTo>
                      <a:pt x="362" y="491"/>
                    </a:lnTo>
                    <a:lnTo>
                      <a:pt x="360" y="488"/>
                    </a:lnTo>
                    <a:lnTo>
                      <a:pt x="357" y="487"/>
                    </a:lnTo>
                    <a:lnTo>
                      <a:pt x="354" y="487"/>
                    </a:lnTo>
                    <a:lnTo>
                      <a:pt x="353" y="487"/>
                    </a:lnTo>
                    <a:lnTo>
                      <a:pt x="351" y="487"/>
                    </a:lnTo>
                    <a:lnTo>
                      <a:pt x="349" y="487"/>
                    </a:lnTo>
                    <a:lnTo>
                      <a:pt x="347" y="487"/>
                    </a:lnTo>
                    <a:lnTo>
                      <a:pt x="346" y="489"/>
                    </a:lnTo>
                    <a:lnTo>
                      <a:pt x="345" y="491"/>
                    </a:lnTo>
                    <a:lnTo>
                      <a:pt x="344" y="491"/>
                    </a:lnTo>
                    <a:lnTo>
                      <a:pt x="344" y="493"/>
                    </a:lnTo>
                    <a:lnTo>
                      <a:pt x="343" y="493"/>
                    </a:lnTo>
                    <a:lnTo>
                      <a:pt x="342" y="494"/>
                    </a:lnTo>
                    <a:lnTo>
                      <a:pt x="340" y="494"/>
                    </a:lnTo>
                    <a:lnTo>
                      <a:pt x="338" y="492"/>
                    </a:lnTo>
                    <a:lnTo>
                      <a:pt x="335" y="489"/>
                    </a:lnTo>
                    <a:lnTo>
                      <a:pt x="331" y="487"/>
                    </a:lnTo>
                    <a:lnTo>
                      <a:pt x="330" y="486"/>
                    </a:lnTo>
                    <a:lnTo>
                      <a:pt x="330" y="484"/>
                    </a:lnTo>
                    <a:lnTo>
                      <a:pt x="329" y="482"/>
                    </a:lnTo>
                    <a:lnTo>
                      <a:pt x="326" y="477"/>
                    </a:lnTo>
                    <a:lnTo>
                      <a:pt x="325" y="474"/>
                    </a:lnTo>
                    <a:lnTo>
                      <a:pt x="322" y="473"/>
                    </a:lnTo>
                    <a:lnTo>
                      <a:pt x="321" y="472"/>
                    </a:lnTo>
                    <a:lnTo>
                      <a:pt x="318" y="471"/>
                    </a:lnTo>
                    <a:lnTo>
                      <a:pt x="314" y="471"/>
                    </a:lnTo>
                    <a:lnTo>
                      <a:pt x="313" y="471"/>
                    </a:lnTo>
                    <a:lnTo>
                      <a:pt x="313" y="472"/>
                    </a:lnTo>
                    <a:lnTo>
                      <a:pt x="312" y="473"/>
                    </a:lnTo>
                    <a:lnTo>
                      <a:pt x="312" y="473"/>
                    </a:lnTo>
                    <a:lnTo>
                      <a:pt x="311" y="473"/>
                    </a:lnTo>
                    <a:lnTo>
                      <a:pt x="308" y="469"/>
                    </a:lnTo>
                    <a:lnTo>
                      <a:pt x="307" y="466"/>
                    </a:lnTo>
                    <a:lnTo>
                      <a:pt x="305" y="465"/>
                    </a:lnTo>
                    <a:lnTo>
                      <a:pt x="303" y="462"/>
                    </a:lnTo>
                    <a:lnTo>
                      <a:pt x="301" y="460"/>
                    </a:lnTo>
                    <a:lnTo>
                      <a:pt x="299" y="460"/>
                    </a:lnTo>
                    <a:lnTo>
                      <a:pt x="297" y="459"/>
                    </a:lnTo>
                    <a:lnTo>
                      <a:pt x="294" y="458"/>
                    </a:lnTo>
                    <a:lnTo>
                      <a:pt x="292" y="459"/>
                    </a:lnTo>
                    <a:lnTo>
                      <a:pt x="290" y="459"/>
                    </a:lnTo>
                    <a:lnTo>
                      <a:pt x="290" y="460"/>
                    </a:lnTo>
                    <a:lnTo>
                      <a:pt x="289" y="459"/>
                    </a:lnTo>
                    <a:lnTo>
                      <a:pt x="286" y="457"/>
                    </a:lnTo>
                    <a:lnTo>
                      <a:pt x="283" y="456"/>
                    </a:lnTo>
                    <a:lnTo>
                      <a:pt x="281" y="457"/>
                    </a:lnTo>
                    <a:lnTo>
                      <a:pt x="281" y="456"/>
                    </a:lnTo>
                    <a:lnTo>
                      <a:pt x="281" y="456"/>
                    </a:lnTo>
                    <a:lnTo>
                      <a:pt x="281" y="455"/>
                    </a:lnTo>
                    <a:lnTo>
                      <a:pt x="281" y="454"/>
                    </a:lnTo>
                    <a:lnTo>
                      <a:pt x="280" y="453"/>
                    </a:lnTo>
                    <a:lnTo>
                      <a:pt x="278" y="453"/>
                    </a:lnTo>
                    <a:lnTo>
                      <a:pt x="277" y="453"/>
                    </a:lnTo>
                    <a:lnTo>
                      <a:pt x="277" y="451"/>
                    </a:lnTo>
                    <a:lnTo>
                      <a:pt x="277" y="448"/>
                    </a:lnTo>
                    <a:lnTo>
                      <a:pt x="277" y="445"/>
                    </a:lnTo>
                    <a:lnTo>
                      <a:pt x="277" y="442"/>
                    </a:lnTo>
                    <a:lnTo>
                      <a:pt x="275" y="438"/>
                    </a:lnTo>
                    <a:lnTo>
                      <a:pt x="273" y="436"/>
                    </a:lnTo>
                    <a:lnTo>
                      <a:pt x="271" y="434"/>
                    </a:lnTo>
                    <a:lnTo>
                      <a:pt x="270" y="434"/>
                    </a:lnTo>
                    <a:lnTo>
                      <a:pt x="269" y="432"/>
                    </a:lnTo>
                    <a:lnTo>
                      <a:pt x="266" y="431"/>
                    </a:lnTo>
                    <a:lnTo>
                      <a:pt x="263" y="429"/>
                    </a:lnTo>
                    <a:lnTo>
                      <a:pt x="260" y="429"/>
                    </a:lnTo>
                    <a:lnTo>
                      <a:pt x="259" y="429"/>
                    </a:lnTo>
                    <a:lnTo>
                      <a:pt x="258" y="427"/>
                    </a:lnTo>
                    <a:lnTo>
                      <a:pt x="258" y="426"/>
                    </a:lnTo>
                    <a:lnTo>
                      <a:pt x="257" y="425"/>
                    </a:lnTo>
                    <a:lnTo>
                      <a:pt x="256" y="425"/>
                    </a:lnTo>
                    <a:lnTo>
                      <a:pt x="255" y="422"/>
                    </a:lnTo>
                    <a:lnTo>
                      <a:pt x="254" y="421"/>
                    </a:lnTo>
                    <a:lnTo>
                      <a:pt x="252" y="420"/>
                    </a:lnTo>
                    <a:lnTo>
                      <a:pt x="251" y="420"/>
                    </a:lnTo>
                    <a:lnTo>
                      <a:pt x="251" y="421"/>
                    </a:lnTo>
                    <a:lnTo>
                      <a:pt x="250" y="421"/>
                    </a:lnTo>
                    <a:lnTo>
                      <a:pt x="250" y="420"/>
                    </a:lnTo>
                    <a:lnTo>
                      <a:pt x="249" y="419"/>
                    </a:lnTo>
                    <a:lnTo>
                      <a:pt x="249" y="418"/>
                    </a:lnTo>
                    <a:lnTo>
                      <a:pt x="250" y="419"/>
                    </a:lnTo>
                    <a:lnTo>
                      <a:pt x="251" y="417"/>
                    </a:lnTo>
                    <a:lnTo>
                      <a:pt x="251" y="416"/>
                    </a:lnTo>
                    <a:lnTo>
                      <a:pt x="250" y="416"/>
                    </a:lnTo>
                    <a:lnTo>
                      <a:pt x="250" y="415"/>
                    </a:lnTo>
                    <a:lnTo>
                      <a:pt x="249" y="415"/>
                    </a:lnTo>
                    <a:lnTo>
                      <a:pt x="248" y="415"/>
                    </a:lnTo>
                    <a:lnTo>
                      <a:pt x="248" y="416"/>
                    </a:lnTo>
                    <a:lnTo>
                      <a:pt x="247" y="416"/>
                    </a:lnTo>
                    <a:lnTo>
                      <a:pt x="247" y="417"/>
                    </a:lnTo>
                    <a:lnTo>
                      <a:pt x="246" y="416"/>
                    </a:lnTo>
                    <a:lnTo>
                      <a:pt x="245" y="416"/>
                    </a:lnTo>
                    <a:lnTo>
                      <a:pt x="245" y="414"/>
                    </a:lnTo>
                    <a:lnTo>
                      <a:pt x="244" y="413"/>
                    </a:lnTo>
                    <a:lnTo>
                      <a:pt x="242" y="412"/>
                    </a:lnTo>
                    <a:lnTo>
                      <a:pt x="241" y="412"/>
                    </a:lnTo>
                    <a:lnTo>
                      <a:pt x="240" y="413"/>
                    </a:lnTo>
                    <a:lnTo>
                      <a:pt x="239" y="412"/>
                    </a:lnTo>
                    <a:lnTo>
                      <a:pt x="238" y="411"/>
                    </a:lnTo>
                    <a:lnTo>
                      <a:pt x="237" y="410"/>
                    </a:lnTo>
                    <a:lnTo>
                      <a:pt x="237" y="408"/>
                    </a:lnTo>
                    <a:lnTo>
                      <a:pt x="237" y="407"/>
                    </a:lnTo>
                    <a:lnTo>
                      <a:pt x="237" y="406"/>
                    </a:lnTo>
                    <a:lnTo>
                      <a:pt x="237" y="404"/>
                    </a:lnTo>
                    <a:lnTo>
                      <a:pt x="236" y="404"/>
                    </a:lnTo>
                    <a:lnTo>
                      <a:pt x="234" y="402"/>
                    </a:lnTo>
                    <a:lnTo>
                      <a:pt x="236" y="402"/>
                    </a:lnTo>
                    <a:lnTo>
                      <a:pt x="237" y="402"/>
                    </a:lnTo>
                    <a:lnTo>
                      <a:pt x="238" y="403"/>
                    </a:lnTo>
                    <a:lnTo>
                      <a:pt x="239" y="403"/>
                    </a:lnTo>
                    <a:lnTo>
                      <a:pt x="242" y="404"/>
                    </a:lnTo>
                    <a:lnTo>
                      <a:pt x="246" y="403"/>
                    </a:lnTo>
                    <a:lnTo>
                      <a:pt x="248" y="403"/>
                    </a:lnTo>
                    <a:lnTo>
                      <a:pt x="250" y="403"/>
                    </a:lnTo>
                    <a:lnTo>
                      <a:pt x="251" y="404"/>
                    </a:lnTo>
                    <a:lnTo>
                      <a:pt x="251" y="405"/>
                    </a:lnTo>
                    <a:lnTo>
                      <a:pt x="253" y="406"/>
                    </a:lnTo>
                    <a:lnTo>
                      <a:pt x="255" y="405"/>
                    </a:lnTo>
                    <a:lnTo>
                      <a:pt x="257" y="405"/>
                    </a:lnTo>
                    <a:lnTo>
                      <a:pt x="259" y="406"/>
                    </a:lnTo>
                    <a:lnTo>
                      <a:pt x="259" y="406"/>
                    </a:lnTo>
                    <a:lnTo>
                      <a:pt x="260" y="407"/>
                    </a:lnTo>
                    <a:lnTo>
                      <a:pt x="261" y="407"/>
                    </a:lnTo>
                    <a:lnTo>
                      <a:pt x="262" y="407"/>
                    </a:lnTo>
                    <a:lnTo>
                      <a:pt x="264" y="407"/>
                    </a:lnTo>
                    <a:lnTo>
                      <a:pt x="266" y="407"/>
                    </a:lnTo>
                    <a:lnTo>
                      <a:pt x="268" y="408"/>
                    </a:lnTo>
                    <a:lnTo>
                      <a:pt x="271" y="407"/>
                    </a:lnTo>
                    <a:lnTo>
                      <a:pt x="273" y="407"/>
                    </a:lnTo>
                    <a:lnTo>
                      <a:pt x="276" y="408"/>
                    </a:lnTo>
                    <a:lnTo>
                      <a:pt x="278" y="407"/>
                    </a:lnTo>
                    <a:lnTo>
                      <a:pt x="281" y="406"/>
                    </a:lnTo>
                    <a:lnTo>
                      <a:pt x="282" y="405"/>
                    </a:lnTo>
                    <a:lnTo>
                      <a:pt x="283" y="404"/>
                    </a:lnTo>
                    <a:lnTo>
                      <a:pt x="284" y="403"/>
                    </a:lnTo>
                    <a:lnTo>
                      <a:pt x="286" y="402"/>
                    </a:lnTo>
                    <a:lnTo>
                      <a:pt x="287" y="401"/>
                    </a:lnTo>
                    <a:lnTo>
                      <a:pt x="288" y="401"/>
                    </a:lnTo>
                    <a:lnTo>
                      <a:pt x="288" y="400"/>
                    </a:lnTo>
                    <a:lnTo>
                      <a:pt x="289" y="400"/>
                    </a:lnTo>
                    <a:lnTo>
                      <a:pt x="290" y="400"/>
                    </a:lnTo>
                    <a:lnTo>
                      <a:pt x="290" y="401"/>
                    </a:lnTo>
                    <a:lnTo>
                      <a:pt x="290" y="402"/>
                    </a:lnTo>
                    <a:lnTo>
                      <a:pt x="290" y="403"/>
                    </a:lnTo>
                    <a:lnTo>
                      <a:pt x="290" y="405"/>
                    </a:lnTo>
                    <a:lnTo>
                      <a:pt x="290" y="406"/>
                    </a:lnTo>
                    <a:lnTo>
                      <a:pt x="290" y="407"/>
                    </a:lnTo>
                    <a:lnTo>
                      <a:pt x="290" y="408"/>
                    </a:lnTo>
                    <a:lnTo>
                      <a:pt x="290" y="409"/>
                    </a:lnTo>
                    <a:lnTo>
                      <a:pt x="291" y="412"/>
                    </a:lnTo>
                    <a:lnTo>
                      <a:pt x="293" y="412"/>
                    </a:lnTo>
                    <a:lnTo>
                      <a:pt x="294" y="414"/>
                    </a:lnTo>
                    <a:lnTo>
                      <a:pt x="295" y="415"/>
                    </a:lnTo>
                    <a:lnTo>
                      <a:pt x="298" y="415"/>
                    </a:lnTo>
                    <a:lnTo>
                      <a:pt x="299" y="416"/>
                    </a:lnTo>
                    <a:lnTo>
                      <a:pt x="301" y="416"/>
                    </a:lnTo>
                    <a:lnTo>
                      <a:pt x="302" y="418"/>
                    </a:lnTo>
                    <a:lnTo>
                      <a:pt x="303" y="419"/>
                    </a:lnTo>
                    <a:lnTo>
                      <a:pt x="303" y="420"/>
                    </a:lnTo>
                    <a:lnTo>
                      <a:pt x="303" y="421"/>
                    </a:lnTo>
                    <a:lnTo>
                      <a:pt x="303" y="421"/>
                    </a:lnTo>
                    <a:lnTo>
                      <a:pt x="304" y="421"/>
                    </a:lnTo>
                    <a:lnTo>
                      <a:pt x="304" y="421"/>
                    </a:lnTo>
                    <a:lnTo>
                      <a:pt x="304" y="422"/>
                    </a:lnTo>
                    <a:lnTo>
                      <a:pt x="305" y="422"/>
                    </a:lnTo>
                    <a:lnTo>
                      <a:pt x="306" y="421"/>
                    </a:lnTo>
                    <a:lnTo>
                      <a:pt x="306" y="421"/>
                    </a:lnTo>
                    <a:lnTo>
                      <a:pt x="306" y="420"/>
                    </a:lnTo>
                    <a:lnTo>
                      <a:pt x="307" y="419"/>
                    </a:lnTo>
                    <a:lnTo>
                      <a:pt x="308" y="418"/>
                    </a:lnTo>
                    <a:lnTo>
                      <a:pt x="308" y="417"/>
                    </a:lnTo>
                    <a:lnTo>
                      <a:pt x="307" y="416"/>
                    </a:lnTo>
                    <a:lnTo>
                      <a:pt x="307" y="416"/>
                    </a:lnTo>
                    <a:lnTo>
                      <a:pt x="306" y="416"/>
                    </a:lnTo>
                    <a:lnTo>
                      <a:pt x="306" y="415"/>
                    </a:lnTo>
                    <a:lnTo>
                      <a:pt x="307" y="415"/>
                    </a:lnTo>
                    <a:lnTo>
                      <a:pt x="307" y="415"/>
                    </a:lnTo>
                    <a:lnTo>
                      <a:pt x="308" y="415"/>
                    </a:lnTo>
                    <a:lnTo>
                      <a:pt x="308" y="416"/>
                    </a:lnTo>
                    <a:lnTo>
                      <a:pt x="309" y="416"/>
                    </a:lnTo>
                    <a:lnTo>
                      <a:pt x="310" y="416"/>
                    </a:lnTo>
                    <a:lnTo>
                      <a:pt x="310" y="416"/>
                    </a:lnTo>
                    <a:lnTo>
                      <a:pt x="311" y="417"/>
                    </a:lnTo>
                    <a:lnTo>
                      <a:pt x="312" y="417"/>
                    </a:lnTo>
                    <a:lnTo>
                      <a:pt x="314" y="418"/>
                    </a:lnTo>
                    <a:lnTo>
                      <a:pt x="315" y="418"/>
                    </a:lnTo>
                    <a:lnTo>
                      <a:pt x="315" y="417"/>
                    </a:lnTo>
                    <a:lnTo>
                      <a:pt x="316" y="416"/>
                    </a:lnTo>
                    <a:lnTo>
                      <a:pt x="316" y="416"/>
                    </a:lnTo>
                    <a:lnTo>
                      <a:pt x="316" y="416"/>
                    </a:lnTo>
                    <a:lnTo>
                      <a:pt x="317" y="415"/>
                    </a:lnTo>
                    <a:lnTo>
                      <a:pt x="317" y="413"/>
                    </a:lnTo>
                    <a:lnTo>
                      <a:pt x="317" y="412"/>
                    </a:lnTo>
                    <a:lnTo>
                      <a:pt x="316" y="412"/>
                    </a:lnTo>
                    <a:lnTo>
                      <a:pt x="316" y="412"/>
                    </a:lnTo>
                    <a:lnTo>
                      <a:pt x="316" y="412"/>
                    </a:lnTo>
                    <a:lnTo>
                      <a:pt x="314" y="411"/>
                    </a:lnTo>
                    <a:lnTo>
                      <a:pt x="313" y="411"/>
                    </a:lnTo>
                    <a:lnTo>
                      <a:pt x="313" y="410"/>
                    </a:lnTo>
                    <a:lnTo>
                      <a:pt x="312" y="410"/>
                    </a:lnTo>
                    <a:lnTo>
                      <a:pt x="312" y="410"/>
                    </a:lnTo>
                    <a:lnTo>
                      <a:pt x="311" y="411"/>
                    </a:lnTo>
                    <a:lnTo>
                      <a:pt x="310" y="411"/>
                    </a:lnTo>
                    <a:lnTo>
                      <a:pt x="310" y="410"/>
                    </a:lnTo>
                    <a:lnTo>
                      <a:pt x="309" y="409"/>
                    </a:lnTo>
                    <a:lnTo>
                      <a:pt x="308" y="407"/>
                    </a:lnTo>
                    <a:lnTo>
                      <a:pt x="307" y="407"/>
                    </a:lnTo>
                    <a:lnTo>
                      <a:pt x="307" y="406"/>
                    </a:lnTo>
                    <a:lnTo>
                      <a:pt x="307" y="406"/>
                    </a:lnTo>
                    <a:lnTo>
                      <a:pt x="307" y="407"/>
                    </a:lnTo>
                    <a:lnTo>
                      <a:pt x="307" y="408"/>
                    </a:lnTo>
                    <a:lnTo>
                      <a:pt x="307" y="409"/>
                    </a:lnTo>
                    <a:lnTo>
                      <a:pt x="308" y="409"/>
                    </a:lnTo>
                    <a:lnTo>
                      <a:pt x="308" y="410"/>
                    </a:lnTo>
                    <a:lnTo>
                      <a:pt x="309" y="412"/>
                    </a:lnTo>
                    <a:lnTo>
                      <a:pt x="308" y="412"/>
                    </a:lnTo>
                    <a:lnTo>
                      <a:pt x="307" y="412"/>
                    </a:lnTo>
                    <a:lnTo>
                      <a:pt x="307" y="412"/>
                    </a:lnTo>
                    <a:lnTo>
                      <a:pt x="306" y="412"/>
                    </a:lnTo>
                    <a:lnTo>
                      <a:pt x="305" y="413"/>
                    </a:lnTo>
                    <a:lnTo>
                      <a:pt x="304" y="414"/>
                    </a:lnTo>
                    <a:lnTo>
                      <a:pt x="303" y="413"/>
                    </a:lnTo>
                    <a:lnTo>
                      <a:pt x="303" y="413"/>
                    </a:lnTo>
                    <a:lnTo>
                      <a:pt x="302" y="412"/>
                    </a:lnTo>
                    <a:lnTo>
                      <a:pt x="302" y="412"/>
                    </a:lnTo>
                    <a:lnTo>
                      <a:pt x="301" y="411"/>
                    </a:lnTo>
                    <a:lnTo>
                      <a:pt x="301" y="410"/>
                    </a:lnTo>
                    <a:lnTo>
                      <a:pt x="300" y="409"/>
                    </a:lnTo>
                    <a:lnTo>
                      <a:pt x="300" y="408"/>
                    </a:lnTo>
                    <a:lnTo>
                      <a:pt x="299" y="407"/>
                    </a:lnTo>
                    <a:lnTo>
                      <a:pt x="299" y="406"/>
                    </a:lnTo>
                    <a:lnTo>
                      <a:pt x="299" y="405"/>
                    </a:lnTo>
                    <a:lnTo>
                      <a:pt x="299" y="404"/>
                    </a:lnTo>
                    <a:lnTo>
                      <a:pt x="299" y="403"/>
                    </a:lnTo>
                    <a:lnTo>
                      <a:pt x="300" y="403"/>
                    </a:lnTo>
                    <a:lnTo>
                      <a:pt x="301" y="401"/>
                    </a:lnTo>
                    <a:lnTo>
                      <a:pt x="302" y="400"/>
                    </a:lnTo>
                    <a:lnTo>
                      <a:pt x="302" y="399"/>
                    </a:lnTo>
                    <a:lnTo>
                      <a:pt x="302" y="399"/>
                    </a:lnTo>
                    <a:lnTo>
                      <a:pt x="301" y="399"/>
                    </a:lnTo>
                    <a:lnTo>
                      <a:pt x="301" y="398"/>
                    </a:lnTo>
                    <a:lnTo>
                      <a:pt x="302" y="398"/>
                    </a:lnTo>
                    <a:lnTo>
                      <a:pt x="302" y="397"/>
                    </a:lnTo>
                    <a:lnTo>
                      <a:pt x="301" y="397"/>
                    </a:lnTo>
                    <a:lnTo>
                      <a:pt x="300" y="396"/>
                    </a:lnTo>
                    <a:lnTo>
                      <a:pt x="300" y="395"/>
                    </a:lnTo>
                    <a:lnTo>
                      <a:pt x="300" y="394"/>
                    </a:lnTo>
                    <a:lnTo>
                      <a:pt x="299" y="394"/>
                    </a:lnTo>
                    <a:lnTo>
                      <a:pt x="299" y="394"/>
                    </a:lnTo>
                    <a:lnTo>
                      <a:pt x="299" y="395"/>
                    </a:lnTo>
                    <a:lnTo>
                      <a:pt x="299" y="396"/>
                    </a:lnTo>
                    <a:lnTo>
                      <a:pt x="298" y="396"/>
                    </a:lnTo>
                    <a:lnTo>
                      <a:pt x="297" y="397"/>
                    </a:lnTo>
                    <a:lnTo>
                      <a:pt x="296" y="397"/>
                    </a:lnTo>
                    <a:lnTo>
                      <a:pt x="294" y="397"/>
                    </a:lnTo>
                    <a:lnTo>
                      <a:pt x="294" y="398"/>
                    </a:lnTo>
                    <a:lnTo>
                      <a:pt x="293" y="399"/>
                    </a:lnTo>
                    <a:lnTo>
                      <a:pt x="292" y="399"/>
                    </a:lnTo>
                    <a:lnTo>
                      <a:pt x="292" y="398"/>
                    </a:lnTo>
                    <a:lnTo>
                      <a:pt x="292" y="397"/>
                    </a:lnTo>
                    <a:lnTo>
                      <a:pt x="292" y="396"/>
                    </a:lnTo>
                    <a:lnTo>
                      <a:pt x="293" y="394"/>
                    </a:lnTo>
                    <a:lnTo>
                      <a:pt x="294" y="394"/>
                    </a:lnTo>
                    <a:lnTo>
                      <a:pt x="294" y="393"/>
                    </a:lnTo>
                    <a:lnTo>
                      <a:pt x="295" y="392"/>
                    </a:lnTo>
                    <a:lnTo>
                      <a:pt x="296" y="390"/>
                    </a:lnTo>
                    <a:lnTo>
                      <a:pt x="297" y="390"/>
                    </a:lnTo>
                    <a:lnTo>
                      <a:pt x="299" y="388"/>
                    </a:lnTo>
                    <a:lnTo>
                      <a:pt x="300" y="385"/>
                    </a:lnTo>
                    <a:lnTo>
                      <a:pt x="302" y="383"/>
                    </a:lnTo>
                    <a:lnTo>
                      <a:pt x="303" y="383"/>
                    </a:lnTo>
                    <a:lnTo>
                      <a:pt x="303" y="386"/>
                    </a:lnTo>
                    <a:lnTo>
                      <a:pt x="303" y="386"/>
                    </a:lnTo>
                    <a:lnTo>
                      <a:pt x="302" y="388"/>
                    </a:lnTo>
                    <a:lnTo>
                      <a:pt x="301" y="388"/>
                    </a:lnTo>
                    <a:lnTo>
                      <a:pt x="301" y="389"/>
                    </a:lnTo>
                    <a:lnTo>
                      <a:pt x="301" y="390"/>
                    </a:lnTo>
                    <a:lnTo>
                      <a:pt x="302" y="391"/>
                    </a:lnTo>
                    <a:lnTo>
                      <a:pt x="302" y="392"/>
                    </a:lnTo>
                    <a:lnTo>
                      <a:pt x="302" y="394"/>
                    </a:lnTo>
                    <a:lnTo>
                      <a:pt x="304" y="396"/>
                    </a:lnTo>
                    <a:lnTo>
                      <a:pt x="305" y="394"/>
                    </a:lnTo>
                    <a:lnTo>
                      <a:pt x="305" y="392"/>
                    </a:lnTo>
                    <a:lnTo>
                      <a:pt x="304" y="390"/>
                    </a:lnTo>
                    <a:lnTo>
                      <a:pt x="303" y="389"/>
                    </a:lnTo>
                    <a:lnTo>
                      <a:pt x="303" y="390"/>
                    </a:lnTo>
                    <a:lnTo>
                      <a:pt x="303" y="389"/>
                    </a:lnTo>
                    <a:lnTo>
                      <a:pt x="303" y="388"/>
                    </a:lnTo>
                    <a:lnTo>
                      <a:pt x="303" y="388"/>
                    </a:lnTo>
                    <a:lnTo>
                      <a:pt x="305" y="388"/>
                    </a:lnTo>
                    <a:lnTo>
                      <a:pt x="306" y="390"/>
                    </a:lnTo>
                    <a:lnTo>
                      <a:pt x="307" y="390"/>
                    </a:lnTo>
                    <a:lnTo>
                      <a:pt x="307" y="390"/>
                    </a:lnTo>
                    <a:lnTo>
                      <a:pt x="308" y="388"/>
                    </a:lnTo>
                    <a:lnTo>
                      <a:pt x="309" y="387"/>
                    </a:lnTo>
                    <a:lnTo>
                      <a:pt x="308" y="387"/>
                    </a:lnTo>
                    <a:lnTo>
                      <a:pt x="307" y="386"/>
                    </a:lnTo>
                    <a:lnTo>
                      <a:pt x="307" y="386"/>
                    </a:lnTo>
                    <a:lnTo>
                      <a:pt x="305" y="386"/>
                    </a:lnTo>
                    <a:lnTo>
                      <a:pt x="304" y="386"/>
                    </a:lnTo>
                    <a:lnTo>
                      <a:pt x="304" y="385"/>
                    </a:lnTo>
                    <a:lnTo>
                      <a:pt x="304" y="382"/>
                    </a:lnTo>
                    <a:lnTo>
                      <a:pt x="304" y="381"/>
                    </a:lnTo>
                    <a:lnTo>
                      <a:pt x="303" y="381"/>
                    </a:lnTo>
                    <a:lnTo>
                      <a:pt x="303" y="380"/>
                    </a:lnTo>
                    <a:lnTo>
                      <a:pt x="304" y="379"/>
                    </a:lnTo>
                    <a:lnTo>
                      <a:pt x="305" y="377"/>
                    </a:lnTo>
                    <a:lnTo>
                      <a:pt x="306" y="376"/>
                    </a:lnTo>
                    <a:lnTo>
                      <a:pt x="307" y="374"/>
                    </a:lnTo>
                    <a:lnTo>
                      <a:pt x="307" y="373"/>
                    </a:lnTo>
                    <a:lnTo>
                      <a:pt x="307" y="373"/>
                    </a:lnTo>
                    <a:lnTo>
                      <a:pt x="307" y="372"/>
                    </a:lnTo>
                    <a:lnTo>
                      <a:pt x="307" y="371"/>
                    </a:lnTo>
                    <a:lnTo>
                      <a:pt x="306" y="370"/>
                    </a:lnTo>
                    <a:lnTo>
                      <a:pt x="305" y="370"/>
                    </a:lnTo>
                    <a:lnTo>
                      <a:pt x="304" y="371"/>
                    </a:lnTo>
                    <a:lnTo>
                      <a:pt x="303" y="371"/>
                    </a:lnTo>
                    <a:lnTo>
                      <a:pt x="303" y="370"/>
                    </a:lnTo>
                    <a:lnTo>
                      <a:pt x="303" y="369"/>
                    </a:lnTo>
                    <a:lnTo>
                      <a:pt x="303" y="368"/>
                    </a:lnTo>
                    <a:lnTo>
                      <a:pt x="303" y="367"/>
                    </a:lnTo>
                    <a:lnTo>
                      <a:pt x="304" y="365"/>
                    </a:lnTo>
                    <a:lnTo>
                      <a:pt x="306" y="363"/>
                    </a:lnTo>
                    <a:lnTo>
                      <a:pt x="307" y="357"/>
                    </a:lnTo>
                    <a:lnTo>
                      <a:pt x="308" y="355"/>
                    </a:lnTo>
                    <a:lnTo>
                      <a:pt x="308" y="353"/>
                    </a:lnTo>
                    <a:lnTo>
                      <a:pt x="307" y="351"/>
                    </a:lnTo>
                    <a:lnTo>
                      <a:pt x="307" y="351"/>
                    </a:lnTo>
                    <a:lnTo>
                      <a:pt x="307" y="350"/>
                    </a:lnTo>
                    <a:lnTo>
                      <a:pt x="307" y="349"/>
                    </a:lnTo>
                    <a:lnTo>
                      <a:pt x="307" y="348"/>
                    </a:lnTo>
                    <a:lnTo>
                      <a:pt x="306" y="348"/>
                    </a:lnTo>
                    <a:lnTo>
                      <a:pt x="306" y="347"/>
                    </a:lnTo>
                    <a:lnTo>
                      <a:pt x="305" y="346"/>
                    </a:lnTo>
                    <a:lnTo>
                      <a:pt x="304" y="346"/>
                    </a:lnTo>
                    <a:lnTo>
                      <a:pt x="303" y="345"/>
                    </a:lnTo>
                    <a:lnTo>
                      <a:pt x="303" y="345"/>
                    </a:lnTo>
                    <a:lnTo>
                      <a:pt x="301" y="345"/>
                    </a:lnTo>
                    <a:lnTo>
                      <a:pt x="300" y="344"/>
                    </a:lnTo>
                    <a:lnTo>
                      <a:pt x="300" y="343"/>
                    </a:lnTo>
                    <a:lnTo>
                      <a:pt x="300" y="342"/>
                    </a:lnTo>
                    <a:lnTo>
                      <a:pt x="300" y="339"/>
                    </a:lnTo>
                    <a:lnTo>
                      <a:pt x="299" y="337"/>
                    </a:lnTo>
                    <a:lnTo>
                      <a:pt x="299" y="337"/>
                    </a:lnTo>
                    <a:lnTo>
                      <a:pt x="299" y="337"/>
                    </a:lnTo>
                    <a:lnTo>
                      <a:pt x="297" y="337"/>
                    </a:lnTo>
                    <a:lnTo>
                      <a:pt x="294" y="337"/>
                    </a:lnTo>
                    <a:lnTo>
                      <a:pt x="294" y="337"/>
                    </a:lnTo>
                    <a:lnTo>
                      <a:pt x="292" y="337"/>
                    </a:lnTo>
                    <a:lnTo>
                      <a:pt x="292" y="336"/>
                    </a:lnTo>
                    <a:lnTo>
                      <a:pt x="292" y="335"/>
                    </a:lnTo>
                    <a:lnTo>
                      <a:pt x="292" y="334"/>
                    </a:lnTo>
                    <a:lnTo>
                      <a:pt x="292" y="333"/>
                    </a:lnTo>
                    <a:lnTo>
                      <a:pt x="290" y="333"/>
                    </a:lnTo>
                    <a:lnTo>
                      <a:pt x="289" y="331"/>
                    </a:lnTo>
                    <a:lnTo>
                      <a:pt x="286" y="331"/>
                    </a:lnTo>
                    <a:lnTo>
                      <a:pt x="286" y="329"/>
                    </a:lnTo>
                    <a:lnTo>
                      <a:pt x="286" y="328"/>
                    </a:lnTo>
                    <a:lnTo>
                      <a:pt x="286" y="327"/>
                    </a:lnTo>
                    <a:lnTo>
                      <a:pt x="286" y="325"/>
                    </a:lnTo>
                    <a:lnTo>
                      <a:pt x="285" y="324"/>
                    </a:lnTo>
                    <a:lnTo>
                      <a:pt x="284" y="324"/>
                    </a:lnTo>
                    <a:lnTo>
                      <a:pt x="282" y="322"/>
                    </a:lnTo>
                    <a:lnTo>
                      <a:pt x="283" y="320"/>
                    </a:lnTo>
                    <a:lnTo>
                      <a:pt x="281" y="319"/>
                    </a:lnTo>
                    <a:lnTo>
                      <a:pt x="281" y="319"/>
                    </a:lnTo>
                    <a:lnTo>
                      <a:pt x="280" y="317"/>
                    </a:lnTo>
                    <a:lnTo>
                      <a:pt x="279" y="316"/>
                    </a:lnTo>
                    <a:lnTo>
                      <a:pt x="277" y="315"/>
                    </a:lnTo>
                    <a:lnTo>
                      <a:pt x="276" y="315"/>
                    </a:lnTo>
                    <a:lnTo>
                      <a:pt x="275" y="315"/>
                    </a:lnTo>
                    <a:lnTo>
                      <a:pt x="274" y="315"/>
                    </a:lnTo>
                    <a:lnTo>
                      <a:pt x="273" y="315"/>
                    </a:lnTo>
                    <a:lnTo>
                      <a:pt x="272" y="314"/>
                    </a:lnTo>
                    <a:lnTo>
                      <a:pt x="272" y="313"/>
                    </a:lnTo>
                    <a:lnTo>
                      <a:pt x="272" y="311"/>
                    </a:lnTo>
                    <a:lnTo>
                      <a:pt x="272" y="311"/>
                    </a:lnTo>
                    <a:lnTo>
                      <a:pt x="270" y="311"/>
                    </a:lnTo>
                    <a:lnTo>
                      <a:pt x="269" y="311"/>
                    </a:lnTo>
                    <a:lnTo>
                      <a:pt x="268" y="309"/>
                    </a:lnTo>
                    <a:lnTo>
                      <a:pt x="268" y="306"/>
                    </a:lnTo>
                    <a:lnTo>
                      <a:pt x="268" y="305"/>
                    </a:lnTo>
                    <a:lnTo>
                      <a:pt x="268" y="304"/>
                    </a:lnTo>
                    <a:lnTo>
                      <a:pt x="267" y="302"/>
                    </a:lnTo>
                    <a:lnTo>
                      <a:pt x="267" y="301"/>
                    </a:lnTo>
                    <a:lnTo>
                      <a:pt x="264" y="301"/>
                    </a:lnTo>
                    <a:lnTo>
                      <a:pt x="262" y="300"/>
                    </a:lnTo>
                    <a:lnTo>
                      <a:pt x="261" y="301"/>
                    </a:lnTo>
                    <a:lnTo>
                      <a:pt x="260" y="299"/>
                    </a:lnTo>
                    <a:lnTo>
                      <a:pt x="259" y="298"/>
                    </a:lnTo>
                    <a:lnTo>
                      <a:pt x="259" y="297"/>
                    </a:lnTo>
                    <a:lnTo>
                      <a:pt x="259" y="294"/>
                    </a:lnTo>
                    <a:lnTo>
                      <a:pt x="259" y="293"/>
                    </a:lnTo>
                    <a:lnTo>
                      <a:pt x="258" y="293"/>
                    </a:lnTo>
                    <a:lnTo>
                      <a:pt x="255" y="293"/>
                    </a:lnTo>
                    <a:lnTo>
                      <a:pt x="252" y="290"/>
                    </a:lnTo>
                    <a:lnTo>
                      <a:pt x="250" y="288"/>
                    </a:lnTo>
                    <a:lnTo>
                      <a:pt x="249" y="285"/>
                    </a:lnTo>
                    <a:lnTo>
                      <a:pt x="246" y="282"/>
                    </a:lnTo>
                    <a:lnTo>
                      <a:pt x="242" y="278"/>
                    </a:lnTo>
                    <a:lnTo>
                      <a:pt x="233" y="275"/>
                    </a:lnTo>
                    <a:lnTo>
                      <a:pt x="227" y="274"/>
                    </a:lnTo>
                    <a:lnTo>
                      <a:pt x="224" y="269"/>
                    </a:lnTo>
                    <a:lnTo>
                      <a:pt x="220" y="266"/>
                    </a:lnTo>
                    <a:lnTo>
                      <a:pt x="214" y="263"/>
                    </a:lnTo>
                    <a:lnTo>
                      <a:pt x="210" y="260"/>
                    </a:lnTo>
                    <a:lnTo>
                      <a:pt x="208" y="258"/>
                    </a:lnTo>
                    <a:lnTo>
                      <a:pt x="206" y="258"/>
                    </a:lnTo>
                    <a:lnTo>
                      <a:pt x="205" y="258"/>
                    </a:lnTo>
                    <a:lnTo>
                      <a:pt x="203" y="258"/>
                    </a:lnTo>
                    <a:lnTo>
                      <a:pt x="202" y="257"/>
                    </a:lnTo>
                    <a:lnTo>
                      <a:pt x="201" y="255"/>
                    </a:lnTo>
                    <a:lnTo>
                      <a:pt x="199" y="254"/>
                    </a:lnTo>
                    <a:lnTo>
                      <a:pt x="198" y="252"/>
                    </a:lnTo>
                    <a:lnTo>
                      <a:pt x="196" y="252"/>
                    </a:lnTo>
                    <a:lnTo>
                      <a:pt x="190" y="247"/>
                    </a:lnTo>
                    <a:lnTo>
                      <a:pt x="190" y="245"/>
                    </a:lnTo>
                    <a:lnTo>
                      <a:pt x="191" y="243"/>
                    </a:lnTo>
                    <a:lnTo>
                      <a:pt x="191" y="241"/>
                    </a:lnTo>
                    <a:lnTo>
                      <a:pt x="191" y="239"/>
                    </a:lnTo>
                    <a:lnTo>
                      <a:pt x="190" y="237"/>
                    </a:lnTo>
                    <a:lnTo>
                      <a:pt x="190" y="235"/>
                    </a:lnTo>
                    <a:lnTo>
                      <a:pt x="189" y="233"/>
                    </a:lnTo>
                    <a:lnTo>
                      <a:pt x="188" y="232"/>
                    </a:lnTo>
                    <a:lnTo>
                      <a:pt x="187" y="231"/>
                    </a:lnTo>
                    <a:lnTo>
                      <a:pt x="185" y="231"/>
                    </a:lnTo>
                    <a:lnTo>
                      <a:pt x="182" y="231"/>
                    </a:lnTo>
                    <a:lnTo>
                      <a:pt x="182" y="229"/>
                    </a:lnTo>
                    <a:lnTo>
                      <a:pt x="184" y="223"/>
                    </a:lnTo>
                    <a:lnTo>
                      <a:pt x="185" y="219"/>
                    </a:lnTo>
                    <a:lnTo>
                      <a:pt x="184" y="217"/>
                    </a:lnTo>
                    <a:lnTo>
                      <a:pt x="184" y="216"/>
                    </a:lnTo>
                    <a:lnTo>
                      <a:pt x="183" y="215"/>
                    </a:lnTo>
                    <a:lnTo>
                      <a:pt x="183" y="214"/>
                    </a:lnTo>
                    <a:lnTo>
                      <a:pt x="183" y="214"/>
                    </a:lnTo>
                    <a:lnTo>
                      <a:pt x="183" y="210"/>
                    </a:lnTo>
                    <a:lnTo>
                      <a:pt x="183" y="207"/>
                    </a:lnTo>
                    <a:lnTo>
                      <a:pt x="182" y="203"/>
                    </a:lnTo>
                    <a:lnTo>
                      <a:pt x="181" y="201"/>
                    </a:lnTo>
                    <a:lnTo>
                      <a:pt x="180" y="198"/>
                    </a:lnTo>
                    <a:lnTo>
                      <a:pt x="178" y="197"/>
                    </a:lnTo>
                    <a:lnTo>
                      <a:pt x="176" y="195"/>
                    </a:lnTo>
                    <a:lnTo>
                      <a:pt x="173" y="194"/>
                    </a:lnTo>
                    <a:lnTo>
                      <a:pt x="171" y="193"/>
                    </a:lnTo>
                    <a:lnTo>
                      <a:pt x="172" y="192"/>
                    </a:lnTo>
                    <a:lnTo>
                      <a:pt x="173" y="191"/>
                    </a:lnTo>
                    <a:lnTo>
                      <a:pt x="173" y="190"/>
                    </a:lnTo>
                    <a:lnTo>
                      <a:pt x="173" y="188"/>
                    </a:lnTo>
                    <a:lnTo>
                      <a:pt x="172" y="188"/>
                    </a:lnTo>
                    <a:lnTo>
                      <a:pt x="171" y="186"/>
                    </a:lnTo>
                    <a:lnTo>
                      <a:pt x="170" y="186"/>
                    </a:lnTo>
                    <a:lnTo>
                      <a:pt x="170" y="187"/>
                    </a:lnTo>
                    <a:lnTo>
                      <a:pt x="171" y="188"/>
                    </a:lnTo>
                    <a:lnTo>
                      <a:pt x="172" y="189"/>
                    </a:lnTo>
                    <a:lnTo>
                      <a:pt x="172" y="190"/>
                    </a:lnTo>
                    <a:lnTo>
                      <a:pt x="171" y="191"/>
                    </a:lnTo>
                    <a:lnTo>
                      <a:pt x="170" y="191"/>
                    </a:lnTo>
                    <a:lnTo>
                      <a:pt x="169" y="190"/>
                    </a:lnTo>
                    <a:lnTo>
                      <a:pt x="168" y="190"/>
                    </a:lnTo>
                    <a:lnTo>
                      <a:pt x="167" y="191"/>
                    </a:lnTo>
                    <a:lnTo>
                      <a:pt x="167" y="192"/>
                    </a:lnTo>
                    <a:lnTo>
                      <a:pt x="168" y="192"/>
                    </a:lnTo>
                    <a:lnTo>
                      <a:pt x="169" y="193"/>
                    </a:lnTo>
                    <a:lnTo>
                      <a:pt x="169" y="195"/>
                    </a:lnTo>
                    <a:lnTo>
                      <a:pt x="170" y="197"/>
                    </a:lnTo>
                    <a:lnTo>
                      <a:pt x="168" y="197"/>
                    </a:lnTo>
                    <a:lnTo>
                      <a:pt x="167" y="194"/>
                    </a:lnTo>
                    <a:lnTo>
                      <a:pt x="167" y="190"/>
                    </a:lnTo>
                    <a:lnTo>
                      <a:pt x="165" y="188"/>
                    </a:lnTo>
                    <a:lnTo>
                      <a:pt x="167" y="175"/>
                    </a:lnTo>
                    <a:lnTo>
                      <a:pt x="166" y="166"/>
                    </a:lnTo>
                    <a:lnTo>
                      <a:pt x="165" y="162"/>
                    </a:lnTo>
                    <a:lnTo>
                      <a:pt x="164" y="161"/>
                    </a:lnTo>
                    <a:lnTo>
                      <a:pt x="164" y="160"/>
                    </a:lnTo>
                    <a:lnTo>
                      <a:pt x="161" y="159"/>
                    </a:lnTo>
                    <a:lnTo>
                      <a:pt x="158" y="156"/>
                    </a:lnTo>
                    <a:lnTo>
                      <a:pt x="156" y="156"/>
                    </a:lnTo>
                    <a:lnTo>
                      <a:pt x="154" y="153"/>
                    </a:lnTo>
                    <a:lnTo>
                      <a:pt x="153" y="151"/>
                    </a:lnTo>
                    <a:lnTo>
                      <a:pt x="153" y="150"/>
                    </a:lnTo>
                    <a:lnTo>
                      <a:pt x="151" y="148"/>
                    </a:lnTo>
                    <a:lnTo>
                      <a:pt x="150" y="147"/>
                    </a:lnTo>
                    <a:lnTo>
                      <a:pt x="147" y="148"/>
                    </a:lnTo>
                    <a:lnTo>
                      <a:pt x="145" y="148"/>
                    </a:lnTo>
                    <a:lnTo>
                      <a:pt x="145" y="145"/>
                    </a:lnTo>
                    <a:lnTo>
                      <a:pt x="145" y="142"/>
                    </a:lnTo>
                    <a:lnTo>
                      <a:pt x="146" y="136"/>
                    </a:lnTo>
                    <a:lnTo>
                      <a:pt x="146" y="131"/>
                    </a:lnTo>
                    <a:lnTo>
                      <a:pt x="145" y="126"/>
                    </a:lnTo>
                    <a:lnTo>
                      <a:pt x="136" y="116"/>
                    </a:lnTo>
                    <a:lnTo>
                      <a:pt x="133" y="110"/>
                    </a:lnTo>
                    <a:lnTo>
                      <a:pt x="132" y="109"/>
                    </a:lnTo>
                    <a:lnTo>
                      <a:pt x="132" y="109"/>
                    </a:lnTo>
                    <a:lnTo>
                      <a:pt x="131" y="107"/>
                    </a:lnTo>
                    <a:lnTo>
                      <a:pt x="130" y="107"/>
                    </a:lnTo>
                    <a:lnTo>
                      <a:pt x="129" y="106"/>
                    </a:lnTo>
                    <a:lnTo>
                      <a:pt x="128" y="105"/>
                    </a:lnTo>
                    <a:lnTo>
                      <a:pt x="127" y="104"/>
                    </a:lnTo>
                    <a:lnTo>
                      <a:pt x="126" y="104"/>
                    </a:lnTo>
                    <a:lnTo>
                      <a:pt x="126" y="103"/>
                    </a:lnTo>
                    <a:lnTo>
                      <a:pt x="125" y="102"/>
                    </a:lnTo>
                    <a:lnTo>
                      <a:pt x="123" y="100"/>
                    </a:lnTo>
                    <a:lnTo>
                      <a:pt x="122" y="99"/>
                    </a:lnTo>
                    <a:lnTo>
                      <a:pt x="120" y="98"/>
                    </a:lnTo>
                    <a:lnTo>
                      <a:pt x="120" y="96"/>
                    </a:lnTo>
                    <a:lnTo>
                      <a:pt x="120" y="96"/>
                    </a:lnTo>
                    <a:lnTo>
                      <a:pt x="121" y="96"/>
                    </a:lnTo>
                    <a:lnTo>
                      <a:pt x="123" y="96"/>
                    </a:lnTo>
                    <a:lnTo>
                      <a:pt x="121" y="94"/>
                    </a:lnTo>
                    <a:lnTo>
                      <a:pt x="122" y="92"/>
                    </a:lnTo>
                    <a:lnTo>
                      <a:pt x="122" y="91"/>
                    </a:lnTo>
                    <a:lnTo>
                      <a:pt x="123" y="89"/>
                    </a:lnTo>
                    <a:lnTo>
                      <a:pt x="122" y="87"/>
                    </a:lnTo>
                    <a:lnTo>
                      <a:pt x="121" y="86"/>
                    </a:lnTo>
                    <a:lnTo>
                      <a:pt x="120" y="85"/>
                    </a:lnTo>
                    <a:lnTo>
                      <a:pt x="119" y="85"/>
                    </a:lnTo>
                    <a:lnTo>
                      <a:pt x="118" y="84"/>
                    </a:lnTo>
                    <a:lnTo>
                      <a:pt x="116" y="82"/>
                    </a:lnTo>
                    <a:lnTo>
                      <a:pt x="115" y="81"/>
                    </a:lnTo>
                    <a:lnTo>
                      <a:pt x="118" y="82"/>
                    </a:lnTo>
                    <a:lnTo>
                      <a:pt x="120" y="83"/>
                    </a:lnTo>
                    <a:lnTo>
                      <a:pt x="122" y="83"/>
                    </a:lnTo>
                    <a:lnTo>
                      <a:pt x="123" y="82"/>
                    </a:lnTo>
                    <a:lnTo>
                      <a:pt x="123" y="81"/>
                    </a:lnTo>
                    <a:lnTo>
                      <a:pt x="124" y="79"/>
                    </a:lnTo>
                    <a:lnTo>
                      <a:pt x="125" y="77"/>
                    </a:lnTo>
                    <a:lnTo>
                      <a:pt x="125" y="75"/>
                    </a:lnTo>
                    <a:lnTo>
                      <a:pt x="125" y="74"/>
                    </a:lnTo>
                    <a:lnTo>
                      <a:pt x="124" y="72"/>
                    </a:lnTo>
                    <a:lnTo>
                      <a:pt x="122" y="72"/>
                    </a:lnTo>
                    <a:lnTo>
                      <a:pt x="120" y="71"/>
                    </a:lnTo>
                    <a:lnTo>
                      <a:pt x="119" y="69"/>
                    </a:lnTo>
                    <a:lnTo>
                      <a:pt x="118" y="69"/>
                    </a:lnTo>
                    <a:lnTo>
                      <a:pt x="116" y="69"/>
                    </a:lnTo>
                    <a:lnTo>
                      <a:pt x="114" y="68"/>
                    </a:lnTo>
                    <a:lnTo>
                      <a:pt x="114" y="65"/>
                    </a:lnTo>
                    <a:lnTo>
                      <a:pt x="114" y="63"/>
                    </a:lnTo>
                    <a:lnTo>
                      <a:pt x="114" y="62"/>
                    </a:lnTo>
                    <a:lnTo>
                      <a:pt x="111" y="62"/>
                    </a:lnTo>
                    <a:lnTo>
                      <a:pt x="109" y="61"/>
                    </a:lnTo>
                    <a:lnTo>
                      <a:pt x="107" y="59"/>
                    </a:lnTo>
                    <a:lnTo>
                      <a:pt x="106" y="57"/>
                    </a:lnTo>
                    <a:lnTo>
                      <a:pt x="106" y="54"/>
                    </a:lnTo>
                    <a:lnTo>
                      <a:pt x="106" y="49"/>
                    </a:lnTo>
                    <a:lnTo>
                      <a:pt x="104" y="45"/>
                    </a:lnTo>
                    <a:lnTo>
                      <a:pt x="103" y="42"/>
                    </a:lnTo>
                    <a:lnTo>
                      <a:pt x="102" y="40"/>
                    </a:lnTo>
                    <a:lnTo>
                      <a:pt x="101" y="39"/>
                    </a:lnTo>
                    <a:lnTo>
                      <a:pt x="100" y="39"/>
                    </a:lnTo>
                    <a:lnTo>
                      <a:pt x="97" y="38"/>
                    </a:lnTo>
                    <a:lnTo>
                      <a:pt x="96" y="37"/>
                    </a:lnTo>
                    <a:lnTo>
                      <a:pt x="92" y="29"/>
                    </a:lnTo>
                    <a:lnTo>
                      <a:pt x="91" y="26"/>
                    </a:lnTo>
                    <a:lnTo>
                      <a:pt x="89" y="23"/>
                    </a:lnTo>
                    <a:lnTo>
                      <a:pt x="89" y="22"/>
                    </a:lnTo>
                    <a:lnTo>
                      <a:pt x="88" y="21"/>
                    </a:lnTo>
                    <a:lnTo>
                      <a:pt x="88" y="19"/>
                    </a:lnTo>
                    <a:lnTo>
                      <a:pt x="88" y="17"/>
                    </a:lnTo>
                    <a:lnTo>
                      <a:pt x="88" y="16"/>
                    </a:lnTo>
                    <a:lnTo>
                      <a:pt x="94" y="15"/>
                    </a:lnTo>
                    <a:lnTo>
                      <a:pt x="99" y="14"/>
                    </a:lnTo>
                    <a:lnTo>
                      <a:pt x="105" y="14"/>
                    </a:lnTo>
                    <a:lnTo>
                      <a:pt x="110" y="13"/>
                    </a:lnTo>
                    <a:lnTo>
                      <a:pt x="115" y="13"/>
                    </a:lnTo>
                    <a:lnTo>
                      <a:pt x="120" y="12"/>
                    </a:lnTo>
                    <a:lnTo>
                      <a:pt x="126" y="12"/>
                    </a:lnTo>
                    <a:lnTo>
                      <a:pt x="131" y="12"/>
                    </a:lnTo>
                    <a:lnTo>
                      <a:pt x="136" y="11"/>
                    </a:lnTo>
                    <a:lnTo>
                      <a:pt x="141" y="11"/>
                    </a:lnTo>
                    <a:lnTo>
                      <a:pt x="146" y="10"/>
                    </a:lnTo>
                    <a:lnTo>
                      <a:pt x="152" y="10"/>
                    </a:lnTo>
                    <a:lnTo>
                      <a:pt x="157" y="9"/>
                    </a:lnTo>
                    <a:lnTo>
                      <a:pt x="163" y="8"/>
                    </a:lnTo>
                    <a:lnTo>
                      <a:pt x="167" y="8"/>
                    </a:lnTo>
                    <a:lnTo>
                      <a:pt x="173" y="8"/>
                    </a:lnTo>
                    <a:lnTo>
                      <a:pt x="178" y="8"/>
                    </a:lnTo>
                    <a:lnTo>
                      <a:pt x="184" y="7"/>
                    </a:lnTo>
                    <a:lnTo>
                      <a:pt x="189" y="6"/>
                    </a:lnTo>
                    <a:lnTo>
                      <a:pt x="193" y="6"/>
                    </a:lnTo>
                    <a:lnTo>
                      <a:pt x="199" y="5"/>
                    </a:lnTo>
                    <a:lnTo>
                      <a:pt x="204" y="5"/>
                    </a:lnTo>
                    <a:lnTo>
                      <a:pt x="210" y="4"/>
                    </a:lnTo>
                    <a:lnTo>
                      <a:pt x="215" y="4"/>
                    </a:lnTo>
                    <a:lnTo>
                      <a:pt x="220" y="3"/>
                    </a:lnTo>
                    <a:lnTo>
                      <a:pt x="225" y="3"/>
                    </a:lnTo>
                    <a:lnTo>
                      <a:pt x="231" y="3"/>
                    </a:lnTo>
                    <a:lnTo>
                      <a:pt x="236" y="2"/>
                    </a:lnTo>
                    <a:lnTo>
                      <a:pt x="242" y="2"/>
                    </a:lnTo>
                    <a:lnTo>
                      <a:pt x="246" y="1"/>
                    </a:lnTo>
                    <a:lnTo>
                      <a:pt x="251" y="1"/>
                    </a:lnTo>
                    <a:lnTo>
                      <a:pt x="257" y="0"/>
                    </a:lnTo>
                    <a:lnTo>
                      <a:pt x="259" y="0"/>
                    </a:lnTo>
                    <a:lnTo>
                      <a:pt x="259" y="2"/>
                    </a:lnTo>
                    <a:lnTo>
                      <a:pt x="259" y="3"/>
                    </a:lnTo>
                    <a:lnTo>
                      <a:pt x="258" y="5"/>
                    </a:lnTo>
                    <a:lnTo>
                      <a:pt x="257" y="6"/>
                    </a:lnTo>
                    <a:lnTo>
                      <a:pt x="255" y="7"/>
                    </a:lnTo>
                    <a:lnTo>
                      <a:pt x="255" y="8"/>
                    </a:lnTo>
                    <a:lnTo>
                      <a:pt x="255" y="10"/>
                    </a:lnTo>
                    <a:lnTo>
                      <a:pt x="255" y="12"/>
                    </a:lnTo>
                    <a:lnTo>
                      <a:pt x="255" y="13"/>
                    </a:lnTo>
                    <a:lnTo>
                      <a:pt x="254" y="17"/>
                    </a:lnTo>
                    <a:lnTo>
                      <a:pt x="253" y="18"/>
                    </a:lnTo>
                    <a:lnTo>
                      <a:pt x="255" y="19"/>
                    </a:lnTo>
                    <a:lnTo>
                      <a:pt x="285" y="30"/>
                    </a:lnTo>
                    <a:lnTo>
                      <a:pt x="314" y="40"/>
                    </a:lnTo>
                    <a:lnTo>
                      <a:pt x="343" y="51"/>
                    </a:lnTo>
                    <a:lnTo>
                      <a:pt x="373" y="62"/>
                    </a:lnTo>
                    <a:lnTo>
                      <a:pt x="402" y="73"/>
                    </a:lnTo>
                    <a:lnTo>
                      <a:pt x="431" y="83"/>
                    </a:lnTo>
                    <a:lnTo>
                      <a:pt x="461" y="94"/>
                    </a:lnTo>
                    <a:lnTo>
                      <a:pt x="489" y="104"/>
                    </a:lnTo>
                    <a:lnTo>
                      <a:pt x="493" y="105"/>
                    </a:lnTo>
                    <a:lnTo>
                      <a:pt x="497" y="107"/>
                    </a:lnTo>
                    <a:lnTo>
                      <a:pt x="500" y="109"/>
                    </a:lnTo>
                    <a:lnTo>
                      <a:pt x="505" y="110"/>
                    </a:lnTo>
                    <a:lnTo>
                      <a:pt x="508" y="111"/>
                    </a:lnTo>
                    <a:lnTo>
                      <a:pt x="512" y="113"/>
                    </a:lnTo>
                    <a:lnTo>
                      <a:pt x="515" y="114"/>
                    </a:lnTo>
                    <a:lnTo>
                      <a:pt x="519" y="115"/>
                    </a:lnTo>
                    <a:lnTo>
                      <a:pt x="521" y="116"/>
                    </a:lnTo>
                    <a:lnTo>
                      <a:pt x="525" y="117"/>
                    </a:lnTo>
                    <a:lnTo>
                      <a:pt x="529" y="117"/>
                    </a:lnTo>
                    <a:lnTo>
                      <a:pt x="532" y="117"/>
                    </a:lnTo>
                    <a:lnTo>
                      <a:pt x="535" y="117"/>
                    </a:lnTo>
                    <a:lnTo>
                      <a:pt x="539" y="117"/>
                    </a:lnTo>
                    <a:lnTo>
                      <a:pt x="541" y="117"/>
                    </a:lnTo>
                    <a:lnTo>
                      <a:pt x="544" y="117"/>
                    </a:lnTo>
                    <a:lnTo>
                      <a:pt x="548" y="117"/>
                    </a:lnTo>
                    <a:lnTo>
                      <a:pt x="551" y="117"/>
                    </a:lnTo>
                    <a:lnTo>
                      <a:pt x="553" y="117"/>
                    </a:lnTo>
                    <a:lnTo>
                      <a:pt x="557" y="117"/>
                    </a:lnTo>
                    <a:lnTo>
                      <a:pt x="560" y="117"/>
                    </a:lnTo>
                    <a:lnTo>
                      <a:pt x="563" y="117"/>
                    </a:lnTo>
                    <a:lnTo>
                      <a:pt x="566" y="117"/>
                    </a:lnTo>
                    <a:lnTo>
                      <a:pt x="569" y="117"/>
                    </a:lnTo>
                    <a:lnTo>
                      <a:pt x="572" y="117"/>
                    </a:lnTo>
                    <a:lnTo>
                      <a:pt x="575" y="117"/>
                    </a:lnTo>
                    <a:lnTo>
                      <a:pt x="578" y="117"/>
                    </a:lnTo>
                    <a:lnTo>
                      <a:pt x="581" y="117"/>
                    </a:lnTo>
                    <a:lnTo>
                      <a:pt x="584" y="117"/>
                    </a:lnTo>
                    <a:lnTo>
                      <a:pt x="588" y="117"/>
                    </a:lnTo>
                    <a:lnTo>
                      <a:pt x="590" y="117"/>
                    </a:lnTo>
                    <a:lnTo>
                      <a:pt x="593" y="117"/>
                    </a:lnTo>
                    <a:lnTo>
                      <a:pt x="597" y="117"/>
                    </a:lnTo>
                    <a:lnTo>
                      <a:pt x="599" y="117"/>
                    </a:lnTo>
                    <a:lnTo>
                      <a:pt x="602" y="117"/>
                    </a:lnTo>
                    <a:lnTo>
                      <a:pt x="606" y="117"/>
                    </a:lnTo>
                    <a:lnTo>
                      <a:pt x="609" y="117"/>
                    </a:lnTo>
                    <a:lnTo>
                      <a:pt x="611" y="117"/>
                    </a:lnTo>
                    <a:lnTo>
                      <a:pt x="614" y="117"/>
                    </a:lnTo>
                    <a:lnTo>
                      <a:pt x="618" y="117"/>
                    </a:lnTo>
                    <a:lnTo>
                      <a:pt x="621" y="117"/>
                    </a:lnTo>
                    <a:lnTo>
                      <a:pt x="623" y="117"/>
                    </a:lnTo>
                    <a:lnTo>
                      <a:pt x="627" y="117"/>
                    </a:lnTo>
                    <a:lnTo>
                      <a:pt x="630" y="117"/>
                    </a:lnTo>
                    <a:lnTo>
                      <a:pt x="633" y="117"/>
                    </a:lnTo>
                    <a:lnTo>
                      <a:pt x="636" y="117"/>
                    </a:lnTo>
                    <a:lnTo>
                      <a:pt x="639" y="117"/>
                    </a:lnTo>
                    <a:lnTo>
                      <a:pt x="642" y="117"/>
                    </a:lnTo>
                    <a:lnTo>
                      <a:pt x="645" y="117"/>
                    </a:lnTo>
                    <a:lnTo>
                      <a:pt x="648" y="117"/>
                    </a:lnTo>
                    <a:lnTo>
                      <a:pt x="651" y="117"/>
                    </a:lnTo>
                    <a:lnTo>
                      <a:pt x="654" y="117"/>
                    </a:lnTo>
                    <a:lnTo>
                      <a:pt x="658" y="117"/>
                    </a:lnTo>
                    <a:lnTo>
                      <a:pt x="660" y="117"/>
                    </a:lnTo>
                    <a:lnTo>
                      <a:pt x="663" y="117"/>
                    </a:lnTo>
                    <a:lnTo>
                      <a:pt x="665" y="117"/>
                    </a:lnTo>
                    <a:lnTo>
                      <a:pt x="667" y="117"/>
                    </a:lnTo>
                    <a:lnTo>
                      <a:pt x="670" y="117"/>
                    </a:lnTo>
                    <a:lnTo>
                      <a:pt x="671" y="117"/>
                    </a:lnTo>
                    <a:lnTo>
                      <a:pt x="672" y="117"/>
                    </a:lnTo>
                    <a:lnTo>
                      <a:pt x="676" y="117"/>
                    </a:lnTo>
                    <a:lnTo>
                      <a:pt x="679" y="117"/>
                    </a:lnTo>
                    <a:lnTo>
                      <a:pt x="682" y="117"/>
                    </a:lnTo>
                    <a:lnTo>
                      <a:pt x="685" y="117"/>
                    </a:lnTo>
                    <a:lnTo>
                      <a:pt x="688" y="117"/>
                    </a:lnTo>
                    <a:lnTo>
                      <a:pt x="691" y="117"/>
                    </a:lnTo>
                    <a:lnTo>
                      <a:pt x="694" y="117"/>
                    </a:lnTo>
                    <a:lnTo>
                      <a:pt x="697" y="117"/>
                    </a:lnTo>
                    <a:lnTo>
                      <a:pt x="700" y="117"/>
                    </a:lnTo>
                    <a:lnTo>
                      <a:pt x="703" y="117"/>
                    </a:lnTo>
                    <a:lnTo>
                      <a:pt x="707" y="117"/>
                    </a:lnTo>
                    <a:lnTo>
                      <a:pt x="709" y="117"/>
                    </a:lnTo>
                    <a:lnTo>
                      <a:pt x="712" y="117"/>
                    </a:lnTo>
                    <a:lnTo>
                      <a:pt x="715" y="117"/>
                    </a:lnTo>
                    <a:lnTo>
                      <a:pt x="719" y="117"/>
                    </a:lnTo>
                    <a:lnTo>
                      <a:pt x="721" y="117"/>
                    </a:lnTo>
                    <a:lnTo>
                      <a:pt x="724" y="117"/>
                    </a:lnTo>
                    <a:lnTo>
                      <a:pt x="724" y="116"/>
                    </a:lnTo>
                    <a:lnTo>
                      <a:pt x="724" y="115"/>
                    </a:lnTo>
                    <a:lnTo>
                      <a:pt x="724" y="114"/>
                    </a:lnTo>
                    <a:lnTo>
                      <a:pt x="724" y="113"/>
                    </a:lnTo>
                    <a:lnTo>
                      <a:pt x="724" y="113"/>
                    </a:lnTo>
                    <a:lnTo>
                      <a:pt x="724" y="112"/>
                    </a:lnTo>
                    <a:lnTo>
                      <a:pt x="724" y="111"/>
                    </a:lnTo>
                    <a:lnTo>
                      <a:pt x="724" y="110"/>
                    </a:lnTo>
                    <a:lnTo>
                      <a:pt x="724" y="109"/>
                    </a:lnTo>
                    <a:lnTo>
                      <a:pt x="724" y="109"/>
                    </a:lnTo>
                    <a:lnTo>
                      <a:pt x="724" y="108"/>
                    </a:lnTo>
                    <a:lnTo>
                      <a:pt x="724" y="107"/>
                    </a:lnTo>
                    <a:lnTo>
                      <a:pt x="724" y="106"/>
                    </a:lnTo>
                    <a:lnTo>
                      <a:pt x="724" y="105"/>
                    </a:lnTo>
                    <a:lnTo>
                      <a:pt x="724" y="104"/>
                    </a:lnTo>
                    <a:lnTo>
                      <a:pt x="724" y="104"/>
                    </a:lnTo>
                    <a:lnTo>
                      <a:pt x="724" y="103"/>
                    </a:lnTo>
                    <a:lnTo>
                      <a:pt x="724" y="102"/>
                    </a:lnTo>
                    <a:lnTo>
                      <a:pt x="724" y="101"/>
                    </a:lnTo>
                    <a:lnTo>
                      <a:pt x="724" y="100"/>
                    </a:lnTo>
                    <a:lnTo>
                      <a:pt x="724" y="100"/>
                    </a:lnTo>
                    <a:lnTo>
                      <a:pt x="724" y="99"/>
                    </a:lnTo>
                    <a:lnTo>
                      <a:pt x="724" y="98"/>
                    </a:lnTo>
                    <a:lnTo>
                      <a:pt x="724" y="97"/>
                    </a:lnTo>
                    <a:lnTo>
                      <a:pt x="724" y="96"/>
                    </a:lnTo>
                    <a:lnTo>
                      <a:pt x="724" y="96"/>
                    </a:lnTo>
                    <a:lnTo>
                      <a:pt x="724" y="95"/>
                    </a:lnTo>
                    <a:lnTo>
                      <a:pt x="724" y="94"/>
                    </a:lnTo>
                    <a:lnTo>
                      <a:pt x="724" y="93"/>
                    </a:lnTo>
                    <a:lnTo>
                      <a:pt x="724" y="92"/>
                    </a:lnTo>
                    <a:lnTo>
                      <a:pt x="724" y="91"/>
                    </a:lnTo>
                    <a:lnTo>
                      <a:pt x="724" y="91"/>
                    </a:lnTo>
                    <a:lnTo>
                      <a:pt x="724" y="90"/>
                    </a:lnTo>
                    <a:lnTo>
                      <a:pt x="724" y="89"/>
                    </a:lnTo>
                    <a:lnTo>
                      <a:pt x="724" y="88"/>
                    </a:lnTo>
                    <a:lnTo>
                      <a:pt x="724" y="87"/>
                    </a:lnTo>
                    <a:lnTo>
                      <a:pt x="724" y="87"/>
                    </a:lnTo>
                    <a:lnTo>
                      <a:pt x="724" y="86"/>
                    </a:lnTo>
                    <a:lnTo>
                      <a:pt x="724" y="85"/>
                    </a:lnTo>
                    <a:lnTo>
                      <a:pt x="724" y="84"/>
                    </a:lnTo>
                    <a:lnTo>
                      <a:pt x="724" y="83"/>
                    </a:lnTo>
                    <a:lnTo>
                      <a:pt x="724" y="82"/>
                    </a:lnTo>
                    <a:lnTo>
                      <a:pt x="724" y="82"/>
                    </a:lnTo>
                    <a:lnTo>
                      <a:pt x="724" y="81"/>
                    </a:lnTo>
                    <a:lnTo>
                      <a:pt x="724" y="80"/>
                    </a:lnTo>
                    <a:lnTo>
                      <a:pt x="724" y="79"/>
                    </a:lnTo>
                    <a:lnTo>
                      <a:pt x="726" y="79"/>
                    </a:lnTo>
                    <a:lnTo>
                      <a:pt x="728" y="79"/>
                    </a:lnTo>
                    <a:lnTo>
                      <a:pt x="730" y="79"/>
                    </a:lnTo>
                    <a:lnTo>
                      <a:pt x="732" y="79"/>
                    </a:lnTo>
                    <a:lnTo>
                      <a:pt x="733" y="79"/>
                    </a:lnTo>
                    <a:lnTo>
                      <a:pt x="736" y="79"/>
                    </a:lnTo>
                    <a:lnTo>
                      <a:pt x="737" y="79"/>
                    </a:lnTo>
                    <a:lnTo>
                      <a:pt x="739" y="79"/>
                    </a:lnTo>
                    <a:lnTo>
                      <a:pt x="741" y="79"/>
                    </a:lnTo>
                    <a:lnTo>
                      <a:pt x="743" y="79"/>
                    </a:lnTo>
                    <a:lnTo>
                      <a:pt x="745" y="79"/>
                    </a:lnTo>
                    <a:lnTo>
                      <a:pt x="746" y="79"/>
                    </a:lnTo>
                    <a:lnTo>
                      <a:pt x="748" y="79"/>
                    </a:lnTo>
                    <a:lnTo>
                      <a:pt x="750" y="79"/>
                    </a:lnTo>
                    <a:lnTo>
                      <a:pt x="752" y="79"/>
                    </a:lnTo>
                    <a:lnTo>
                      <a:pt x="754" y="79"/>
                    </a:lnTo>
                    <a:lnTo>
                      <a:pt x="756" y="79"/>
                    </a:lnTo>
                    <a:lnTo>
                      <a:pt x="758" y="79"/>
                    </a:lnTo>
                    <a:lnTo>
                      <a:pt x="759" y="79"/>
                    </a:lnTo>
                    <a:lnTo>
                      <a:pt x="761" y="79"/>
                    </a:lnTo>
                    <a:lnTo>
                      <a:pt x="764" y="79"/>
                    </a:lnTo>
                    <a:lnTo>
                      <a:pt x="765" y="79"/>
                    </a:lnTo>
                    <a:lnTo>
                      <a:pt x="767" y="79"/>
                    </a:lnTo>
                    <a:lnTo>
                      <a:pt x="768" y="79"/>
                    </a:lnTo>
                    <a:lnTo>
                      <a:pt x="771" y="79"/>
                    </a:lnTo>
                    <a:lnTo>
                      <a:pt x="772" y="79"/>
                    </a:lnTo>
                    <a:lnTo>
                      <a:pt x="774" y="79"/>
                    </a:lnTo>
                    <a:lnTo>
                      <a:pt x="776" y="79"/>
                    </a:lnTo>
                    <a:lnTo>
                      <a:pt x="778" y="79"/>
                    </a:lnTo>
                    <a:lnTo>
                      <a:pt x="780" y="79"/>
                    </a:lnTo>
                    <a:lnTo>
                      <a:pt x="781" y="79"/>
                    </a:lnTo>
                    <a:lnTo>
                      <a:pt x="784" y="79"/>
                    </a:lnTo>
                    <a:lnTo>
                      <a:pt x="785" y="79"/>
                    </a:lnTo>
                    <a:lnTo>
                      <a:pt x="787" y="79"/>
                    </a:lnTo>
                    <a:lnTo>
                      <a:pt x="789" y="79"/>
                    </a:lnTo>
                    <a:lnTo>
                      <a:pt x="791" y="79"/>
                    </a:lnTo>
                    <a:lnTo>
                      <a:pt x="793" y="79"/>
                    </a:lnTo>
                    <a:lnTo>
                      <a:pt x="794" y="79"/>
                    </a:lnTo>
                    <a:lnTo>
                      <a:pt x="796" y="79"/>
                    </a:lnTo>
                    <a:lnTo>
                      <a:pt x="799" y="79"/>
                    </a:lnTo>
                    <a:lnTo>
                      <a:pt x="800" y="79"/>
                    </a:lnTo>
                    <a:lnTo>
                      <a:pt x="802" y="79"/>
                    </a:lnTo>
                    <a:lnTo>
                      <a:pt x="804" y="79"/>
                    </a:lnTo>
                    <a:lnTo>
                      <a:pt x="806" y="79"/>
                    </a:lnTo>
                    <a:lnTo>
                      <a:pt x="807" y="79"/>
                    </a:lnTo>
                    <a:lnTo>
                      <a:pt x="809" y="79"/>
                    </a:lnTo>
                    <a:lnTo>
                      <a:pt x="812" y="79"/>
                    </a:lnTo>
                    <a:lnTo>
                      <a:pt x="813" y="79"/>
                    </a:lnTo>
                    <a:lnTo>
                      <a:pt x="815" y="79"/>
                    </a:lnTo>
                    <a:lnTo>
                      <a:pt x="816" y="79"/>
                    </a:lnTo>
                    <a:lnTo>
                      <a:pt x="819" y="79"/>
                    </a:lnTo>
                    <a:lnTo>
                      <a:pt x="821" y="79"/>
                    </a:lnTo>
                    <a:lnTo>
                      <a:pt x="822" y="79"/>
                    </a:lnTo>
                    <a:lnTo>
                      <a:pt x="824" y="79"/>
                    </a:lnTo>
                    <a:lnTo>
                      <a:pt x="826" y="79"/>
                    </a:lnTo>
                    <a:lnTo>
                      <a:pt x="828" y="79"/>
                    </a:lnTo>
                    <a:lnTo>
                      <a:pt x="829" y="79"/>
                    </a:lnTo>
                    <a:lnTo>
                      <a:pt x="832" y="79"/>
                    </a:lnTo>
                    <a:lnTo>
                      <a:pt x="834" y="79"/>
                    </a:lnTo>
                    <a:lnTo>
                      <a:pt x="835" y="79"/>
                    </a:lnTo>
                    <a:lnTo>
                      <a:pt x="837" y="79"/>
                    </a:lnTo>
                    <a:lnTo>
                      <a:pt x="839" y="79"/>
                    </a:lnTo>
                    <a:lnTo>
                      <a:pt x="841" y="79"/>
                    </a:lnTo>
                    <a:lnTo>
                      <a:pt x="842" y="79"/>
                    </a:lnTo>
                    <a:lnTo>
                      <a:pt x="846" y="79"/>
                    </a:lnTo>
                    <a:lnTo>
                      <a:pt x="847" y="79"/>
                    </a:lnTo>
                    <a:lnTo>
                      <a:pt x="847" y="80"/>
                    </a:lnTo>
                    <a:lnTo>
                      <a:pt x="847" y="81"/>
                    </a:lnTo>
                    <a:lnTo>
                      <a:pt x="849" y="81"/>
                    </a:lnTo>
                    <a:lnTo>
                      <a:pt x="852" y="81"/>
                    </a:lnTo>
                    <a:lnTo>
                      <a:pt x="855" y="82"/>
                    </a:lnTo>
                    <a:lnTo>
                      <a:pt x="857" y="84"/>
                    </a:lnTo>
                    <a:lnTo>
                      <a:pt x="859" y="87"/>
                    </a:lnTo>
                    <a:lnTo>
                      <a:pt x="860" y="90"/>
                    </a:lnTo>
                    <a:lnTo>
                      <a:pt x="862" y="96"/>
                    </a:lnTo>
                    <a:lnTo>
                      <a:pt x="863" y="97"/>
                    </a:lnTo>
                    <a:lnTo>
                      <a:pt x="866" y="100"/>
                    </a:lnTo>
                    <a:lnTo>
                      <a:pt x="867" y="102"/>
                    </a:lnTo>
                    <a:lnTo>
                      <a:pt x="867" y="103"/>
                    </a:lnTo>
                    <a:lnTo>
                      <a:pt x="867" y="104"/>
                    </a:lnTo>
                    <a:lnTo>
                      <a:pt x="868" y="104"/>
                    </a:lnTo>
                    <a:lnTo>
                      <a:pt x="870" y="105"/>
                    </a:lnTo>
                    <a:lnTo>
                      <a:pt x="871" y="107"/>
                    </a:lnTo>
                    <a:lnTo>
                      <a:pt x="873" y="107"/>
                    </a:lnTo>
                    <a:lnTo>
                      <a:pt x="875" y="108"/>
                    </a:lnTo>
                    <a:lnTo>
                      <a:pt x="878" y="109"/>
                    </a:lnTo>
                    <a:lnTo>
                      <a:pt x="879" y="110"/>
                    </a:lnTo>
                    <a:lnTo>
                      <a:pt x="881" y="110"/>
                    </a:lnTo>
                    <a:lnTo>
                      <a:pt x="882" y="111"/>
                    </a:lnTo>
                    <a:lnTo>
                      <a:pt x="886" y="113"/>
                    </a:lnTo>
                    <a:lnTo>
                      <a:pt x="886" y="113"/>
                    </a:lnTo>
                    <a:lnTo>
                      <a:pt x="886" y="114"/>
                    </a:lnTo>
                    <a:lnTo>
                      <a:pt x="887" y="116"/>
                    </a:lnTo>
                    <a:lnTo>
                      <a:pt x="887" y="117"/>
                    </a:lnTo>
                    <a:lnTo>
                      <a:pt x="889" y="118"/>
                    </a:lnTo>
                    <a:lnTo>
                      <a:pt x="890" y="118"/>
                    </a:lnTo>
                    <a:lnTo>
                      <a:pt x="891" y="119"/>
                    </a:lnTo>
                    <a:lnTo>
                      <a:pt x="892" y="120"/>
                    </a:lnTo>
                    <a:lnTo>
                      <a:pt x="898" y="126"/>
                    </a:lnTo>
                    <a:lnTo>
                      <a:pt x="899" y="128"/>
                    </a:lnTo>
                    <a:lnTo>
                      <a:pt x="899" y="129"/>
                    </a:lnTo>
                    <a:lnTo>
                      <a:pt x="904" y="132"/>
                    </a:lnTo>
                    <a:lnTo>
                      <a:pt x="906" y="133"/>
                    </a:lnTo>
                    <a:lnTo>
                      <a:pt x="908" y="135"/>
                    </a:lnTo>
                    <a:lnTo>
                      <a:pt x="909" y="136"/>
                    </a:lnTo>
                    <a:lnTo>
                      <a:pt x="911" y="137"/>
                    </a:lnTo>
                    <a:lnTo>
                      <a:pt x="912" y="138"/>
                    </a:lnTo>
                    <a:lnTo>
                      <a:pt x="913" y="140"/>
                    </a:lnTo>
                    <a:lnTo>
                      <a:pt x="913" y="143"/>
                    </a:lnTo>
                    <a:lnTo>
                      <a:pt x="914" y="144"/>
                    </a:lnTo>
                    <a:lnTo>
                      <a:pt x="916" y="144"/>
                    </a:lnTo>
                    <a:lnTo>
                      <a:pt x="918" y="148"/>
                    </a:lnTo>
                    <a:lnTo>
                      <a:pt x="924" y="152"/>
                    </a:lnTo>
                    <a:lnTo>
                      <a:pt x="927" y="156"/>
                    </a:lnTo>
                    <a:lnTo>
                      <a:pt x="928" y="157"/>
                    </a:lnTo>
                    <a:lnTo>
                      <a:pt x="930" y="157"/>
                    </a:lnTo>
                    <a:lnTo>
                      <a:pt x="935" y="159"/>
                    </a:lnTo>
                    <a:lnTo>
                      <a:pt x="935" y="160"/>
                    </a:lnTo>
                    <a:lnTo>
                      <a:pt x="935" y="161"/>
                    </a:lnTo>
                    <a:lnTo>
                      <a:pt x="936" y="161"/>
                    </a:lnTo>
                    <a:lnTo>
                      <a:pt x="937" y="161"/>
                    </a:lnTo>
                    <a:lnTo>
                      <a:pt x="937" y="160"/>
                    </a:lnTo>
                    <a:lnTo>
                      <a:pt x="938" y="160"/>
                    </a:lnTo>
                    <a:lnTo>
                      <a:pt x="939" y="160"/>
                    </a:lnTo>
                    <a:lnTo>
                      <a:pt x="939" y="161"/>
                    </a:lnTo>
                    <a:lnTo>
                      <a:pt x="940" y="162"/>
                    </a:lnTo>
                    <a:lnTo>
                      <a:pt x="941" y="162"/>
                    </a:lnTo>
                    <a:lnTo>
                      <a:pt x="941" y="162"/>
                    </a:lnTo>
                    <a:lnTo>
                      <a:pt x="942" y="162"/>
                    </a:lnTo>
                    <a:lnTo>
                      <a:pt x="943" y="162"/>
                    </a:lnTo>
                    <a:lnTo>
                      <a:pt x="943" y="164"/>
                    </a:lnTo>
                    <a:lnTo>
                      <a:pt x="943" y="163"/>
                    </a:lnTo>
                    <a:lnTo>
                      <a:pt x="943" y="164"/>
                    </a:lnTo>
                    <a:lnTo>
                      <a:pt x="944" y="165"/>
                    </a:lnTo>
                    <a:lnTo>
                      <a:pt x="944" y="164"/>
                    </a:lnTo>
                    <a:lnTo>
                      <a:pt x="948" y="168"/>
                    </a:lnTo>
                    <a:lnTo>
                      <a:pt x="949" y="169"/>
                    </a:lnTo>
                    <a:lnTo>
                      <a:pt x="950" y="169"/>
                    </a:lnTo>
                    <a:lnTo>
                      <a:pt x="952" y="170"/>
                    </a:lnTo>
                    <a:lnTo>
                      <a:pt x="953" y="170"/>
                    </a:lnTo>
                    <a:lnTo>
                      <a:pt x="954" y="172"/>
                    </a:lnTo>
                    <a:lnTo>
                      <a:pt x="954" y="173"/>
                    </a:lnTo>
                    <a:lnTo>
                      <a:pt x="955" y="174"/>
                    </a:lnTo>
                    <a:lnTo>
                      <a:pt x="955" y="175"/>
                    </a:lnTo>
                    <a:lnTo>
                      <a:pt x="955" y="175"/>
                    </a:lnTo>
                    <a:lnTo>
                      <a:pt x="956" y="175"/>
                    </a:lnTo>
                    <a:lnTo>
                      <a:pt x="958" y="176"/>
                    </a:lnTo>
                    <a:lnTo>
                      <a:pt x="959" y="176"/>
                    </a:lnTo>
                    <a:lnTo>
                      <a:pt x="959" y="177"/>
                    </a:lnTo>
                    <a:lnTo>
                      <a:pt x="961" y="179"/>
                    </a:lnTo>
                    <a:lnTo>
                      <a:pt x="962" y="181"/>
                    </a:lnTo>
                    <a:lnTo>
                      <a:pt x="962" y="182"/>
                    </a:lnTo>
                    <a:lnTo>
                      <a:pt x="962" y="183"/>
                    </a:lnTo>
                    <a:lnTo>
                      <a:pt x="962" y="184"/>
                    </a:lnTo>
                    <a:lnTo>
                      <a:pt x="964" y="185"/>
                    </a:lnTo>
                    <a:lnTo>
                      <a:pt x="964" y="186"/>
                    </a:lnTo>
                    <a:lnTo>
                      <a:pt x="964" y="187"/>
                    </a:lnTo>
                    <a:lnTo>
                      <a:pt x="964" y="188"/>
                    </a:lnTo>
                    <a:lnTo>
                      <a:pt x="964" y="188"/>
                    </a:lnTo>
                    <a:lnTo>
                      <a:pt x="965" y="190"/>
                    </a:lnTo>
                    <a:lnTo>
                      <a:pt x="965" y="191"/>
                    </a:lnTo>
                    <a:lnTo>
                      <a:pt x="965" y="192"/>
                    </a:lnTo>
                    <a:lnTo>
                      <a:pt x="965" y="192"/>
                    </a:lnTo>
                    <a:lnTo>
                      <a:pt x="965" y="194"/>
                    </a:lnTo>
                    <a:lnTo>
                      <a:pt x="965" y="194"/>
                    </a:lnTo>
                    <a:lnTo>
                      <a:pt x="966" y="195"/>
                    </a:lnTo>
                    <a:lnTo>
                      <a:pt x="967" y="196"/>
                    </a:lnTo>
                    <a:lnTo>
                      <a:pt x="967" y="197"/>
                    </a:lnTo>
                    <a:lnTo>
                      <a:pt x="967" y="198"/>
                    </a:lnTo>
                    <a:lnTo>
                      <a:pt x="968" y="198"/>
                    </a:lnTo>
                    <a:lnTo>
                      <a:pt x="969" y="199"/>
                    </a:lnTo>
                    <a:lnTo>
                      <a:pt x="970" y="201"/>
                    </a:lnTo>
                    <a:lnTo>
                      <a:pt x="971" y="203"/>
                    </a:lnTo>
                    <a:lnTo>
                      <a:pt x="972" y="205"/>
                    </a:lnTo>
                    <a:lnTo>
                      <a:pt x="972" y="205"/>
                    </a:lnTo>
                    <a:lnTo>
                      <a:pt x="974" y="206"/>
                    </a:lnTo>
                    <a:lnTo>
                      <a:pt x="974" y="206"/>
                    </a:lnTo>
                    <a:lnTo>
                      <a:pt x="975" y="210"/>
                    </a:lnTo>
                    <a:lnTo>
                      <a:pt x="977" y="211"/>
                    </a:lnTo>
                    <a:lnTo>
                      <a:pt x="977" y="213"/>
                    </a:lnTo>
                    <a:lnTo>
                      <a:pt x="977" y="216"/>
                    </a:lnTo>
                    <a:lnTo>
                      <a:pt x="976" y="218"/>
                    </a:lnTo>
                    <a:lnTo>
                      <a:pt x="975" y="221"/>
                    </a:lnTo>
                    <a:lnTo>
                      <a:pt x="975" y="223"/>
                    </a:lnTo>
                    <a:lnTo>
                      <a:pt x="975" y="224"/>
                    </a:lnTo>
                    <a:lnTo>
                      <a:pt x="977" y="229"/>
                    </a:lnTo>
                    <a:lnTo>
                      <a:pt x="977" y="231"/>
                    </a:lnTo>
                    <a:lnTo>
                      <a:pt x="977" y="232"/>
                    </a:lnTo>
                    <a:lnTo>
                      <a:pt x="977" y="232"/>
                    </a:lnTo>
                    <a:lnTo>
                      <a:pt x="978" y="233"/>
                    </a:lnTo>
                    <a:lnTo>
                      <a:pt x="978" y="233"/>
                    </a:lnTo>
                    <a:lnTo>
                      <a:pt x="978" y="234"/>
                    </a:lnTo>
                    <a:lnTo>
                      <a:pt x="980" y="236"/>
                    </a:lnTo>
                    <a:lnTo>
                      <a:pt x="981" y="240"/>
                    </a:lnTo>
                    <a:lnTo>
                      <a:pt x="981" y="241"/>
                    </a:lnTo>
                    <a:lnTo>
                      <a:pt x="983" y="242"/>
                    </a:lnTo>
                    <a:lnTo>
                      <a:pt x="983" y="243"/>
                    </a:lnTo>
                    <a:lnTo>
                      <a:pt x="984" y="245"/>
                    </a:lnTo>
                    <a:lnTo>
                      <a:pt x="985" y="248"/>
                    </a:lnTo>
                    <a:lnTo>
                      <a:pt x="987" y="250"/>
                    </a:lnTo>
                    <a:lnTo>
                      <a:pt x="987" y="251"/>
                    </a:lnTo>
                    <a:lnTo>
                      <a:pt x="987" y="253"/>
                    </a:lnTo>
                    <a:lnTo>
                      <a:pt x="987" y="254"/>
                    </a:lnTo>
                    <a:lnTo>
                      <a:pt x="987" y="254"/>
                    </a:lnTo>
                    <a:lnTo>
                      <a:pt x="988" y="255"/>
                    </a:lnTo>
                    <a:lnTo>
                      <a:pt x="992" y="258"/>
                    </a:lnTo>
                    <a:lnTo>
                      <a:pt x="993" y="258"/>
                    </a:lnTo>
                    <a:lnTo>
                      <a:pt x="993" y="259"/>
                    </a:lnTo>
                    <a:lnTo>
                      <a:pt x="993" y="260"/>
                    </a:lnTo>
                    <a:lnTo>
                      <a:pt x="994" y="261"/>
                    </a:lnTo>
                    <a:lnTo>
                      <a:pt x="995" y="261"/>
                    </a:lnTo>
                    <a:lnTo>
                      <a:pt x="1000" y="265"/>
                    </a:lnTo>
                    <a:lnTo>
                      <a:pt x="1001" y="266"/>
                    </a:lnTo>
                    <a:lnTo>
                      <a:pt x="1002" y="265"/>
                    </a:lnTo>
                    <a:lnTo>
                      <a:pt x="1005" y="265"/>
                    </a:lnTo>
                    <a:lnTo>
                      <a:pt x="1006" y="266"/>
                    </a:lnTo>
                    <a:lnTo>
                      <a:pt x="1007" y="267"/>
                    </a:lnTo>
                    <a:lnTo>
                      <a:pt x="1009" y="268"/>
                    </a:lnTo>
                    <a:lnTo>
                      <a:pt x="1009" y="269"/>
                    </a:lnTo>
                    <a:lnTo>
                      <a:pt x="1010" y="269"/>
                    </a:lnTo>
                    <a:lnTo>
                      <a:pt x="1011" y="272"/>
                    </a:lnTo>
                    <a:lnTo>
                      <a:pt x="1013" y="275"/>
                    </a:lnTo>
                    <a:lnTo>
                      <a:pt x="1015" y="276"/>
                    </a:lnTo>
                    <a:lnTo>
                      <a:pt x="1018" y="277"/>
                    </a:lnTo>
                    <a:lnTo>
                      <a:pt x="1021" y="281"/>
                    </a:lnTo>
                    <a:lnTo>
                      <a:pt x="1024" y="283"/>
                    </a:lnTo>
                    <a:lnTo>
                      <a:pt x="1031" y="285"/>
                    </a:lnTo>
                    <a:lnTo>
                      <a:pt x="1035" y="286"/>
                    </a:lnTo>
                    <a:lnTo>
                      <a:pt x="1040" y="286"/>
                    </a:lnTo>
                    <a:lnTo>
                      <a:pt x="1041" y="287"/>
                    </a:lnTo>
                    <a:lnTo>
                      <a:pt x="1042" y="288"/>
                    </a:lnTo>
                    <a:lnTo>
                      <a:pt x="1041" y="289"/>
                    </a:lnTo>
                    <a:lnTo>
                      <a:pt x="1042" y="290"/>
                    </a:lnTo>
                    <a:lnTo>
                      <a:pt x="1043" y="290"/>
                    </a:lnTo>
                    <a:lnTo>
                      <a:pt x="1043" y="291"/>
                    </a:lnTo>
                    <a:lnTo>
                      <a:pt x="1047" y="293"/>
                    </a:lnTo>
                    <a:lnTo>
                      <a:pt x="1049" y="294"/>
                    </a:lnTo>
                    <a:lnTo>
                      <a:pt x="1055" y="296"/>
                    </a:lnTo>
                    <a:lnTo>
                      <a:pt x="1057" y="296"/>
                    </a:lnTo>
                    <a:lnTo>
                      <a:pt x="1057" y="296"/>
                    </a:lnTo>
                    <a:lnTo>
                      <a:pt x="1058" y="297"/>
                    </a:lnTo>
                    <a:lnTo>
                      <a:pt x="1058" y="298"/>
                    </a:lnTo>
                    <a:lnTo>
                      <a:pt x="1059" y="298"/>
                    </a:lnTo>
                    <a:lnTo>
                      <a:pt x="1062" y="302"/>
                    </a:lnTo>
                    <a:lnTo>
                      <a:pt x="1066" y="304"/>
                    </a:lnTo>
                    <a:lnTo>
                      <a:pt x="1066" y="304"/>
                    </a:lnTo>
                    <a:lnTo>
                      <a:pt x="1067" y="305"/>
                    </a:lnTo>
                    <a:lnTo>
                      <a:pt x="1069" y="306"/>
                    </a:lnTo>
                    <a:lnTo>
                      <a:pt x="1071" y="307"/>
                    </a:lnTo>
                    <a:lnTo>
                      <a:pt x="1071" y="306"/>
                    </a:lnTo>
                    <a:lnTo>
                      <a:pt x="1071" y="306"/>
                    </a:lnTo>
                    <a:lnTo>
                      <a:pt x="1072" y="306"/>
                    </a:lnTo>
                    <a:lnTo>
                      <a:pt x="1073" y="307"/>
                    </a:lnTo>
                    <a:lnTo>
                      <a:pt x="1074" y="306"/>
                    </a:lnTo>
                    <a:lnTo>
                      <a:pt x="1075" y="306"/>
                    </a:lnTo>
                    <a:lnTo>
                      <a:pt x="1074" y="308"/>
                    </a:lnTo>
                    <a:lnTo>
                      <a:pt x="1075" y="309"/>
                    </a:lnTo>
                    <a:lnTo>
                      <a:pt x="1079" y="309"/>
                    </a:lnTo>
                    <a:lnTo>
                      <a:pt x="1084" y="310"/>
                    </a:lnTo>
                    <a:lnTo>
                      <a:pt x="1086" y="310"/>
                    </a:lnTo>
                    <a:lnTo>
                      <a:pt x="1088" y="309"/>
                    </a:lnTo>
                    <a:lnTo>
                      <a:pt x="1089" y="307"/>
                    </a:lnTo>
                    <a:lnTo>
                      <a:pt x="1089" y="304"/>
                    </a:lnTo>
                    <a:lnTo>
                      <a:pt x="1090" y="304"/>
                    </a:lnTo>
                    <a:lnTo>
                      <a:pt x="1091" y="302"/>
                    </a:lnTo>
                    <a:lnTo>
                      <a:pt x="1091" y="302"/>
                    </a:lnTo>
                    <a:lnTo>
                      <a:pt x="1092" y="302"/>
                    </a:lnTo>
                    <a:lnTo>
                      <a:pt x="1094" y="300"/>
                    </a:lnTo>
                    <a:lnTo>
                      <a:pt x="1095" y="299"/>
                    </a:lnTo>
                    <a:lnTo>
                      <a:pt x="1096" y="298"/>
                    </a:lnTo>
                    <a:lnTo>
                      <a:pt x="1097" y="294"/>
                    </a:lnTo>
                    <a:lnTo>
                      <a:pt x="1099" y="293"/>
                    </a:lnTo>
                    <a:lnTo>
                      <a:pt x="1101" y="294"/>
                    </a:lnTo>
                    <a:lnTo>
                      <a:pt x="1101" y="293"/>
                    </a:lnTo>
                    <a:lnTo>
                      <a:pt x="1104" y="291"/>
                    </a:lnTo>
                    <a:lnTo>
                      <a:pt x="1106" y="290"/>
                    </a:lnTo>
                    <a:lnTo>
                      <a:pt x="1107" y="290"/>
                    </a:lnTo>
                    <a:lnTo>
                      <a:pt x="1106" y="289"/>
                    </a:lnTo>
                    <a:lnTo>
                      <a:pt x="1105" y="288"/>
                    </a:lnTo>
                    <a:lnTo>
                      <a:pt x="1104" y="287"/>
                    </a:lnTo>
                    <a:lnTo>
                      <a:pt x="1104" y="286"/>
                    </a:lnTo>
                    <a:lnTo>
                      <a:pt x="1105" y="283"/>
                    </a:lnTo>
                    <a:lnTo>
                      <a:pt x="1105" y="281"/>
                    </a:lnTo>
                    <a:lnTo>
                      <a:pt x="1105" y="280"/>
                    </a:lnTo>
                    <a:lnTo>
                      <a:pt x="1106" y="280"/>
                    </a:lnTo>
                    <a:lnTo>
                      <a:pt x="1106" y="280"/>
                    </a:lnTo>
                    <a:lnTo>
                      <a:pt x="1107" y="280"/>
                    </a:lnTo>
                    <a:lnTo>
                      <a:pt x="1108" y="280"/>
                    </a:lnTo>
                    <a:lnTo>
                      <a:pt x="1108" y="279"/>
                    </a:lnTo>
                    <a:lnTo>
                      <a:pt x="1108" y="277"/>
                    </a:lnTo>
                    <a:lnTo>
                      <a:pt x="1109" y="276"/>
                    </a:lnTo>
                    <a:lnTo>
                      <a:pt x="1109" y="275"/>
                    </a:lnTo>
                    <a:lnTo>
                      <a:pt x="1108" y="274"/>
                    </a:lnTo>
                    <a:lnTo>
                      <a:pt x="1108" y="273"/>
                    </a:lnTo>
                    <a:lnTo>
                      <a:pt x="1108" y="272"/>
                    </a:lnTo>
                    <a:lnTo>
                      <a:pt x="1109" y="271"/>
                    </a:lnTo>
                    <a:lnTo>
                      <a:pt x="1109" y="271"/>
                    </a:lnTo>
                    <a:lnTo>
                      <a:pt x="1111" y="264"/>
                    </a:lnTo>
                    <a:lnTo>
                      <a:pt x="1112" y="264"/>
                    </a:lnTo>
                    <a:lnTo>
                      <a:pt x="1112" y="263"/>
                    </a:lnTo>
                    <a:lnTo>
                      <a:pt x="1112" y="262"/>
                    </a:lnTo>
                    <a:lnTo>
                      <a:pt x="1113" y="262"/>
                    </a:lnTo>
                    <a:lnTo>
                      <a:pt x="1112" y="260"/>
                    </a:lnTo>
                    <a:lnTo>
                      <a:pt x="1114" y="260"/>
                    </a:lnTo>
                    <a:lnTo>
                      <a:pt x="1114" y="259"/>
                    </a:lnTo>
                    <a:lnTo>
                      <a:pt x="1114" y="258"/>
                    </a:lnTo>
                    <a:lnTo>
                      <a:pt x="1114" y="258"/>
                    </a:lnTo>
                    <a:lnTo>
                      <a:pt x="1115" y="256"/>
                    </a:lnTo>
                    <a:lnTo>
                      <a:pt x="1116" y="255"/>
                    </a:lnTo>
                    <a:lnTo>
                      <a:pt x="1116" y="254"/>
                    </a:lnTo>
                    <a:lnTo>
                      <a:pt x="1119" y="251"/>
                    </a:lnTo>
                    <a:lnTo>
                      <a:pt x="1119" y="249"/>
                    </a:lnTo>
                    <a:lnTo>
                      <a:pt x="1119" y="249"/>
                    </a:lnTo>
                    <a:lnTo>
                      <a:pt x="1119" y="248"/>
                    </a:lnTo>
                    <a:lnTo>
                      <a:pt x="1120" y="248"/>
                    </a:lnTo>
                    <a:lnTo>
                      <a:pt x="1123" y="248"/>
                    </a:lnTo>
                    <a:lnTo>
                      <a:pt x="1123" y="248"/>
                    </a:lnTo>
                    <a:lnTo>
                      <a:pt x="1126" y="246"/>
                    </a:lnTo>
                    <a:lnTo>
                      <a:pt x="1128" y="245"/>
                    </a:lnTo>
                    <a:lnTo>
                      <a:pt x="1128" y="246"/>
                    </a:lnTo>
                    <a:lnTo>
                      <a:pt x="1128" y="247"/>
                    </a:lnTo>
                    <a:lnTo>
                      <a:pt x="1129" y="247"/>
                    </a:lnTo>
                    <a:lnTo>
                      <a:pt x="1129" y="246"/>
                    </a:lnTo>
                    <a:lnTo>
                      <a:pt x="1130" y="245"/>
                    </a:lnTo>
                    <a:lnTo>
                      <a:pt x="1131" y="245"/>
                    </a:lnTo>
                    <a:lnTo>
                      <a:pt x="1132" y="245"/>
                    </a:lnTo>
                    <a:lnTo>
                      <a:pt x="1139" y="245"/>
                    </a:lnTo>
                    <a:lnTo>
                      <a:pt x="1139" y="245"/>
                    </a:lnTo>
                    <a:lnTo>
                      <a:pt x="1141" y="242"/>
                    </a:lnTo>
                    <a:lnTo>
                      <a:pt x="1141" y="241"/>
                    </a:lnTo>
                    <a:lnTo>
                      <a:pt x="1141" y="240"/>
                    </a:lnTo>
                    <a:lnTo>
                      <a:pt x="1141" y="239"/>
                    </a:lnTo>
                    <a:lnTo>
                      <a:pt x="1142" y="238"/>
                    </a:lnTo>
                    <a:lnTo>
                      <a:pt x="1143" y="238"/>
                    </a:lnTo>
                    <a:lnTo>
                      <a:pt x="1144" y="237"/>
                    </a:lnTo>
                    <a:lnTo>
                      <a:pt x="1145" y="236"/>
                    </a:lnTo>
                    <a:lnTo>
                      <a:pt x="1145" y="236"/>
                    </a:lnTo>
                    <a:lnTo>
                      <a:pt x="1146" y="236"/>
                    </a:lnTo>
                    <a:lnTo>
                      <a:pt x="1147" y="237"/>
                    </a:lnTo>
                    <a:lnTo>
                      <a:pt x="1149" y="237"/>
                    </a:lnTo>
                    <a:lnTo>
                      <a:pt x="1149" y="237"/>
                    </a:lnTo>
                    <a:lnTo>
                      <a:pt x="1150" y="239"/>
                    </a:lnTo>
                    <a:lnTo>
                      <a:pt x="1151" y="239"/>
                    </a:lnTo>
                    <a:lnTo>
                      <a:pt x="1154" y="240"/>
                    </a:lnTo>
                    <a:lnTo>
                      <a:pt x="1157" y="241"/>
                    </a:lnTo>
                    <a:lnTo>
                      <a:pt x="1158" y="242"/>
                    </a:lnTo>
                    <a:lnTo>
                      <a:pt x="1160" y="243"/>
                    </a:lnTo>
                    <a:lnTo>
                      <a:pt x="1167" y="242"/>
                    </a:lnTo>
                    <a:lnTo>
                      <a:pt x="1169" y="243"/>
                    </a:lnTo>
                    <a:lnTo>
                      <a:pt x="1170" y="242"/>
                    </a:lnTo>
                    <a:lnTo>
                      <a:pt x="1171" y="242"/>
                    </a:lnTo>
                    <a:lnTo>
                      <a:pt x="1172" y="243"/>
                    </a:lnTo>
                    <a:lnTo>
                      <a:pt x="1173" y="244"/>
                    </a:lnTo>
                    <a:lnTo>
                      <a:pt x="1174" y="244"/>
                    </a:lnTo>
                    <a:lnTo>
                      <a:pt x="1175" y="243"/>
                    </a:lnTo>
                    <a:lnTo>
                      <a:pt x="1176" y="243"/>
                    </a:lnTo>
                    <a:lnTo>
                      <a:pt x="1176" y="242"/>
                    </a:lnTo>
                    <a:lnTo>
                      <a:pt x="1177" y="242"/>
                    </a:lnTo>
                    <a:lnTo>
                      <a:pt x="1178" y="243"/>
                    </a:lnTo>
                    <a:lnTo>
                      <a:pt x="1180" y="243"/>
                    </a:lnTo>
                    <a:lnTo>
                      <a:pt x="1181" y="242"/>
                    </a:lnTo>
                    <a:lnTo>
                      <a:pt x="1182" y="242"/>
                    </a:lnTo>
                    <a:lnTo>
                      <a:pt x="1182" y="243"/>
                    </a:lnTo>
                    <a:lnTo>
                      <a:pt x="1183" y="244"/>
                    </a:lnTo>
                    <a:lnTo>
                      <a:pt x="1194" y="245"/>
                    </a:lnTo>
                    <a:lnTo>
                      <a:pt x="1198" y="245"/>
                    </a:lnTo>
                    <a:lnTo>
                      <a:pt x="1199" y="245"/>
                    </a:lnTo>
                    <a:lnTo>
                      <a:pt x="1200" y="244"/>
                    </a:lnTo>
                    <a:lnTo>
                      <a:pt x="1200" y="242"/>
                    </a:lnTo>
                    <a:lnTo>
                      <a:pt x="1201" y="241"/>
                    </a:lnTo>
                    <a:lnTo>
                      <a:pt x="1201" y="242"/>
                    </a:lnTo>
                    <a:lnTo>
                      <a:pt x="1202" y="242"/>
                    </a:lnTo>
                    <a:lnTo>
                      <a:pt x="1202" y="243"/>
                    </a:lnTo>
                    <a:lnTo>
                      <a:pt x="1202" y="244"/>
                    </a:lnTo>
                    <a:lnTo>
                      <a:pt x="1201" y="245"/>
                    </a:lnTo>
                    <a:lnTo>
                      <a:pt x="1202" y="246"/>
                    </a:lnTo>
                    <a:lnTo>
                      <a:pt x="1203" y="245"/>
                    </a:lnTo>
                    <a:lnTo>
                      <a:pt x="1204" y="245"/>
                    </a:lnTo>
                    <a:lnTo>
                      <a:pt x="1206" y="244"/>
                    </a:lnTo>
                    <a:lnTo>
                      <a:pt x="1206" y="245"/>
                    </a:lnTo>
                    <a:lnTo>
                      <a:pt x="1207" y="245"/>
                    </a:lnTo>
                    <a:lnTo>
                      <a:pt x="1208" y="245"/>
                    </a:lnTo>
                    <a:lnTo>
                      <a:pt x="1209" y="245"/>
                    </a:lnTo>
                    <a:lnTo>
                      <a:pt x="1210" y="245"/>
                    </a:lnTo>
                    <a:lnTo>
                      <a:pt x="1211" y="245"/>
                    </a:lnTo>
                    <a:lnTo>
                      <a:pt x="1211" y="246"/>
                    </a:lnTo>
                    <a:lnTo>
                      <a:pt x="1211" y="247"/>
                    </a:lnTo>
                    <a:lnTo>
                      <a:pt x="1211" y="248"/>
                    </a:lnTo>
                    <a:lnTo>
                      <a:pt x="1212" y="250"/>
                    </a:lnTo>
                    <a:lnTo>
                      <a:pt x="1212" y="251"/>
                    </a:lnTo>
                    <a:lnTo>
                      <a:pt x="1214" y="254"/>
                    </a:lnTo>
                    <a:lnTo>
                      <a:pt x="1214" y="254"/>
                    </a:lnTo>
                    <a:lnTo>
                      <a:pt x="1215" y="255"/>
                    </a:lnTo>
                    <a:lnTo>
                      <a:pt x="1215" y="255"/>
                    </a:lnTo>
                    <a:lnTo>
                      <a:pt x="1217" y="255"/>
                    </a:lnTo>
                    <a:lnTo>
                      <a:pt x="1218" y="256"/>
                    </a:lnTo>
                    <a:lnTo>
                      <a:pt x="1218" y="257"/>
                    </a:lnTo>
                    <a:lnTo>
                      <a:pt x="1217" y="258"/>
                    </a:lnTo>
                    <a:lnTo>
                      <a:pt x="1217" y="260"/>
                    </a:lnTo>
                    <a:lnTo>
                      <a:pt x="1218" y="260"/>
                    </a:lnTo>
                    <a:lnTo>
                      <a:pt x="1220" y="259"/>
                    </a:lnTo>
                    <a:lnTo>
                      <a:pt x="1221" y="258"/>
                    </a:lnTo>
                    <a:lnTo>
                      <a:pt x="1223" y="258"/>
                    </a:lnTo>
                    <a:lnTo>
                      <a:pt x="1224" y="259"/>
                    </a:lnTo>
                    <a:lnTo>
                      <a:pt x="1224" y="261"/>
                    </a:lnTo>
                    <a:lnTo>
                      <a:pt x="1224" y="263"/>
                    </a:lnTo>
                    <a:lnTo>
                      <a:pt x="1224" y="265"/>
                    </a:lnTo>
                    <a:lnTo>
                      <a:pt x="1224" y="265"/>
                    </a:lnTo>
                    <a:lnTo>
                      <a:pt x="1225" y="266"/>
                    </a:lnTo>
                    <a:lnTo>
                      <a:pt x="1226" y="266"/>
                    </a:lnTo>
                    <a:lnTo>
                      <a:pt x="1228" y="268"/>
                    </a:lnTo>
                    <a:lnTo>
                      <a:pt x="1230" y="269"/>
                    </a:lnTo>
                    <a:lnTo>
                      <a:pt x="1235" y="271"/>
                    </a:lnTo>
                    <a:lnTo>
                      <a:pt x="1237" y="271"/>
                    </a:lnTo>
                    <a:lnTo>
                      <a:pt x="1237" y="272"/>
                    </a:lnTo>
                    <a:lnTo>
                      <a:pt x="1237" y="275"/>
                    </a:lnTo>
                    <a:lnTo>
                      <a:pt x="1238" y="276"/>
                    </a:lnTo>
                    <a:lnTo>
                      <a:pt x="1238" y="277"/>
                    </a:lnTo>
                    <a:lnTo>
                      <a:pt x="1239" y="278"/>
                    </a:lnTo>
                    <a:lnTo>
                      <a:pt x="1240" y="279"/>
                    </a:lnTo>
                    <a:lnTo>
                      <a:pt x="1241" y="279"/>
                    </a:lnTo>
                    <a:lnTo>
                      <a:pt x="1246" y="281"/>
                    </a:lnTo>
                    <a:lnTo>
                      <a:pt x="1247" y="283"/>
                    </a:lnTo>
                    <a:lnTo>
                      <a:pt x="1249" y="285"/>
                    </a:lnTo>
                    <a:lnTo>
                      <a:pt x="1249" y="285"/>
                    </a:lnTo>
                    <a:lnTo>
                      <a:pt x="1253" y="287"/>
                    </a:lnTo>
                    <a:lnTo>
                      <a:pt x="1254" y="288"/>
                    </a:lnTo>
                    <a:lnTo>
                      <a:pt x="1255" y="289"/>
                    </a:lnTo>
                    <a:lnTo>
                      <a:pt x="1256" y="292"/>
                    </a:lnTo>
                    <a:lnTo>
                      <a:pt x="1256" y="293"/>
                    </a:lnTo>
                    <a:lnTo>
                      <a:pt x="1256" y="294"/>
                    </a:lnTo>
                    <a:lnTo>
                      <a:pt x="1260" y="298"/>
                    </a:lnTo>
                    <a:lnTo>
                      <a:pt x="1260" y="298"/>
                    </a:lnTo>
                    <a:lnTo>
                      <a:pt x="1261" y="299"/>
                    </a:lnTo>
                    <a:lnTo>
                      <a:pt x="1262" y="299"/>
                    </a:lnTo>
                    <a:lnTo>
                      <a:pt x="1263" y="299"/>
                    </a:lnTo>
                    <a:lnTo>
                      <a:pt x="1263" y="301"/>
                    </a:lnTo>
                    <a:lnTo>
                      <a:pt x="1264" y="305"/>
                    </a:lnTo>
                    <a:lnTo>
                      <a:pt x="1266" y="308"/>
                    </a:lnTo>
                    <a:lnTo>
                      <a:pt x="1266" y="310"/>
                    </a:lnTo>
                    <a:lnTo>
                      <a:pt x="1265" y="312"/>
                    </a:lnTo>
                    <a:lnTo>
                      <a:pt x="1266" y="312"/>
                    </a:lnTo>
                    <a:lnTo>
                      <a:pt x="1266" y="313"/>
                    </a:lnTo>
                    <a:lnTo>
                      <a:pt x="1266" y="314"/>
                    </a:lnTo>
                    <a:lnTo>
                      <a:pt x="1266" y="315"/>
                    </a:lnTo>
                    <a:lnTo>
                      <a:pt x="1267" y="315"/>
                    </a:lnTo>
                    <a:lnTo>
                      <a:pt x="1268" y="316"/>
                    </a:lnTo>
                    <a:lnTo>
                      <a:pt x="1268" y="317"/>
                    </a:lnTo>
                    <a:lnTo>
                      <a:pt x="1268" y="319"/>
                    </a:lnTo>
                    <a:lnTo>
                      <a:pt x="1269" y="319"/>
                    </a:lnTo>
                    <a:lnTo>
                      <a:pt x="1270" y="320"/>
                    </a:lnTo>
                    <a:lnTo>
                      <a:pt x="1271" y="320"/>
                    </a:lnTo>
                    <a:lnTo>
                      <a:pt x="1270" y="321"/>
                    </a:lnTo>
                    <a:lnTo>
                      <a:pt x="1270" y="322"/>
                    </a:lnTo>
                    <a:lnTo>
                      <a:pt x="1271" y="322"/>
                    </a:lnTo>
                    <a:lnTo>
                      <a:pt x="1272" y="322"/>
                    </a:lnTo>
                    <a:lnTo>
                      <a:pt x="1272" y="322"/>
                    </a:lnTo>
                    <a:lnTo>
                      <a:pt x="1272" y="323"/>
                    </a:lnTo>
                    <a:lnTo>
                      <a:pt x="1273" y="324"/>
                    </a:lnTo>
                    <a:lnTo>
                      <a:pt x="1274" y="324"/>
                    </a:lnTo>
                    <a:lnTo>
                      <a:pt x="1276" y="333"/>
                    </a:lnTo>
                    <a:lnTo>
                      <a:pt x="1277" y="334"/>
                    </a:lnTo>
                    <a:lnTo>
                      <a:pt x="1279" y="338"/>
                    </a:lnTo>
                    <a:lnTo>
                      <a:pt x="1279" y="339"/>
                    </a:lnTo>
                    <a:lnTo>
                      <a:pt x="1280" y="340"/>
                    </a:lnTo>
                    <a:lnTo>
                      <a:pt x="1281" y="341"/>
                    </a:lnTo>
                    <a:lnTo>
                      <a:pt x="1282" y="342"/>
                    </a:lnTo>
                    <a:lnTo>
                      <a:pt x="1282" y="342"/>
                    </a:lnTo>
                    <a:lnTo>
                      <a:pt x="1282" y="344"/>
                    </a:lnTo>
                    <a:lnTo>
                      <a:pt x="1282" y="345"/>
                    </a:lnTo>
                    <a:lnTo>
                      <a:pt x="1283" y="346"/>
                    </a:lnTo>
                    <a:lnTo>
                      <a:pt x="1285" y="347"/>
                    </a:lnTo>
                    <a:lnTo>
                      <a:pt x="1288" y="349"/>
                    </a:lnTo>
                    <a:lnTo>
                      <a:pt x="1285" y="350"/>
                    </a:lnTo>
                    <a:lnTo>
                      <a:pt x="1285" y="350"/>
                    </a:lnTo>
                    <a:lnTo>
                      <a:pt x="1285" y="351"/>
                    </a:lnTo>
                    <a:lnTo>
                      <a:pt x="1286" y="352"/>
                    </a:lnTo>
                    <a:lnTo>
                      <a:pt x="1287" y="353"/>
                    </a:lnTo>
                    <a:lnTo>
                      <a:pt x="1287" y="356"/>
                    </a:lnTo>
                    <a:lnTo>
                      <a:pt x="1288" y="359"/>
                    </a:lnTo>
                    <a:lnTo>
                      <a:pt x="1290" y="362"/>
                    </a:lnTo>
                    <a:lnTo>
                      <a:pt x="1291" y="364"/>
                    </a:lnTo>
                    <a:lnTo>
                      <a:pt x="1291" y="364"/>
                    </a:lnTo>
                    <a:lnTo>
                      <a:pt x="1290" y="366"/>
                    </a:lnTo>
                    <a:lnTo>
                      <a:pt x="1291" y="368"/>
                    </a:lnTo>
                    <a:lnTo>
                      <a:pt x="1293" y="369"/>
                    </a:lnTo>
                    <a:lnTo>
                      <a:pt x="1294" y="370"/>
                    </a:lnTo>
                    <a:lnTo>
                      <a:pt x="1295" y="370"/>
                    </a:lnTo>
                    <a:lnTo>
                      <a:pt x="1296" y="371"/>
                    </a:lnTo>
                    <a:lnTo>
                      <a:pt x="1296" y="372"/>
                    </a:lnTo>
                    <a:lnTo>
                      <a:pt x="1297" y="373"/>
                    </a:lnTo>
                    <a:lnTo>
                      <a:pt x="1298" y="374"/>
                    </a:lnTo>
                    <a:lnTo>
                      <a:pt x="1299" y="374"/>
                    </a:lnTo>
                    <a:lnTo>
                      <a:pt x="1306" y="377"/>
                    </a:lnTo>
                    <a:lnTo>
                      <a:pt x="1307" y="379"/>
                    </a:lnTo>
                    <a:lnTo>
                      <a:pt x="1307" y="381"/>
                    </a:lnTo>
                    <a:lnTo>
                      <a:pt x="1307" y="381"/>
                    </a:lnTo>
                    <a:lnTo>
                      <a:pt x="1307" y="382"/>
                    </a:lnTo>
                    <a:lnTo>
                      <a:pt x="1308" y="384"/>
                    </a:lnTo>
                    <a:lnTo>
                      <a:pt x="1310" y="385"/>
                    </a:lnTo>
                    <a:lnTo>
                      <a:pt x="1310" y="386"/>
                    </a:lnTo>
                    <a:lnTo>
                      <a:pt x="1310" y="386"/>
                    </a:lnTo>
                    <a:lnTo>
                      <a:pt x="1310" y="387"/>
                    </a:lnTo>
                    <a:lnTo>
                      <a:pt x="1311" y="389"/>
                    </a:lnTo>
                    <a:lnTo>
                      <a:pt x="1312" y="390"/>
                    </a:lnTo>
                    <a:lnTo>
                      <a:pt x="1312" y="390"/>
                    </a:lnTo>
                    <a:lnTo>
                      <a:pt x="1313" y="391"/>
                    </a:lnTo>
                    <a:lnTo>
                      <a:pt x="1315" y="391"/>
                    </a:lnTo>
                    <a:lnTo>
                      <a:pt x="1316" y="392"/>
                    </a:lnTo>
                    <a:lnTo>
                      <a:pt x="1315" y="394"/>
                    </a:lnTo>
                    <a:lnTo>
                      <a:pt x="1316" y="394"/>
                    </a:lnTo>
                    <a:lnTo>
                      <a:pt x="1317" y="396"/>
                    </a:lnTo>
                    <a:lnTo>
                      <a:pt x="1318" y="397"/>
                    </a:lnTo>
                    <a:lnTo>
                      <a:pt x="1320" y="398"/>
                    </a:lnTo>
                    <a:lnTo>
                      <a:pt x="1319" y="399"/>
                    </a:lnTo>
                    <a:lnTo>
                      <a:pt x="1319" y="400"/>
                    </a:lnTo>
                    <a:lnTo>
                      <a:pt x="1319" y="401"/>
                    </a:lnTo>
                    <a:lnTo>
                      <a:pt x="1320" y="402"/>
                    </a:lnTo>
                    <a:lnTo>
                      <a:pt x="1320" y="403"/>
                    </a:lnTo>
                    <a:lnTo>
                      <a:pt x="1320" y="403"/>
                    </a:lnTo>
                    <a:lnTo>
                      <a:pt x="1320" y="405"/>
                    </a:lnTo>
                    <a:lnTo>
                      <a:pt x="1320" y="406"/>
                    </a:lnTo>
                    <a:lnTo>
                      <a:pt x="1321" y="406"/>
                    </a:lnTo>
                    <a:lnTo>
                      <a:pt x="1322" y="407"/>
                    </a:lnTo>
                    <a:lnTo>
                      <a:pt x="1323" y="407"/>
                    </a:lnTo>
                    <a:lnTo>
                      <a:pt x="1323" y="408"/>
                    </a:lnTo>
                    <a:lnTo>
                      <a:pt x="1325" y="408"/>
                    </a:lnTo>
                    <a:lnTo>
                      <a:pt x="1325" y="409"/>
                    </a:lnTo>
                    <a:lnTo>
                      <a:pt x="1326" y="411"/>
                    </a:lnTo>
                    <a:lnTo>
                      <a:pt x="1327" y="412"/>
                    </a:lnTo>
                    <a:lnTo>
                      <a:pt x="1328" y="412"/>
                    </a:lnTo>
                    <a:lnTo>
                      <a:pt x="1329" y="412"/>
                    </a:lnTo>
                    <a:lnTo>
                      <a:pt x="1329" y="412"/>
                    </a:lnTo>
                    <a:lnTo>
                      <a:pt x="1329" y="413"/>
                    </a:lnTo>
                    <a:lnTo>
                      <a:pt x="1329" y="414"/>
                    </a:lnTo>
                    <a:lnTo>
                      <a:pt x="1330" y="415"/>
                    </a:lnTo>
                    <a:lnTo>
                      <a:pt x="1330" y="416"/>
                    </a:lnTo>
                    <a:lnTo>
                      <a:pt x="1331" y="416"/>
                    </a:lnTo>
                    <a:lnTo>
                      <a:pt x="1332" y="417"/>
                    </a:lnTo>
                    <a:lnTo>
                      <a:pt x="1335" y="417"/>
                    </a:lnTo>
                    <a:lnTo>
                      <a:pt x="1335" y="418"/>
                    </a:lnTo>
                    <a:lnTo>
                      <a:pt x="1336" y="420"/>
                    </a:lnTo>
                    <a:lnTo>
                      <a:pt x="1337" y="420"/>
                    </a:lnTo>
                    <a:lnTo>
                      <a:pt x="1338" y="419"/>
                    </a:lnTo>
                    <a:lnTo>
                      <a:pt x="1339" y="419"/>
                    </a:lnTo>
                    <a:lnTo>
                      <a:pt x="1340" y="419"/>
                    </a:lnTo>
                    <a:lnTo>
                      <a:pt x="1341" y="421"/>
                    </a:lnTo>
                    <a:lnTo>
                      <a:pt x="1342" y="421"/>
                    </a:lnTo>
                    <a:lnTo>
                      <a:pt x="1342" y="421"/>
                    </a:lnTo>
                    <a:lnTo>
                      <a:pt x="1344" y="422"/>
                    </a:lnTo>
                    <a:lnTo>
                      <a:pt x="1346" y="423"/>
                    </a:lnTo>
                    <a:lnTo>
                      <a:pt x="1346" y="425"/>
                    </a:lnTo>
                    <a:lnTo>
                      <a:pt x="1346" y="428"/>
                    </a:lnTo>
                    <a:lnTo>
                      <a:pt x="1346" y="429"/>
                    </a:lnTo>
                    <a:lnTo>
                      <a:pt x="1346" y="430"/>
                    </a:lnTo>
                    <a:lnTo>
                      <a:pt x="1347" y="431"/>
                    </a:lnTo>
                    <a:lnTo>
                      <a:pt x="1347" y="431"/>
                    </a:lnTo>
                    <a:lnTo>
                      <a:pt x="1348" y="431"/>
                    </a:lnTo>
                    <a:lnTo>
                      <a:pt x="1348" y="432"/>
                    </a:lnTo>
                    <a:lnTo>
                      <a:pt x="1348" y="433"/>
                    </a:lnTo>
                    <a:lnTo>
                      <a:pt x="1348" y="434"/>
                    </a:lnTo>
                    <a:lnTo>
                      <a:pt x="1348" y="436"/>
                    </a:lnTo>
                    <a:lnTo>
                      <a:pt x="1348" y="438"/>
                    </a:lnTo>
                    <a:lnTo>
                      <a:pt x="1347" y="439"/>
                    </a:lnTo>
                    <a:lnTo>
                      <a:pt x="1347" y="441"/>
                    </a:lnTo>
                    <a:lnTo>
                      <a:pt x="1347" y="442"/>
                    </a:lnTo>
                    <a:lnTo>
                      <a:pt x="1347" y="443"/>
                    </a:lnTo>
                    <a:lnTo>
                      <a:pt x="1347" y="443"/>
                    </a:lnTo>
                    <a:lnTo>
                      <a:pt x="1346" y="445"/>
                    </a:lnTo>
                    <a:lnTo>
                      <a:pt x="1345" y="446"/>
                    </a:lnTo>
                    <a:lnTo>
                      <a:pt x="1347" y="447"/>
                    </a:lnTo>
                    <a:lnTo>
                      <a:pt x="1347" y="447"/>
                    </a:lnTo>
                    <a:lnTo>
                      <a:pt x="1348" y="448"/>
                    </a:lnTo>
                    <a:lnTo>
                      <a:pt x="1349" y="448"/>
                    </a:lnTo>
                    <a:lnTo>
                      <a:pt x="1350" y="450"/>
                    </a:lnTo>
                    <a:lnTo>
                      <a:pt x="1351" y="451"/>
                    </a:lnTo>
                    <a:lnTo>
                      <a:pt x="1351" y="452"/>
                    </a:lnTo>
                    <a:lnTo>
                      <a:pt x="1351" y="454"/>
                    </a:lnTo>
                    <a:lnTo>
                      <a:pt x="1351" y="456"/>
                    </a:lnTo>
                    <a:lnTo>
                      <a:pt x="1350" y="459"/>
                    </a:lnTo>
                    <a:lnTo>
                      <a:pt x="1350" y="460"/>
                    </a:lnTo>
                    <a:lnTo>
                      <a:pt x="1350" y="461"/>
                    </a:lnTo>
                    <a:lnTo>
                      <a:pt x="1351" y="461"/>
                    </a:lnTo>
                    <a:lnTo>
                      <a:pt x="1351" y="462"/>
                    </a:lnTo>
                    <a:lnTo>
                      <a:pt x="1351" y="463"/>
                    </a:lnTo>
                    <a:lnTo>
                      <a:pt x="1351" y="464"/>
                    </a:lnTo>
                    <a:lnTo>
                      <a:pt x="1349" y="466"/>
                    </a:lnTo>
                    <a:lnTo>
                      <a:pt x="1351" y="468"/>
                    </a:lnTo>
                    <a:lnTo>
                      <a:pt x="1351" y="469"/>
                    </a:lnTo>
                    <a:lnTo>
                      <a:pt x="1352" y="469"/>
                    </a:lnTo>
                    <a:lnTo>
                      <a:pt x="1353" y="469"/>
                    </a:lnTo>
                    <a:lnTo>
                      <a:pt x="1354" y="469"/>
                    </a:lnTo>
                    <a:lnTo>
                      <a:pt x="1354" y="470"/>
                    </a:lnTo>
                    <a:lnTo>
                      <a:pt x="1355" y="471"/>
                    </a:lnTo>
                    <a:lnTo>
                      <a:pt x="1355" y="473"/>
                    </a:lnTo>
                    <a:lnTo>
                      <a:pt x="1355" y="473"/>
                    </a:lnTo>
                    <a:lnTo>
                      <a:pt x="1356" y="474"/>
                    </a:lnTo>
                    <a:lnTo>
                      <a:pt x="1358" y="477"/>
                    </a:lnTo>
                    <a:lnTo>
                      <a:pt x="1359" y="478"/>
                    </a:lnTo>
                    <a:lnTo>
                      <a:pt x="1361" y="481"/>
                    </a:lnTo>
                    <a:lnTo>
                      <a:pt x="1362" y="482"/>
                    </a:lnTo>
                    <a:lnTo>
                      <a:pt x="1364" y="483"/>
                    </a:lnTo>
                    <a:lnTo>
                      <a:pt x="1364" y="484"/>
                    </a:lnTo>
                    <a:lnTo>
                      <a:pt x="1365" y="488"/>
                    </a:lnTo>
                    <a:lnTo>
                      <a:pt x="1366" y="491"/>
                    </a:lnTo>
                    <a:lnTo>
                      <a:pt x="1369" y="500"/>
                    </a:lnTo>
                    <a:lnTo>
                      <a:pt x="1369" y="501"/>
                    </a:lnTo>
                    <a:lnTo>
                      <a:pt x="1370" y="505"/>
                    </a:lnTo>
                    <a:lnTo>
                      <a:pt x="1370" y="508"/>
                    </a:lnTo>
                    <a:lnTo>
                      <a:pt x="1372" y="508"/>
                    </a:lnTo>
                    <a:lnTo>
                      <a:pt x="1374" y="508"/>
                    </a:lnTo>
                    <a:lnTo>
                      <a:pt x="1375" y="509"/>
                    </a:lnTo>
                    <a:lnTo>
                      <a:pt x="1376" y="512"/>
                    </a:lnTo>
                    <a:lnTo>
                      <a:pt x="1376" y="513"/>
                    </a:lnTo>
                    <a:lnTo>
                      <a:pt x="1376" y="514"/>
                    </a:lnTo>
                    <a:lnTo>
                      <a:pt x="1375" y="515"/>
                    </a:lnTo>
                    <a:lnTo>
                      <a:pt x="1374" y="516"/>
                    </a:lnTo>
                    <a:lnTo>
                      <a:pt x="1374" y="517"/>
                    </a:lnTo>
                    <a:lnTo>
                      <a:pt x="1376" y="518"/>
                    </a:lnTo>
                    <a:lnTo>
                      <a:pt x="1377" y="518"/>
                    </a:lnTo>
                    <a:lnTo>
                      <a:pt x="1379" y="518"/>
                    </a:lnTo>
                    <a:lnTo>
                      <a:pt x="1380" y="518"/>
                    </a:lnTo>
                    <a:lnTo>
                      <a:pt x="1381" y="518"/>
                    </a:lnTo>
                    <a:lnTo>
                      <a:pt x="1381" y="519"/>
                    </a:lnTo>
                    <a:lnTo>
                      <a:pt x="1382" y="519"/>
                    </a:lnTo>
                    <a:lnTo>
                      <a:pt x="1383" y="518"/>
                    </a:lnTo>
                    <a:lnTo>
                      <a:pt x="1385" y="518"/>
                    </a:lnTo>
                    <a:lnTo>
                      <a:pt x="1386" y="519"/>
                    </a:lnTo>
                    <a:lnTo>
                      <a:pt x="1386" y="520"/>
                    </a:lnTo>
                    <a:lnTo>
                      <a:pt x="1387" y="519"/>
                    </a:lnTo>
                    <a:lnTo>
                      <a:pt x="1390" y="522"/>
                    </a:lnTo>
                    <a:lnTo>
                      <a:pt x="1391" y="521"/>
                    </a:lnTo>
                    <a:lnTo>
                      <a:pt x="1392" y="522"/>
                    </a:lnTo>
                    <a:lnTo>
                      <a:pt x="1393" y="522"/>
                    </a:lnTo>
                    <a:lnTo>
                      <a:pt x="1394" y="522"/>
                    </a:lnTo>
                    <a:lnTo>
                      <a:pt x="1394" y="521"/>
                    </a:lnTo>
                    <a:lnTo>
                      <a:pt x="1395" y="522"/>
                    </a:lnTo>
                    <a:lnTo>
                      <a:pt x="1395" y="521"/>
                    </a:lnTo>
                    <a:lnTo>
                      <a:pt x="1396" y="521"/>
                    </a:lnTo>
                    <a:lnTo>
                      <a:pt x="1397" y="521"/>
                    </a:lnTo>
                    <a:lnTo>
                      <a:pt x="1398" y="522"/>
                    </a:lnTo>
                    <a:lnTo>
                      <a:pt x="1400" y="524"/>
                    </a:lnTo>
                    <a:lnTo>
                      <a:pt x="1401" y="525"/>
                    </a:lnTo>
                    <a:lnTo>
                      <a:pt x="1401" y="526"/>
                    </a:lnTo>
                    <a:lnTo>
                      <a:pt x="1402" y="526"/>
                    </a:lnTo>
                    <a:lnTo>
                      <a:pt x="1403" y="526"/>
                    </a:lnTo>
                    <a:lnTo>
                      <a:pt x="1404" y="526"/>
                    </a:lnTo>
                    <a:lnTo>
                      <a:pt x="1404" y="527"/>
                    </a:lnTo>
                    <a:lnTo>
                      <a:pt x="1404" y="528"/>
                    </a:lnTo>
                    <a:lnTo>
                      <a:pt x="1404" y="529"/>
                    </a:lnTo>
                    <a:lnTo>
                      <a:pt x="1404" y="529"/>
                    </a:lnTo>
                    <a:lnTo>
                      <a:pt x="1406" y="530"/>
                    </a:lnTo>
                    <a:lnTo>
                      <a:pt x="1407" y="531"/>
                    </a:lnTo>
                    <a:lnTo>
                      <a:pt x="1408" y="531"/>
                    </a:lnTo>
                    <a:lnTo>
                      <a:pt x="1412" y="530"/>
                    </a:lnTo>
                    <a:lnTo>
                      <a:pt x="1414" y="530"/>
                    </a:lnTo>
                    <a:lnTo>
                      <a:pt x="1417" y="531"/>
                    </a:lnTo>
                    <a:lnTo>
                      <a:pt x="1418" y="532"/>
                    </a:lnTo>
                    <a:lnTo>
                      <a:pt x="1420" y="534"/>
                    </a:lnTo>
                    <a:lnTo>
                      <a:pt x="1421" y="532"/>
                    </a:lnTo>
                    <a:lnTo>
                      <a:pt x="1423" y="533"/>
                    </a:lnTo>
                    <a:lnTo>
                      <a:pt x="1426" y="535"/>
                    </a:lnTo>
                    <a:lnTo>
                      <a:pt x="1427" y="535"/>
                    </a:lnTo>
                    <a:lnTo>
                      <a:pt x="1426" y="536"/>
                    </a:lnTo>
                    <a:lnTo>
                      <a:pt x="1426" y="537"/>
                    </a:lnTo>
                    <a:lnTo>
                      <a:pt x="1427" y="538"/>
                    </a:lnTo>
                    <a:lnTo>
                      <a:pt x="1430" y="538"/>
                    </a:lnTo>
                    <a:lnTo>
                      <a:pt x="1431" y="541"/>
                    </a:lnTo>
                    <a:lnTo>
                      <a:pt x="1432" y="542"/>
                    </a:lnTo>
                    <a:lnTo>
                      <a:pt x="1438" y="544"/>
                    </a:lnTo>
                    <a:lnTo>
                      <a:pt x="1440" y="545"/>
                    </a:lnTo>
                    <a:lnTo>
                      <a:pt x="1443" y="545"/>
                    </a:lnTo>
                    <a:lnTo>
                      <a:pt x="1446" y="544"/>
                    </a:lnTo>
                    <a:lnTo>
                      <a:pt x="1448" y="545"/>
                    </a:lnTo>
                    <a:lnTo>
                      <a:pt x="1448" y="547"/>
                    </a:lnTo>
                    <a:lnTo>
                      <a:pt x="1449" y="547"/>
                    </a:lnTo>
                    <a:lnTo>
                      <a:pt x="1451" y="547"/>
                    </a:lnTo>
                    <a:lnTo>
                      <a:pt x="1452" y="545"/>
                    </a:lnTo>
                    <a:lnTo>
                      <a:pt x="1454" y="545"/>
                    </a:lnTo>
                    <a:lnTo>
                      <a:pt x="1458" y="546"/>
                    </a:lnTo>
                    <a:lnTo>
                      <a:pt x="1462" y="545"/>
                    </a:lnTo>
                    <a:lnTo>
                      <a:pt x="1468" y="545"/>
                    </a:lnTo>
                    <a:lnTo>
                      <a:pt x="1470" y="546"/>
                    </a:lnTo>
                    <a:lnTo>
                      <a:pt x="1470" y="547"/>
                    </a:lnTo>
                    <a:lnTo>
                      <a:pt x="1470" y="548"/>
                    </a:lnTo>
                    <a:lnTo>
                      <a:pt x="1477" y="548"/>
                    </a:lnTo>
                    <a:lnTo>
                      <a:pt x="1478" y="548"/>
                    </a:lnTo>
                    <a:lnTo>
                      <a:pt x="1479" y="548"/>
                    </a:lnTo>
                    <a:lnTo>
                      <a:pt x="1481" y="550"/>
                    </a:lnTo>
                    <a:lnTo>
                      <a:pt x="1481" y="551"/>
                    </a:lnTo>
                    <a:lnTo>
                      <a:pt x="1482" y="552"/>
                    </a:lnTo>
                    <a:lnTo>
                      <a:pt x="1483" y="553"/>
                    </a:lnTo>
                    <a:lnTo>
                      <a:pt x="1485" y="554"/>
                    </a:lnTo>
                    <a:lnTo>
                      <a:pt x="1487" y="557"/>
                    </a:lnTo>
                    <a:lnTo>
                      <a:pt x="1489" y="558"/>
                    </a:lnTo>
                    <a:lnTo>
                      <a:pt x="1490" y="559"/>
                    </a:lnTo>
                    <a:lnTo>
                      <a:pt x="1492" y="559"/>
                    </a:lnTo>
                    <a:lnTo>
                      <a:pt x="1493" y="559"/>
                    </a:lnTo>
                    <a:lnTo>
                      <a:pt x="1493" y="560"/>
                    </a:lnTo>
                    <a:lnTo>
                      <a:pt x="1494" y="561"/>
                    </a:lnTo>
                    <a:lnTo>
                      <a:pt x="1495" y="562"/>
                    </a:lnTo>
                    <a:lnTo>
                      <a:pt x="1496" y="562"/>
                    </a:lnTo>
                    <a:lnTo>
                      <a:pt x="1496" y="561"/>
                    </a:lnTo>
                    <a:lnTo>
                      <a:pt x="1497" y="561"/>
                    </a:lnTo>
                    <a:lnTo>
                      <a:pt x="1498" y="561"/>
                    </a:lnTo>
                    <a:lnTo>
                      <a:pt x="1498" y="562"/>
                    </a:lnTo>
                    <a:lnTo>
                      <a:pt x="1499" y="563"/>
                    </a:lnTo>
                    <a:lnTo>
                      <a:pt x="1500" y="562"/>
                    </a:lnTo>
                    <a:lnTo>
                      <a:pt x="1500" y="561"/>
                    </a:lnTo>
                    <a:lnTo>
                      <a:pt x="1500" y="559"/>
                    </a:lnTo>
                    <a:lnTo>
                      <a:pt x="1500" y="557"/>
                    </a:lnTo>
                    <a:lnTo>
                      <a:pt x="1500" y="557"/>
                    </a:lnTo>
                    <a:lnTo>
                      <a:pt x="1501" y="556"/>
                    </a:lnTo>
                    <a:lnTo>
                      <a:pt x="1503" y="557"/>
                    </a:lnTo>
                    <a:lnTo>
                      <a:pt x="1505" y="556"/>
                    </a:lnTo>
                    <a:lnTo>
                      <a:pt x="1506" y="555"/>
                    </a:lnTo>
                    <a:lnTo>
                      <a:pt x="1506" y="553"/>
                    </a:lnTo>
                    <a:lnTo>
                      <a:pt x="1507" y="553"/>
                    </a:lnTo>
                    <a:lnTo>
                      <a:pt x="1510" y="553"/>
                    </a:lnTo>
                    <a:lnTo>
                      <a:pt x="1515" y="553"/>
                    </a:lnTo>
                    <a:close/>
                    <a:moveTo>
                      <a:pt x="256" y="1141"/>
                    </a:moveTo>
                    <a:lnTo>
                      <a:pt x="259" y="1141"/>
                    </a:lnTo>
                    <a:lnTo>
                      <a:pt x="260" y="1141"/>
                    </a:lnTo>
                    <a:lnTo>
                      <a:pt x="260" y="1141"/>
                    </a:lnTo>
                    <a:lnTo>
                      <a:pt x="259" y="1141"/>
                    </a:lnTo>
                    <a:lnTo>
                      <a:pt x="259" y="1142"/>
                    </a:lnTo>
                    <a:lnTo>
                      <a:pt x="259" y="1142"/>
                    </a:lnTo>
                    <a:lnTo>
                      <a:pt x="258" y="1142"/>
                    </a:lnTo>
                    <a:lnTo>
                      <a:pt x="255" y="1143"/>
                    </a:lnTo>
                    <a:lnTo>
                      <a:pt x="255" y="1142"/>
                    </a:lnTo>
                    <a:lnTo>
                      <a:pt x="255" y="1141"/>
                    </a:lnTo>
                    <a:lnTo>
                      <a:pt x="256" y="1141"/>
                    </a:lnTo>
                    <a:close/>
                    <a:moveTo>
                      <a:pt x="530" y="1107"/>
                    </a:moveTo>
                    <a:lnTo>
                      <a:pt x="531" y="1107"/>
                    </a:lnTo>
                    <a:lnTo>
                      <a:pt x="531" y="1108"/>
                    </a:lnTo>
                    <a:lnTo>
                      <a:pt x="532" y="1110"/>
                    </a:lnTo>
                    <a:lnTo>
                      <a:pt x="532" y="1111"/>
                    </a:lnTo>
                    <a:lnTo>
                      <a:pt x="531" y="1112"/>
                    </a:lnTo>
                    <a:lnTo>
                      <a:pt x="530" y="1113"/>
                    </a:lnTo>
                    <a:lnTo>
                      <a:pt x="528" y="1112"/>
                    </a:lnTo>
                    <a:lnTo>
                      <a:pt x="527" y="1113"/>
                    </a:lnTo>
                    <a:lnTo>
                      <a:pt x="526" y="1112"/>
                    </a:lnTo>
                    <a:lnTo>
                      <a:pt x="525" y="1111"/>
                    </a:lnTo>
                    <a:lnTo>
                      <a:pt x="524" y="1110"/>
                    </a:lnTo>
                    <a:lnTo>
                      <a:pt x="521" y="1110"/>
                    </a:lnTo>
                    <a:lnTo>
                      <a:pt x="521" y="1109"/>
                    </a:lnTo>
                    <a:lnTo>
                      <a:pt x="521" y="1107"/>
                    </a:lnTo>
                    <a:lnTo>
                      <a:pt x="522" y="1106"/>
                    </a:lnTo>
                    <a:lnTo>
                      <a:pt x="522" y="1104"/>
                    </a:lnTo>
                    <a:lnTo>
                      <a:pt x="526" y="1101"/>
                    </a:lnTo>
                    <a:lnTo>
                      <a:pt x="527" y="1102"/>
                    </a:lnTo>
                    <a:lnTo>
                      <a:pt x="529" y="1104"/>
                    </a:lnTo>
                    <a:lnTo>
                      <a:pt x="530" y="1106"/>
                    </a:lnTo>
                    <a:lnTo>
                      <a:pt x="530" y="1107"/>
                    </a:lnTo>
                    <a:close/>
                    <a:moveTo>
                      <a:pt x="539" y="1066"/>
                    </a:moveTo>
                    <a:lnTo>
                      <a:pt x="540" y="1066"/>
                    </a:lnTo>
                    <a:lnTo>
                      <a:pt x="540" y="1066"/>
                    </a:lnTo>
                    <a:lnTo>
                      <a:pt x="540" y="1068"/>
                    </a:lnTo>
                    <a:lnTo>
                      <a:pt x="539" y="1070"/>
                    </a:lnTo>
                    <a:lnTo>
                      <a:pt x="538" y="1071"/>
                    </a:lnTo>
                    <a:lnTo>
                      <a:pt x="538" y="1071"/>
                    </a:lnTo>
                    <a:lnTo>
                      <a:pt x="537" y="1071"/>
                    </a:lnTo>
                    <a:lnTo>
                      <a:pt x="537" y="1071"/>
                    </a:lnTo>
                    <a:lnTo>
                      <a:pt x="537" y="1070"/>
                    </a:lnTo>
                    <a:lnTo>
                      <a:pt x="538" y="1069"/>
                    </a:lnTo>
                    <a:lnTo>
                      <a:pt x="539" y="1067"/>
                    </a:lnTo>
                    <a:lnTo>
                      <a:pt x="539" y="1066"/>
                    </a:lnTo>
                    <a:lnTo>
                      <a:pt x="539" y="1066"/>
                    </a:lnTo>
                    <a:close/>
                    <a:moveTo>
                      <a:pt x="867" y="915"/>
                    </a:moveTo>
                    <a:lnTo>
                      <a:pt x="866" y="917"/>
                    </a:lnTo>
                    <a:lnTo>
                      <a:pt x="866" y="917"/>
                    </a:lnTo>
                    <a:lnTo>
                      <a:pt x="865" y="917"/>
                    </a:lnTo>
                    <a:lnTo>
                      <a:pt x="864" y="917"/>
                    </a:lnTo>
                    <a:lnTo>
                      <a:pt x="863" y="917"/>
                    </a:lnTo>
                    <a:lnTo>
                      <a:pt x="863" y="916"/>
                    </a:lnTo>
                    <a:lnTo>
                      <a:pt x="864" y="914"/>
                    </a:lnTo>
                    <a:lnTo>
                      <a:pt x="865" y="914"/>
                    </a:lnTo>
                    <a:lnTo>
                      <a:pt x="866" y="914"/>
                    </a:lnTo>
                    <a:lnTo>
                      <a:pt x="867" y="915"/>
                    </a:lnTo>
                    <a:close/>
                    <a:moveTo>
                      <a:pt x="854" y="903"/>
                    </a:moveTo>
                    <a:lnTo>
                      <a:pt x="855" y="903"/>
                    </a:lnTo>
                    <a:lnTo>
                      <a:pt x="856" y="903"/>
                    </a:lnTo>
                    <a:lnTo>
                      <a:pt x="856" y="904"/>
                    </a:lnTo>
                    <a:lnTo>
                      <a:pt x="856" y="904"/>
                    </a:lnTo>
                    <a:lnTo>
                      <a:pt x="856" y="905"/>
                    </a:lnTo>
                    <a:lnTo>
                      <a:pt x="856" y="906"/>
                    </a:lnTo>
                    <a:lnTo>
                      <a:pt x="855" y="907"/>
                    </a:lnTo>
                    <a:lnTo>
                      <a:pt x="855" y="908"/>
                    </a:lnTo>
                    <a:lnTo>
                      <a:pt x="854" y="908"/>
                    </a:lnTo>
                    <a:lnTo>
                      <a:pt x="852" y="907"/>
                    </a:lnTo>
                    <a:lnTo>
                      <a:pt x="851" y="907"/>
                    </a:lnTo>
                    <a:lnTo>
                      <a:pt x="850" y="905"/>
                    </a:lnTo>
                    <a:lnTo>
                      <a:pt x="848" y="905"/>
                    </a:lnTo>
                    <a:lnTo>
                      <a:pt x="847" y="904"/>
                    </a:lnTo>
                    <a:lnTo>
                      <a:pt x="849" y="903"/>
                    </a:lnTo>
                    <a:lnTo>
                      <a:pt x="850" y="902"/>
                    </a:lnTo>
                    <a:lnTo>
                      <a:pt x="851" y="902"/>
                    </a:lnTo>
                    <a:lnTo>
                      <a:pt x="851" y="902"/>
                    </a:lnTo>
                    <a:lnTo>
                      <a:pt x="852" y="903"/>
                    </a:lnTo>
                    <a:lnTo>
                      <a:pt x="854" y="903"/>
                    </a:lnTo>
                    <a:close/>
                    <a:moveTo>
                      <a:pt x="846" y="894"/>
                    </a:moveTo>
                    <a:lnTo>
                      <a:pt x="846" y="895"/>
                    </a:lnTo>
                    <a:lnTo>
                      <a:pt x="846" y="895"/>
                    </a:lnTo>
                    <a:lnTo>
                      <a:pt x="846" y="896"/>
                    </a:lnTo>
                    <a:lnTo>
                      <a:pt x="846" y="897"/>
                    </a:lnTo>
                    <a:lnTo>
                      <a:pt x="845" y="897"/>
                    </a:lnTo>
                    <a:lnTo>
                      <a:pt x="845" y="898"/>
                    </a:lnTo>
                    <a:lnTo>
                      <a:pt x="844" y="899"/>
                    </a:lnTo>
                    <a:lnTo>
                      <a:pt x="844" y="898"/>
                    </a:lnTo>
                    <a:lnTo>
                      <a:pt x="844" y="897"/>
                    </a:lnTo>
                    <a:lnTo>
                      <a:pt x="843" y="897"/>
                    </a:lnTo>
                    <a:lnTo>
                      <a:pt x="840" y="895"/>
                    </a:lnTo>
                    <a:lnTo>
                      <a:pt x="838" y="894"/>
                    </a:lnTo>
                    <a:lnTo>
                      <a:pt x="838" y="893"/>
                    </a:lnTo>
                    <a:lnTo>
                      <a:pt x="837" y="892"/>
                    </a:lnTo>
                    <a:lnTo>
                      <a:pt x="837" y="891"/>
                    </a:lnTo>
                    <a:lnTo>
                      <a:pt x="836" y="890"/>
                    </a:lnTo>
                    <a:lnTo>
                      <a:pt x="836" y="889"/>
                    </a:lnTo>
                    <a:lnTo>
                      <a:pt x="836" y="888"/>
                    </a:lnTo>
                    <a:lnTo>
                      <a:pt x="836" y="887"/>
                    </a:lnTo>
                    <a:lnTo>
                      <a:pt x="835" y="886"/>
                    </a:lnTo>
                    <a:lnTo>
                      <a:pt x="837" y="886"/>
                    </a:lnTo>
                    <a:lnTo>
                      <a:pt x="838" y="887"/>
                    </a:lnTo>
                    <a:lnTo>
                      <a:pt x="840" y="887"/>
                    </a:lnTo>
                    <a:lnTo>
                      <a:pt x="841" y="887"/>
                    </a:lnTo>
                    <a:lnTo>
                      <a:pt x="843" y="889"/>
                    </a:lnTo>
                    <a:lnTo>
                      <a:pt x="844" y="890"/>
                    </a:lnTo>
                    <a:lnTo>
                      <a:pt x="844" y="891"/>
                    </a:lnTo>
                    <a:lnTo>
                      <a:pt x="844" y="891"/>
                    </a:lnTo>
                    <a:lnTo>
                      <a:pt x="845" y="892"/>
                    </a:lnTo>
                    <a:lnTo>
                      <a:pt x="846" y="893"/>
                    </a:lnTo>
                    <a:lnTo>
                      <a:pt x="847" y="894"/>
                    </a:lnTo>
                    <a:lnTo>
                      <a:pt x="846" y="894"/>
                    </a:lnTo>
                    <a:close/>
                    <a:moveTo>
                      <a:pt x="835" y="880"/>
                    </a:moveTo>
                    <a:lnTo>
                      <a:pt x="835" y="881"/>
                    </a:lnTo>
                    <a:lnTo>
                      <a:pt x="836" y="882"/>
                    </a:lnTo>
                    <a:lnTo>
                      <a:pt x="835" y="882"/>
                    </a:lnTo>
                    <a:lnTo>
                      <a:pt x="835" y="883"/>
                    </a:lnTo>
                    <a:lnTo>
                      <a:pt x="834" y="884"/>
                    </a:lnTo>
                    <a:lnTo>
                      <a:pt x="834" y="882"/>
                    </a:lnTo>
                    <a:lnTo>
                      <a:pt x="834" y="882"/>
                    </a:lnTo>
                    <a:lnTo>
                      <a:pt x="834" y="881"/>
                    </a:lnTo>
                    <a:lnTo>
                      <a:pt x="835" y="880"/>
                    </a:lnTo>
                    <a:close/>
                    <a:moveTo>
                      <a:pt x="609" y="690"/>
                    </a:moveTo>
                    <a:lnTo>
                      <a:pt x="610" y="692"/>
                    </a:lnTo>
                    <a:lnTo>
                      <a:pt x="610" y="693"/>
                    </a:lnTo>
                    <a:lnTo>
                      <a:pt x="610" y="694"/>
                    </a:lnTo>
                    <a:lnTo>
                      <a:pt x="611" y="696"/>
                    </a:lnTo>
                    <a:lnTo>
                      <a:pt x="611" y="697"/>
                    </a:lnTo>
                    <a:lnTo>
                      <a:pt x="610" y="697"/>
                    </a:lnTo>
                    <a:lnTo>
                      <a:pt x="609" y="697"/>
                    </a:lnTo>
                    <a:lnTo>
                      <a:pt x="607" y="697"/>
                    </a:lnTo>
                    <a:lnTo>
                      <a:pt x="606" y="696"/>
                    </a:lnTo>
                    <a:lnTo>
                      <a:pt x="606" y="694"/>
                    </a:lnTo>
                    <a:lnTo>
                      <a:pt x="604" y="693"/>
                    </a:lnTo>
                    <a:lnTo>
                      <a:pt x="603" y="689"/>
                    </a:lnTo>
                    <a:lnTo>
                      <a:pt x="602" y="687"/>
                    </a:lnTo>
                    <a:lnTo>
                      <a:pt x="602" y="686"/>
                    </a:lnTo>
                    <a:lnTo>
                      <a:pt x="603" y="686"/>
                    </a:lnTo>
                    <a:lnTo>
                      <a:pt x="601" y="683"/>
                    </a:lnTo>
                    <a:lnTo>
                      <a:pt x="601" y="680"/>
                    </a:lnTo>
                    <a:lnTo>
                      <a:pt x="601" y="679"/>
                    </a:lnTo>
                    <a:lnTo>
                      <a:pt x="602" y="679"/>
                    </a:lnTo>
                    <a:lnTo>
                      <a:pt x="603" y="680"/>
                    </a:lnTo>
                    <a:lnTo>
                      <a:pt x="603" y="680"/>
                    </a:lnTo>
                    <a:lnTo>
                      <a:pt x="604" y="682"/>
                    </a:lnTo>
                    <a:lnTo>
                      <a:pt x="604" y="683"/>
                    </a:lnTo>
                    <a:lnTo>
                      <a:pt x="605" y="684"/>
                    </a:lnTo>
                    <a:lnTo>
                      <a:pt x="606" y="685"/>
                    </a:lnTo>
                    <a:lnTo>
                      <a:pt x="606" y="687"/>
                    </a:lnTo>
                    <a:lnTo>
                      <a:pt x="607" y="688"/>
                    </a:lnTo>
                    <a:lnTo>
                      <a:pt x="608" y="690"/>
                    </a:lnTo>
                    <a:lnTo>
                      <a:pt x="609" y="690"/>
                    </a:lnTo>
                    <a:close/>
                    <a:moveTo>
                      <a:pt x="486" y="679"/>
                    </a:moveTo>
                    <a:lnTo>
                      <a:pt x="487" y="679"/>
                    </a:lnTo>
                    <a:lnTo>
                      <a:pt x="489" y="680"/>
                    </a:lnTo>
                    <a:lnTo>
                      <a:pt x="492" y="682"/>
                    </a:lnTo>
                    <a:lnTo>
                      <a:pt x="487" y="680"/>
                    </a:lnTo>
                    <a:lnTo>
                      <a:pt x="486" y="680"/>
                    </a:lnTo>
                    <a:lnTo>
                      <a:pt x="483" y="680"/>
                    </a:lnTo>
                    <a:lnTo>
                      <a:pt x="480" y="680"/>
                    </a:lnTo>
                    <a:lnTo>
                      <a:pt x="478" y="680"/>
                    </a:lnTo>
                    <a:lnTo>
                      <a:pt x="478" y="680"/>
                    </a:lnTo>
                    <a:lnTo>
                      <a:pt x="478" y="679"/>
                    </a:lnTo>
                    <a:lnTo>
                      <a:pt x="479" y="679"/>
                    </a:lnTo>
                    <a:lnTo>
                      <a:pt x="481" y="679"/>
                    </a:lnTo>
                    <a:lnTo>
                      <a:pt x="483" y="679"/>
                    </a:lnTo>
                    <a:lnTo>
                      <a:pt x="484" y="679"/>
                    </a:lnTo>
                    <a:lnTo>
                      <a:pt x="486" y="679"/>
                    </a:lnTo>
                    <a:close/>
                    <a:moveTo>
                      <a:pt x="472" y="673"/>
                    </a:moveTo>
                    <a:lnTo>
                      <a:pt x="474" y="677"/>
                    </a:lnTo>
                    <a:lnTo>
                      <a:pt x="475" y="678"/>
                    </a:lnTo>
                    <a:lnTo>
                      <a:pt x="476" y="678"/>
                    </a:lnTo>
                    <a:lnTo>
                      <a:pt x="476" y="679"/>
                    </a:lnTo>
                    <a:lnTo>
                      <a:pt x="476" y="680"/>
                    </a:lnTo>
                    <a:lnTo>
                      <a:pt x="476" y="680"/>
                    </a:lnTo>
                    <a:lnTo>
                      <a:pt x="475" y="682"/>
                    </a:lnTo>
                    <a:lnTo>
                      <a:pt x="475" y="683"/>
                    </a:lnTo>
                    <a:lnTo>
                      <a:pt x="475" y="684"/>
                    </a:lnTo>
                    <a:lnTo>
                      <a:pt x="473" y="681"/>
                    </a:lnTo>
                    <a:lnTo>
                      <a:pt x="471" y="680"/>
                    </a:lnTo>
                    <a:lnTo>
                      <a:pt x="468" y="678"/>
                    </a:lnTo>
                    <a:lnTo>
                      <a:pt x="465" y="675"/>
                    </a:lnTo>
                    <a:lnTo>
                      <a:pt x="463" y="674"/>
                    </a:lnTo>
                    <a:lnTo>
                      <a:pt x="461" y="672"/>
                    </a:lnTo>
                    <a:lnTo>
                      <a:pt x="461" y="671"/>
                    </a:lnTo>
                    <a:lnTo>
                      <a:pt x="460" y="671"/>
                    </a:lnTo>
                    <a:lnTo>
                      <a:pt x="458" y="670"/>
                    </a:lnTo>
                    <a:lnTo>
                      <a:pt x="456" y="669"/>
                    </a:lnTo>
                    <a:lnTo>
                      <a:pt x="454" y="668"/>
                    </a:lnTo>
                    <a:lnTo>
                      <a:pt x="454" y="667"/>
                    </a:lnTo>
                    <a:lnTo>
                      <a:pt x="455" y="667"/>
                    </a:lnTo>
                    <a:lnTo>
                      <a:pt x="457" y="667"/>
                    </a:lnTo>
                    <a:lnTo>
                      <a:pt x="457" y="667"/>
                    </a:lnTo>
                    <a:lnTo>
                      <a:pt x="461" y="667"/>
                    </a:lnTo>
                    <a:lnTo>
                      <a:pt x="463" y="667"/>
                    </a:lnTo>
                    <a:lnTo>
                      <a:pt x="464" y="667"/>
                    </a:lnTo>
                    <a:lnTo>
                      <a:pt x="465" y="668"/>
                    </a:lnTo>
                    <a:lnTo>
                      <a:pt x="465" y="668"/>
                    </a:lnTo>
                    <a:lnTo>
                      <a:pt x="465" y="669"/>
                    </a:lnTo>
                    <a:lnTo>
                      <a:pt x="466" y="670"/>
                    </a:lnTo>
                    <a:lnTo>
                      <a:pt x="467" y="671"/>
                    </a:lnTo>
                    <a:lnTo>
                      <a:pt x="467" y="671"/>
                    </a:lnTo>
                    <a:lnTo>
                      <a:pt x="469" y="671"/>
                    </a:lnTo>
                    <a:lnTo>
                      <a:pt x="470" y="671"/>
                    </a:lnTo>
                    <a:lnTo>
                      <a:pt x="472" y="673"/>
                    </a:lnTo>
                    <a:close/>
                    <a:moveTo>
                      <a:pt x="574" y="667"/>
                    </a:moveTo>
                    <a:lnTo>
                      <a:pt x="575" y="668"/>
                    </a:lnTo>
                    <a:lnTo>
                      <a:pt x="575" y="669"/>
                    </a:lnTo>
                    <a:lnTo>
                      <a:pt x="575" y="670"/>
                    </a:lnTo>
                    <a:lnTo>
                      <a:pt x="576" y="671"/>
                    </a:lnTo>
                    <a:lnTo>
                      <a:pt x="576" y="671"/>
                    </a:lnTo>
                    <a:lnTo>
                      <a:pt x="576" y="672"/>
                    </a:lnTo>
                    <a:lnTo>
                      <a:pt x="575" y="672"/>
                    </a:lnTo>
                    <a:lnTo>
                      <a:pt x="575" y="673"/>
                    </a:lnTo>
                    <a:lnTo>
                      <a:pt x="575" y="674"/>
                    </a:lnTo>
                    <a:lnTo>
                      <a:pt x="575" y="675"/>
                    </a:lnTo>
                    <a:lnTo>
                      <a:pt x="574" y="675"/>
                    </a:lnTo>
                    <a:lnTo>
                      <a:pt x="574" y="676"/>
                    </a:lnTo>
                    <a:lnTo>
                      <a:pt x="572" y="676"/>
                    </a:lnTo>
                    <a:lnTo>
                      <a:pt x="572" y="675"/>
                    </a:lnTo>
                    <a:lnTo>
                      <a:pt x="572" y="675"/>
                    </a:lnTo>
                    <a:lnTo>
                      <a:pt x="571" y="674"/>
                    </a:lnTo>
                    <a:lnTo>
                      <a:pt x="571" y="675"/>
                    </a:lnTo>
                    <a:lnTo>
                      <a:pt x="571" y="674"/>
                    </a:lnTo>
                    <a:lnTo>
                      <a:pt x="571" y="673"/>
                    </a:lnTo>
                    <a:lnTo>
                      <a:pt x="571" y="672"/>
                    </a:lnTo>
                    <a:lnTo>
                      <a:pt x="571" y="672"/>
                    </a:lnTo>
                    <a:lnTo>
                      <a:pt x="571" y="671"/>
                    </a:lnTo>
                    <a:lnTo>
                      <a:pt x="570" y="671"/>
                    </a:lnTo>
                    <a:lnTo>
                      <a:pt x="570" y="671"/>
                    </a:lnTo>
                    <a:lnTo>
                      <a:pt x="569" y="671"/>
                    </a:lnTo>
                    <a:lnTo>
                      <a:pt x="569" y="669"/>
                    </a:lnTo>
                    <a:lnTo>
                      <a:pt x="570" y="668"/>
                    </a:lnTo>
                    <a:lnTo>
                      <a:pt x="569" y="668"/>
                    </a:lnTo>
                    <a:lnTo>
                      <a:pt x="569" y="667"/>
                    </a:lnTo>
                    <a:lnTo>
                      <a:pt x="570" y="667"/>
                    </a:lnTo>
                    <a:lnTo>
                      <a:pt x="571" y="667"/>
                    </a:lnTo>
                    <a:lnTo>
                      <a:pt x="570" y="667"/>
                    </a:lnTo>
                    <a:lnTo>
                      <a:pt x="569" y="666"/>
                    </a:lnTo>
                    <a:lnTo>
                      <a:pt x="569" y="665"/>
                    </a:lnTo>
                    <a:lnTo>
                      <a:pt x="568" y="666"/>
                    </a:lnTo>
                    <a:lnTo>
                      <a:pt x="568" y="665"/>
                    </a:lnTo>
                    <a:lnTo>
                      <a:pt x="568" y="664"/>
                    </a:lnTo>
                    <a:lnTo>
                      <a:pt x="567" y="664"/>
                    </a:lnTo>
                    <a:lnTo>
                      <a:pt x="567" y="663"/>
                    </a:lnTo>
                    <a:lnTo>
                      <a:pt x="568" y="662"/>
                    </a:lnTo>
                    <a:lnTo>
                      <a:pt x="569" y="662"/>
                    </a:lnTo>
                    <a:lnTo>
                      <a:pt x="570" y="662"/>
                    </a:lnTo>
                    <a:lnTo>
                      <a:pt x="570" y="663"/>
                    </a:lnTo>
                    <a:lnTo>
                      <a:pt x="571" y="663"/>
                    </a:lnTo>
                    <a:lnTo>
                      <a:pt x="571" y="664"/>
                    </a:lnTo>
                    <a:lnTo>
                      <a:pt x="571" y="665"/>
                    </a:lnTo>
                    <a:lnTo>
                      <a:pt x="571" y="667"/>
                    </a:lnTo>
                    <a:lnTo>
                      <a:pt x="572" y="667"/>
                    </a:lnTo>
                    <a:lnTo>
                      <a:pt x="574" y="667"/>
                    </a:lnTo>
                    <a:close/>
                    <a:moveTo>
                      <a:pt x="546" y="622"/>
                    </a:moveTo>
                    <a:lnTo>
                      <a:pt x="547" y="621"/>
                    </a:lnTo>
                    <a:lnTo>
                      <a:pt x="547" y="622"/>
                    </a:lnTo>
                    <a:lnTo>
                      <a:pt x="548" y="622"/>
                    </a:lnTo>
                    <a:lnTo>
                      <a:pt x="548" y="624"/>
                    </a:lnTo>
                    <a:lnTo>
                      <a:pt x="549" y="625"/>
                    </a:lnTo>
                    <a:lnTo>
                      <a:pt x="551" y="626"/>
                    </a:lnTo>
                    <a:lnTo>
                      <a:pt x="553" y="626"/>
                    </a:lnTo>
                    <a:lnTo>
                      <a:pt x="555" y="627"/>
                    </a:lnTo>
                    <a:lnTo>
                      <a:pt x="555" y="627"/>
                    </a:lnTo>
                    <a:lnTo>
                      <a:pt x="556" y="628"/>
                    </a:lnTo>
                    <a:lnTo>
                      <a:pt x="556" y="629"/>
                    </a:lnTo>
                    <a:lnTo>
                      <a:pt x="557" y="630"/>
                    </a:lnTo>
                    <a:lnTo>
                      <a:pt x="557" y="631"/>
                    </a:lnTo>
                    <a:lnTo>
                      <a:pt x="556" y="633"/>
                    </a:lnTo>
                    <a:lnTo>
                      <a:pt x="557" y="635"/>
                    </a:lnTo>
                    <a:lnTo>
                      <a:pt x="557" y="636"/>
                    </a:lnTo>
                    <a:lnTo>
                      <a:pt x="557" y="636"/>
                    </a:lnTo>
                    <a:lnTo>
                      <a:pt x="559" y="638"/>
                    </a:lnTo>
                    <a:lnTo>
                      <a:pt x="560" y="639"/>
                    </a:lnTo>
                    <a:lnTo>
                      <a:pt x="559" y="639"/>
                    </a:lnTo>
                    <a:lnTo>
                      <a:pt x="557" y="640"/>
                    </a:lnTo>
                    <a:lnTo>
                      <a:pt x="557" y="640"/>
                    </a:lnTo>
                    <a:lnTo>
                      <a:pt x="556" y="640"/>
                    </a:lnTo>
                    <a:lnTo>
                      <a:pt x="556" y="640"/>
                    </a:lnTo>
                    <a:lnTo>
                      <a:pt x="555" y="640"/>
                    </a:lnTo>
                    <a:lnTo>
                      <a:pt x="556" y="640"/>
                    </a:lnTo>
                    <a:lnTo>
                      <a:pt x="556" y="639"/>
                    </a:lnTo>
                    <a:lnTo>
                      <a:pt x="556" y="638"/>
                    </a:lnTo>
                    <a:lnTo>
                      <a:pt x="555" y="638"/>
                    </a:lnTo>
                    <a:lnTo>
                      <a:pt x="554" y="637"/>
                    </a:lnTo>
                    <a:lnTo>
                      <a:pt x="553" y="637"/>
                    </a:lnTo>
                    <a:lnTo>
                      <a:pt x="553" y="636"/>
                    </a:lnTo>
                    <a:lnTo>
                      <a:pt x="553" y="636"/>
                    </a:lnTo>
                    <a:lnTo>
                      <a:pt x="552" y="636"/>
                    </a:lnTo>
                    <a:lnTo>
                      <a:pt x="551" y="636"/>
                    </a:lnTo>
                    <a:lnTo>
                      <a:pt x="551" y="636"/>
                    </a:lnTo>
                    <a:lnTo>
                      <a:pt x="552" y="636"/>
                    </a:lnTo>
                    <a:lnTo>
                      <a:pt x="551" y="634"/>
                    </a:lnTo>
                    <a:lnTo>
                      <a:pt x="550" y="634"/>
                    </a:lnTo>
                    <a:lnTo>
                      <a:pt x="550" y="632"/>
                    </a:lnTo>
                    <a:lnTo>
                      <a:pt x="550" y="631"/>
                    </a:lnTo>
                    <a:lnTo>
                      <a:pt x="549" y="631"/>
                    </a:lnTo>
                    <a:lnTo>
                      <a:pt x="549" y="630"/>
                    </a:lnTo>
                    <a:lnTo>
                      <a:pt x="549" y="628"/>
                    </a:lnTo>
                    <a:lnTo>
                      <a:pt x="547" y="628"/>
                    </a:lnTo>
                    <a:lnTo>
                      <a:pt x="547" y="627"/>
                    </a:lnTo>
                    <a:lnTo>
                      <a:pt x="546" y="627"/>
                    </a:lnTo>
                    <a:lnTo>
                      <a:pt x="546" y="627"/>
                    </a:lnTo>
                    <a:lnTo>
                      <a:pt x="546" y="625"/>
                    </a:lnTo>
                    <a:lnTo>
                      <a:pt x="546" y="623"/>
                    </a:lnTo>
                    <a:lnTo>
                      <a:pt x="546" y="622"/>
                    </a:lnTo>
                    <a:close/>
                    <a:moveTo>
                      <a:pt x="447" y="660"/>
                    </a:moveTo>
                    <a:lnTo>
                      <a:pt x="448" y="661"/>
                    </a:lnTo>
                    <a:lnTo>
                      <a:pt x="448" y="662"/>
                    </a:lnTo>
                    <a:lnTo>
                      <a:pt x="449" y="662"/>
                    </a:lnTo>
                    <a:lnTo>
                      <a:pt x="449" y="663"/>
                    </a:lnTo>
                    <a:lnTo>
                      <a:pt x="450" y="663"/>
                    </a:lnTo>
                    <a:lnTo>
                      <a:pt x="450" y="665"/>
                    </a:lnTo>
                    <a:lnTo>
                      <a:pt x="450" y="666"/>
                    </a:lnTo>
                    <a:lnTo>
                      <a:pt x="449" y="666"/>
                    </a:lnTo>
                    <a:lnTo>
                      <a:pt x="448" y="665"/>
                    </a:lnTo>
                    <a:lnTo>
                      <a:pt x="447" y="664"/>
                    </a:lnTo>
                    <a:lnTo>
                      <a:pt x="447" y="662"/>
                    </a:lnTo>
                    <a:lnTo>
                      <a:pt x="446" y="661"/>
                    </a:lnTo>
                    <a:lnTo>
                      <a:pt x="445" y="660"/>
                    </a:lnTo>
                    <a:lnTo>
                      <a:pt x="444" y="659"/>
                    </a:lnTo>
                    <a:lnTo>
                      <a:pt x="443" y="659"/>
                    </a:lnTo>
                    <a:lnTo>
                      <a:pt x="443" y="658"/>
                    </a:lnTo>
                    <a:lnTo>
                      <a:pt x="442" y="658"/>
                    </a:lnTo>
                    <a:lnTo>
                      <a:pt x="442" y="657"/>
                    </a:lnTo>
                    <a:lnTo>
                      <a:pt x="442" y="656"/>
                    </a:lnTo>
                    <a:lnTo>
                      <a:pt x="443" y="655"/>
                    </a:lnTo>
                    <a:lnTo>
                      <a:pt x="443" y="655"/>
                    </a:lnTo>
                    <a:lnTo>
                      <a:pt x="444" y="655"/>
                    </a:lnTo>
                    <a:lnTo>
                      <a:pt x="444" y="654"/>
                    </a:lnTo>
                    <a:lnTo>
                      <a:pt x="444" y="653"/>
                    </a:lnTo>
                    <a:lnTo>
                      <a:pt x="444" y="652"/>
                    </a:lnTo>
                    <a:lnTo>
                      <a:pt x="443" y="650"/>
                    </a:lnTo>
                    <a:lnTo>
                      <a:pt x="443" y="649"/>
                    </a:lnTo>
                    <a:lnTo>
                      <a:pt x="442" y="649"/>
                    </a:lnTo>
                    <a:lnTo>
                      <a:pt x="442" y="648"/>
                    </a:lnTo>
                    <a:lnTo>
                      <a:pt x="441" y="647"/>
                    </a:lnTo>
                    <a:lnTo>
                      <a:pt x="439" y="647"/>
                    </a:lnTo>
                    <a:lnTo>
                      <a:pt x="439" y="646"/>
                    </a:lnTo>
                    <a:lnTo>
                      <a:pt x="437" y="646"/>
                    </a:lnTo>
                    <a:lnTo>
                      <a:pt x="436" y="646"/>
                    </a:lnTo>
                    <a:lnTo>
                      <a:pt x="435" y="647"/>
                    </a:lnTo>
                    <a:lnTo>
                      <a:pt x="435" y="648"/>
                    </a:lnTo>
                    <a:lnTo>
                      <a:pt x="436" y="649"/>
                    </a:lnTo>
                    <a:lnTo>
                      <a:pt x="435" y="649"/>
                    </a:lnTo>
                    <a:lnTo>
                      <a:pt x="435" y="649"/>
                    </a:lnTo>
                    <a:lnTo>
                      <a:pt x="435" y="647"/>
                    </a:lnTo>
                    <a:lnTo>
                      <a:pt x="432" y="646"/>
                    </a:lnTo>
                    <a:lnTo>
                      <a:pt x="433" y="645"/>
                    </a:lnTo>
                    <a:lnTo>
                      <a:pt x="433" y="645"/>
                    </a:lnTo>
                    <a:lnTo>
                      <a:pt x="434" y="645"/>
                    </a:lnTo>
                    <a:lnTo>
                      <a:pt x="435" y="642"/>
                    </a:lnTo>
                    <a:lnTo>
                      <a:pt x="436" y="639"/>
                    </a:lnTo>
                    <a:lnTo>
                      <a:pt x="439" y="628"/>
                    </a:lnTo>
                    <a:lnTo>
                      <a:pt x="440" y="624"/>
                    </a:lnTo>
                    <a:lnTo>
                      <a:pt x="443" y="617"/>
                    </a:lnTo>
                    <a:lnTo>
                      <a:pt x="444" y="612"/>
                    </a:lnTo>
                    <a:lnTo>
                      <a:pt x="444" y="609"/>
                    </a:lnTo>
                    <a:lnTo>
                      <a:pt x="444" y="609"/>
                    </a:lnTo>
                    <a:lnTo>
                      <a:pt x="445" y="609"/>
                    </a:lnTo>
                    <a:lnTo>
                      <a:pt x="446" y="612"/>
                    </a:lnTo>
                    <a:lnTo>
                      <a:pt x="445" y="614"/>
                    </a:lnTo>
                    <a:lnTo>
                      <a:pt x="444" y="617"/>
                    </a:lnTo>
                    <a:lnTo>
                      <a:pt x="443" y="618"/>
                    </a:lnTo>
                    <a:lnTo>
                      <a:pt x="442" y="623"/>
                    </a:lnTo>
                    <a:lnTo>
                      <a:pt x="441" y="626"/>
                    </a:lnTo>
                    <a:lnTo>
                      <a:pt x="442" y="627"/>
                    </a:lnTo>
                    <a:lnTo>
                      <a:pt x="443" y="628"/>
                    </a:lnTo>
                    <a:lnTo>
                      <a:pt x="442" y="629"/>
                    </a:lnTo>
                    <a:lnTo>
                      <a:pt x="443" y="630"/>
                    </a:lnTo>
                    <a:lnTo>
                      <a:pt x="443" y="631"/>
                    </a:lnTo>
                    <a:lnTo>
                      <a:pt x="443" y="631"/>
                    </a:lnTo>
                    <a:lnTo>
                      <a:pt x="442" y="631"/>
                    </a:lnTo>
                    <a:lnTo>
                      <a:pt x="441" y="632"/>
                    </a:lnTo>
                    <a:lnTo>
                      <a:pt x="441" y="633"/>
                    </a:lnTo>
                    <a:lnTo>
                      <a:pt x="441" y="636"/>
                    </a:lnTo>
                    <a:lnTo>
                      <a:pt x="440" y="636"/>
                    </a:lnTo>
                    <a:lnTo>
                      <a:pt x="440" y="638"/>
                    </a:lnTo>
                    <a:lnTo>
                      <a:pt x="441" y="639"/>
                    </a:lnTo>
                    <a:lnTo>
                      <a:pt x="442" y="640"/>
                    </a:lnTo>
                    <a:lnTo>
                      <a:pt x="441" y="640"/>
                    </a:lnTo>
                    <a:lnTo>
                      <a:pt x="440" y="640"/>
                    </a:lnTo>
                    <a:lnTo>
                      <a:pt x="439" y="640"/>
                    </a:lnTo>
                    <a:lnTo>
                      <a:pt x="439" y="640"/>
                    </a:lnTo>
                    <a:lnTo>
                      <a:pt x="439" y="641"/>
                    </a:lnTo>
                    <a:lnTo>
                      <a:pt x="439" y="641"/>
                    </a:lnTo>
                    <a:lnTo>
                      <a:pt x="439" y="642"/>
                    </a:lnTo>
                    <a:lnTo>
                      <a:pt x="439" y="644"/>
                    </a:lnTo>
                    <a:lnTo>
                      <a:pt x="440" y="645"/>
                    </a:lnTo>
                    <a:lnTo>
                      <a:pt x="441" y="645"/>
                    </a:lnTo>
                    <a:lnTo>
                      <a:pt x="441" y="645"/>
                    </a:lnTo>
                    <a:lnTo>
                      <a:pt x="442" y="645"/>
                    </a:lnTo>
                    <a:lnTo>
                      <a:pt x="442" y="646"/>
                    </a:lnTo>
                    <a:lnTo>
                      <a:pt x="443" y="647"/>
                    </a:lnTo>
                    <a:lnTo>
                      <a:pt x="443" y="649"/>
                    </a:lnTo>
                    <a:lnTo>
                      <a:pt x="444" y="650"/>
                    </a:lnTo>
                    <a:lnTo>
                      <a:pt x="445" y="651"/>
                    </a:lnTo>
                    <a:lnTo>
                      <a:pt x="445" y="652"/>
                    </a:lnTo>
                    <a:lnTo>
                      <a:pt x="445" y="653"/>
                    </a:lnTo>
                    <a:lnTo>
                      <a:pt x="446" y="654"/>
                    </a:lnTo>
                    <a:lnTo>
                      <a:pt x="445" y="655"/>
                    </a:lnTo>
                    <a:lnTo>
                      <a:pt x="445" y="656"/>
                    </a:lnTo>
                    <a:lnTo>
                      <a:pt x="444" y="656"/>
                    </a:lnTo>
                    <a:lnTo>
                      <a:pt x="444" y="657"/>
                    </a:lnTo>
                    <a:lnTo>
                      <a:pt x="444" y="658"/>
                    </a:lnTo>
                    <a:lnTo>
                      <a:pt x="444" y="658"/>
                    </a:lnTo>
                    <a:lnTo>
                      <a:pt x="447" y="660"/>
                    </a:lnTo>
                    <a:close/>
                    <a:moveTo>
                      <a:pt x="680" y="596"/>
                    </a:moveTo>
                    <a:lnTo>
                      <a:pt x="681" y="596"/>
                    </a:lnTo>
                    <a:lnTo>
                      <a:pt x="683" y="598"/>
                    </a:lnTo>
                    <a:lnTo>
                      <a:pt x="684" y="599"/>
                    </a:lnTo>
                    <a:lnTo>
                      <a:pt x="682" y="600"/>
                    </a:lnTo>
                    <a:lnTo>
                      <a:pt x="680" y="599"/>
                    </a:lnTo>
                    <a:lnTo>
                      <a:pt x="677" y="597"/>
                    </a:lnTo>
                    <a:lnTo>
                      <a:pt x="676" y="596"/>
                    </a:lnTo>
                    <a:lnTo>
                      <a:pt x="675" y="596"/>
                    </a:lnTo>
                    <a:lnTo>
                      <a:pt x="675" y="596"/>
                    </a:lnTo>
                    <a:lnTo>
                      <a:pt x="674" y="596"/>
                    </a:lnTo>
                    <a:lnTo>
                      <a:pt x="673" y="596"/>
                    </a:lnTo>
                    <a:lnTo>
                      <a:pt x="669" y="596"/>
                    </a:lnTo>
                    <a:lnTo>
                      <a:pt x="667" y="596"/>
                    </a:lnTo>
                    <a:lnTo>
                      <a:pt x="667" y="594"/>
                    </a:lnTo>
                    <a:lnTo>
                      <a:pt x="676" y="594"/>
                    </a:lnTo>
                    <a:lnTo>
                      <a:pt x="676" y="595"/>
                    </a:lnTo>
                    <a:lnTo>
                      <a:pt x="680" y="596"/>
                    </a:lnTo>
                    <a:close/>
                    <a:moveTo>
                      <a:pt x="542" y="583"/>
                    </a:moveTo>
                    <a:lnTo>
                      <a:pt x="541" y="582"/>
                    </a:lnTo>
                    <a:lnTo>
                      <a:pt x="540" y="579"/>
                    </a:lnTo>
                    <a:lnTo>
                      <a:pt x="540" y="576"/>
                    </a:lnTo>
                    <a:lnTo>
                      <a:pt x="540" y="574"/>
                    </a:lnTo>
                    <a:lnTo>
                      <a:pt x="541" y="574"/>
                    </a:lnTo>
                    <a:lnTo>
                      <a:pt x="542" y="573"/>
                    </a:lnTo>
                    <a:lnTo>
                      <a:pt x="542" y="574"/>
                    </a:lnTo>
                    <a:lnTo>
                      <a:pt x="543" y="574"/>
                    </a:lnTo>
                    <a:lnTo>
                      <a:pt x="542" y="576"/>
                    </a:lnTo>
                    <a:lnTo>
                      <a:pt x="543" y="579"/>
                    </a:lnTo>
                    <a:lnTo>
                      <a:pt x="543" y="583"/>
                    </a:lnTo>
                    <a:lnTo>
                      <a:pt x="542" y="583"/>
                    </a:lnTo>
                    <a:close/>
                    <a:moveTo>
                      <a:pt x="520" y="551"/>
                    </a:moveTo>
                    <a:lnTo>
                      <a:pt x="521" y="551"/>
                    </a:lnTo>
                    <a:lnTo>
                      <a:pt x="521" y="552"/>
                    </a:lnTo>
                    <a:lnTo>
                      <a:pt x="521" y="552"/>
                    </a:lnTo>
                    <a:lnTo>
                      <a:pt x="521" y="553"/>
                    </a:lnTo>
                    <a:lnTo>
                      <a:pt x="521" y="552"/>
                    </a:lnTo>
                    <a:lnTo>
                      <a:pt x="520" y="552"/>
                    </a:lnTo>
                    <a:lnTo>
                      <a:pt x="519" y="552"/>
                    </a:lnTo>
                    <a:lnTo>
                      <a:pt x="518" y="551"/>
                    </a:lnTo>
                    <a:lnTo>
                      <a:pt x="518" y="551"/>
                    </a:lnTo>
                    <a:lnTo>
                      <a:pt x="517" y="551"/>
                    </a:lnTo>
                    <a:lnTo>
                      <a:pt x="517" y="552"/>
                    </a:lnTo>
                    <a:lnTo>
                      <a:pt x="517" y="552"/>
                    </a:lnTo>
                    <a:lnTo>
                      <a:pt x="516" y="553"/>
                    </a:lnTo>
                    <a:lnTo>
                      <a:pt x="515" y="554"/>
                    </a:lnTo>
                    <a:lnTo>
                      <a:pt x="514" y="556"/>
                    </a:lnTo>
                    <a:lnTo>
                      <a:pt x="514" y="557"/>
                    </a:lnTo>
                    <a:lnTo>
                      <a:pt x="513" y="558"/>
                    </a:lnTo>
                    <a:lnTo>
                      <a:pt x="513" y="560"/>
                    </a:lnTo>
                    <a:lnTo>
                      <a:pt x="513" y="561"/>
                    </a:lnTo>
                    <a:lnTo>
                      <a:pt x="512" y="561"/>
                    </a:lnTo>
                    <a:lnTo>
                      <a:pt x="511" y="562"/>
                    </a:lnTo>
                    <a:lnTo>
                      <a:pt x="511" y="564"/>
                    </a:lnTo>
                    <a:lnTo>
                      <a:pt x="511" y="566"/>
                    </a:lnTo>
                    <a:lnTo>
                      <a:pt x="511" y="566"/>
                    </a:lnTo>
                    <a:lnTo>
                      <a:pt x="510" y="565"/>
                    </a:lnTo>
                    <a:lnTo>
                      <a:pt x="509" y="565"/>
                    </a:lnTo>
                    <a:lnTo>
                      <a:pt x="509" y="564"/>
                    </a:lnTo>
                    <a:lnTo>
                      <a:pt x="509" y="563"/>
                    </a:lnTo>
                    <a:lnTo>
                      <a:pt x="509" y="562"/>
                    </a:lnTo>
                    <a:lnTo>
                      <a:pt x="510" y="561"/>
                    </a:lnTo>
                    <a:lnTo>
                      <a:pt x="510" y="560"/>
                    </a:lnTo>
                    <a:lnTo>
                      <a:pt x="510" y="557"/>
                    </a:lnTo>
                    <a:lnTo>
                      <a:pt x="510" y="556"/>
                    </a:lnTo>
                    <a:lnTo>
                      <a:pt x="511" y="555"/>
                    </a:lnTo>
                    <a:lnTo>
                      <a:pt x="512" y="554"/>
                    </a:lnTo>
                    <a:lnTo>
                      <a:pt x="512" y="552"/>
                    </a:lnTo>
                    <a:lnTo>
                      <a:pt x="514" y="552"/>
                    </a:lnTo>
                    <a:lnTo>
                      <a:pt x="514" y="552"/>
                    </a:lnTo>
                    <a:lnTo>
                      <a:pt x="514" y="550"/>
                    </a:lnTo>
                    <a:lnTo>
                      <a:pt x="514" y="548"/>
                    </a:lnTo>
                    <a:lnTo>
                      <a:pt x="513" y="548"/>
                    </a:lnTo>
                    <a:lnTo>
                      <a:pt x="513" y="547"/>
                    </a:lnTo>
                    <a:lnTo>
                      <a:pt x="514" y="547"/>
                    </a:lnTo>
                    <a:lnTo>
                      <a:pt x="516" y="546"/>
                    </a:lnTo>
                    <a:lnTo>
                      <a:pt x="516" y="545"/>
                    </a:lnTo>
                    <a:lnTo>
                      <a:pt x="517" y="545"/>
                    </a:lnTo>
                    <a:lnTo>
                      <a:pt x="518" y="546"/>
                    </a:lnTo>
                    <a:lnTo>
                      <a:pt x="520" y="546"/>
                    </a:lnTo>
                    <a:lnTo>
                      <a:pt x="520" y="545"/>
                    </a:lnTo>
                    <a:lnTo>
                      <a:pt x="522" y="544"/>
                    </a:lnTo>
                    <a:lnTo>
                      <a:pt x="521" y="546"/>
                    </a:lnTo>
                    <a:lnTo>
                      <a:pt x="520" y="548"/>
                    </a:lnTo>
                    <a:lnTo>
                      <a:pt x="520" y="551"/>
                    </a:lnTo>
                    <a:close/>
                    <a:moveTo>
                      <a:pt x="594" y="464"/>
                    </a:moveTo>
                    <a:lnTo>
                      <a:pt x="596" y="464"/>
                    </a:lnTo>
                    <a:lnTo>
                      <a:pt x="598" y="465"/>
                    </a:lnTo>
                    <a:lnTo>
                      <a:pt x="600" y="466"/>
                    </a:lnTo>
                    <a:lnTo>
                      <a:pt x="601" y="469"/>
                    </a:lnTo>
                    <a:lnTo>
                      <a:pt x="601" y="469"/>
                    </a:lnTo>
                    <a:lnTo>
                      <a:pt x="599" y="467"/>
                    </a:lnTo>
                    <a:lnTo>
                      <a:pt x="597" y="465"/>
                    </a:lnTo>
                    <a:lnTo>
                      <a:pt x="596" y="465"/>
                    </a:lnTo>
                    <a:lnTo>
                      <a:pt x="594" y="465"/>
                    </a:lnTo>
                    <a:lnTo>
                      <a:pt x="594" y="464"/>
                    </a:lnTo>
                    <a:close/>
                    <a:moveTo>
                      <a:pt x="554" y="445"/>
                    </a:moveTo>
                    <a:lnTo>
                      <a:pt x="553" y="442"/>
                    </a:lnTo>
                    <a:lnTo>
                      <a:pt x="554" y="440"/>
                    </a:lnTo>
                    <a:lnTo>
                      <a:pt x="554" y="438"/>
                    </a:lnTo>
                    <a:lnTo>
                      <a:pt x="555" y="437"/>
                    </a:lnTo>
                    <a:lnTo>
                      <a:pt x="554" y="440"/>
                    </a:lnTo>
                    <a:lnTo>
                      <a:pt x="554" y="444"/>
                    </a:lnTo>
                    <a:lnTo>
                      <a:pt x="556" y="446"/>
                    </a:lnTo>
                    <a:lnTo>
                      <a:pt x="559" y="447"/>
                    </a:lnTo>
                    <a:lnTo>
                      <a:pt x="559" y="447"/>
                    </a:lnTo>
                    <a:lnTo>
                      <a:pt x="555" y="447"/>
                    </a:lnTo>
                    <a:lnTo>
                      <a:pt x="554" y="445"/>
                    </a:lnTo>
                    <a:close/>
                    <a:moveTo>
                      <a:pt x="226" y="363"/>
                    </a:moveTo>
                    <a:lnTo>
                      <a:pt x="227" y="364"/>
                    </a:lnTo>
                    <a:lnTo>
                      <a:pt x="228" y="365"/>
                    </a:lnTo>
                    <a:lnTo>
                      <a:pt x="228" y="366"/>
                    </a:lnTo>
                    <a:lnTo>
                      <a:pt x="228" y="367"/>
                    </a:lnTo>
                    <a:lnTo>
                      <a:pt x="229" y="369"/>
                    </a:lnTo>
                    <a:lnTo>
                      <a:pt x="228" y="371"/>
                    </a:lnTo>
                    <a:lnTo>
                      <a:pt x="228" y="373"/>
                    </a:lnTo>
                    <a:lnTo>
                      <a:pt x="229" y="374"/>
                    </a:lnTo>
                    <a:lnTo>
                      <a:pt x="229" y="377"/>
                    </a:lnTo>
                    <a:lnTo>
                      <a:pt x="229" y="378"/>
                    </a:lnTo>
                    <a:lnTo>
                      <a:pt x="229" y="379"/>
                    </a:lnTo>
                    <a:lnTo>
                      <a:pt x="229" y="380"/>
                    </a:lnTo>
                    <a:lnTo>
                      <a:pt x="228" y="380"/>
                    </a:lnTo>
                    <a:lnTo>
                      <a:pt x="228" y="381"/>
                    </a:lnTo>
                    <a:lnTo>
                      <a:pt x="227" y="381"/>
                    </a:lnTo>
                    <a:lnTo>
                      <a:pt x="227" y="382"/>
                    </a:lnTo>
                    <a:lnTo>
                      <a:pt x="227" y="383"/>
                    </a:lnTo>
                    <a:lnTo>
                      <a:pt x="227" y="385"/>
                    </a:lnTo>
                    <a:lnTo>
                      <a:pt x="227" y="386"/>
                    </a:lnTo>
                    <a:lnTo>
                      <a:pt x="227" y="387"/>
                    </a:lnTo>
                    <a:lnTo>
                      <a:pt x="227" y="388"/>
                    </a:lnTo>
                    <a:lnTo>
                      <a:pt x="226" y="387"/>
                    </a:lnTo>
                    <a:lnTo>
                      <a:pt x="225" y="387"/>
                    </a:lnTo>
                    <a:lnTo>
                      <a:pt x="224" y="387"/>
                    </a:lnTo>
                    <a:lnTo>
                      <a:pt x="224" y="388"/>
                    </a:lnTo>
                    <a:lnTo>
                      <a:pt x="224" y="387"/>
                    </a:lnTo>
                    <a:lnTo>
                      <a:pt x="223" y="387"/>
                    </a:lnTo>
                    <a:lnTo>
                      <a:pt x="222" y="387"/>
                    </a:lnTo>
                    <a:lnTo>
                      <a:pt x="221" y="385"/>
                    </a:lnTo>
                    <a:lnTo>
                      <a:pt x="220" y="383"/>
                    </a:lnTo>
                    <a:lnTo>
                      <a:pt x="219" y="382"/>
                    </a:lnTo>
                    <a:lnTo>
                      <a:pt x="217" y="383"/>
                    </a:lnTo>
                    <a:lnTo>
                      <a:pt x="216" y="383"/>
                    </a:lnTo>
                    <a:lnTo>
                      <a:pt x="215" y="385"/>
                    </a:lnTo>
                    <a:lnTo>
                      <a:pt x="215" y="383"/>
                    </a:lnTo>
                    <a:lnTo>
                      <a:pt x="215" y="381"/>
                    </a:lnTo>
                    <a:lnTo>
                      <a:pt x="216" y="380"/>
                    </a:lnTo>
                    <a:lnTo>
                      <a:pt x="220" y="375"/>
                    </a:lnTo>
                    <a:lnTo>
                      <a:pt x="223" y="371"/>
                    </a:lnTo>
                    <a:lnTo>
                      <a:pt x="222" y="368"/>
                    </a:lnTo>
                    <a:lnTo>
                      <a:pt x="221" y="366"/>
                    </a:lnTo>
                    <a:lnTo>
                      <a:pt x="222" y="364"/>
                    </a:lnTo>
                    <a:lnTo>
                      <a:pt x="222" y="361"/>
                    </a:lnTo>
                    <a:lnTo>
                      <a:pt x="224" y="360"/>
                    </a:lnTo>
                    <a:lnTo>
                      <a:pt x="224" y="359"/>
                    </a:lnTo>
                    <a:lnTo>
                      <a:pt x="226" y="361"/>
                    </a:lnTo>
                    <a:lnTo>
                      <a:pt x="226" y="363"/>
                    </a:lnTo>
                    <a:close/>
                    <a:moveTo>
                      <a:pt x="391" y="335"/>
                    </a:moveTo>
                    <a:lnTo>
                      <a:pt x="393" y="336"/>
                    </a:lnTo>
                    <a:lnTo>
                      <a:pt x="397" y="338"/>
                    </a:lnTo>
                    <a:lnTo>
                      <a:pt x="398" y="340"/>
                    </a:lnTo>
                    <a:lnTo>
                      <a:pt x="399" y="340"/>
                    </a:lnTo>
                    <a:lnTo>
                      <a:pt x="399" y="341"/>
                    </a:lnTo>
                    <a:lnTo>
                      <a:pt x="400" y="342"/>
                    </a:lnTo>
                    <a:lnTo>
                      <a:pt x="400" y="342"/>
                    </a:lnTo>
                    <a:lnTo>
                      <a:pt x="400" y="342"/>
                    </a:lnTo>
                    <a:lnTo>
                      <a:pt x="400" y="343"/>
                    </a:lnTo>
                    <a:lnTo>
                      <a:pt x="399" y="343"/>
                    </a:lnTo>
                    <a:lnTo>
                      <a:pt x="399" y="342"/>
                    </a:lnTo>
                    <a:lnTo>
                      <a:pt x="398" y="342"/>
                    </a:lnTo>
                    <a:lnTo>
                      <a:pt x="397" y="341"/>
                    </a:lnTo>
                    <a:lnTo>
                      <a:pt x="396" y="340"/>
                    </a:lnTo>
                    <a:lnTo>
                      <a:pt x="395" y="339"/>
                    </a:lnTo>
                    <a:lnTo>
                      <a:pt x="394" y="338"/>
                    </a:lnTo>
                    <a:lnTo>
                      <a:pt x="392" y="338"/>
                    </a:lnTo>
                    <a:lnTo>
                      <a:pt x="392" y="337"/>
                    </a:lnTo>
                    <a:lnTo>
                      <a:pt x="392" y="337"/>
                    </a:lnTo>
                    <a:lnTo>
                      <a:pt x="391" y="337"/>
                    </a:lnTo>
                    <a:lnTo>
                      <a:pt x="391" y="336"/>
                    </a:lnTo>
                    <a:lnTo>
                      <a:pt x="391" y="335"/>
                    </a:lnTo>
                    <a:close/>
                    <a:moveTo>
                      <a:pt x="410" y="331"/>
                    </a:moveTo>
                    <a:lnTo>
                      <a:pt x="412" y="331"/>
                    </a:lnTo>
                    <a:lnTo>
                      <a:pt x="413" y="331"/>
                    </a:lnTo>
                    <a:lnTo>
                      <a:pt x="414" y="331"/>
                    </a:lnTo>
                    <a:lnTo>
                      <a:pt x="415" y="331"/>
                    </a:lnTo>
                    <a:lnTo>
                      <a:pt x="415" y="332"/>
                    </a:lnTo>
                    <a:lnTo>
                      <a:pt x="416" y="333"/>
                    </a:lnTo>
                    <a:lnTo>
                      <a:pt x="415" y="333"/>
                    </a:lnTo>
                    <a:lnTo>
                      <a:pt x="415" y="334"/>
                    </a:lnTo>
                    <a:lnTo>
                      <a:pt x="415" y="336"/>
                    </a:lnTo>
                    <a:lnTo>
                      <a:pt x="413" y="336"/>
                    </a:lnTo>
                    <a:lnTo>
                      <a:pt x="412" y="336"/>
                    </a:lnTo>
                    <a:lnTo>
                      <a:pt x="411" y="336"/>
                    </a:lnTo>
                    <a:lnTo>
                      <a:pt x="412" y="335"/>
                    </a:lnTo>
                    <a:lnTo>
                      <a:pt x="411" y="333"/>
                    </a:lnTo>
                    <a:lnTo>
                      <a:pt x="410" y="331"/>
                    </a:lnTo>
                    <a:close/>
                    <a:moveTo>
                      <a:pt x="435" y="328"/>
                    </a:moveTo>
                    <a:lnTo>
                      <a:pt x="434" y="328"/>
                    </a:lnTo>
                    <a:lnTo>
                      <a:pt x="432" y="329"/>
                    </a:lnTo>
                    <a:lnTo>
                      <a:pt x="431" y="328"/>
                    </a:lnTo>
                    <a:lnTo>
                      <a:pt x="430" y="328"/>
                    </a:lnTo>
                    <a:lnTo>
                      <a:pt x="429" y="328"/>
                    </a:lnTo>
                    <a:lnTo>
                      <a:pt x="428" y="328"/>
                    </a:lnTo>
                    <a:lnTo>
                      <a:pt x="427" y="328"/>
                    </a:lnTo>
                    <a:lnTo>
                      <a:pt x="426" y="326"/>
                    </a:lnTo>
                    <a:lnTo>
                      <a:pt x="425" y="325"/>
                    </a:lnTo>
                    <a:lnTo>
                      <a:pt x="424" y="325"/>
                    </a:lnTo>
                    <a:lnTo>
                      <a:pt x="423" y="325"/>
                    </a:lnTo>
                    <a:lnTo>
                      <a:pt x="421" y="325"/>
                    </a:lnTo>
                    <a:lnTo>
                      <a:pt x="421" y="324"/>
                    </a:lnTo>
                    <a:lnTo>
                      <a:pt x="421" y="324"/>
                    </a:lnTo>
                    <a:lnTo>
                      <a:pt x="419" y="324"/>
                    </a:lnTo>
                    <a:lnTo>
                      <a:pt x="419" y="323"/>
                    </a:lnTo>
                    <a:lnTo>
                      <a:pt x="417" y="321"/>
                    </a:lnTo>
                    <a:lnTo>
                      <a:pt x="415" y="320"/>
                    </a:lnTo>
                    <a:lnTo>
                      <a:pt x="414" y="320"/>
                    </a:lnTo>
                    <a:lnTo>
                      <a:pt x="413" y="320"/>
                    </a:lnTo>
                    <a:lnTo>
                      <a:pt x="413" y="319"/>
                    </a:lnTo>
                    <a:lnTo>
                      <a:pt x="414" y="318"/>
                    </a:lnTo>
                    <a:lnTo>
                      <a:pt x="417" y="316"/>
                    </a:lnTo>
                    <a:lnTo>
                      <a:pt x="417" y="315"/>
                    </a:lnTo>
                    <a:lnTo>
                      <a:pt x="418" y="315"/>
                    </a:lnTo>
                    <a:lnTo>
                      <a:pt x="418" y="314"/>
                    </a:lnTo>
                    <a:lnTo>
                      <a:pt x="419" y="313"/>
                    </a:lnTo>
                    <a:lnTo>
                      <a:pt x="419" y="312"/>
                    </a:lnTo>
                    <a:lnTo>
                      <a:pt x="420" y="311"/>
                    </a:lnTo>
                    <a:lnTo>
                      <a:pt x="419" y="311"/>
                    </a:lnTo>
                    <a:lnTo>
                      <a:pt x="418" y="310"/>
                    </a:lnTo>
                    <a:lnTo>
                      <a:pt x="418" y="306"/>
                    </a:lnTo>
                    <a:lnTo>
                      <a:pt x="418" y="302"/>
                    </a:lnTo>
                    <a:lnTo>
                      <a:pt x="419" y="299"/>
                    </a:lnTo>
                    <a:lnTo>
                      <a:pt x="420" y="296"/>
                    </a:lnTo>
                    <a:lnTo>
                      <a:pt x="421" y="295"/>
                    </a:lnTo>
                    <a:lnTo>
                      <a:pt x="421" y="294"/>
                    </a:lnTo>
                    <a:lnTo>
                      <a:pt x="421" y="293"/>
                    </a:lnTo>
                    <a:lnTo>
                      <a:pt x="423" y="293"/>
                    </a:lnTo>
                    <a:lnTo>
                      <a:pt x="424" y="293"/>
                    </a:lnTo>
                    <a:lnTo>
                      <a:pt x="426" y="293"/>
                    </a:lnTo>
                    <a:lnTo>
                      <a:pt x="427" y="292"/>
                    </a:lnTo>
                    <a:lnTo>
                      <a:pt x="428" y="291"/>
                    </a:lnTo>
                    <a:lnTo>
                      <a:pt x="430" y="291"/>
                    </a:lnTo>
                    <a:lnTo>
                      <a:pt x="431" y="291"/>
                    </a:lnTo>
                    <a:lnTo>
                      <a:pt x="433" y="291"/>
                    </a:lnTo>
                    <a:lnTo>
                      <a:pt x="434" y="290"/>
                    </a:lnTo>
                    <a:lnTo>
                      <a:pt x="435" y="289"/>
                    </a:lnTo>
                    <a:lnTo>
                      <a:pt x="435" y="289"/>
                    </a:lnTo>
                    <a:lnTo>
                      <a:pt x="435" y="289"/>
                    </a:lnTo>
                    <a:lnTo>
                      <a:pt x="435" y="290"/>
                    </a:lnTo>
                    <a:lnTo>
                      <a:pt x="435" y="292"/>
                    </a:lnTo>
                    <a:lnTo>
                      <a:pt x="435" y="293"/>
                    </a:lnTo>
                    <a:lnTo>
                      <a:pt x="435" y="293"/>
                    </a:lnTo>
                    <a:lnTo>
                      <a:pt x="435" y="294"/>
                    </a:lnTo>
                    <a:lnTo>
                      <a:pt x="435" y="295"/>
                    </a:lnTo>
                    <a:lnTo>
                      <a:pt x="435" y="297"/>
                    </a:lnTo>
                    <a:lnTo>
                      <a:pt x="435" y="298"/>
                    </a:lnTo>
                    <a:lnTo>
                      <a:pt x="438" y="301"/>
                    </a:lnTo>
                    <a:lnTo>
                      <a:pt x="440" y="307"/>
                    </a:lnTo>
                    <a:lnTo>
                      <a:pt x="439" y="310"/>
                    </a:lnTo>
                    <a:lnTo>
                      <a:pt x="439" y="312"/>
                    </a:lnTo>
                    <a:lnTo>
                      <a:pt x="438" y="317"/>
                    </a:lnTo>
                    <a:lnTo>
                      <a:pt x="437" y="318"/>
                    </a:lnTo>
                    <a:lnTo>
                      <a:pt x="437" y="319"/>
                    </a:lnTo>
                    <a:lnTo>
                      <a:pt x="436" y="320"/>
                    </a:lnTo>
                    <a:lnTo>
                      <a:pt x="435" y="322"/>
                    </a:lnTo>
                    <a:lnTo>
                      <a:pt x="435" y="324"/>
                    </a:lnTo>
                    <a:lnTo>
                      <a:pt x="435" y="324"/>
                    </a:lnTo>
                    <a:lnTo>
                      <a:pt x="435" y="327"/>
                    </a:lnTo>
                    <a:lnTo>
                      <a:pt x="435" y="327"/>
                    </a:lnTo>
                    <a:lnTo>
                      <a:pt x="436" y="328"/>
                    </a:lnTo>
                    <a:lnTo>
                      <a:pt x="435" y="328"/>
                    </a:lnTo>
                    <a:lnTo>
                      <a:pt x="435" y="328"/>
                    </a:lnTo>
                    <a:close/>
                    <a:moveTo>
                      <a:pt x="373" y="303"/>
                    </a:moveTo>
                    <a:lnTo>
                      <a:pt x="374" y="304"/>
                    </a:lnTo>
                    <a:lnTo>
                      <a:pt x="376" y="305"/>
                    </a:lnTo>
                    <a:lnTo>
                      <a:pt x="374" y="306"/>
                    </a:lnTo>
                    <a:lnTo>
                      <a:pt x="375" y="308"/>
                    </a:lnTo>
                    <a:lnTo>
                      <a:pt x="374" y="310"/>
                    </a:lnTo>
                    <a:lnTo>
                      <a:pt x="373" y="309"/>
                    </a:lnTo>
                    <a:lnTo>
                      <a:pt x="373" y="308"/>
                    </a:lnTo>
                    <a:lnTo>
                      <a:pt x="372" y="307"/>
                    </a:lnTo>
                    <a:lnTo>
                      <a:pt x="369" y="306"/>
                    </a:lnTo>
                    <a:lnTo>
                      <a:pt x="369" y="305"/>
                    </a:lnTo>
                    <a:lnTo>
                      <a:pt x="368" y="304"/>
                    </a:lnTo>
                    <a:lnTo>
                      <a:pt x="366" y="304"/>
                    </a:lnTo>
                    <a:lnTo>
                      <a:pt x="365" y="303"/>
                    </a:lnTo>
                    <a:lnTo>
                      <a:pt x="365" y="302"/>
                    </a:lnTo>
                    <a:lnTo>
                      <a:pt x="364" y="302"/>
                    </a:lnTo>
                    <a:lnTo>
                      <a:pt x="364" y="301"/>
                    </a:lnTo>
                    <a:lnTo>
                      <a:pt x="363" y="299"/>
                    </a:lnTo>
                    <a:lnTo>
                      <a:pt x="362" y="298"/>
                    </a:lnTo>
                    <a:lnTo>
                      <a:pt x="361" y="297"/>
                    </a:lnTo>
                    <a:lnTo>
                      <a:pt x="360" y="297"/>
                    </a:lnTo>
                    <a:lnTo>
                      <a:pt x="360" y="296"/>
                    </a:lnTo>
                    <a:lnTo>
                      <a:pt x="359" y="296"/>
                    </a:lnTo>
                    <a:lnTo>
                      <a:pt x="358" y="295"/>
                    </a:lnTo>
                    <a:lnTo>
                      <a:pt x="357" y="293"/>
                    </a:lnTo>
                    <a:lnTo>
                      <a:pt x="356" y="293"/>
                    </a:lnTo>
                    <a:lnTo>
                      <a:pt x="354" y="292"/>
                    </a:lnTo>
                    <a:lnTo>
                      <a:pt x="352" y="289"/>
                    </a:lnTo>
                    <a:lnTo>
                      <a:pt x="352" y="289"/>
                    </a:lnTo>
                    <a:lnTo>
                      <a:pt x="351" y="287"/>
                    </a:lnTo>
                    <a:lnTo>
                      <a:pt x="351" y="286"/>
                    </a:lnTo>
                    <a:lnTo>
                      <a:pt x="350" y="286"/>
                    </a:lnTo>
                    <a:lnTo>
                      <a:pt x="348" y="286"/>
                    </a:lnTo>
                    <a:lnTo>
                      <a:pt x="347" y="285"/>
                    </a:lnTo>
                    <a:lnTo>
                      <a:pt x="347" y="285"/>
                    </a:lnTo>
                    <a:lnTo>
                      <a:pt x="347" y="283"/>
                    </a:lnTo>
                    <a:lnTo>
                      <a:pt x="347" y="282"/>
                    </a:lnTo>
                    <a:lnTo>
                      <a:pt x="346" y="281"/>
                    </a:lnTo>
                    <a:lnTo>
                      <a:pt x="345" y="280"/>
                    </a:lnTo>
                    <a:lnTo>
                      <a:pt x="344" y="280"/>
                    </a:lnTo>
                    <a:lnTo>
                      <a:pt x="344" y="279"/>
                    </a:lnTo>
                    <a:lnTo>
                      <a:pt x="343" y="278"/>
                    </a:lnTo>
                    <a:lnTo>
                      <a:pt x="343" y="277"/>
                    </a:lnTo>
                    <a:lnTo>
                      <a:pt x="342" y="276"/>
                    </a:lnTo>
                    <a:lnTo>
                      <a:pt x="341" y="276"/>
                    </a:lnTo>
                    <a:lnTo>
                      <a:pt x="341" y="273"/>
                    </a:lnTo>
                    <a:lnTo>
                      <a:pt x="341" y="271"/>
                    </a:lnTo>
                    <a:lnTo>
                      <a:pt x="342" y="270"/>
                    </a:lnTo>
                    <a:lnTo>
                      <a:pt x="343" y="267"/>
                    </a:lnTo>
                    <a:lnTo>
                      <a:pt x="343" y="266"/>
                    </a:lnTo>
                    <a:lnTo>
                      <a:pt x="342" y="265"/>
                    </a:lnTo>
                    <a:lnTo>
                      <a:pt x="343" y="264"/>
                    </a:lnTo>
                    <a:lnTo>
                      <a:pt x="343" y="265"/>
                    </a:lnTo>
                    <a:lnTo>
                      <a:pt x="345" y="265"/>
                    </a:lnTo>
                    <a:lnTo>
                      <a:pt x="346" y="264"/>
                    </a:lnTo>
                    <a:lnTo>
                      <a:pt x="347" y="264"/>
                    </a:lnTo>
                    <a:lnTo>
                      <a:pt x="347" y="265"/>
                    </a:lnTo>
                    <a:lnTo>
                      <a:pt x="347" y="265"/>
                    </a:lnTo>
                    <a:lnTo>
                      <a:pt x="349" y="265"/>
                    </a:lnTo>
                    <a:lnTo>
                      <a:pt x="350" y="267"/>
                    </a:lnTo>
                    <a:lnTo>
                      <a:pt x="352" y="268"/>
                    </a:lnTo>
                    <a:lnTo>
                      <a:pt x="353" y="271"/>
                    </a:lnTo>
                    <a:lnTo>
                      <a:pt x="355" y="271"/>
                    </a:lnTo>
                    <a:lnTo>
                      <a:pt x="355" y="272"/>
                    </a:lnTo>
                    <a:lnTo>
                      <a:pt x="356" y="272"/>
                    </a:lnTo>
                    <a:lnTo>
                      <a:pt x="356" y="273"/>
                    </a:lnTo>
                    <a:lnTo>
                      <a:pt x="356" y="275"/>
                    </a:lnTo>
                    <a:lnTo>
                      <a:pt x="357" y="276"/>
                    </a:lnTo>
                    <a:lnTo>
                      <a:pt x="358" y="277"/>
                    </a:lnTo>
                    <a:lnTo>
                      <a:pt x="357" y="278"/>
                    </a:lnTo>
                    <a:lnTo>
                      <a:pt x="356" y="280"/>
                    </a:lnTo>
                    <a:lnTo>
                      <a:pt x="356" y="280"/>
                    </a:lnTo>
                    <a:lnTo>
                      <a:pt x="356" y="281"/>
                    </a:lnTo>
                    <a:lnTo>
                      <a:pt x="356" y="284"/>
                    </a:lnTo>
                    <a:lnTo>
                      <a:pt x="358" y="285"/>
                    </a:lnTo>
                    <a:lnTo>
                      <a:pt x="361" y="285"/>
                    </a:lnTo>
                    <a:lnTo>
                      <a:pt x="361" y="286"/>
                    </a:lnTo>
                    <a:lnTo>
                      <a:pt x="363" y="286"/>
                    </a:lnTo>
                    <a:lnTo>
                      <a:pt x="363" y="285"/>
                    </a:lnTo>
                    <a:lnTo>
                      <a:pt x="364" y="285"/>
                    </a:lnTo>
                    <a:lnTo>
                      <a:pt x="364" y="285"/>
                    </a:lnTo>
                    <a:lnTo>
                      <a:pt x="366" y="285"/>
                    </a:lnTo>
                    <a:lnTo>
                      <a:pt x="367" y="285"/>
                    </a:lnTo>
                    <a:lnTo>
                      <a:pt x="368" y="285"/>
                    </a:lnTo>
                    <a:lnTo>
                      <a:pt x="370" y="285"/>
                    </a:lnTo>
                    <a:lnTo>
                      <a:pt x="371" y="286"/>
                    </a:lnTo>
                    <a:lnTo>
                      <a:pt x="370" y="288"/>
                    </a:lnTo>
                    <a:lnTo>
                      <a:pt x="370" y="289"/>
                    </a:lnTo>
                    <a:lnTo>
                      <a:pt x="371" y="290"/>
                    </a:lnTo>
                    <a:lnTo>
                      <a:pt x="370" y="292"/>
                    </a:lnTo>
                    <a:lnTo>
                      <a:pt x="370" y="293"/>
                    </a:lnTo>
                    <a:lnTo>
                      <a:pt x="371" y="293"/>
                    </a:lnTo>
                    <a:lnTo>
                      <a:pt x="371" y="294"/>
                    </a:lnTo>
                    <a:lnTo>
                      <a:pt x="370" y="296"/>
                    </a:lnTo>
                    <a:lnTo>
                      <a:pt x="370" y="298"/>
                    </a:lnTo>
                    <a:lnTo>
                      <a:pt x="371" y="299"/>
                    </a:lnTo>
                    <a:lnTo>
                      <a:pt x="372" y="301"/>
                    </a:lnTo>
                    <a:lnTo>
                      <a:pt x="372" y="302"/>
                    </a:lnTo>
                    <a:lnTo>
                      <a:pt x="372" y="302"/>
                    </a:lnTo>
                    <a:lnTo>
                      <a:pt x="373" y="303"/>
                    </a:lnTo>
                    <a:close/>
                    <a:moveTo>
                      <a:pt x="255" y="77"/>
                    </a:moveTo>
                    <a:lnTo>
                      <a:pt x="258" y="78"/>
                    </a:lnTo>
                    <a:lnTo>
                      <a:pt x="261" y="80"/>
                    </a:lnTo>
                    <a:lnTo>
                      <a:pt x="264" y="83"/>
                    </a:lnTo>
                    <a:lnTo>
                      <a:pt x="265" y="87"/>
                    </a:lnTo>
                    <a:lnTo>
                      <a:pt x="264" y="87"/>
                    </a:lnTo>
                    <a:lnTo>
                      <a:pt x="263" y="86"/>
                    </a:lnTo>
                    <a:lnTo>
                      <a:pt x="263" y="85"/>
                    </a:lnTo>
                    <a:lnTo>
                      <a:pt x="262" y="85"/>
                    </a:lnTo>
                    <a:lnTo>
                      <a:pt x="260" y="86"/>
                    </a:lnTo>
                    <a:lnTo>
                      <a:pt x="257" y="84"/>
                    </a:lnTo>
                    <a:lnTo>
                      <a:pt x="255" y="81"/>
                    </a:lnTo>
                    <a:lnTo>
                      <a:pt x="255" y="77"/>
                    </a:lnTo>
                    <a:close/>
                    <a:moveTo>
                      <a:pt x="2215" y="1127"/>
                    </a:moveTo>
                    <a:lnTo>
                      <a:pt x="2215" y="1126"/>
                    </a:lnTo>
                    <a:lnTo>
                      <a:pt x="2216" y="1125"/>
                    </a:lnTo>
                    <a:lnTo>
                      <a:pt x="2217" y="1124"/>
                    </a:lnTo>
                    <a:lnTo>
                      <a:pt x="2215" y="1127"/>
                    </a:lnTo>
                    <a:lnTo>
                      <a:pt x="2215" y="1130"/>
                    </a:lnTo>
                    <a:lnTo>
                      <a:pt x="2215" y="1133"/>
                    </a:lnTo>
                    <a:lnTo>
                      <a:pt x="2212" y="1137"/>
                    </a:lnTo>
                    <a:lnTo>
                      <a:pt x="2211" y="1137"/>
                    </a:lnTo>
                    <a:lnTo>
                      <a:pt x="2212" y="1137"/>
                    </a:lnTo>
                    <a:lnTo>
                      <a:pt x="2213" y="1135"/>
                    </a:lnTo>
                    <a:lnTo>
                      <a:pt x="2214" y="1134"/>
                    </a:lnTo>
                    <a:lnTo>
                      <a:pt x="2215" y="1133"/>
                    </a:lnTo>
                    <a:lnTo>
                      <a:pt x="2215" y="1132"/>
                    </a:lnTo>
                    <a:lnTo>
                      <a:pt x="2215" y="1127"/>
                    </a:lnTo>
                    <a:close/>
                    <a:moveTo>
                      <a:pt x="2219" y="1111"/>
                    </a:moveTo>
                    <a:lnTo>
                      <a:pt x="2220" y="1113"/>
                    </a:lnTo>
                    <a:lnTo>
                      <a:pt x="2221" y="1116"/>
                    </a:lnTo>
                    <a:lnTo>
                      <a:pt x="2221" y="1119"/>
                    </a:lnTo>
                    <a:lnTo>
                      <a:pt x="2220" y="1120"/>
                    </a:lnTo>
                    <a:lnTo>
                      <a:pt x="2220" y="1118"/>
                    </a:lnTo>
                    <a:lnTo>
                      <a:pt x="2219" y="1111"/>
                    </a:lnTo>
                    <a:close/>
                    <a:moveTo>
                      <a:pt x="1910" y="1109"/>
                    </a:moveTo>
                    <a:lnTo>
                      <a:pt x="1913" y="1107"/>
                    </a:lnTo>
                    <a:lnTo>
                      <a:pt x="1915" y="1107"/>
                    </a:lnTo>
                    <a:lnTo>
                      <a:pt x="1915" y="1108"/>
                    </a:lnTo>
                    <a:lnTo>
                      <a:pt x="1916" y="1109"/>
                    </a:lnTo>
                    <a:lnTo>
                      <a:pt x="1916" y="1110"/>
                    </a:lnTo>
                    <a:lnTo>
                      <a:pt x="1916" y="1110"/>
                    </a:lnTo>
                    <a:lnTo>
                      <a:pt x="1915" y="1110"/>
                    </a:lnTo>
                    <a:lnTo>
                      <a:pt x="1914" y="1111"/>
                    </a:lnTo>
                    <a:lnTo>
                      <a:pt x="1912" y="1111"/>
                    </a:lnTo>
                    <a:lnTo>
                      <a:pt x="1912" y="1111"/>
                    </a:lnTo>
                    <a:lnTo>
                      <a:pt x="1912" y="1111"/>
                    </a:lnTo>
                    <a:lnTo>
                      <a:pt x="1912" y="1110"/>
                    </a:lnTo>
                    <a:lnTo>
                      <a:pt x="1913" y="1110"/>
                    </a:lnTo>
                    <a:lnTo>
                      <a:pt x="1914" y="1110"/>
                    </a:lnTo>
                    <a:lnTo>
                      <a:pt x="1912" y="1110"/>
                    </a:lnTo>
                    <a:lnTo>
                      <a:pt x="1910" y="1111"/>
                    </a:lnTo>
                    <a:lnTo>
                      <a:pt x="1909" y="1111"/>
                    </a:lnTo>
                    <a:lnTo>
                      <a:pt x="1906" y="1115"/>
                    </a:lnTo>
                    <a:lnTo>
                      <a:pt x="1904" y="1117"/>
                    </a:lnTo>
                    <a:lnTo>
                      <a:pt x="1902" y="1117"/>
                    </a:lnTo>
                    <a:lnTo>
                      <a:pt x="1903" y="1115"/>
                    </a:lnTo>
                    <a:lnTo>
                      <a:pt x="1899" y="1117"/>
                    </a:lnTo>
                    <a:lnTo>
                      <a:pt x="1897" y="1118"/>
                    </a:lnTo>
                    <a:lnTo>
                      <a:pt x="1895" y="1119"/>
                    </a:lnTo>
                    <a:lnTo>
                      <a:pt x="1894" y="1119"/>
                    </a:lnTo>
                    <a:lnTo>
                      <a:pt x="1893" y="1118"/>
                    </a:lnTo>
                    <a:lnTo>
                      <a:pt x="1894" y="1118"/>
                    </a:lnTo>
                    <a:lnTo>
                      <a:pt x="1895" y="1116"/>
                    </a:lnTo>
                    <a:lnTo>
                      <a:pt x="1895" y="1116"/>
                    </a:lnTo>
                    <a:lnTo>
                      <a:pt x="1899" y="1115"/>
                    </a:lnTo>
                    <a:lnTo>
                      <a:pt x="1900" y="1115"/>
                    </a:lnTo>
                    <a:lnTo>
                      <a:pt x="1904" y="1112"/>
                    </a:lnTo>
                    <a:lnTo>
                      <a:pt x="1907" y="1110"/>
                    </a:lnTo>
                    <a:lnTo>
                      <a:pt x="1910" y="1109"/>
                    </a:lnTo>
                    <a:close/>
                    <a:moveTo>
                      <a:pt x="2257" y="971"/>
                    </a:moveTo>
                    <a:lnTo>
                      <a:pt x="2257" y="970"/>
                    </a:lnTo>
                    <a:lnTo>
                      <a:pt x="2258" y="971"/>
                    </a:lnTo>
                    <a:lnTo>
                      <a:pt x="2258" y="972"/>
                    </a:lnTo>
                    <a:lnTo>
                      <a:pt x="2257" y="973"/>
                    </a:lnTo>
                    <a:lnTo>
                      <a:pt x="2255" y="978"/>
                    </a:lnTo>
                    <a:lnTo>
                      <a:pt x="2253" y="980"/>
                    </a:lnTo>
                    <a:lnTo>
                      <a:pt x="2252" y="981"/>
                    </a:lnTo>
                    <a:lnTo>
                      <a:pt x="2250" y="983"/>
                    </a:lnTo>
                    <a:lnTo>
                      <a:pt x="2249" y="984"/>
                    </a:lnTo>
                    <a:lnTo>
                      <a:pt x="2247" y="987"/>
                    </a:lnTo>
                    <a:lnTo>
                      <a:pt x="2247" y="989"/>
                    </a:lnTo>
                    <a:lnTo>
                      <a:pt x="2246" y="989"/>
                    </a:lnTo>
                    <a:lnTo>
                      <a:pt x="2246" y="990"/>
                    </a:lnTo>
                    <a:lnTo>
                      <a:pt x="2246" y="990"/>
                    </a:lnTo>
                    <a:lnTo>
                      <a:pt x="2245" y="991"/>
                    </a:lnTo>
                    <a:lnTo>
                      <a:pt x="2245" y="992"/>
                    </a:lnTo>
                    <a:lnTo>
                      <a:pt x="2244" y="992"/>
                    </a:lnTo>
                    <a:lnTo>
                      <a:pt x="2241" y="996"/>
                    </a:lnTo>
                    <a:lnTo>
                      <a:pt x="2239" y="996"/>
                    </a:lnTo>
                    <a:lnTo>
                      <a:pt x="2239" y="996"/>
                    </a:lnTo>
                    <a:lnTo>
                      <a:pt x="2238" y="994"/>
                    </a:lnTo>
                    <a:lnTo>
                      <a:pt x="2237" y="991"/>
                    </a:lnTo>
                    <a:lnTo>
                      <a:pt x="2237" y="989"/>
                    </a:lnTo>
                    <a:lnTo>
                      <a:pt x="2237" y="986"/>
                    </a:lnTo>
                    <a:lnTo>
                      <a:pt x="2238" y="983"/>
                    </a:lnTo>
                    <a:lnTo>
                      <a:pt x="2241" y="978"/>
                    </a:lnTo>
                    <a:lnTo>
                      <a:pt x="2243" y="974"/>
                    </a:lnTo>
                    <a:lnTo>
                      <a:pt x="2244" y="974"/>
                    </a:lnTo>
                    <a:lnTo>
                      <a:pt x="2245" y="974"/>
                    </a:lnTo>
                    <a:lnTo>
                      <a:pt x="2246" y="973"/>
                    </a:lnTo>
                    <a:lnTo>
                      <a:pt x="2246" y="973"/>
                    </a:lnTo>
                    <a:lnTo>
                      <a:pt x="2247" y="974"/>
                    </a:lnTo>
                    <a:lnTo>
                      <a:pt x="2248" y="974"/>
                    </a:lnTo>
                    <a:lnTo>
                      <a:pt x="2250" y="974"/>
                    </a:lnTo>
                    <a:lnTo>
                      <a:pt x="2250" y="974"/>
                    </a:lnTo>
                    <a:lnTo>
                      <a:pt x="2251" y="974"/>
                    </a:lnTo>
                    <a:lnTo>
                      <a:pt x="2253" y="974"/>
                    </a:lnTo>
                    <a:lnTo>
                      <a:pt x="2254" y="974"/>
                    </a:lnTo>
                    <a:lnTo>
                      <a:pt x="2255" y="973"/>
                    </a:lnTo>
                    <a:lnTo>
                      <a:pt x="2256" y="972"/>
                    </a:lnTo>
                    <a:lnTo>
                      <a:pt x="2257" y="971"/>
                    </a:lnTo>
                    <a:close/>
                    <a:moveTo>
                      <a:pt x="2260" y="925"/>
                    </a:moveTo>
                    <a:lnTo>
                      <a:pt x="2259" y="924"/>
                    </a:lnTo>
                    <a:lnTo>
                      <a:pt x="2258" y="921"/>
                    </a:lnTo>
                    <a:lnTo>
                      <a:pt x="2257" y="919"/>
                    </a:lnTo>
                    <a:lnTo>
                      <a:pt x="2257" y="918"/>
                    </a:lnTo>
                    <a:lnTo>
                      <a:pt x="2258" y="920"/>
                    </a:lnTo>
                    <a:lnTo>
                      <a:pt x="2259" y="921"/>
                    </a:lnTo>
                    <a:lnTo>
                      <a:pt x="2260" y="925"/>
                    </a:lnTo>
                    <a:close/>
                    <a:moveTo>
                      <a:pt x="1478" y="879"/>
                    </a:moveTo>
                    <a:lnTo>
                      <a:pt x="1481" y="882"/>
                    </a:lnTo>
                    <a:lnTo>
                      <a:pt x="1482" y="882"/>
                    </a:lnTo>
                    <a:lnTo>
                      <a:pt x="1482" y="883"/>
                    </a:lnTo>
                    <a:lnTo>
                      <a:pt x="1479" y="882"/>
                    </a:lnTo>
                    <a:lnTo>
                      <a:pt x="1478" y="880"/>
                    </a:lnTo>
                    <a:lnTo>
                      <a:pt x="1477" y="877"/>
                    </a:lnTo>
                    <a:lnTo>
                      <a:pt x="1476" y="873"/>
                    </a:lnTo>
                    <a:lnTo>
                      <a:pt x="1477" y="875"/>
                    </a:lnTo>
                    <a:lnTo>
                      <a:pt x="1478" y="877"/>
                    </a:lnTo>
                    <a:lnTo>
                      <a:pt x="1478" y="878"/>
                    </a:lnTo>
                    <a:lnTo>
                      <a:pt x="1478" y="879"/>
                    </a:lnTo>
                    <a:close/>
                    <a:moveTo>
                      <a:pt x="1467" y="807"/>
                    </a:moveTo>
                    <a:lnTo>
                      <a:pt x="1468" y="804"/>
                    </a:lnTo>
                    <a:lnTo>
                      <a:pt x="1469" y="803"/>
                    </a:lnTo>
                    <a:lnTo>
                      <a:pt x="1469" y="805"/>
                    </a:lnTo>
                    <a:lnTo>
                      <a:pt x="1468" y="807"/>
                    </a:lnTo>
                    <a:lnTo>
                      <a:pt x="1466" y="810"/>
                    </a:lnTo>
                    <a:lnTo>
                      <a:pt x="1465" y="810"/>
                    </a:lnTo>
                    <a:lnTo>
                      <a:pt x="1465" y="809"/>
                    </a:lnTo>
                    <a:lnTo>
                      <a:pt x="1466" y="808"/>
                    </a:lnTo>
                    <a:lnTo>
                      <a:pt x="1467" y="807"/>
                    </a:lnTo>
                    <a:close/>
                    <a:moveTo>
                      <a:pt x="8" y="302"/>
                    </a:moveTo>
                    <a:lnTo>
                      <a:pt x="9" y="304"/>
                    </a:lnTo>
                    <a:lnTo>
                      <a:pt x="10" y="307"/>
                    </a:lnTo>
                    <a:lnTo>
                      <a:pt x="9" y="309"/>
                    </a:lnTo>
                    <a:lnTo>
                      <a:pt x="10" y="312"/>
                    </a:lnTo>
                    <a:lnTo>
                      <a:pt x="9" y="315"/>
                    </a:lnTo>
                    <a:lnTo>
                      <a:pt x="8" y="318"/>
                    </a:lnTo>
                    <a:lnTo>
                      <a:pt x="7" y="318"/>
                    </a:lnTo>
                    <a:lnTo>
                      <a:pt x="6" y="319"/>
                    </a:lnTo>
                    <a:lnTo>
                      <a:pt x="5" y="319"/>
                    </a:lnTo>
                    <a:lnTo>
                      <a:pt x="5" y="320"/>
                    </a:lnTo>
                    <a:lnTo>
                      <a:pt x="5" y="319"/>
                    </a:lnTo>
                    <a:lnTo>
                      <a:pt x="5" y="318"/>
                    </a:lnTo>
                    <a:lnTo>
                      <a:pt x="5" y="318"/>
                    </a:lnTo>
                    <a:lnTo>
                      <a:pt x="5" y="315"/>
                    </a:lnTo>
                    <a:lnTo>
                      <a:pt x="5" y="315"/>
                    </a:lnTo>
                    <a:lnTo>
                      <a:pt x="5" y="313"/>
                    </a:lnTo>
                    <a:lnTo>
                      <a:pt x="5" y="311"/>
                    </a:lnTo>
                    <a:lnTo>
                      <a:pt x="4" y="311"/>
                    </a:lnTo>
                    <a:lnTo>
                      <a:pt x="5" y="309"/>
                    </a:lnTo>
                    <a:lnTo>
                      <a:pt x="4" y="306"/>
                    </a:lnTo>
                    <a:lnTo>
                      <a:pt x="3" y="306"/>
                    </a:lnTo>
                    <a:lnTo>
                      <a:pt x="2" y="305"/>
                    </a:lnTo>
                    <a:lnTo>
                      <a:pt x="0" y="303"/>
                    </a:lnTo>
                    <a:lnTo>
                      <a:pt x="0" y="302"/>
                    </a:lnTo>
                    <a:lnTo>
                      <a:pt x="0" y="301"/>
                    </a:lnTo>
                    <a:lnTo>
                      <a:pt x="0" y="299"/>
                    </a:lnTo>
                    <a:lnTo>
                      <a:pt x="0" y="298"/>
                    </a:lnTo>
                    <a:lnTo>
                      <a:pt x="0" y="297"/>
                    </a:lnTo>
                    <a:lnTo>
                      <a:pt x="2" y="296"/>
                    </a:lnTo>
                    <a:lnTo>
                      <a:pt x="4" y="295"/>
                    </a:lnTo>
                    <a:lnTo>
                      <a:pt x="5" y="293"/>
                    </a:lnTo>
                    <a:lnTo>
                      <a:pt x="6" y="293"/>
                    </a:lnTo>
                    <a:lnTo>
                      <a:pt x="8" y="294"/>
                    </a:lnTo>
                    <a:lnTo>
                      <a:pt x="6" y="295"/>
                    </a:lnTo>
                    <a:lnTo>
                      <a:pt x="5" y="297"/>
                    </a:lnTo>
                    <a:lnTo>
                      <a:pt x="5" y="298"/>
                    </a:lnTo>
                    <a:lnTo>
                      <a:pt x="6" y="299"/>
                    </a:lnTo>
                    <a:lnTo>
                      <a:pt x="7" y="301"/>
                    </a:lnTo>
                    <a:lnTo>
                      <a:pt x="8" y="302"/>
                    </a:lnTo>
                    <a:close/>
                    <a:moveTo>
                      <a:pt x="365" y="493"/>
                    </a:moveTo>
                    <a:lnTo>
                      <a:pt x="366" y="492"/>
                    </a:lnTo>
                    <a:lnTo>
                      <a:pt x="367" y="492"/>
                    </a:lnTo>
                    <a:lnTo>
                      <a:pt x="368" y="492"/>
                    </a:lnTo>
                    <a:lnTo>
                      <a:pt x="369" y="493"/>
                    </a:lnTo>
                    <a:lnTo>
                      <a:pt x="369" y="494"/>
                    </a:lnTo>
                    <a:lnTo>
                      <a:pt x="369" y="493"/>
                    </a:lnTo>
                    <a:lnTo>
                      <a:pt x="370" y="493"/>
                    </a:lnTo>
                    <a:lnTo>
                      <a:pt x="371" y="494"/>
                    </a:lnTo>
                    <a:lnTo>
                      <a:pt x="373" y="496"/>
                    </a:lnTo>
                    <a:lnTo>
                      <a:pt x="373" y="497"/>
                    </a:lnTo>
                    <a:lnTo>
                      <a:pt x="372" y="497"/>
                    </a:lnTo>
                    <a:lnTo>
                      <a:pt x="371" y="496"/>
                    </a:lnTo>
                    <a:lnTo>
                      <a:pt x="369" y="495"/>
                    </a:lnTo>
                    <a:lnTo>
                      <a:pt x="367" y="495"/>
                    </a:lnTo>
                    <a:lnTo>
                      <a:pt x="365" y="495"/>
                    </a:lnTo>
                    <a:lnTo>
                      <a:pt x="364" y="494"/>
                    </a:lnTo>
                    <a:lnTo>
                      <a:pt x="364" y="494"/>
                    </a:lnTo>
                    <a:lnTo>
                      <a:pt x="364" y="493"/>
                    </a:lnTo>
                    <a:lnTo>
                      <a:pt x="365" y="493"/>
                    </a:lnTo>
                    <a:close/>
                    <a:moveTo>
                      <a:pt x="2048" y="834"/>
                    </a:moveTo>
                    <a:lnTo>
                      <a:pt x="2047" y="833"/>
                    </a:lnTo>
                    <a:lnTo>
                      <a:pt x="2047" y="833"/>
                    </a:lnTo>
                    <a:lnTo>
                      <a:pt x="2046" y="831"/>
                    </a:lnTo>
                    <a:lnTo>
                      <a:pt x="2047" y="830"/>
                    </a:lnTo>
                    <a:lnTo>
                      <a:pt x="2048" y="830"/>
                    </a:lnTo>
                    <a:lnTo>
                      <a:pt x="2049" y="829"/>
                    </a:lnTo>
                    <a:lnTo>
                      <a:pt x="2049" y="827"/>
                    </a:lnTo>
                    <a:lnTo>
                      <a:pt x="2048" y="825"/>
                    </a:lnTo>
                    <a:lnTo>
                      <a:pt x="2047" y="824"/>
                    </a:lnTo>
                    <a:lnTo>
                      <a:pt x="2047" y="822"/>
                    </a:lnTo>
                    <a:lnTo>
                      <a:pt x="2045" y="821"/>
                    </a:lnTo>
                    <a:lnTo>
                      <a:pt x="2044" y="820"/>
                    </a:lnTo>
                    <a:lnTo>
                      <a:pt x="2042" y="821"/>
                    </a:lnTo>
                    <a:lnTo>
                      <a:pt x="2042" y="822"/>
                    </a:lnTo>
                    <a:lnTo>
                      <a:pt x="2041" y="822"/>
                    </a:lnTo>
                    <a:lnTo>
                      <a:pt x="2041" y="821"/>
                    </a:lnTo>
                    <a:lnTo>
                      <a:pt x="2042" y="820"/>
                    </a:lnTo>
                    <a:lnTo>
                      <a:pt x="2043" y="819"/>
                    </a:lnTo>
                    <a:lnTo>
                      <a:pt x="2044" y="818"/>
                    </a:lnTo>
                    <a:lnTo>
                      <a:pt x="2047" y="820"/>
                    </a:lnTo>
                    <a:lnTo>
                      <a:pt x="2049" y="821"/>
                    </a:lnTo>
                    <a:lnTo>
                      <a:pt x="2052" y="825"/>
                    </a:lnTo>
                    <a:lnTo>
                      <a:pt x="2053" y="828"/>
                    </a:lnTo>
                    <a:lnTo>
                      <a:pt x="2052" y="832"/>
                    </a:lnTo>
                    <a:lnTo>
                      <a:pt x="2051" y="833"/>
                    </a:lnTo>
                    <a:lnTo>
                      <a:pt x="2049" y="835"/>
                    </a:lnTo>
                    <a:lnTo>
                      <a:pt x="2048" y="834"/>
                    </a:lnTo>
                    <a:close/>
                    <a:moveTo>
                      <a:pt x="555" y="643"/>
                    </a:moveTo>
                    <a:lnTo>
                      <a:pt x="556" y="642"/>
                    </a:lnTo>
                    <a:lnTo>
                      <a:pt x="557" y="642"/>
                    </a:lnTo>
                    <a:lnTo>
                      <a:pt x="557" y="643"/>
                    </a:lnTo>
                    <a:lnTo>
                      <a:pt x="557" y="644"/>
                    </a:lnTo>
                    <a:lnTo>
                      <a:pt x="556" y="644"/>
                    </a:lnTo>
                    <a:lnTo>
                      <a:pt x="555" y="643"/>
                    </a:lnTo>
                    <a:close/>
                    <a:moveTo>
                      <a:pt x="546" y="605"/>
                    </a:moveTo>
                    <a:lnTo>
                      <a:pt x="547" y="605"/>
                    </a:lnTo>
                    <a:lnTo>
                      <a:pt x="548" y="605"/>
                    </a:lnTo>
                    <a:lnTo>
                      <a:pt x="548" y="605"/>
                    </a:lnTo>
                    <a:lnTo>
                      <a:pt x="547" y="607"/>
                    </a:lnTo>
                    <a:lnTo>
                      <a:pt x="547" y="608"/>
                    </a:lnTo>
                    <a:lnTo>
                      <a:pt x="546" y="609"/>
                    </a:lnTo>
                    <a:lnTo>
                      <a:pt x="545" y="609"/>
                    </a:lnTo>
                    <a:lnTo>
                      <a:pt x="544" y="608"/>
                    </a:lnTo>
                    <a:lnTo>
                      <a:pt x="544" y="607"/>
                    </a:lnTo>
                    <a:lnTo>
                      <a:pt x="546" y="605"/>
                    </a:lnTo>
                    <a:close/>
                    <a:moveTo>
                      <a:pt x="447" y="592"/>
                    </a:moveTo>
                    <a:lnTo>
                      <a:pt x="447" y="591"/>
                    </a:lnTo>
                    <a:lnTo>
                      <a:pt x="448" y="591"/>
                    </a:lnTo>
                    <a:lnTo>
                      <a:pt x="448" y="592"/>
                    </a:lnTo>
                    <a:lnTo>
                      <a:pt x="448" y="593"/>
                    </a:lnTo>
                    <a:lnTo>
                      <a:pt x="447" y="596"/>
                    </a:lnTo>
                    <a:lnTo>
                      <a:pt x="447" y="597"/>
                    </a:lnTo>
                    <a:lnTo>
                      <a:pt x="447" y="599"/>
                    </a:lnTo>
                    <a:lnTo>
                      <a:pt x="447" y="601"/>
                    </a:lnTo>
                    <a:lnTo>
                      <a:pt x="447" y="602"/>
                    </a:lnTo>
                    <a:lnTo>
                      <a:pt x="447" y="604"/>
                    </a:lnTo>
                    <a:lnTo>
                      <a:pt x="446" y="605"/>
                    </a:lnTo>
                    <a:lnTo>
                      <a:pt x="446" y="605"/>
                    </a:lnTo>
                    <a:lnTo>
                      <a:pt x="446" y="607"/>
                    </a:lnTo>
                    <a:lnTo>
                      <a:pt x="445" y="607"/>
                    </a:lnTo>
                    <a:lnTo>
                      <a:pt x="444" y="606"/>
                    </a:lnTo>
                    <a:lnTo>
                      <a:pt x="444" y="605"/>
                    </a:lnTo>
                    <a:lnTo>
                      <a:pt x="445" y="604"/>
                    </a:lnTo>
                    <a:lnTo>
                      <a:pt x="446" y="601"/>
                    </a:lnTo>
                    <a:lnTo>
                      <a:pt x="446" y="597"/>
                    </a:lnTo>
                    <a:lnTo>
                      <a:pt x="447" y="595"/>
                    </a:lnTo>
                    <a:lnTo>
                      <a:pt x="447" y="593"/>
                    </a:lnTo>
                    <a:lnTo>
                      <a:pt x="447" y="592"/>
                    </a:lnTo>
                    <a:close/>
                    <a:moveTo>
                      <a:pt x="522" y="574"/>
                    </a:moveTo>
                    <a:lnTo>
                      <a:pt x="522" y="574"/>
                    </a:lnTo>
                    <a:lnTo>
                      <a:pt x="522" y="574"/>
                    </a:lnTo>
                    <a:lnTo>
                      <a:pt x="522" y="573"/>
                    </a:lnTo>
                    <a:lnTo>
                      <a:pt x="523" y="573"/>
                    </a:lnTo>
                    <a:lnTo>
                      <a:pt x="523" y="574"/>
                    </a:lnTo>
                    <a:lnTo>
                      <a:pt x="524" y="574"/>
                    </a:lnTo>
                    <a:lnTo>
                      <a:pt x="525" y="576"/>
                    </a:lnTo>
                    <a:lnTo>
                      <a:pt x="524" y="577"/>
                    </a:lnTo>
                    <a:lnTo>
                      <a:pt x="524" y="578"/>
                    </a:lnTo>
                    <a:lnTo>
                      <a:pt x="523" y="578"/>
                    </a:lnTo>
                    <a:lnTo>
                      <a:pt x="522" y="577"/>
                    </a:lnTo>
                    <a:lnTo>
                      <a:pt x="522" y="576"/>
                    </a:lnTo>
                    <a:lnTo>
                      <a:pt x="522" y="574"/>
                    </a:lnTo>
                    <a:close/>
                    <a:moveTo>
                      <a:pt x="507" y="566"/>
                    </a:moveTo>
                    <a:lnTo>
                      <a:pt x="508" y="566"/>
                    </a:lnTo>
                    <a:lnTo>
                      <a:pt x="508" y="566"/>
                    </a:lnTo>
                    <a:lnTo>
                      <a:pt x="508" y="567"/>
                    </a:lnTo>
                    <a:lnTo>
                      <a:pt x="508" y="568"/>
                    </a:lnTo>
                    <a:lnTo>
                      <a:pt x="509" y="569"/>
                    </a:lnTo>
                    <a:lnTo>
                      <a:pt x="508" y="569"/>
                    </a:lnTo>
                    <a:lnTo>
                      <a:pt x="508" y="568"/>
                    </a:lnTo>
                    <a:lnTo>
                      <a:pt x="507" y="568"/>
                    </a:lnTo>
                    <a:lnTo>
                      <a:pt x="507" y="567"/>
                    </a:lnTo>
                    <a:lnTo>
                      <a:pt x="507" y="566"/>
                    </a:lnTo>
                    <a:lnTo>
                      <a:pt x="507" y="566"/>
                    </a:lnTo>
                    <a:close/>
                    <a:moveTo>
                      <a:pt x="505" y="540"/>
                    </a:moveTo>
                    <a:lnTo>
                      <a:pt x="506" y="539"/>
                    </a:lnTo>
                    <a:lnTo>
                      <a:pt x="507" y="539"/>
                    </a:lnTo>
                    <a:lnTo>
                      <a:pt x="507" y="540"/>
                    </a:lnTo>
                    <a:lnTo>
                      <a:pt x="507" y="541"/>
                    </a:lnTo>
                    <a:lnTo>
                      <a:pt x="506" y="541"/>
                    </a:lnTo>
                    <a:lnTo>
                      <a:pt x="507" y="542"/>
                    </a:lnTo>
                    <a:lnTo>
                      <a:pt x="506" y="542"/>
                    </a:lnTo>
                    <a:lnTo>
                      <a:pt x="505" y="542"/>
                    </a:lnTo>
                    <a:lnTo>
                      <a:pt x="505" y="541"/>
                    </a:lnTo>
                    <a:lnTo>
                      <a:pt x="505" y="540"/>
                    </a:lnTo>
                    <a:close/>
                    <a:moveTo>
                      <a:pt x="448" y="452"/>
                    </a:moveTo>
                    <a:lnTo>
                      <a:pt x="447" y="451"/>
                    </a:lnTo>
                    <a:lnTo>
                      <a:pt x="448" y="450"/>
                    </a:lnTo>
                    <a:lnTo>
                      <a:pt x="450" y="451"/>
                    </a:lnTo>
                    <a:lnTo>
                      <a:pt x="451" y="453"/>
                    </a:lnTo>
                    <a:lnTo>
                      <a:pt x="451" y="455"/>
                    </a:lnTo>
                    <a:lnTo>
                      <a:pt x="449" y="456"/>
                    </a:lnTo>
                    <a:lnTo>
                      <a:pt x="448" y="456"/>
                    </a:lnTo>
                    <a:lnTo>
                      <a:pt x="448" y="454"/>
                    </a:lnTo>
                    <a:lnTo>
                      <a:pt x="448" y="452"/>
                    </a:lnTo>
                    <a:close/>
                    <a:moveTo>
                      <a:pt x="462" y="436"/>
                    </a:moveTo>
                    <a:lnTo>
                      <a:pt x="461" y="435"/>
                    </a:lnTo>
                    <a:lnTo>
                      <a:pt x="461" y="434"/>
                    </a:lnTo>
                    <a:lnTo>
                      <a:pt x="463" y="434"/>
                    </a:lnTo>
                    <a:lnTo>
                      <a:pt x="464" y="434"/>
                    </a:lnTo>
                    <a:lnTo>
                      <a:pt x="465" y="435"/>
                    </a:lnTo>
                    <a:lnTo>
                      <a:pt x="465" y="436"/>
                    </a:lnTo>
                    <a:lnTo>
                      <a:pt x="463" y="436"/>
                    </a:lnTo>
                    <a:lnTo>
                      <a:pt x="462" y="436"/>
                    </a:lnTo>
                    <a:close/>
                    <a:moveTo>
                      <a:pt x="225" y="399"/>
                    </a:moveTo>
                    <a:lnTo>
                      <a:pt x="226" y="399"/>
                    </a:lnTo>
                    <a:lnTo>
                      <a:pt x="227" y="399"/>
                    </a:lnTo>
                    <a:lnTo>
                      <a:pt x="228" y="400"/>
                    </a:lnTo>
                    <a:lnTo>
                      <a:pt x="229" y="401"/>
                    </a:lnTo>
                    <a:lnTo>
                      <a:pt x="229" y="402"/>
                    </a:lnTo>
                    <a:lnTo>
                      <a:pt x="228" y="403"/>
                    </a:lnTo>
                    <a:lnTo>
                      <a:pt x="228" y="402"/>
                    </a:lnTo>
                    <a:lnTo>
                      <a:pt x="227" y="401"/>
                    </a:lnTo>
                    <a:lnTo>
                      <a:pt x="226" y="399"/>
                    </a:lnTo>
                    <a:lnTo>
                      <a:pt x="225" y="399"/>
                    </a:lnTo>
                    <a:lnTo>
                      <a:pt x="224" y="399"/>
                    </a:lnTo>
                    <a:lnTo>
                      <a:pt x="224" y="399"/>
                    </a:lnTo>
                    <a:lnTo>
                      <a:pt x="225" y="399"/>
                    </a:lnTo>
                    <a:close/>
                    <a:moveTo>
                      <a:pt x="498" y="393"/>
                    </a:moveTo>
                    <a:lnTo>
                      <a:pt x="497" y="392"/>
                    </a:lnTo>
                    <a:lnTo>
                      <a:pt x="498" y="391"/>
                    </a:lnTo>
                    <a:lnTo>
                      <a:pt x="499" y="393"/>
                    </a:lnTo>
                    <a:lnTo>
                      <a:pt x="500" y="394"/>
                    </a:lnTo>
                    <a:lnTo>
                      <a:pt x="498" y="394"/>
                    </a:lnTo>
                    <a:lnTo>
                      <a:pt x="498" y="393"/>
                    </a:lnTo>
                    <a:close/>
                    <a:moveTo>
                      <a:pt x="198" y="364"/>
                    </a:moveTo>
                    <a:lnTo>
                      <a:pt x="198" y="365"/>
                    </a:lnTo>
                    <a:lnTo>
                      <a:pt x="198" y="364"/>
                    </a:lnTo>
                    <a:lnTo>
                      <a:pt x="199" y="364"/>
                    </a:lnTo>
                    <a:lnTo>
                      <a:pt x="200" y="365"/>
                    </a:lnTo>
                    <a:lnTo>
                      <a:pt x="199" y="365"/>
                    </a:lnTo>
                    <a:lnTo>
                      <a:pt x="198" y="366"/>
                    </a:lnTo>
                    <a:lnTo>
                      <a:pt x="198" y="366"/>
                    </a:lnTo>
                    <a:lnTo>
                      <a:pt x="197" y="365"/>
                    </a:lnTo>
                    <a:lnTo>
                      <a:pt x="198" y="364"/>
                    </a:lnTo>
                    <a:close/>
                    <a:moveTo>
                      <a:pt x="346" y="301"/>
                    </a:moveTo>
                    <a:lnTo>
                      <a:pt x="347" y="301"/>
                    </a:lnTo>
                    <a:lnTo>
                      <a:pt x="347" y="302"/>
                    </a:lnTo>
                    <a:lnTo>
                      <a:pt x="347" y="302"/>
                    </a:lnTo>
                    <a:lnTo>
                      <a:pt x="347" y="303"/>
                    </a:lnTo>
                    <a:lnTo>
                      <a:pt x="347" y="304"/>
                    </a:lnTo>
                    <a:lnTo>
                      <a:pt x="347" y="304"/>
                    </a:lnTo>
                    <a:lnTo>
                      <a:pt x="347" y="305"/>
                    </a:lnTo>
                    <a:lnTo>
                      <a:pt x="347" y="306"/>
                    </a:lnTo>
                    <a:lnTo>
                      <a:pt x="347" y="306"/>
                    </a:lnTo>
                    <a:lnTo>
                      <a:pt x="347" y="305"/>
                    </a:lnTo>
                    <a:lnTo>
                      <a:pt x="346" y="305"/>
                    </a:lnTo>
                    <a:lnTo>
                      <a:pt x="347" y="304"/>
                    </a:lnTo>
                    <a:lnTo>
                      <a:pt x="346" y="303"/>
                    </a:lnTo>
                    <a:lnTo>
                      <a:pt x="346" y="302"/>
                    </a:lnTo>
                    <a:lnTo>
                      <a:pt x="346" y="302"/>
                    </a:lnTo>
                    <a:lnTo>
                      <a:pt x="345" y="302"/>
                    </a:lnTo>
                    <a:lnTo>
                      <a:pt x="346" y="301"/>
                    </a:lnTo>
                    <a:close/>
                    <a:moveTo>
                      <a:pt x="281" y="228"/>
                    </a:moveTo>
                    <a:lnTo>
                      <a:pt x="283" y="228"/>
                    </a:lnTo>
                    <a:lnTo>
                      <a:pt x="283" y="229"/>
                    </a:lnTo>
                    <a:lnTo>
                      <a:pt x="283" y="230"/>
                    </a:lnTo>
                    <a:lnTo>
                      <a:pt x="282" y="230"/>
                    </a:lnTo>
                    <a:lnTo>
                      <a:pt x="281" y="230"/>
                    </a:lnTo>
                    <a:lnTo>
                      <a:pt x="281" y="229"/>
                    </a:lnTo>
                    <a:lnTo>
                      <a:pt x="281" y="228"/>
                    </a:lnTo>
                    <a:close/>
                    <a:moveTo>
                      <a:pt x="161" y="186"/>
                    </a:moveTo>
                    <a:lnTo>
                      <a:pt x="161" y="187"/>
                    </a:lnTo>
                    <a:lnTo>
                      <a:pt x="160" y="187"/>
                    </a:lnTo>
                    <a:lnTo>
                      <a:pt x="160" y="186"/>
                    </a:lnTo>
                    <a:lnTo>
                      <a:pt x="161" y="186"/>
                    </a:lnTo>
                    <a:close/>
                    <a:moveTo>
                      <a:pt x="79" y="25"/>
                    </a:moveTo>
                    <a:lnTo>
                      <a:pt x="79" y="25"/>
                    </a:lnTo>
                    <a:lnTo>
                      <a:pt x="80" y="26"/>
                    </a:lnTo>
                    <a:lnTo>
                      <a:pt x="80" y="27"/>
                    </a:lnTo>
                    <a:lnTo>
                      <a:pt x="79" y="26"/>
                    </a:lnTo>
                    <a:lnTo>
                      <a:pt x="79" y="25"/>
                    </a:lnTo>
                    <a:lnTo>
                      <a:pt x="79" y="25"/>
                    </a:lnTo>
                    <a:close/>
                  </a:path>
                </a:pathLst>
              </a:custGeom>
              <a:solidFill>
                <a:srgbClr val="FFC00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32" name="Freeform 5">
                <a:extLst>
                  <a:ext uri="{FF2B5EF4-FFF2-40B4-BE49-F238E27FC236}">
                    <a16:creationId xmlns:a16="http://schemas.microsoft.com/office/drawing/2014/main" id="{58F444BB-BDE0-F824-1F63-E04DC4CF3A4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02231" y="4151323"/>
                <a:ext cx="517525" cy="654051"/>
              </a:xfrm>
              <a:custGeom>
                <a:avLst/>
                <a:gdLst>
                  <a:gd name="T0" fmla="*/ 251 w 326"/>
                  <a:gd name="T1" fmla="*/ 32 h 412"/>
                  <a:gd name="T2" fmla="*/ 253 w 326"/>
                  <a:gd name="T3" fmla="*/ 33 h 412"/>
                  <a:gd name="T4" fmla="*/ 293 w 326"/>
                  <a:gd name="T5" fmla="*/ 90 h 412"/>
                  <a:gd name="T6" fmla="*/ 310 w 326"/>
                  <a:gd name="T7" fmla="*/ 113 h 412"/>
                  <a:gd name="T8" fmla="*/ 323 w 326"/>
                  <a:gd name="T9" fmla="*/ 122 h 412"/>
                  <a:gd name="T10" fmla="*/ 306 w 326"/>
                  <a:gd name="T11" fmla="*/ 117 h 412"/>
                  <a:gd name="T12" fmla="*/ 299 w 326"/>
                  <a:gd name="T13" fmla="*/ 127 h 412"/>
                  <a:gd name="T14" fmla="*/ 305 w 326"/>
                  <a:gd name="T15" fmla="*/ 158 h 412"/>
                  <a:gd name="T16" fmla="*/ 303 w 326"/>
                  <a:gd name="T17" fmla="*/ 176 h 412"/>
                  <a:gd name="T18" fmla="*/ 305 w 326"/>
                  <a:gd name="T19" fmla="*/ 198 h 412"/>
                  <a:gd name="T20" fmla="*/ 295 w 326"/>
                  <a:gd name="T21" fmla="*/ 214 h 412"/>
                  <a:gd name="T22" fmla="*/ 301 w 326"/>
                  <a:gd name="T23" fmla="*/ 226 h 412"/>
                  <a:gd name="T24" fmla="*/ 285 w 326"/>
                  <a:gd name="T25" fmla="*/ 197 h 412"/>
                  <a:gd name="T26" fmla="*/ 283 w 326"/>
                  <a:gd name="T27" fmla="*/ 189 h 412"/>
                  <a:gd name="T28" fmla="*/ 277 w 326"/>
                  <a:gd name="T29" fmla="*/ 187 h 412"/>
                  <a:gd name="T30" fmla="*/ 266 w 326"/>
                  <a:gd name="T31" fmla="*/ 180 h 412"/>
                  <a:gd name="T32" fmla="*/ 265 w 326"/>
                  <a:gd name="T33" fmla="*/ 190 h 412"/>
                  <a:gd name="T34" fmla="*/ 273 w 326"/>
                  <a:gd name="T35" fmla="*/ 198 h 412"/>
                  <a:gd name="T36" fmla="*/ 266 w 326"/>
                  <a:gd name="T37" fmla="*/ 202 h 412"/>
                  <a:gd name="T38" fmla="*/ 241 w 326"/>
                  <a:gd name="T39" fmla="*/ 188 h 412"/>
                  <a:gd name="T40" fmla="*/ 253 w 326"/>
                  <a:gd name="T41" fmla="*/ 176 h 412"/>
                  <a:gd name="T42" fmla="*/ 253 w 326"/>
                  <a:gd name="T43" fmla="*/ 171 h 412"/>
                  <a:gd name="T44" fmla="*/ 250 w 326"/>
                  <a:gd name="T45" fmla="*/ 167 h 412"/>
                  <a:gd name="T46" fmla="*/ 243 w 326"/>
                  <a:gd name="T47" fmla="*/ 150 h 412"/>
                  <a:gd name="T48" fmla="*/ 214 w 326"/>
                  <a:gd name="T49" fmla="*/ 133 h 412"/>
                  <a:gd name="T50" fmla="*/ 209 w 326"/>
                  <a:gd name="T51" fmla="*/ 128 h 412"/>
                  <a:gd name="T52" fmla="*/ 183 w 326"/>
                  <a:gd name="T53" fmla="*/ 122 h 412"/>
                  <a:gd name="T54" fmla="*/ 176 w 326"/>
                  <a:gd name="T55" fmla="*/ 114 h 412"/>
                  <a:gd name="T56" fmla="*/ 177 w 326"/>
                  <a:gd name="T57" fmla="*/ 103 h 412"/>
                  <a:gd name="T58" fmla="*/ 162 w 326"/>
                  <a:gd name="T59" fmla="*/ 90 h 412"/>
                  <a:gd name="T60" fmla="*/ 154 w 326"/>
                  <a:gd name="T61" fmla="*/ 83 h 412"/>
                  <a:gd name="T62" fmla="*/ 145 w 326"/>
                  <a:gd name="T63" fmla="*/ 76 h 412"/>
                  <a:gd name="T64" fmla="*/ 134 w 326"/>
                  <a:gd name="T65" fmla="*/ 73 h 412"/>
                  <a:gd name="T66" fmla="*/ 141 w 326"/>
                  <a:gd name="T67" fmla="*/ 86 h 412"/>
                  <a:gd name="T68" fmla="*/ 151 w 326"/>
                  <a:gd name="T69" fmla="*/ 92 h 412"/>
                  <a:gd name="T70" fmla="*/ 156 w 326"/>
                  <a:gd name="T71" fmla="*/ 101 h 412"/>
                  <a:gd name="T72" fmla="*/ 152 w 326"/>
                  <a:gd name="T73" fmla="*/ 107 h 412"/>
                  <a:gd name="T74" fmla="*/ 143 w 326"/>
                  <a:gd name="T75" fmla="*/ 121 h 412"/>
                  <a:gd name="T76" fmla="*/ 118 w 326"/>
                  <a:gd name="T77" fmla="*/ 99 h 412"/>
                  <a:gd name="T78" fmla="*/ 106 w 326"/>
                  <a:gd name="T79" fmla="*/ 95 h 412"/>
                  <a:gd name="T80" fmla="*/ 90 w 326"/>
                  <a:gd name="T81" fmla="*/ 68 h 412"/>
                  <a:gd name="T82" fmla="*/ 95 w 326"/>
                  <a:gd name="T83" fmla="*/ 58 h 412"/>
                  <a:gd name="T84" fmla="*/ 95 w 326"/>
                  <a:gd name="T85" fmla="*/ 49 h 412"/>
                  <a:gd name="T86" fmla="*/ 107 w 326"/>
                  <a:gd name="T87" fmla="*/ 44 h 412"/>
                  <a:gd name="T88" fmla="*/ 103 w 326"/>
                  <a:gd name="T89" fmla="*/ 40 h 412"/>
                  <a:gd name="T90" fmla="*/ 95 w 326"/>
                  <a:gd name="T91" fmla="*/ 27 h 412"/>
                  <a:gd name="T92" fmla="*/ 90 w 326"/>
                  <a:gd name="T93" fmla="*/ 21 h 412"/>
                  <a:gd name="T94" fmla="*/ 95 w 326"/>
                  <a:gd name="T95" fmla="*/ 20 h 412"/>
                  <a:gd name="T96" fmla="*/ 101 w 326"/>
                  <a:gd name="T97" fmla="*/ 16 h 412"/>
                  <a:gd name="T98" fmla="*/ 103 w 326"/>
                  <a:gd name="T99" fmla="*/ 11 h 412"/>
                  <a:gd name="T100" fmla="*/ 145 w 326"/>
                  <a:gd name="T101" fmla="*/ 16 h 412"/>
                  <a:gd name="T102" fmla="*/ 187 w 326"/>
                  <a:gd name="T103" fmla="*/ 15 h 412"/>
                  <a:gd name="T104" fmla="*/ 199 w 326"/>
                  <a:gd name="T105" fmla="*/ 17 h 412"/>
                  <a:gd name="T106" fmla="*/ 208 w 326"/>
                  <a:gd name="T107" fmla="*/ 28 h 412"/>
                  <a:gd name="T108" fmla="*/ 214 w 326"/>
                  <a:gd name="T109" fmla="*/ 32 h 412"/>
                  <a:gd name="T110" fmla="*/ 229 w 326"/>
                  <a:gd name="T111" fmla="*/ 36 h 412"/>
                  <a:gd name="T112" fmla="*/ 246 w 326"/>
                  <a:gd name="T113" fmla="*/ 23 h 412"/>
                  <a:gd name="T114" fmla="*/ 140 w 326"/>
                  <a:gd name="T115" fmla="*/ 83 h 412"/>
                  <a:gd name="T116" fmla="*/ 2 w 326"/>
                  <a:gd name="T117" fmla="*/ 412 h 412"/>
                  <a:gd name="T118" fmla="*/ 232 w 326"/>
                  <a:gd name="T119" fmla="*/ 181 h 4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26" h="412">
                    <a:moveTo>
                      <a:pt x="244" y="21"/>
                    </a:moveTo>
                    <a:lnTo>
                      <a:pt x="245" y="20"/>
                    </a:lnTo>
                    <a:lnTo>
                      <a:pt x="246" y="21"/>
                    </a:lnTo>
                    <a:lnTo>
                      <a:pt x="247" y="21"/>
                    </a:lnTo>
                    <a:lnTo>
                      <a:pt x="248" y="21"/>
                    </a:lnTo>
                    <a:lnTo>
                      <a:pt x="250" y="23"/>
                    </a:lnTo>
                    <a:lnTo>
                      <a:pt x="252" y="26"/>
                    </a:lnTo>
                    <a:lnTo>
                      <a:pt x="253" y="30"/>
                    </a:lnTo>
                    <a:lnTo>
                      <a:pt x="253" y="32"/>
                    </a:lnTo>
                    <a:lnTo>
                      <a:pt x="252" y="31"/>
                    </a:lnTo>
                    <a:lnTo>
                      <a:pt x="250" y="26"/>
                    </a:lnTo>
                    <a:lnTo>
                      <a:pt x="251" y="32"/>
                    </a:lnTo>
                    <a:lnTo>
                      <a:pt x="251" y="35"/>
                    </a:lnTo>
                    <a:lnTo>
                      <a:pt x="248" y="36"/>
                    </a:lnTo>
                    <a:lnTo>
                      <a:pt x="250" y="36"/>
                    </a:lnTo>
                    <a:lnTo>
                      <a:pt x="251" y="35"/>
                    </a:lnTo>
                    <a:lnTo>
                      <a:pt x="252" y="35"/>
                    </a:lnTo>
                    <a:lnTo>
                      <a:pt x="253" y="34"/>
                    </a:lnTo>
                    <a:lnTo>
                      <a:pt x="252" y="35"/>
                    </a:lnTo>
                    <a:lnTo>
                      <a:pt x="252" y="35"/>
                    </a:lnTo>
                    <a:lnTo>
                      <a:pt x="253" y="36"/>
                    </a:lnTo>
                    <a:lnTo>
                      <a:pt x="253" y="35"/>
                    </a:lnTo>
                    <a:lnTo>
                      <a:pt x="253" y="34"/>
                    </a:lnTo>
                    <a:lnTo>
                      <a:pt x="253" y="33"/>
                    </a:lnTo>
                    <a:lnTo>
                      <a:pt x="257" y="42"/>
                    </a:lnTo>
                    <a:lnTo>
                      <a:pt x="261" y="53"/>
                    </a:lnTo>
                    <a:lnTo>
                      <a:pt x="266" y="61"/>
                    </a:lnTo>
                    <a:lnTo>
                      <a:pt x="279" y="79"/>
                    </a:lnTo>
                    <a:lnTo>
                      <a:pt x="281" y="80"/>
                    </a:lnTo>
                    <a:lnTo>
                      <a:pt x="285" y="85"/>
                    </a:lnTo>
                    <a:lnTo>
                      <a:pt x="288" y="88"/>
                    </a:lnTo>
                    <a:lnTo>
                      <a:pt x="290" y="88"/>
                    </a:lnTo>
                    <a:lnTo>
                      <a:pt x="291" y="88"/>
                    </a:lnTo>
                    <a:lnTo>
                      <a:pt x="292" y="88"/>
                    </a:lnTo>
                    <a:lnTo>
                      <a:pt x="293" y="88"/>
                    </a:lnTo>
                    <a:lnTo>
                      <a:pt x="293" y="90"/>
                    </a:lnTo>
                    <a:lnTo>
                      <a:pt x="293" y="91"/>
                    </a:lnTo>
                    <a:lnTo>
                      <a:pt x="294" y="92"/>
                    </a:lnTo>
                    <a:lnTo>
                      <a:pt x="295" y="93"/>
                    </a:lnTo>
                    <a:lnTo>
                      <a:pt x="298" y="98"/>
                    </a:lnTo>
                    <a:lnTo>
                      <a:pt x="299" y="99"/>
                    </a:lnTo>
                    <a:lnTo>
                      <a:pt x="303" y="105"/>
                    </a:lnTo>
                    <a:lnTo>
                      <a:pt x="306" y="107"/>
                    </a:lnTo>
                    <a:lnTo>
                      <a:pt x="308" y="107"/>
                    </a:lnTo>
                    <a:lnTo>
                      <a:pt x="309" y="108"/>
                    </a:lnTo>
                    <a:lnTo>
                      <a:pt x="309" y="110"/>
                    </a:lnTo>
                    <a:lnTo>
                      <a:pt x="310" y="112"/>
                    </a:lnTo>
                    <a:lnTo>
                      <a:pt x="310" y="113"/>
                    </a:lnTo>
                    <a:lnTo>
                      <a:pt x="315" y="114"/>
                    </a:lnTo>
                    <a:lnTo>
                      <a:pt x="317" y="114"/>
                    </a:lnTo>
                    <a:lnTo>
                      <a:pt x="318" y="114"/>
                    </a:lnTo>
                    <a:lnTo>
                      <a:pt x="320" y="115"/>
                    </a:lnTo>
                    <a:lnTo>
                      <a:pt x="322" y="115"/>
                    </a:lnTo>
                    <a:lnTo>
                      <a:pt x="323" y="118"/>
                    </a:lnTo>
                    <a:lnTo>
                      <a:pt x="325" y="119"/>
                    </a:lnTo>
                    <a:lnTo>
                      <a:pt x="326" y="122"/>
                    </a:lnTo>
                    <a:lnTo>
                      <a:pt x="325" y="122"/>
                    </a:lnTo>
                    <a:lnTo>
                      <a:pt x="324" y="121"/>
                    </a:lnTo>
                    <a:lnTo>
                      <a:pt x="323" y="121"/>
                    </a:lnTo>
                    <a:lnTo>
                      <a:pt x="323" y="122"/>
                    </a:lnTo>
                    <a:lnTo>
                      <a:pt x="322" y="125"/>
                    </a:lnTo>
                    <a:lnTo>
                      <a:pt x="322" y="126"/>
                    </a:lnTo>
                    <a:lnTo>
                      <a:pt x="321" y="126"/>
                    </a:lnTo>
                    <a:lnTo>
                      <a:pt x="319" y="126"/>
                    </a:lnTo>
                    <a:lnTo>
                      <a:pt x="318" y="125"/>
                    </a:lnTo>
                    <a:lnTo>
                      <a:pt x="317" y="124"/>
                    </a:lnTo>
                    <a:lnTo>
                      <a:pt x="316" y="123"/>
                    </a:lnTo>
                    <a:lnTo>
                      <a:pt x="315" y="121"/>
                    </a:lnTo>
                    <a:lnTo>
                      <a:pt x="314" y="122"/>
                    </a:lnTo>
                    <a:lnTo>
                      <a:pt x="314" y="122"/>
                    </a:lnTo>
                    <a:lnTo>
                      <a:pt x="310" y="118"/>
                    </a:lnTo>
                    <a:lnTo>
                      <a:pt x="306" y="117"/>
                    </a:lnTo>
                    <a:lnTo>
                      <a:pt x="305" y="118"/>
                    </a:lnTo>
                    <a:lnTo>
                      <a:pt x="304" y="118"/>
                    </a:lnTo>
                    <a:lnTo>
                      <a:pt x="303" y="119"/>
                    </a:lnTo>
                    <a:lnTo>
                      <a:pt x="303" y="120"/>
                    </a:lnTo>
                    <a:lnTo>
                      <a:pt x="304" y="122"/>
                    </a:lnTo>
                    <a:lnTo>
                      <a:pt x="305" y="123"/>
                    </a:lnTo>
                    <a:lnTo>
                      <a:pt x="305" y="124"/>
                    </a:lnTo>
                    <a:lnTo>
                      <a:pt x="305" y="124"/>
                    </a:lnTo>
                    <a:lnTo>
                      <a:pt x="305" y="125"/>
                    </a:lnTo>
                    <a:lnTo>
                      <a:pt x="305" y="126"/>
                    </a:lnTo>
                    <a:lnTo>
                      <a:pt x="301" y="127"/>
                    </a:lnTo>
                    <a:lnTo>
                      <a:pt x="299" y="127"/>
                    </a:lnTo>
                    <a:lnTo>
                      <a:pt x="298" y="127"/>
                    </a:lnTo>
                    <a:lnTo>
                      <a:pt x="298" y="129"/>
                    </a:lnTo>
                    <a:lnTo>
                      <a:pt x="298" y="135"/>
                    </a:lnTo>
                    <a:lnTo>
                      <a:pt x="298" y="144"/>
                    </a:lnTo>
                    <a:lnTo>
                      <a:pt x="299" y="156"/>
                    </a:lnTo>
                    <a:lnTo>
                      <a:pt x="299" y="157"/>
                    </a:lnTo>
                    <a:lnTo>
                      <a:pt x="301" y="156"/>
                    </a:lnTo>
                    <a:lnTo>
                      <a:pt x="301" y="156"/>
                    </a:lnTo>
                    <a:lnTo>
                      <a:pt x="302" y="156"/>
                    </a:lnTo>
                    <a:lnTo>
                      <a:pt x="302" y="157"/>
                    </a:lnTo>
                    <a:lnTo>
                      <a:pt x="303" y="158"/>
                    </a:lnTo>
                    <a:lnTo>
                      <a:pt x="305" y="158"/>
                    </a:lnTo>
                    <a:lnTo>
                      <a:pt x="308" y="161"/>
                    </a:lnTo>
                    <a:lnTo>
                      <a:pt x="311" y="162"/>
                    </a:lnTo>
                    <a:lnTo>
                      <a:pt x="312" y="162"/>
                    </a:lnTo>
                    <a:lnTo>
                      <a:pt x="314" y="166"/>
                    </a:lnTo>
                    <a:lnTo>
                      <a:pt x="314" y="167"/>
                    </a:lnTo>
                    <a:lnTo>
                      <a:pt x="314" y="168"/>
                    </a:lnTo>
                    <a:lnTo>
                      <a:pt x="311" y="170"/>
                    </a:lnTo>
                    <a:lnTo>
                      <a:pt x="304" y="172"/>
                    </a:lnTo>
                    <a:lnTo>
                      <a:pt x="303" y="173"/>
                    </a:lnTo>
                    <a:lnTo>
                      <a:pt x="302" y="174"/>
                    </a:lnTo>
                    <a:lnTo>
                      <a:pt x="303" y="175"/>
                    </a:lnTo>
                    <a:lnTo>
                      <a:pt x="303" y="176"/>
                    </a:lnTo>
                    <a:lnTo>
                      <a:pt x="302" y="176"/>
                    </a:lnTo>
                    <a:lnTo>
                      <a:pt x="301" y="178"/>
                    </a:lnTo>
                    <a:lnTo>
                      <a:pt x="300" y="179"/>
                    </a:lnTo>
                    <a:lnTo>
                      <a:pt x="300" y="180"/>
                    </a:lnTo>
                    <a:lnTo>
                      <a:pt x="300" y="180"/>
                    </a:lnTo>
                    <a:lnTo>
                      <a:pt x="301" y="181"/>
                    </a:lnTo>
                    <a:lnTo>
                      <a:pt x="303" y="184"/>
                    </a:lnTo>
                    <a:lnTo>
                      <a:pt x="304" y="185"/>
                    </a:lnTo>
                    <a:lnTo>
                      <a:pt x="305" y="188"/>
                    </a:lnTo>
                    <a:lnTo>
                      <a:pt x="305" y="189"/>
                    </a:lnTo>
                    <a:lnTo>
                      <a:pt x="306" y="195"/>
                    </a:lnTo>
                    <a:lnTo>
                      <a:pt x="305" y="198"/>
                    </a:lnTo>
                    <a:lnTo>
                      <a:pt x="305" y="199"/>
                    </a:lnTo>
                    <a:lnTo>
                      <a:pt x="304" y="202"/>
                    </a:lnTo>
                    <a:lnTo>
                      <a:pt x="301" y="202"/>
                    </a:lnTo>
                    <a:lnTo>
                      <a:pt x="300" y="203"/>
                    </a:lnTo>
                    <a:lnTo>
                      <a:pt x="297" y="204"/>
                    </a:lnTo>
                    <a:lnTo>
                      <a:pt x="295" y="207"/>
                    </a:lnTo>
                    <a:lnTo>
                      <a:pt x="292" y="209"/>
                    </a:lnTo>
                    <a:lnTo>
                      <a:pt x="291" y="210"/>
                    </a:lnTo>
                    <a:lnTo>
                      <a:pt x="291" y="211"/>
                    </a:lnTo>
                    <a:lnTo>
                      <a:pt x="293" y="212"/>
                    </a:lnTo>
                    <a:lnTo>
                      <a:pt x="294" y="214"/>
                    </a:lnTo>
                    <a:lnTo>
                      <a:pt x="295" y="214"/>
                    </a:lnTo>
                    <a:lnTo>
                      <a:pt x="296" y="214"/>
                    </a:lnTo>
                    <a:lnTo>
                      <a:pt x="296" y="214"/>
                    </a:lnTo>
                    <a:lnTo>
                      <a:pt x="298" y="215"/>
                    </a:lnTo>
                    <a:lnTo>
                      <a:pt x="298" y="215"/>
                    </a:lnTo>
                    <a:lnTo>
                      <a:pt x="299" y="217"/>
                    </a:lnTo>
                    <a:lnTo>
                      <a:pt x="302" y="225"/>
                    </a:lnTo>
                    <a:lnTo>
                      <a:pt x="302" y="228"/>
                    </a:lnTo>
                    <a:lnTo>
                      <a:pt x="301" y="230"/>
                    </a:lnTo>
                    <a:lnTo>
                      <a:pt x="301" y="230"/>
                    </a:lnTo>
                    <a:lnTo>
                      <a:pt x="301" y="228"/>
                    </a:lnTo>
                    <a:lnTo>
                      <a:pt x="301" y="228"/>
                    </a:lnTo>
                    <a:lnTo>
                      <a:pt x="301" y="226"/>
                    </a:lnTo>
                    <a:lnTo>
                      <a:pt x="301" y="225"/>
                    </a:lnTo>
                    <a:lnTo>
                      <a:pt x="296" y="217"/>
                    </a:lnTo>
                    <a:lnTo>
                      <a:pt x="295" y="215"/>
                    </a:lnTo>
                    <a:lnTo>
                      <a:pt x="286" y="209"/>
                    </a:lnTo>
                    <a:lnTo>
                      <a:pt x="283" y="206"/>
                    </a:lnTo>
                    <a:lnTo>
                      <a:pt x="286" y="204"/>
                    </a:lnTo>
                    <a:lnTo>
                      <a:pt x="286" y="203"/>
                    </a:lnTo>
                    <a:lnTo>
                      <a:pt x="287" y="203"/>
                    </a:lnTo>
                    <a:lnTo>
                      <a:pt x="288" y="202"/>
                    </a:lnTo>
                    <a:lnTo>
                      <a:pt x="288" y="201"/>
                    </a:lnTo>
                    <a:lnTo>
                      <a:pt x="288" y="200"/>
                    </a:lnTo>
                    <a:lnTo>
                      <a:pt x="285" y="197"/>
                    </a:lnTo>
                    <a:lnTo>
                      <a:pt x="284" y="196"/>
                    </a:lnTo>
                    <a:lnTo>
                      <a:pt x="284" y="195"/>
                    </a:lnTo>
                    <a:lnTo>
                      <a:pt x="285" y="194"/>
                    </a:lnTo>
                    <a:lnTo>
                      <a:pt x="286" y="194"/>
                    </a:lnTo>
                    <a:lnTo>
                      <a:pt x="287" y="193"/>
                    </a:lnTo>
                    <a:lnTo>
                      <a:pt x="286" y="193"/>
                    </a:lnTo>
                    <a:lnTo>
                      <a:pt x="284" y="193"/>
                    </a:lnTo>
                    <a:lnTo>
                      <a:pt x="283" y="193"/>
                    </a:lnTo>
                    <a:lnTo>
                      <a:pt x="283" y="193"/>
                    </a:lnTo>
                    <a:lnTo>
                      <a:pt x="281" y="189"/>
                    </a:lnTo>
                    <a:lnTo>
                      <a:pt x="282" y="189"/>
                    </a:lnTo>
                    <a:lnTo>
                      <a:pt x="283" y="189"/>
                    </a:lnTo>
                    <a:lnTo>
                      <a:pt x="283" y="190"/>
                    </a:lnTo>
                    <a:lnTo>
                      <a:pt x="283" y="191"/>
                    </a:lnTo>
                    <a:lnTo>
                      <a:pt x="286" y="190"/>
                    </a:lnTo>
                    <a:lnTo>
                      <a:pt x="284" y="189"/>
                    </a:lnTo>
                    <a:lnTo>
                      <a:pt x="283" y="189"/>
                    </a:lnTo>
                    <a:lnTo>
                      <a:pt x="283" y="188"/>
                    </a:lnTo>
                    <a:lnTo>
                      <a:pt x="282" y="187"/>
                    </a:lnTo>
                    <a:lnTo>
                      <a:pt x="281" y="188"/>
                    </a:lnTo>
                    <a:lnTo>
                      <a:pt x="279" y="188"/>
                    </a:lnTo>
                    <a:lnTo>
                      <a:pt x="279" y="188"/>
                    </a:lnTo>
                    <a:lnTo>
                      <a:pt x="277" y="188"/>
                    </a:lnTo>
                    <a:lnTo>
                      <a:pt x="277" y="187"/>
                    </a:lnTo>
                    <a:lnTo>
                      <a:pt x="276" y="186"/>
                    </a:lnTo>
                    <a:lnTo>
                      <a:pt x="275" y="185"/>
                    </a:lnTo>
                    <a:lnTo>
                      <a:pt x="274" y="186"/>
                    </a:lnTo>
                    <a:lnTo>
                      <a:pt x="271" y="184"/>
                    </a:lnTo>
                    <a:lnTo>
                      <a:pt x="271" y="184"/>
                    </a:lnTo>
                    <a:lnTo>
                      <a:pt x="271" y="182"/>
                    </a:lnTo>
                    <a:lnTo>
                      <a:pt x="270" y="182"/>
                    </a:lnTo>
                    <a:lnTo>
                      <a:pt x="270" y="181"/>
                    </a:lnTo>
                    <a:lnTo>
                      <a:pt x="270" y="180"/>
                    </a:lnTo>
                    <a:lnTo>
                      <a:pt x="268" y="180"/>
                    </a:lnTo>
                    <a:lnTo>
                      <a:pt x="267" y="180"/>
                    </a:lnTo>
                    <a:lnTo>
                      <a:pt x="266" y="180"/>
                    </a:lnTo>
                    <a:lnTo>
                      <a:pt x="266" y="180"/>
                    </a:lnTo>
                    <a:lnTo>
                      <a:pt x="265" y="180"/>
                    </a:lnTo>
                    <a:lnTo>
                      <a:pt x="265" y="181"/>
                    </a:lnTo>
                    <a:lnTo>
                      <a:pt x="264" y="181"/>
                    </a:lnTo>
                    <a:lnTo>
                      <a:pt x="263" y="181"/>
                    </a:lnTo>
                    <a:lnTo>
                      <a:pt x="261" y="181"/>
                    </a:lnTo>
                    <a:lnTo>
                      <a:pt x="260" y="181"/>
                    </a:lnTo>
                    <a:lnTo>
                      <a:pt x="260" y="183"/>
                    </a:lnTo>
                    <a:lnTo>
                      <a:pt x="261" y="183"/>
                    </a:lnTo>
                    <a:lnTo>
                      <a:pt x="263" y="186"/>
                    </a:lnTo>
                    <a:lnTo>
                      <a:pt x="263" y="188"/>
                    </a:lnTo>
                    <a:lnTo>
                      <a:pt x="265" y="190"/>
                    </a:lnTo>
                    <a:lnTo>
                      <a:pt x="266" y="190"/>
                    </a:lnTo>
                    <a:lnTo>
                      <a:pt x="266" y="191"/>
                    </a:lnTo>
                    <a:lnTo>
                      <a:pt x="269" y="192"/>
                    </a:lnTo>
                    <a:lnTo>
                      <a:pt x="270" y="192"/>
                    </a:lnTo>
                    <a:lnTo>
                      <a:pt x="271" y="193"/>
                    </a:lnTo>
                    <a:lnTo>
                      <a:pt x="272" y="193"/>
                    </a:lnTo>
                    <a:lnTo>
                      <a:pt x="273" y="194"/>
                    </a:lnTo>
                    <a:lnTo>
                      <a:pt x="274" y="194"/>
                    </a:lnTo>
                    <a:lnTo>
                      <a:pt x="274" y="196"/>
                    </a:lnTo>
                    <a:lnTo>
                      <a:pt x="274" y="197"/>
                    </a:lnTo>
                    <a:lnTo>
                      <a:pt x="273" y="197"/>
                    </a:lnTo>
                    <a:lnTo>
                      <a:pt x="273" y="198"/>
                    </a:lnTo>
                    <a:lnTo>
                      <a:pt x="275" y="199"/>
                    </a:lnTo>
                    <a:lnTo>
                      <a:pt x="275" y="202"/>
                    </a:lnTo>
                    <a:lnTo>
                      <a:pt x="275" y="204"/>
                    </a:lnTo>
                    <a:lnTo>
                      <a:pt x="274" y="206"/>
                    </a:lnTo>
                    <a:lnTo>
                      <a:pt x="272" y="206"/>
                    </a:lnTo>
                    <a:lnTo>
                      <a:pt x="270" y="205"/>
                    </a:lnTo>
                    <a:lnTo>
                      <a:pt x="267" y="204"/>
                    </a:lnTo>
                    <a:lnTo>
                      <a:pt x="266" y="203"/>
                    </a:lnTo>
                    <a:lnTo>
                      <a:pt x="267" y="203"/>
                    </a:lnTo>
                    <a:lnTo>
                      <a:pt x="268" y="203"/>
                    </a:lnTo>
                    <a:lnTo>
                      <a:pt x="266" y="202"/>
                    </a:lnTo>
                    <a:lnTo>
                      <a:pt x="266" y="202"/>
                    </a:lnTo>
                    <a:lnTo>
                      <a:pt x="266" y="203"/>
                    </a:lnTo>
                    <a:lnTo>
                      <a:pt x="261" y="201"/>
                    </a:lnTo>
                    <a:lnTo>
                      <a:pt x="260" y="201"/>
                    </a:lnTo>
                    <a:lnTo>
                      <a:pt x="256" y="202"/>
                    </a:lnTo>
                    <a:lnTo>
                      <a:pt x="254" y="202"/>
                    </a:lnTo>
                    <a:lnTo>
                      <a:pt x="253" y="201"/>
                    </a:lnTo>
                    <a:lnTo>
                      <a:pt x="253" y="200"/>
                    </a:lnTo>
                    <a:lnTo>
                      <a:pt x="251" y="198"/>
                    </a:lnTo>
                    <a:lnTo>
                      <a:pt x="244" y="192"/>
                    </a:lnTo>
                    <a:lnTo>
                      <a:pt x="244" y="191"/>
                    </a:lnTo>
                    <a:lnTo>
                      <a:pt x="242" y="190"/>
                    </a:lnTo>
                    <a:lnTo>
                      <a:pt x="241" y="188"/>
                    </a:lnTo>
                    <a:lnTo>
                      <a:pt x="244" y="184"/>
                    </a:lnTo>
                    <a:lnTo>
                      <a:pt x="244" y="184"/>
                    </a:lnTo>
                    <a:lnTo>
                      <a:pt x="245" y="184"/>
                    </a:lnTo>
                    <a:lnTo>
                      <a:pt x="246" y="183"/>
                    </a:lnTo>
                    <a:lnTo>
                      <a:pt x="247" y="184"/>
                    </a:lnTo>
                    <a:lnTo>
                      <a:pt x="247" y="183"/>
                    </a:lnTo>
                    <a:lnTo>
                      <a:pt x="249" y="180"/>
                    </a:lnTo>
                    <a:lnTo>
                      <a:pt x="248" y="179"/>
                    </a:lnTo>
                    <a:lnTo>
                      <a:pt x="249" y="178"/>
                    </a:lnTo>
                    <a:lnTo>
                      <a:pt x="252" y="176"/>
                    </a:lnTo>
                    <a:lnTo>
                      <a:pt x="253" y="176"/>
                    </a:lnTo>
                    <a:lnTo>
                      <a:pt x="253" y="176"/>
                    </a:lnTo>
                    <a:lnTo>
                      <a:pt x="252" y="176"/>
                    </a:lnTo>
                    <a:lnTo>
                      <a:pt x="251" y="176"/>
                    </a:lnTo>
                    <a:lnTo>
                      <a:pt x="250" y="176"/>
                    </a:lnTo>
                    <a:lnTo>
                      <a:pt x="249" y="177"/>
                    </a:lnTo>
                    <a:lnTo>
                      <a:pt x="248" y="177"/>
                    </a:lnTo>
                    <a:lnTo>
                      <a:pt x="248" y="176"/>
                    </a:lnTo>
                    <a:lnTo>
                      <a:pt x="248" y="176"/>
                    </a:lnTo>
                    <a:lnTo>
                      <a:pt x="250" y="174"/>
                    </a:lnTo>
                    <a:lnTo>
                      <a:pt x="252" y="173"/>
                    </a:lnTo>
                    <a:lnTo>
                      <a:pt x="253" y="173"/>
                    </a:lnTo>
                    <a:lnTo>
                      <a:pt x="253" y="172"/>
                    </a:lnTo>
                    <a:lnTo>
                      <a:pt x="253" y="171"/>
                    </a:lnTo>
                    <a:lnTo>
                      <a:pt x="252" y="171"/>
                    </a:lnTo>
                    <a:lnTo>
                      <a:pt x="251" y="170"/>
                    </a:lnTo>
                    <a:lnTo>
                      <a:pt x="250" y="169"/>
                    </a:lnTo>
                    <a:lnTo>
                      <a:pt x="252" y="169"/>
                    </a:lnTo>
                    <a:lnTo>
                      <a:pt x="253" y="170"/>
                    </a:lnTo>
                    <a:lnTo>
                      <a:pt x="253" y="170"/>
                    </a:lnTo>
                    <a:lnTo>
                      <a:pt x="253" y="169"/>
                    </a:lnTo>
                    <a:lnTo>
                      <a:pt x="251" y="168"/>
                    </a:lnTo>
                    <a:lnTo>
                      <a:pt x="251" y="167"/>
                    </a:lnTo>
                    <a:lnTo>
                      <a:pt x="250" y="167"/>
                    </a:lnTo>
                    <a:lnTo>
                      <a:pt x="249" y="167"/>
                    </a:lnTo>
                    <a:lnTo>
                      <a:pt x="250" y="167"/>
                    </a:lnTo>
                    <a:lnTo>
                      <a:pt x="249" y="166"/>
                    </a:lnTo>
                    <a:lnTo>
                      <a:pt x="250" y="165"/>
                    </a:lnTo>
                    <a:lnTo>
                      <a:pt x="250" y="164"/>
                    </a:lnTo>
                    <a:lnTo>
                      <a:pt x="251" y="164"/>
                    </a:lnTo>
                    <a:lnTo>
                      <a:pt x="251" y="163"/>
                    </a:lnTo>
                    <a:lnTo>
                      <a:pt x="249" y="158"/>
                    </a:lnTo>
                    <a:lnTo>
                      <a:pt x="249" y="158"/>
                    </a:lnTo>
                    <a:lnTo>
                      <a:pt x="248" y="156"/>
                    </a:lnTo>
                    <a:lnTo>
                      <a:pt x="248" y="157"/>
                    </a:lnTo>
                    <a:lnTo>
                      <a:pt x="246" y="154"/>
                    </a:lnTo>
                    <a:lnTo>
                      <a:pt x="244" y="152"/>
                    </a:lnTo>
                    <a:lnTo>
                      <a:pt x="243" y="150"/>
                    </a:lnTo>
                    <a:lnTo>
                      <a:pt x="239" y="149"/>
                    </a:lnTo>
                    <a:lnTo>
                      <a:pt x="239" y="148"/>
                    </a:lnTo>
                    <a:lnTo>
                      <a:pt x="238" y="146"/>
                    </a:lnTo>
                    <a:lnTo>
                      <a:pt x="236" y="145"/>
                    </a:lnTo>
                    <a:lnTo>
                      <a:pt x="235" y="145"/>
                    </a:lnTo>
                    <a:lnTo>
                      <a:pt x="229" y="140"/>
                    </a:lnTo>
                    <a:lnTo>
                      <a:pt x="223" y="137"/>
                    </a:lnTo>
                    <a:lnTo>
                      <a:pt x="222" y="136"/>
                    </a:lnTo>
                    <a:lnTo>
                      <a:pt x="216" y="133"/>
                    </a:lnTo>
                    <a:lnTo>
                      <a:pt x="215" y="133"/>
                    </a:lnTo>
                    <a:lnTo>
                      <a:pt x="214" y="134"/>
                    </a:lnTo>
                    <a:lnTo>
                      <a:pt x="214" y="133"/>
                    </a:lnTo>
                    <a:lnTo>
                      <a:pt x="213" y="133"/>
                    </a:lnTo>
                    <a:lnTo>
                      <a:pt x="213" y="133"/>
                    </a:lnTo>
                    <a:lnTo>
                      <a:pt x="212" y="133"/>
                    </a:lnTo>
                    <a:lnTo>
                      <a:pt x="212" y="132"/>
                    </a:lnTo>
                    <a:lnTo>
                      <a:pt x="210" y="132"/>
                    </a:lnTo>
                    <a:lnTo>
                      <a:pt x="211" y="131"/>
                    </a:lnTo>
                    <a:lnTo>
                      <a:pt x="210" y="129"/>
                    </a:lnTo>
                    <a:lnTo>
                      <a:pt x="208" y="127"/>
                    </a:lnTo>
                    <a:lnTo>
                      <a:pt x="206" y="127"/>
                    </a:lnTo>
                    <a:lnTo>
                      <a:pt x="207" y="127"/>
                    </a:lnTo>
                    <a:lnTo>
                      <a:pt x="208" y="127"/>
                    </a:lnTo>
                    <a:lnTo>
                      <a:pt x="209" y="128"/>
                    </a:lnTo>
                    <a:lnTo>
                      <a:pt x="206" y="127"/>
                    </a:lnTo>
                    <a:lnTo>
                      <a:pt x="204" y="126"/>
                    </a:lnTo>
                    <a:lnTo>
                      <a:pt x="201" y="126"/>
                    </a:lnTo>
                    <a:lnTo>
                      <a:pt x="200" y="125"/>
                    </a:lnTo>
                    <a:lnTo>
                      <a:pt x="191" y="123"/>
                    </a:lnTo>
                    <a:lnTo>
                      <a:pt x="188" y="123"/>
                    </a:lnTo>
                    <a:lnTo>
                      <a:pt x="187" y="123"/>
                    </a:lnTo>
                    <a:lnTo>
                      <a:pt x="187" y="123"/>
                    </a:lnTo>
                    <a:lnTo>
                      <a:pt x="186" y="123"/>
                    </a:lnTo>
                    <a:lnTo>
                      <a:pt x="185" y="123"/>
                    </a:lnTo>
                    <a:lnTo>
                      <a:pt x="184" y="123"/>
                    </a:lnTo>
                    <a:lnTo>
                      <a:pt x="183" y="122"/>
                    </a:lnTo>
                    <a:lnTo>
                      <a:pt x="183" y="121"/>
                    </a:lnTo>
                    <a:lnTo>
                      <a:pt x="182" y="121"/>
                    </a:lnTo>
                    <a:lnTo>
                      <a:pt x="182" y="122"/>
                    </a:lnTo>
                    <a:lnTo>
                      <a:pt x="182" y="121"/>
                    </a:lnTo>
                    <a:lnTo>
                      <a:pt x="179" y="119"/>
                    </a:lnTo>
                    <a:lnTo>
                      <a:pt x="178" y="118"/>
                    </a:lnTo>
                    <a:lnTo>
                      <a:pt x="178" y="117"/>
                    </a:lnTo>
                    <a:lnTo>
                      <a:pt x="178" y="116"/>
                    </a:lnTo>
                    <a:lnTo>
                      <a:pt x="177" y="116"/>
                    </a:lnTo>
                    <a:lnTo>
                      <a:pt x="176" y="115"/>
                    </a:lnTo>
                    <a:lnTo>
                      <a:pt x="176" y="114"/>
                    </a:lnTo>
                    <a:lnTo>
                      <a:pt x="176" y="114"/>
                    </a:lnTo>
                    <a:lnTo>
                      <a:pt x="174" y="114"/>
                    </a:lnTo>
                    <a:lnTo>
                      <a:pt x="175" y="113"/>
                    </a:lnTo>
                    <a:lnTo>
                      <a:pt x="174" y="112"/>
                    </a:lnTo>
                    <a:lnTo>
                      <a:pt x="174" y="111"/>
                    </a:lnTo>
                    <a:lnTo>
                      <a:pt x="174" y="110"/>
                    </a:lnTo>
                    <a:lnTo>
                      <a:pt x="175" y="110"/>
                    </a:lnTo>
                    <a:lnTo>
                      <a:pt x="176" y="109"/>
                    </a:lnTo>
                    <a:lnTo>
                      <a:pt x="177" y="107"/>
                    </a:lnTo>
                    <a:lnTo>
                      <a:pt x="178" y="106"/>
                    </a:lnTo>
                    <a:lnTo>
                      <a:pt x="178" y="105"/>
                    </a:lnTo>
                    <a:lnTo>
                      <a:pt x="178" y="104"/>
                    </a:lnTo>
                    <a:lnTo>
                      <a:pt x="177" y="103"/>
                    </a:lnTo>
                    <a:lnTo>
                      <a:pt x="176" y="102"/>
                    </a:lnTo>
                    <a:lnTo>
                      <a:pt x="173" y="98"/>
                    </a:lnTo>
                    <a:lnTo>
                      <a:pt x="172" y="97"/>
                    </a:lnTo>
                    <a:lnTo>
                      <a:pt x="171" y="97"/>
                    </a:lnTo>
                    <a:lnTo>
                      <a:pt x="171" y="96"/>
                    </a:lnTo>
                    <a:lnTo>
                      <a:pt x="172" y="94"/>
                    </a:lnTo>
                    <a:lnTo>
                      <a:pt x="170" y="92"/>
                    </a:lnTo>
                    <a:lnTo>
                      <a:pt x="170" y="92"/>
                    </a:lnTo>
                    <a:lnTo>
                      <a:pt x="170" y="91"/>
                    </a:lnTo>
                    <a:lnTo>
                      <a:pt x="169" y="90"/>
                    </a:lnTo>
                    <a:lnTo>
                      <a:pt x="162" y="91"/>
                    </a:lnTo>
                    <a:lnTo>
                      <a:pt x="162" y="90"/>
                    </a:lnTo>
                    <a:lnTo>
                      <a:pt x="163" y="90"/>
                    </a:lnTo>
                    <a:lnTo>
                      <a:pt x="165" y="90"/>
                    </a:lnTo>
                    <a:lnTo>
                      <a:pt x="167" y="90"/>
                    </a:lnTo>
                    <a:lnTo>
                      <a:pt x="167" y="89"/>
                    </a:lnTo>
                    <a:lnTo>
                      <a:pt x="165" y="89"/>
                    </a:lnTo>
                    <a:lnTo>
                      <a:pt x="162" y="89"/>
                    </a:lnTo>
                    <a:lnTo>
                      <a:pt x="161" y="88"/>
                    </a:lnTo>
                    <a:lnTo>
                      <a:pt x="159" y="88"/>
                    </a:lnTo>
                    <a:lnTo>
                      <a:pt x="156" y="85"/>
                    </a:lnTo>
                    <a:lnTo>
                      <a:pt x="156" y="85"/>
                    </a:lnTo>
                    <a:lnTo>
                      <a:pt x="155" y="84"/>
                    </a:lnTo>
                    <a:lnTo>
                      <a:pt x="154" y="83"/>
                    </a:lnTo>
                    <a:lnTo>
                      <a:pt x="155" y="83"/>
                    </a:lnTo>
                    <a:lnTo>
                      <a:pt x="153" y="83"/>
                    </a:lnTo>
                    <a:lnTo>
                      <a:pt x="151" y="80"/>
                    </a:lnTo>
                    <a:lnTo>
                      <a:pt x="149" y="79"/>
                    </a:lnTo>
                    <a:lnTo>
                      <a:pt x="148" y="79"/>
                    </a:lnTo>
                    <a:lnTo>
                      <a:pt x="147" y="79"/>
                    </a:lnTo>
                    <a:lnTo>
                      <a:pt x="147" y="79"/>
                    </a:lnTo>
                    <a:lnTo>
                      <a:pt x="146" y="79"/>
                    </a:lnTo>
                    <a:lnTo>
                      <a:pt x="147" y="78"/>
                    </a:lnTo>
                    <a:lnTo>
                      <a:pt x="147" y="77"/>
                    </a:lnTo>
                    <a:lnTo>
                      <a:pt x="146" y="77"/>
                    </a:lnTo>
                    <a:lnTo>
                      <a:pt x="145" y="76"/>
                    </a:lnTo>
                    <a:lnTo>
                      <a:pt x="144" y="76"/>
                    </a:lnTo>
                    <a:lnTo>
                      <a:pt x="139" y="76"/>
                    </a:lnTo>
                    <a:lnTo>
                      <a:pt x="138" y="76"/>
                    </a:lnTo>
                    <a:lnTo>
                      <a:pt x="137" y="75"/>
                    </a:lnTo>
                    <a:lnTo>
                      <a:pt x="134" y="74"/>
                    </a:lnTo>
                    <a:lnTo>
                      <a:pt x="134" y="73"/>
                    </a:lnTo>
                    <a:lnTo>
                      <a:pt x="135" y="71"/>
                    </a:lnTo>
                    <a:lnTo>
                      <a:pt x="134" y="70"/>
                    </a:lnTo>
                    <a:lnTo>
                      <a:pt x="131" y="68"/>
                    </a:lnTo>
                    <a:lnTo>
                      <a:pt x="131" y="70"/>
                    </a:lnTo>
                    <a:lnTo>
                      <a:pt x="134" y="71"/>
                    </a:lnTo>
                    <a:lnTo>
                      <a:pt x="134" y="73"/>
                    </a:lnTo>
                    <a:lnTo>
                      <a:pt x="134" y="76"/>
                    </a:lnTo>
                    <a:lnTo>
                      <a:pt x="134" y="78"/>
                    </a:lnTo>
                    <a:lnTo>
                      <a:pt x="135" y="79"/>
                    </a:lnTo>
                    <a:lnTo>
                      <a:pt x="134" y="80"/>
                    </a:lnTo>
                    <a:lnTo>
                      <a:pt x="134" y="81"/>
                    </a:lnTo>
                    <a:lnTo>
                      <a:pt x="135" y="82"/>
                    </a:lnTo>
                    <a:lnTo>
                      <a:pt x="138" y="83"/>
                    </a:lnTo>
                    <a:lnTo>
                      <a:pt x="139" y="83"/>
                    </a:lnTo>
                    <a:lnTo>
                      <a:pt x="139" y="85"/>
                    </a:lnTo>
                    <a:lnTo>
                      <a:pt x="140" y="85"/>
                    </a:lnTo>
                    <a:lnTo>
                      <a:pt x="141" y="85"/>
                    </a:lnTo>
                    <a:lnTo>
                      <a:pt x="141" y="86"/>
                    </a:lnTo>
                    <a:lnTo>
                      <a:pt x="140" y="86"/>
                    </a:lnTo>
                    <a:lnTo>
                      <a:pt x="139" y="86"/>
                    </a:lnTo>
                    <a:lnTo>
                      <a:pt x="139" y="86"/>
                    </a:lnTo>
                    <a:lnTo>
                      <a:pt x="139" y="85"/>
                    </a:lnTo>
                    <a:lnTo>
                      <a:pt x="139" y="86"/>
                    </a:lnTo>
                    <a:lnTo>
                      <a:pt x="139" y="87"/>
                    </a:lnTo>
                    <a:lnTo>
                      <a:pt x="141" y="88"/>
                    </a:lnTo>
                    <a:lnTo>
                      <a:pt x="146" y="90"/>
                    </a:lnTo>
                    <a:lnTo>
                      <a:pt x="146" y="91"/>
                    </a:lnTo>
                    <a:lnTo>
                      <a:pt x="147" y="90"/>
                    </a:lnTo>
                    <a:lnTo>
                      <a:pt x="147" y="91"/>
                    </a:lnTo>
                    <a:lnTo>
                      <a:pt x="151" y="92"/>
                    </a:lnTo>
                    <a:lnTo>
                      <a:pt x="152" y="92"/>
                    </a:lnTo>
                    <a:lnTo>
                      <a:pt x="153" y="92"/>
                    </a:lnTo>
                    <a:lnTo>
                      <a:pt x="155" y="92"/>
                    </a:lnTo>
                    <a:lnTo>
                      <a:pt x="156" y="93"/>
                    </a:lnTo>
                    <a:lnTo>
                      <a:pt x="157" y="94"/>
                    </a:lnTo>
                    <a:lnTo>
                      <a:pt x="158" y="95"/>
                    </a:lnTo>
                    <a:lnTo>
                      <a:pt x="156" y="96"/>
                    </a:lnTo>
                    <a:lnTo>
                      <a:pt x="156" y="97"/>
                    </a:lnTo>
                    <a:lnTo>
                      <a:pt x="157" y="98"/>
                    </a:lnTo>
                    <a:lnTo>
                      <a:pt x="158" y="99"/>
                    </a:lnTo>
                    <a:lnTo>
                      <a:pt x="157" y="99"/>
                    </a:lnTo>
                    <a:lnTo>
                      <a:pt x="156" y="101"/>
                    </a:lnTo>
                    <a:lnTo>
                      <a:pt x="157" y="101"/>
                    </a:lnTo>
                    <a:lnTo>
                      <a:pt x="159" y="101"/>
                    </a:lnTo>
                    <a:lnTo>
                      <a:pt x="161" y="101"/>
                    </a:lnTo>
                    <a:lnTo>
                      <a:pt x="161" y="101"/>
                    </a:lnTo>
                    <a:lnTo>
                      <a:pt x="161" y="102"/>
                    </a:lnTo>
                    <a:lnTo>
                      <a:pt x="159" y="102"/>
                    </a:lnTo>
                    <a:lnTo>
                      <a:pt x="158" y="103"/>
                    </a:lnTo>
                    <a:lnTo>
                      <a:pt x="157" y="105"/>
                    </a:lnTo>
                    <a:lnTo>
                      <a:pt x="156" y="105"/>
                    </a:lnTo>
                    <a:lnTo>
                      <a:pt x="155" y="106"/>
                    </a:lnTo>
                    <a:lnTo>
                      <a:pt x="155" y="108"/>
                    </a:lnTo>
                    <a:lnTo>
                      <a:pt x="152" y="107"/>
                    </a:lnTo>
                    <a:lnTo>
                      <a:pt x="151" y="107"/>
                    </a:lnTo>
                    <a:lnTo>
                      <a:pt x="151" y="108"/>
                    </a:lnTo>
                    <a:lnTo>
                      <a:pt x="151" y="109"/>
                    </a:lnTo>
                    <a:lnTo>
                      <a:pt x="152" y="110"/>
                    </a:lnTo>
                    <a:lnTo>
                      <a:pt x="152" y="110"/>
                    </a:lnTo>
                    <a:lnTo>
                      <a:pt x="149" y="111"/>
                    </a:lnTo>
                    <a:lnTo>
                      <a:pt x="149" y="112"/>
                    </a:lnTo>
                    <a:lnTo>
                      <a:pt x="147" y="113"/>
                    </a:lnTo>
                    <a:lnTo>
                      <a:pt x="147" y="114"/>
                    </a:lnTo>
                    <a:lnTo>
                      <a:pt x="145" y="118"/>
                    </a:lnTo>
                    <a:lnTo>
                      <a:pt x="144" y="119"/>
                    </a:lnTo>
                    <a:lnTo>
                      <a:pt x="143" y="121"/>
                    </a:lnTo>
                    <a:lnTo>
                      <a:pt x="141" y="116"/>
                    </a:lnTo>
                    <a:lnTo>
                      <a:pt x="135" y="109"/>
                    </a:lnTo>
                    <a:lnTo>
                      <a:pt x="134" y="107"/>
                    </a:lnTo>
                    <a:lnTo>
                      <a:pt x="134" y="106"/>
                    </a:lnTo>
                    <a:lnTo>
                      <a:pt x="132" y="106"/>
                    </a:lnTo>
                    <a:lnTo>
                      <a:pt x="132" y="105"/>
                    </a:lnTo>
                    <a:lnTo>
                      <a:pt x="132" y="105"/>
                    </a:lnTo>
                    <a:lnTo>
                      <a:pt x="132" y="104"/>
                    </a:lnTo>
                    <a:lnTo>
                      <a:pt x="130" y="102"/>
                    </a:lnTo>
                    <a:lnTo>
                      <a:pt x="128" y="101"/>
                    </a:lnTo>
                    <a:lnTo>
                      <a:pt x="120" y="98"/>
                    </a:lnTo>
                    <a:lnTo>
                      <a:pt x="118" y="99"/>
                    </a:lnTo>
                    <a:lnTo>
                      <a:pt x="117" y="99"/>
                    </a:lnTo>
                    <a:lnTo>
                      <a:pt x="117" y="98"/>
                    </a:lnTo>
                    <a:lnTo>
                      <a:pt x="116" y="98"/>
                    </a:lnTo>
                    <a:lnTo>
                      <a:pt x="115" y="98"/>
                    </a:lnTo>
                    <a:lnTo>
                      <a:pt x="115" y="97"/>
                    </a:lnTo>
                    <a:lnTo>
                      <a:pt x="114" y="97"/>
                    </a:lnTo>
                    <a:lnTo>
                      <a:pt x="113" y="97"/>
                    </a:lnTo>
                    <a:lnTo>
                      <a:pt x="113" y="98"/>
                    </a:lnTo>
                    <a:lnTo>
                      <a:pt x="109" y="97"/>
                    </a:lnTo>
                    <a:lnTo>
                      <a:pt x="108" y="97"/>
                    </a:lnTo>
                    <a:lnTo>
                      <a:pt x="107" y="96"/>
                    </a:lnTo>
                    <a:lnTo>
                      <a:pt x="106" y="95"/>
                    </a:lnTo>
                    <a:lnTo>
                      <a:pt x="105" y="95"/>
                    </a:lnTo>
                    <a:lnTo>
                      <a:pt x="104" y="96"/>
                    </a:lnTo>
                    <a:lnTo>
                      <a:pt x="103" y="95"/>
                    </a:lnTo>
                    <a:lnTo>
                      <a:pt x="104" y="93"/>
                    </a:lnTo>
                    <a:lnTo>
                      <a:pt x="103" y="92"/>
                    </a:lnTo>
                    <a:lnTo>
                      <a:pt x="96" y="83"/>
                    </a:lnTo>
                    <a:lnTo>
                      <a:pt x="95" y="82"/>
                    </a:lnTo>
                    <a:lnTo>
                      <a:pt x="95" y="80"/>
                    </a:lnTo>
                    <a:lnTo>
                      <a:pt x="94" y="79"/>
                    </a:lnTo>
                    <a:lnTo>
                      <a:pt x="91" y="71"/>
                    </a:lnTo>
                    <a:lnTo>
                      <a:pt x="91" y="70"/>
                    </a:lnTo>
                    <a:lnTo>
                      <a:pt x="90" y="68"/>
                    </a:lnTo>
                    <a:lnTo>
                      <a:pt x="90" y="67"/>
                    </a:lnTo>
                    <a:lnTo>
                      <a:pt x="91" y="66"/>
                    </a:lnTo>
                    <a:lnTo>
                      <a:pt x="92" y="66"/>
                    </a:lnTo>
                    <a:lnTo>
                      <a:pt x="91" y="66"/>
                    </a:lnTo>
                    <a:lnTo>
                      <a:pt x="90" y="63"/>
                    </a:lnTo>
                    <a:lnTo>
                      <a:pt x="89" y="62"/>
                    </a:lnTo>
                    <a:lnTo>
                      <a:pt x="90" y="62"/>
                    </a:lnTo>
                    <a:lnTo>
                      <a:pt x="90" y="61"/>
                    </a:lnTo>
                    <a:lnTo>
                      <a:pt x="92" y="60"/>
                    </a:lnTo>
                    <a:lnTo>
                      <a:pt x="92" y="58"/>
                    </a:lnTo>
                    <a:lnTo>
                      <a:pt x="94" y="59"/>
                    </a:lnTo>
                    <a:lnTo>
                      <a:pt x="95" y="58"/>
                    </a:lnTo>
                    <a:lnTo>
                      <a:pt x="95" y="57"/>
                    </a:lnTo>
                    <a:lnTo>
                      <a:pt x="96" y="56"/>
                    </a:lnTo>
                    <a:lnTo>
                      <a:pt x="95" y="55"/>
                    </a:lnTo>
                    <a:lnTo>
                      <a:pt x="95" y="53"/>
                    </a:lnTo>
                    <a:lnTo>
                      <a:pt x="94" y="53"/>
                    </a:lnTo>
                    <a:lnTo>
                      <a:pt x="95" y="53"/>
                    </a:lnTo>
                    <a:lnTo>
                      <a:pt x="95" y="52"/>
                    </a:lnTo>
                    <a:lnTo>
                      <a:pt x="94" y="52"/>
                    </a:lnTo>
                    <a:lnTo>
                      <a:pt x="94" y="51"/>
                    </a:lnTo>
                    <a:lnTo>
                      <a:pt x="95" y="51"/>
                    </a:lnTo>
                    <a:lnTo>
                      <a:pt x="95" y="50"/>
                    </a:lnTo>
                    <a:lnTo>
                      <a:pt x="95" y="49"/>
                    </a:lnTo>
                    <a:lnTo>
                      <a:pt x="96" y="49"/>
                    </a:lnTo>
                    <a:lnTo>
                      <a:pt x="97" y="50"/>
                    </a:lnTo>
                    <a:lnTo>
                      <a:pt x="99" y="49"/>
                    </a:lnTo>
                    <a:lnTo>
                      <a:pt x="100" y="48"/>
                    </a:lnTo>
                    <a:lnTo>
                      <a:pt x="101" y="48"/>
                    </a:lnTo>
                    <a:lnTo>
                      <a:pt x="102" y="48"/>
                    </a:lnTo>
                    <a:lnTo>
                      <a:pt x="102" y="48"/>
                    </a:lnTo>
                    <a:lnTo>
                      <a:pt x="102" y="47"/>
                    </a:lnTo>
                    <a:lnTo>
                      <a:pt x="103" y="47"/>
                    </a:lnTo>
                    <a:lnTo>
                      <a:pt x="103" y="45"/>
                    </a:lnTo>
                    <a:lnTo>
                      <a:pt x="104" y="45"/>
                    </a:lnTo>
                    <a:lnTo>
                      <a:pt x="107" y="44"/>
                    </a:lnTo>
                    <a:lnTo>
                      <a:pt x="106" y="43"/>
                    </a:lnTo>
                    <a:lnTo>
                      <a:pt x="106" y="42"/>
                    </a:lnTo>
                    <a:lnTo>
                      <a:pt x="105" y="42"/>
                    </a:lnTo>
                    <a:lnTo>
                      <a:pt x="102" y="44"/>
                    </a:lnTo>
                    <a:lnTo>
                      <a:pt x="102" y="44"/>
                    </a:lnTo>
                    <a:lnTo>
                      <a:pt x="103" y="43"/>
                    </a:lnTo>
                    <a:lnTo>
                      <a:pt x="103" y="42"/>
                    </a:lnTo>
                    <a:lnTo>
                      <a:pt x="103" y="42"/>
                    </a:lnTo>
                    <a:lnTo>
                      <a:pt x="103" y="42"/>
                    </a:lnTo>
                    <a:lnTo>
                      <a:pt x="103" y="41"/>
                    </a:lnTo>
                    <a:lnTo>
                      <a:pt x="103" y="41"/>
                    </a:lnTo>
                    <a:lnTo>
                      <a:pt x="103" y="40"/>
                    </a:lnTo>
                    <a:lnTo>
                      <a:pt x="103" y="40"/>
                    </a:lnTo>
                    <a:lnTo>
                      <a:pt x="104" y="39"/>
                    </a:lnTo>
                    <a:lnTo>
                      <a:pt x="104" y="36"/>
                    </a:lnTo>
                    <a:lnTo>
                      <a:pt x="104" y="32"/>
                    </a:lnTo>
                    <a:lnTo>
                      <a:pt x="103" y="31"/>
                    </a:lnTo>
                    <a:lnTo>
                      <a:pt x="100" y="30"/>
                    </a:lnTo>
                    <a:lnTo>
                      <a:pt x="99" y="29"/>
                    </a:lnTo>
                    <a:lnTo>
                      <a:pt x="97" y="30"/>
                    </a:lnTo>
                    <a:lnTo>
                      <a:pt x="95" y="28"/>
                    </a:lnTo>
                    <a:lnTo>
                      <a:pt x="95" y="27"/>
                    </a:lnTo>
                    <a:lnTo>
                      <a:pt x="95" y="28"/>
                    </a:lnTo>
                    <a:lnTo>
                      <a:pt x="95" y="27"/>
                    </a:lnTo>
                    <a:lnTo>
                      <a:pt x="95" y="26"/>
                    </a:lnTo>
                    <a:lnTo>
                      <a:pt x="93" y="26"/>
                    </a:lnTo>
                    <a:lnTo>
                      <a:pt x="92" y="26"/>
                    </a:lnTo>
                    <a:lnTo>
                      <a:pt x="90" y="26"/>
                    </a:lnTo>
                    <a:lnTo>
                      <a:pt x="89" y="25"/>
                    </a:lnTo>
                    <a:lnTo>
                      <a:pt x="86" y="24"/>
                    </a:lnTo>
                    <a:lnTo>
                      <a:pt x="84" y="24"/>
                    </a:lnTo>
                    <a:lnTo>
                      <a:pt x="84" y="23"/>
                    </a:lnTo>
                    <a:lnTo>
                      <a:pt x="86" y="22"/>
                    </a:lnTo>
                    <a:lnTo>
                      <a:pt x="89" y="22"/>
                    </a:lnTo>
                    <a:lnTo>
                      <a:pt x="90" y="21"/>
                    </a:lnTo>
                    <a:lnTo>
                      <a:pt x="90" y="21"/>
                    </a:lnTo>
                    <a:lnTo>
                      <a:pt x="90" y="20"/>
                    </a:lnTo>
                    <a:lnTo>
                      <a:pt x="89" y="20"/>
                    </a:lnTo>
                    <a:lnTo>
                      <a:pt x="92" y="19"/>
                    </a:lnTo>
                    <a:lnTo>
                      <a:pt x="93" y="20"/>
                    </a:lnTo>
                    <a:lnTo>
                      <a:pt x="94" y="20"/>
                    </a:lnTo>
                    <a:lnTo>
                      <a:pt x="94" y="21"/>
                    </a:lnTo>
                    <a:lnTo>
                      <a:pt x="94" y="22"/>
                    </a:lnTo>
                    <a:lnTo>
                      <a:pt x="95" y="22"/>
                    </a:lnTo>
                    <a:lnTo>
                      <a:pt x="95" y="22"/>
                    </a:lnTo>
                    <a:lnTo>
                      <a:pt x="95" y="22"/>
                    </a:lnTo>
                    <a:lnTo>
                      <a:pt x="95" y="21"/>
                    </a:lnTo>
                    <a:lnTo>
                      <a:pt x="95" y="20"/>
                    </a:lnTo>
                    <a:lnTo>
                      <a:pt x="97" y="20"/>
                    </a:lnTo>
                    <a:lnTo>
                      <a:pt x="99" y="20"/>
                    </a:lnTo>
                    <a:lnTo>
                      <a:pt x="99" y="21"/>
                    </a:lnTo>
                    <a:lnTo>
                      <a:pt x="100" y="21"/>
                    </a:lnTo>
                    <a:lnTo>
                      <a:pt x="101" y="21"/>
                    </a:lnTo>
                    <a:lnTo>
                      <a:pt x="101" y="20"/>
                    </a:lnTo>
                    <a:lnTo>
                      <a:pt x="100" y="20"/>
                    </a:lnTo>
                    <a:lnTo>
                      <a:pt x="100" y="19"/>
                    </a:lnTo>
                    <a:lnTo>
                      <a:pt x="102" y="19"/>
                    </a:lnTo>
                    <a:lnTo>
                      <a:pt x="102" y="18"/>
                    </a:lnTo>
                    <a:lnTo>
                      <a:pt x="102" y="17"/>
                    </a:lnTo>
                    <a:lnTo>
                      <a:pt x="101" y="16"/>
                    </a:lnTo>
                    <a:lnTo>
                      <a:pt x="100" y="16"/>
                    </a:lnTo>
                    <a:lnTo>
                      <a:pt x="99" y="15"/>
                    </a:lnTo>
                    <a:lnTo>
                      <a:pt x="99" y="15"/>
                    </a:lnTo>
                    <a:lnTo>
                      <a:pt x="99" y="14"/>
                    </a:lnTo>
                    <a:lnTo>
                      <a:pt x="99" y="13"/>
                    </a:lnTo>
                    <a:lnTo>
                      <a:pt x="100" y="13"/>
                    </a:lnTo>
                    <a:lnTo>
                      <a:pt x="101" y="13"/>
                    </a:lnTo>
                    <a:lnTo>
                      <a:pt x="102" y="13"/>
                    </a:lnTo>
                    <a:lnTo>
                      <a:pt x="103" y="13"/>
                    </a:lnTo>
                    <a:lnTo>
                      <a:pt x="104" y="13"/>
                    </a:lnTo>
                    <a:lnTo>
                      <a:pt x="103" y="12"/>
                    </a:lnTo>
                    <a:lnTo>
                      <a:pt x="103" y="11"/>
                    </a:lnTo>
                    <a:lnTo>
                      <a:pt x="102" y="10"/>
                    </a:lnTo>
                    <a:lnTo>
                      <a:pt x="103" y="7"/>
                    </a:lnTo>
                    <a:lnTo>
                      <a:pt x="104" y="4"/>
                    </a:lnTo>
                    <a:lnTo>
                      <a:pt x="107" y="1"/>
                    </a:lnTo>
                    <a:lnTo>
                      <a:pt x="109" y="0"/>
                    </a:lnTo>
                    <a:lnTo>
                      <a:pt x="111" y="1"/>
                    </a:lnTo>
                    <a:lnTo>
                      <a:pt x="113" y="4"/>
                    </a:lnTo>
                    <a:lnTo>
                      <a:pt x="115" y="4"/>
                    </a:lnTo>
                    <a:lnTo>
                      <a:pt x="122" y="8"/>
                    </a:lnTo>
                    <a:lnTo>
                      <a:pt x="132" y="11"/>
                    </a:lnTo>
                    <a:lnTo>
                      <a:pt x="134" y="12"/>
                    </a:lnTo>
                    <a:lnTo>
                      <a:pt x="145" y="16"/>
                    </a:lnTo>
                    <a:lnTo>
                      <a:pt x="156" y="20"/>
                    </a:lnTo>
                    <a:lnTo>
                      <a:pt x="158" y="20"/>
                    </a:lnTo>
                    <a:lnTo>
                      <a:pt x="160" y="20"/>
                    </a:lnTo>
                    <a:lnTo>
                      <a:pt x="167" y="15"/>
                    </a:lnTo>
                    <a:lnTo>
                      <a:pt x="173" y="11"/>
                    </a:lnTo>
                    <a:lnTo>
                      <a:pt x="174" y="11"/>
                    </a:lnTo>
                    <a:lnTo>
                      <a:pt x="176" y="11"/>
                    </a:lnTo>
                    <a:lnTo>
                      <a:pt x="178" y="13"/>
                    </a:lnTo>
                    <a:lnTo>
                      <a:pt x="180" y="13"/>
                    </a:lnTo>
                    <a:lnTo>
                      <a:pt x="182" y="13"/>
                    </a:lnTo>
                    <a:lnTo>
                      <a:pt x="183" y="13"/>
                    </a:lnTo>
                    <a:lnTo>
                      <a:pt x="187" y="15"/>
                    </a:lnTo>
                    <a:lnTo>
                      <a:pt x="187" y="16"/>
                    </a:lnTo>
                    <a:lnTo>
                      <a:pt x="188" y="16"/>
                    </a:lnTo>
                    <a:lnTo>
                      <a:pt x="190" y="18"/>
                    </a:lnTo>
                    <a:lnTo>
                      <a:pt x="191" y="18"/>
                    </a:lnTo>
                    <a:lnTo>
                      <a:pt x="191" y="19"/>
                    </a:lnTo>
                    <a:lnTo>
                      <a:pt x="191" y="19"/>
                    </a:lnTo>
                    <a:lnTo>
                      <a:pt x="192" y="19"/>
                    </a:lnTo>
                    <a:lnTo>
                      <a:pt x="193" y="19"/>
                    </a:lnTo>
                    <a:lnTo>
                      <a:pt x="197" y="17"/>
                    </a:lnTo>
                    <a:lnTo>
                      <a:pt x="198" y="16"/>
                    </a:lnTo>
                    <a:lnTo>
                      <a:pt x="198" y="17"/>
                    </a:lnTo>
                    <a:lnTo>
                      <a:pt x="199" y="17"/>
                    </a:lnTo>
                    <a:lnTo>
                      <a:pt x="199" y="17"/>
                    </a:lnTo>
                    <a:lnTo>
                      <a:pt x="199" y="18"/>
                    </a:lnTo>
                    <a:lnTo>
                      <a:pt x="199" y="19"/>
                    </a:lnTo>
                    <a:lnTo>
                      <a:pt x="200" y="21"/>
                    </a:lnTo>
                    <a:lnTo>
                      <a:pt x="200" y="21"/>
                    </a:lnTo>
                    <a:lnTo>
                      <a:pt x="200" y="22"/>
                    </a:lnTo>
                    <a:lnTo>
                      <a:pt x="204" y="23"/>
                    </a:lnTo>
                    <a:lnTo>
                      <a:pt x="205" y="24"/>
                    </a:lnTo>
                    <a:lnTo>
                      <a:pt x="207" y="25"/>
                    </a:lnTo>
                    <a:lnTo>
                      <a:pt x="208" y="26"/>
                    </a:lnTo>
                    <a:lnTo>
                      <a:pt x="209" y="27"/>
                    </a:lnTo>
                    <a:lnTo>
                      <a:pt x="208" y="28"/>
                    </a:lnTo>
                    <a:lnTo>
                      <a:pt x="207" y="28"/>
                    </a:lnTo>
                    <a:lnTo>
                      <a:pt x="207" y="29"/>
                    </a:lnTo>
                    <a:lnTo>
                      <a:pt x="207" y="30"/>
                    </a:lnTo>
                    <a:lnTo>
                      <a:pt x="208" y="30"/>
                    </a:lnTo>
                    <a:lnTo>
                      <a:pt x="209" y="31"/>
                    </a:lnTo>
                    <a:lnTo>
                      <a:pt x="209" y="31"/>
                    </a:lnTo>
                    <a:lnTo>
                      <a:pt x="210" y="31"/>
                    </a:lnTo>
                    <a:lnTo>
                      <a:pt x="211" y="31"/>
                    </a:lnTo>
                    <a:lnTo>
                      <a:pt x="212" y="31"/>
                    </a:lnTo>
                    <a:lnTo>
                      <a:pt x="213" y="31"/>
                    </a:lnTo>
                    <a:lnTo>
                      <a:pt x="213" y="31"/>
                    </a:lnTo>
                    <a:lnTo>
                      <a:pt x="214" y="32"/>
                    </a:lnTo>
                    <a:lnTo>
                      <a:pt x="215" y="33"/>
                    </a:lnTo>
                    <a:lnTo>
                      <a:pt x="216" y="32"/>
                    </a:lnTo>
                    <a:lnTo>
                      <a:pt x="217" y="32"/>
                    </a:lnTo>
                    <a:lnTo>
                      <a:pt x="218" y="33"/>
                    </a:lnTo>
                    <a:lnTo>
                      <a:pt x="219" y="32"/>
                    </a:lnTo>
                    <a:lnTo>
                      <a:pt x="221" y="32"/>
                    </a:lnTo>
                    <a:lnTo>
                      <a:pt x="222" y="31"/>
                    </a:lnTo>
                    <a:lnTo>
                      <a:pt x="222" y="31"/>
                    </a:lnTo>
                    <a:lnTo>
                      <a:pt x="223" y="31"/>
                    </a:lnTo>
                    <a:lnTo>
                      <a:pt x="223" y="33"/>
                    </a:lnTo>
                    <a:lnTo>
                      <a:pt x="228" y="36"/>
                    </a:lnTo>
                    <a:lnTo>
                      <a:pt x="229" y="36"/>
                    </a:lnTo>
                    <a:lnTo>
                      <a:pt x="230" y="36"/>
                    </a:lnTo>
                    <a:lnTo>
                      <a:pt x="231" y="35"/>
                    </a:lnTo>
                    <a:lnTo>
                      <a:pt x="231" y="35"/>
                    </a:lnTo>
                    <a:lnTo>
                      <a:pt x="233" y="36"/>
                    </a:lnTo>
                    <a:lnTo>
                      <a:pt x="235" y="34"/>
                    </a:lnTo>
                    <a:lnTo>
                      <a:pt x="239" y="32"/>
                    </a:lnTo>
                    <a:lnTo>
                      <a:pt x="244" y="31"/>
                    </a:lnTo>
                    <a:lnTo>
                      <a:pt x="247" y="30"/>
                    </a:lnTo>
                    <a:lnTo>
                      <a:pt x="247" y="28"/>
                    </a:lnTo>
                    <a:lnTo>
                      <a:pt x="247" y="25"/>
                    </a:lnTo>
                    <a:lnTo>
                      <a:pt x="247" y="24"/>
                    </a:lnTo>
                    <a:lnTo>
                      <a:pt x="246" y="23"/>
                    </a:lnTo>
                    <a:lnTo>
                      <a:pt x="246" y="22"/>
                    </a:lnTo>
                    <a:lnTo>
                      <a:pt x="246" y="22"/>
                    </a:lnTo>
                    <a:lnTo>
                      <a:pt x="245" y="21"/>
                    </a:lnTo>
                    <a:lnTo>
                      <a:pt x="244" y="21"/>
                    </a:lnTo>
                    <a:close/>
                    <a:moveTo>
                      <a:pt x="143" y="81"/>
                    </a:moveTo>
                    <a:lnTo>
                      <a:pt x="143" y="82"/>
                    </a:lnTo>
                    <a:lnTo>
                      <a:pt x="144" y="82"/>
                    </a:lnTo>
                    <a:lnTo>
                      <a:pt x="144" y="83"/>
                    </a:lnTo>
                    <a:lnTo>
                      <a:pt x="143" y="83"/>
                    </a:lnTo>
                    <a:lnTo>
                      <a:pt x="143" y="83"/>
                    </a:lnTo>
                    <a:lnTo>
                      <a:pt x="142" y="83"/>
                    </a:lnTo>
                    <a:lnTo>
                      <a:pt x="140" y="83"/>
                    </a:lnTo>
                    <a:lnTo>
                      <a:pt x="139" y="83"/>
                    </a:lnTo>
                    <a:lnTo>
                      <a:pt x="139" y="82"/>
                    </a:lnTo>
                    <a:lnTo>
                      <a:pt x="138" y="80"/>
                    </a:lnTo>
                    <a:lnTo>
                      <a:pt x="139" y="79"/>
                    </a:lnTo>
                    <a:lnTo>
                      <a:pt x="139" y="79"/>
                    </a:lnTo>
                    <a:lnTo>
                      <a:pt x="142" y="79"/>
                    </a:lnTo>
                    <a:lnTo>
                      <a:pt x="143" y="80"/>
                    </a:lnTo>
                    <a:lnTo>
                      <a:pt x="143" y="81"/>
                    </a:lnTo>
                    <a:lnTo>
                      <a:pt x="141" y="81"/>
                    </a:lnTo>
                    <a:lnTo>
                      <a:pt x="142" y="81"/>
                    </a:lnTo>
                    <a:lnTo>
                      <a:pt x="143" y="81"/>
                    </a:lnTo>
                    <a:close/>
                    <a:moveTo>
                      <a:pt x="2" y="412"/>
                    </a:moveTo>
                    <a:lnTo>
                      <a:pt x="0" y="412"/>
                    </a:lnTo>
                    <a:lnTo>
                      <a:pt x="2" y="410"/>
                    </a:lnTo>
                    <a:lnTo>
                      <a:pt x="3" y="409"/>
                    </a:lnTo>
                    <a:lnTo>
                      <a:pt x="3" y="408"/>
                    </a:lnTo>
                    <a:lnTo>
                      <a:pt x="4" y="408"/>
                    </a:lnTo>
                    <a:lnTo>
                      <a:pt x="4" y="409"/>
                    </a:lnTo>
                    <a:lnTo>
                      <a:pt x="4" y="410"/>
                    </a:lnTo>
                    <a:lnTo>
                      <a:pt x="3" y="411"/>
                    </a:lnTo>
                    <a:lnTo>
                      <a:pt x="2" y="412"/>
                    </a:lnTo>
                    <a:close/>
                    <a:moveTo>
                      <a:pt x="231" y="182"/>
                    </a:moveTo>
                    <a:lnTo>
                      <a:pt x="231" y="181"/>
                    </a:lnTo>
                    <a:lnTo>
                      <a:pt x="232" y="181"/>
                    </a:lnTo>
                    <a:lnTo>
                      <a:pt x="232" y="182"/>
                    </a:lnTo>
                    <a:lnTo>
                      <a:pt x="231" y="183"/>
                    </a:lnTo>
                    <a:lnTo>
                      <a:pt x="231" y="182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33" name="Freeform 6">
                <a:extLst>
                  <a:ext uri="{FF2B5EF4-FFF2-40B4-BE49-F238E27FC236}">
                    <a16:creationId xmlns:a16="http://schemas.microsoft.com/office/drawing/2014/main" id="{369F25F2-9D94-A1A2-14AA-6F1BDF02CD8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38732" y="3706822"/>
                <a:ext cx="561974" cy="501651"/>
              </a:xfrm>
              <a:custGeom>
                <a:avLst/>
                <a:gdLst>
                  <a:gd name="T0" fmla="*/ 119 w 354"/>
                  <a:gd name="T1" fmla="*/ 270 h 316"/>
                  <a:gd name="T2" fmla="*/ 85 w 354"/>
                  <a:gd name="T3" fmla="*/ 240 h 316"/>
                  <a:gd name="T4" fmla="*/ 66 w 354"/>
                  <a:gd name="T5" fmla="*/ 210 h 316"/>
                  <a:gd name="T6" fmla="*/ 39 w 354"/>
                  <a:gd name="T7" fmla="*/ 188 h 316"/>
                  <a:gd name="T8" fmla="*/ 24 w 354"/>
                  <a:gd name="T9" fmla="*/ 178 h 316"/>
                  <a:gd name="T10" fmla="*/ 14 w 354"/>
                  <a:gd name="T11" fmla="*/ 166 h 316"/>
                  <a:gd name="T12" fmla="*/ 9 w 354"/>
                  <a:gd name="T13" fmla="*/ 146 h 316"/>
                  <a:gd name="T14" fmla="*/ 25 w 354"/>
                  <a:gd name="T15" fmla="*/ 155 h 316"/>
                  <a:gd name="T16" fmla="*/ 52 w 354"/>
                  <a:gd name="T17" fmla="*/ 144 h 316"/>
                  <a:gd name="T18" fmla="*/ 60 w 354"/>
                  <a:gd name="T19" fmla="*/ 129 h 316"/>
                  <a:gd name="T20" fmla="*/ 69 w 354"/>
                  <a:gd name="T21" fmla="*/ 123 h 316"/>
                  <a:gd name="T22" fmla="*/ 65 w 354"/>
                  <a:gd name="T23" fmla="*/ 95 h 316"/>
                  <a:gd name="T24" fmla="*/ 89 w 354"/>
                  <a:gd name="T25" fmla="*/ 94 h 316"/>
                  <a:gd name="T26" fmla="*/ 109 w 354"/>
                  <a:gd name="T27" fmla="*/ 78 h 316"/>
                  <a:gd name="T28" fmla="*/ 126 w 354"/>
                  <a:gd name="T29" fmla="*/ 83 h 316"/>
                  <a:gd name="T30" fmla="*/ 140 w 354"/>
                  <a:gd name="T31" fmla="*/ 87 h 316"/>
                  <a:gd name="T32" fmla="*/ 148 w 354"/>
                  <a:gd name="T33" fmla="*/ 75 h 316"/>
                  <a:gd name="T34" fmla="*/ 163 w 354"/>
                  <a:gd name="T35" fmla="*/ 63 h 316"/>
                  <a:gd name="T36" fmla="*/ 176 w 354"/>
                  <a:gd name="T37" fmla="*/ 54 h 316"/>
                  <a:gd name="T38" fmla="*/ 181 w 354"/>
                  <a:gd name="T39" fmla="*/ 37 h 316"/>
                  <a:gd name="T40" fmla="*/ 189 w 354"/>
                  <a:gd name="T41" fmla="*/ 27 h 316"/>
                  <a:gd name="T42" fmla="*/ 209 w 354"/>
                  <a:gd name="T43" fmla="*/ 20 h 316"/>
                  <a:gd name="T44" fmla="*/ 226 w 354"/>
                  <a:gd name="T45" fmla="*/ 30 h 316"/>
                  <a:gd name="T46" fmla="*/ 241 w 354"/>
                  <a:gd name="T47" fmla="*/ 27 h 316"/>
                  <a:gd name="T48" fmla="*/ 253 w 354"/>
                  <a:gd name="T49" fmla="*/ 23 h 316"/>
                  <a:gd name="T50" fmla="*/ 259 w 354"/>
                  <a:gd name="T51" fmla="*/ 20 h 316"/>
                  <a:gd name="T52" fmla="*/ 273 w 354"/>
                  <a:gd name="T53" fmla="*/ 18 h 316"/>
                  <a:gd name="T54" fmla="*/ 284 w 354"/>
                  <a:gd name="T55" fmla="*/ 12 h 316"/>
                  <a:gd name="T56" fmla="*/ 295 w 354"/>
                  <a:gd name="T57" fmla="*/ 6 h 316"/>
                  <a:gd name="T58" fmla="*/ 301 w 354"/>
                  <a:gd name="T59" fmla="*/ 4 h 316"/>
                  <a:gd name="T60" fmla="*/ 315 w 354"/>
                  <a:gd name="T61" fmla="*/ 3 h 316"/>
                  <a:gd name="T62" fmla="*/ 319 w 354"/>
                  <a:gd name="T63" fmla="*/ 7 h 316"/>
                  <a:gd name="T64" fmla="*/ 312 w 354"/>
                  <a:gd name="T65" fmla="*/ 16 h 316"/>
                  <a:gd name="T66" fmla="*/ 310 w 354"/>
                  <a:gd name="T67" fmla="*/ 9 h 316"/>
                  <a:gd name="T68" fmla="*/ 310 w 354"/>
                  <a:gd name="T69" fmla="*/ 21 h 316"/>
                  <a:gd name="T70" fmla="*/ 321 w 354"/>
                  <a:gd name="T71" fmla="*/ 51 h 316"/>
                  <a:gd name="T72" fmla="*/ 297 w 354"/>
                  <a:gd name="T73" fmla="*/ 109 h 316"/>
                  <a:gd name="T74" fmla="*/ 297 w 354"/>
                  <a:gd name="T75" fmla="*/ 183 h 316"/>
                  <a:gd name="T76" fmla="*/ 291 w 354"/>
                  <a:gd name="T77" fmla="*/ 192 h 316"/>
                  <a:gd name="T78" fmla="*/ 294 w 354"/>
                  <a:gd name="T79" fmla="*/ 174 h 316"/>
                  <a:gd name="T80" fmla="*/ 288 w 354"/>
                  <a:gd name="T81" fmla="*/ 168 h 316"/>
                  <a:gd name="T82" fmla="*/ 284 w 354"/>
                  <a:gd name="T83" fmla="*/ 182 h 316"/>
                  <a:gd name="T84" fmla="*/ 283 w 354"/>
                  <a:gd name="T85" fmla="*/ 197 h 316"/>
                  <a:gd name="T86" fmla="*/ 286 w 354"/>
                  <a:gd name="T87" fmla="*/ 223 h 316"/>
                  <a:gd name="T88" fmla="*/ 281 w 354"/>
                  <a:gd name="T89" fmla="*/ 210 h 316"/>
                  <a:gd name="T90" fmla="*/ 278 w 354"/>
                  <a:gd name="T91" fmla="*/ 219 h 316"/>
                  <a:gd name="T92" fmla="*/ 277 w 354"/>
                  <a:gd name="T93" fmla="*/ 230 h 316"/>
                  <a:gd name="T94" fmla="*/ 281 w 354"/>
                  <a:gd name="T95" fmla="*/ 236 h 316"/>
                  <a:gd name="T96" fmla="*/ 284 w 354"/>
                  <a:gd name="T97" fmla="*/ 254 h 316"/>
                  <a:gd name="T98" fmla="*/ 272 w 354"/>
                  <a:gd name="T99" fmla="*/ 276 h 316"/>
                  <a:gd name="T100" fmla="*/ 286 w 354"/>
                  <a:gd name="T101" fmla="*/ 302 h 316"/>
                  <a:gd name="T102" fmla="*/ 268 w 354"/>
                  <a:gd name="T103" fmla="*/ 316 h 316"/>
                  <a:gd name="T104" fmla="*/ 252 w 354"/>
                  <a:gd name="T105" fmla="*/ 311 h 316"/>
                  <a:gd name="T106" fmla="*/ 244 w 354"/>
                  <a:gd name="T107" fmla="*/ 303 h 316"/>
                  <a:gd name="T108" fmla="*/ 231 w 354"/>
                  <a:gd name="T109" fmla="*/ 299 h 316"/>
                  <a:gd name="T110" fmla="*/ 200 w 354"/>
                  <a:gd name="T111" fmla="*/ 300 h 316"/>
                  <a:gd name="T112" fmla="*/ 142 w 354"/>
                  <a:gd name="T113" fmla="*/ 290 h 316"/>
                  <a:gd name="T114" fmla="*/ 283 w 354"/>
                  <a:gd name="T115" fmla="*/ 226 h 316"/>
                  <a:gd name="T116" fmla="*/ 352 w 354"/>
                  <a:gd name="T117" fmla="*/ 45 h 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54" h="316">
                    <a:moveTo>
                      <a:pt x="142" y="290"/>
                    </a:moveTo>
                    <a:lnTo>
                      <a:pt x="141" y="290"/>
                    </a:lnTo>
                    <a:lnTo>
                      <a:pt x="138" y="289"/>
                    </a:lnTo>
                    <a:lnTo>
                      <a:pt x="136" y="289"/>
                    </a:lnTo>
                    <a:lnTo>
                      <a:pt x="135" y="288"/>
                    </a:lnTo>
                    <a:lnTo>
                      <a:pt x="135" y="286"/>
                    </a:lnTo>
                    <a:lnTo>
                      <a:pt x="135" y="284"/>
                    </a:lnTo>
                    <a:lnTo>
                      <a:pt x="133" y="282"/>
                    </a:lnTo>
                    <a:lnTo>
                      <a:pt x="126" y="273"/>
                    </a:lnTo>
                    <a:lnTo>
                      <a:pt x="125" y="273"/>
                    </a:lnTo>
                    <a:lnTo>
                      <a:pt x="124" y="272"/>
                    </a:lnTo>
                    <a:lnTo>
                      <a:pt x="123" y="271"/>
                    </a:lnTo>
                    <a:lnTo>
                      <a:pt x="121" y="271"/>
                    </a:lnTo>
                    <a:lnTo>
                      <a:pt x="119" y="270"/>
                    </a:lnTo>
                    <a:lnTo>
                      <a:pt x="117" y="267"/>
                    </a:lnTo>
                    <a:lnTo>
                      <a:pt x="115" y="266"/>
                    </a:lnTo>
                    <a:lnTo>
                      <a:pt x="113" y="263"/>
                    </a:lnTo>
                    <a:lnTo>
                      <a:pt x="109" y="262"/>
                    </a:lnTo>
                    <a:lnTo>
                      <a:pt x="108" y="261"/>
                    </a:lnTo>
                    <a:lnTo>
                      <a:pt x="108" y="260"/>
                    </a:lnTo>
                    <a:lnTo>
                      <a:pt x="108" y="258"/>
                    </a:lnTo>
                    <a:lnTo>
                      <a:pt x="105" y="257"/>
                    </a:lnTo>
                    <a:lnTo>
                      <a:pt x="103" y="254"/>
                    </a:lnTo>
                    <a:lnTo>
                      <a:pt x="96" y="251"/>
                    </a:lnTo>
                    <a:lnTo>
                      <a:pt x="95" y="250"/>
                    </a:lnTo>
                    <a:lnTo>
                      <a:pt x="94" y="249"/>
                    </a:lnTo>
                    <a:lnTo>
                      <a:pt x="93" y="247"/>
                    </a:lnTo>
                    <a:lnTo>
                      <a:pt x="85" y="240"/>
                    </a:lnTo>
                    <a:lnTo>
                      <a:pt x="83" y="239"/>
                    </a:lnTo>
                    <a:lnTo>
                      <a:pt x="82" y="235"/>
                    </a:lnTo>
                    <a:lnTo>
                      <a:pt x="81" y="234"/>
                    </a:lnTo>
                    <a:lnTo>
                      <a:pt x="80" y="233"/>
                    </a:lnTo>
                    <a:lnTo>
                      <a:pt x="78" y="232"/>
                    </a:lnTo>
                    <a:lnTo>
                      <a:pt x="77" y="230"/>
                    </a:lnTo>
                    <a:lnTo>
                      <a:pt x="76" y="227"/>
                    </a:lnTo>
                    <a:lnTo>
                      <a:pt x="76" y="227"/>
                    </a:lnTo>
                    <a:lnTo>
                      <a:pt x="75" y="226"/>
                    </a:lnTo>
                    <a:lnTo>
                      <a:pt x="74" y="225"/>
                    </a:lnTo>
                    <a:lnTo>
                      <a:pt x="73" y="223"/>
                    </a:lnTo>
                    <a:lnTo>
                      <a:pt x="71" y="221"/>
                    </a:lnTo>
                    <a:lnTo>
                      <a:pt x="69" y="216"/>
                    </a:lnTo>
                    <a:lnTo>
                      <a:pt x="66" y="210"/>
                    </a:lnTo>
                    <a:lnTo>
                      <a:pt x="65" y="209"/>
                    </a:lnTo>
                    <a:lnTo>
                      <a:pt x="63" y="207"/>
                    </a:lnTo>
                    <a:lnTo>
                      <a:pt x="49" y="198"/>
                    </a:lnTo>
                    <a:lnTo>
                      <a:pt x="47" y="196"/>
                    </a:lnTo>
                    <a:lnTo>
                      <a:pt x="43" y="195"/>
                    </a:lnTo>
                    <a:lnTo>
                      <a:pt x="42" y="192"/>
                    </a:lnTo>
                    <a:lnTo>
                      <a:pt x="37" y="190"/>
                    </a:lnTo>
                    <a:lnTo>
                      <a:pt x="36" y="188"/>
                    </a:lnTo>
                    <a:lnTo>
                      <a:pt x="37" y="189"/>
                    </a:lnTo>
                    <a:lnTo>
                      <a:pt x="38" y="190"/>
                    </a:lnTo>
                    <a:lnTo>
                      <a:pt x="40" y="191"/>
                    </a:lnTo>
                    <a:lnTo>
                      <a:pt x="42" y="192"/>
                    </a:lnTo>
                    <a:lnTo>
                      <a:pt x="40" y="189"/>
                    </a:lnTo>
                    <a:lnTo>
                      <a:pt x="39" y="188"/>
                    </a:lnTo>
                    <a:lnTo>
                      <a:pt x="38" y="188"/>
                    </a:lnTo>
                    <a:lnTo>
                      <a:pt x="38" y="188"/>
                    </a:lnTo>
                    <a:lnTo>
                      <a:pt x="36" y="184"/>
                    </a:lnTo>
                    <a:lnTo>
                      <a:pt x="35" y="184"/>
                    </a:lnTo>
                    <a:lnTo>
                      <a:pt x="36" y="188"/>
                    </a:lnTo>
                    <a:lnTo>
                      <a:pt x="35" y="187"/>
                    </a:lnTo>
                    <a:lnTo>
                      <a:pt x="34" y="184"/>
                    </a:lnTo>
                    <a:lnTo>
                      <a:pt x="32" y="183"/>
                    </a:lnTo>
                    <a:lnTo>
                      <a:pt x="31" y="183"/>
                    </a:lnTo>
                    <a:lnTo>
                      <a:pt x="26" y="179"/>
                    </a:lnTo>
                    <a:lnTo>
                      <a:pt x="25" y="178"/>
                    </a:lnTo>
                    <a:lnTo>
                      <a:pt x="25" y="176"/>
                    </a:lnTo>
                    <a:lnTo>
                      <a:pt x="25" y="177"/>
                    </a:lnTo>
                    <a:lnTo>
                      <a:pt x="24" y="178"/>
                    </a:lnTo>
                    <a:lnTo>
                      <a:pt x="16" y="169"/>
                    </a:lnTo>
                    <a:lnTo>
                      <a:pt x="16" y="166"/>
                    </a:lnTo>
                    <a:lnTo>
                      <a:pt x="16" y="167"/>
                    </a:lnTo>
                    <a:lnTo>
                      <a:pt x="16" y="168"/>
                    </a:lnTo>
                    <a:lnTo>
                      <a:pt x="16" y="167"/>
                    </a:lnTo>
                    <a:lnTo>
                      <a:pt x="16" y="166"/>
                    </a:lnTo>
                    <a:lnTo>
                      <a:pt x="16" y="166"/>
                    </a:lnTo>
                    <a:lnTo>
                      <a:pt x="15" y="165"/>
                    </a:lnTo>
                    <a:lnTo>
                      <a:pt x="13" y="164"/>
                    </a:lnTo>
                    <a:lnTo>
                      <a:pt x="12" y="163"/>
                    </a:lnTo>
                    <a:lnTo>
                      <a:pt x="12" y="164"/>
                    </a:lnTo>
                    <a:lnTo>
                      <a:pt x="13" y="165"/>
                    </a:lnTo>
                    <a:lnTo>
                      <a:pt x="14" y="166"/>
                    </a:lnTo>
                    <a:lnTo>
                      <a:pt x="14" y="166"/>
                    </a:lnTo>
                    <a:lnTo>
                      <a:pt x="12" y="166"/>
                    </a:lnTo>
                    <a:lnTo>
                      <a:pt x="11" y="164"/>
                    </a:lnTo>
                    <a:lnTo>
                      <a:pt x="3" y="159"/>
                    </a:lnTo>
                    <a:lnTo>
                      <a:pt x="1" y="157"/>
                    </a:lnTo>
                    <a:lnTo>
                      <a:pt x="0" y="156"/>
                    </a:lnTo>
                    <a:lnTo>
                      <a:pt x="0" y="153"/>
                    </a:lnTo>
                    <a:lnTo>
                      <a:pt x="1" y="151"/>
                    </a:lnTo>
                    <a:lnTo>
                      <a:pt x="3" y="149"/>
                    </a:lnTo>
                    <a:lnTo>
                      <a:pt x="5" y="148"/>
                    </a:lnTo>
                    <a:lnTo>
                      <a:pt x="7" y="146"/>
                    </a:lnTo>
                    <a:lnTo>
                      <a:pt x="8" y="144"/>
                    </a:lnTo>
                    <a:lnTo>
                      <a:pt x="8" y="145"/>
                    </a:lnTo>
                    <a:lnTo>
                      <a:pt x="8" y="145"/>
                    </a:lnTo>
                    <a:lnTo>
                      <a:pt x="9" y="146"/>
                    </a:lnTo>
                    <a:lnTo>
                      <a:pt x="10" y="146"/>
                    </a:lnTo>
                    <a:lnTo>
                      <a:pt x="11" y="147"/>
                    </a:lnTo>
                    <a:lnTo>
                      <a:pt x="12" y="148"/>
                    </a:lnTo>
                    <a:lnTo>
                      <a:pt x="14" y="150"/>
                    </a:lnTo>
                    <a:lnTo>
                      <a:pt x="15" y="151"/>
                    </a:lnTo>
                    <a:lnTo>
                      <a:pt x="16" y="151"/>
                    </a:lnTo>
                    <a:lnTo>
                      <a:pt x="16" y="152"/>
                    </a:lnTo>
                    <a:lnTo>
                      <a:pt x="16" y="153"/>
                    </a:lnTo>
                    <a:lnTo>
                      <a:pt x="16" y="153"/>
                    </a:lnTo>
                    <a:lnTo>
                      <a:pt x="18" y="156"/>
                    </a:lnTo>
                    <a:lnTo>
                      <a:pt x="21" y="156"/>
                    </a:lnTo>
                    <a:lnTo>
                      <a:pt x="28" y="156"/>
                    </a:lnTo>
                    <a:lnTo>
                      <a:pt x="28" y="155"/>
                    </a:lnTo>
                    <a:lnTo>
                      <a:pt x="25" y="155"/>
                    </a:lnTo>
                    <a:lnTo>
                      <a:pt x="22" y="155"/>
                    </a:lnTo>
                    <a:lnTo>
                      <a:pt x="21" y="154"/>
                    </a:lnTo>
                    <a:lnTo>
                      <a:pt x="22" y="153"/>
                    </a:lnTo>
                    <a:lnTo>
                      <a:pt x="26" y="152"/>
                    </a:lnTo>
                    <a:lnTo>
                      <a:pt x="26" y="151"/>
                    </a:lnTo>
                    <a:lnTo>
                      <a:pt x="43" y="150"/>
                    </a:lnTo>
                    <a:lnTo>
                      <a:pt x="44" y="150"/>
                    </a:lnTo>
                    <a:lnTo>
                      <a:pt x="46" y="151"/>
                    </a:lnTo>
                    <a:lnTo>
                      <a:pt x="47" y="151"/>
                    </a:lnTo>
                    <a:lnTo>
                      <a:pt x="47" y="150"/>
                    </a:lnTo>
                    <a:lnTo>
                      <a:pt x="48" y="149"/>
                    </a:lnTo>
                    <a:lnTo>
                      <a:pt x="50" y="148"/>
                    </a:lnTo>
                    <a:lnTo>
                      <a:pt x="51" y="148"/>
                    </a:lnTo>
                    <a:lnTo>
                      <a:pt x="52" y="144"/>
                    </a:lnTo>
                    <a:lnTo>
                      <a:pt x="53" y="144"/>
                    </a:lnTo>
                    <a:lnTo>
                      <a:pt x="54" y="144"/>
                    </a:lnTo>
                    <a:lnTo>
                      <a:pt x="55" y="143"/>
                    </a:lnTo>
                    <a:lnTo>
                      <a:pt x="54" y="143"/>
                    </a:lnTo>
                    <a:lnTo>
                      <a:pt x="54" y="142"/>
                    </a:lnTo>
                    <a:lnTo>
                      <a:pt x="54" y="138"/>
                    </a:lnTo>
                    <a:lnTo>
                      <a:pt x="54" y="136"/>
                    </a:lnTo>
                    <a:lnTo>
                      <a:pt x="53" y="136"/>
                    </a:lnTo>
                    <a:lnTo>
                      <a:pt x="54" y="136"/>
                    </a:lnTo>
                    <a:lnTo>
                      <a:pt x="54" y="134"/>
                    </a:lnTo>
                    <a:lnTo>
                      <a:pt x="55" y="133"/>
                    </a:lnTo>
                    <a:lnTo>
                      <a:pt x="56" y="132"/>
                    </a:lnTo>
                    <a:lnTo>
                      <a:pt x="59" y="129"/>
                    </a:lnTo>
                    <a:lnTo>
                      <a:pt x="60" y="129"/>
                    </a:lnTo>
                    <a:lnTo>
                      <a:pt x="60" y="128"/>
                    </a:lnTo>
                    <a:lnTo>
                      <a:pt x="62" y="128"/>
                    </a:lnTo>
                    <a:lnTo>
                      <a:pt x="66" y="131"/>
                    </a:lnTo>
                    <a:lnTo>
                      <a:pt x="67" y="131"/>
                    </a:lnTo>
                    <a:lnTo>
                      <a:pt x="68" y="131"/>
                    </a:lnTo>
                    <a:lnTo>
                      <a:pt x="68" y="130"/>
                    </a:lnTo>
                    <a:lnTo>
                      <a:pt x="69" y="130"/>
                    </a:lnTo>
                    <a:lnTo>
                      <a:pt x="69" y="129"/>
                    </a:lnTo>
                    <a:lnTo>
                      <a:pt x="70" y="128"/>
                    </a:lnTo>
                    <a:lnTo>
                      <a:pt x="70" y="126"/>
                    </a:lnTo>
                    <a:lnTo>
                      <a:pt x="69" y="125"/>
                    </a:lnTo>
                    <a:lnTo>
                      <a:pt x="69" y="124"/>
                    </a:lnTo>
                    <a:lnTo>
                      <a:pt x="69" y="123"/>
                    </a:lnTo>
                    <a:lnTo>
                      <a:pt x="69" y="123"/>
                    </a:lnTo>
                    <a:lnTo>
                      <a:pt x="68" y="122"/>
                    </a:lnTo>
                    <a:lnTo>
                      <a:pt x="67" y="122"/>
                    </a:lnTo>
                    <a:lnTo>
                      <a:pt x="68" y="121"/>
                    </a:lnTo>
                    <a:lnTo>
                      <a:pt x="69" y="118"/>
                    </a:lnTo>
                    <a:lnTo>
                      <a:pt x="69" y="117"/>
                    </a:lnTo>
                    <a:lnTo>
                      <a:pt x="66" y="109"/>
                    </a:lnTo>
                    <a:lnTo>
                      <a:pt x="66" y="108"/>
                    </a:lnTo>
                    <a:lnTo>
                      <a:pt x="67" y="105"/>
                    </a:lnTo>
                    <a:lnTo>
                      <a:pt x="66" y="104"/>
                    </a:lnTo>
                    <a:lnTo>
                      <a:pt x="65" y="103"/>
                    </a:lnTo>
                    <a:lnTo>
                      <a:pt x="65" y="102"/>
                    </a:lnTo>
                    <a:lnTo>
                      <a:pt x="65" y="98"/>
                    </a:lnTo>
                    <a:lnTo>
                      <a:pt x="65" y="96"/>
                    </a:lnTo>
                    <a:lnTo>
                      <a:pt x="65" y="95"/>
                    </a:lnTo>
                    <a:lnTo>
                      <a:pt x="65" y="95"/>
                    </a:lnTo>
                    <a:lnTo>
                      <a:pt x="66" y="95"/>
                    </a:lnTo>
                    <a:lnTo>
                      <a:pt x="67" y="94"/>
                    </a:lnTo>
                    <a:lnTo>
                      <a:pt x="69" y="93"/>
                    </a:lnTo>
                    <a:lnTo>
                      <a:pt x="69" y="93"/>
                    </a:lnTo>
                    <a:lnTo>
                      <a:pt x="73" y="94"/>
                    </a:lnTo>
                    <a:lnTo>
                      <a:pt x="78" y="92"/>
                    </a:lnTo>
                    <a:lnTo>
                      <a:pt x="82" y="92"/>
                    </a:lnTo>
                    <a:lnTo>
                      <a:pt x="84" y="94"/>
                    </a:lnTo>
                    <a:lnTo>
                      <a:pt x="85" y="94"/>
                    </a:lnTo>
                    <a:lnTo>
                      <a:pt x="86" y="94"/>
                    </a:lnTo>
                    <a:lnTo>
                      <a:pt x="87" y="93"/>
                    </a:lnTo>
                    <a:lnTo>
                      <a:pt x="88" y="93"/>
                    </a:lnTo>
                    <a:lnTo>
                      <a:pt x="89" y="94"/>
                    </a:lnTo>
                    <a:lnTo>
                      <a:pt x="90" y="95"/>
                    </a:lnTo>
                    <a:lnTo>
                      <a:pt x="91" y="95"/>
                    </a:lnTo>
                    <a:lnTo>
                      <a:pt x="95" y="95"/>
                    </a:lnTo>
                    <a:lnTo>
                      <a:pt x="96" y="94"/>
                    </a:lnTo>
                    <a:lnTo>
                      <a:pt x="97" y="94"/>
                    </a:lnTo>
                    <a:lnTo>
                      <a:pt x="98" y="93"/>
                    </a:lnTo>
                    <a:lnTo>
                      <a:pt x="98" y="91"/>
                    </a:lnTo>
                    <a:lnTo>
                      <a:pt x="99" y="90"/>
                    </a:lnTo>
                    <a:lnTo>
                      <a:pt x="100" y="87"/>
                    </a:lnTo>
                    <a:lnTo>
                      <a:pt x="104" y="82"/>
                    </a:lnTo>
                    <a:lnTo>
                      <a:pt x="107" y="78"/>
                    </a:lnTo>
                    <a:lnTo>
                      <a:pt x="108" y="78"/>
                    </a:lnTo>
                    <a:lnTo>
                      <a:pt x="108" y="78"/>
                    </a:lnTo>
                    <a:lnTo>
                      <a:pt x="109" y="78"/>
                    </a:lnTo>
                    <a:lnTo>
                      <a:pt x="110" y="77"/>
                    </a:lnTo>
                    <a:lnTo>
                      <a:pt x="111" y="76"/>
                    </a:lnTo>
                    <a:lnTo>
                      <a:pt x="111" y="75"/>
                    </a:lnTo>
                    <a:lnTo>
                      <a:pt x="112" y="74"/>
                    </a:lnTo>
                    <a:lnTo>
                      <a:pt x="113" y="74"/>
                    </a:lnTo>
                    <a:lnTo>
                      <a:pt x="113" y="73"/>
                    </a:lnTo>
                    <a:lnTo>
                      <a:pt x="119" y="72"/>
                    </a:lnTo>
                    <a:lnTo>
                      <a:pt x="119" y="73"/>
                    </a:lnTo>
                    <a:lnTo>
                      <a:pt x="118" y="74"/>
                    </a:lnTo>
                    <a:lnTo>
                      <a:pt x="118" y="77"/>
                    </a:lnTo>
                    <a:lnTo>
                      <a:pt x="123" y="80"/>
                    </a:lnTo>
                    <a:lnTo>
                      <a:pt x="125" y="82"/>
                    </a:lnTo>
                    <a:lnTo>
                      <a:pt x="126" y="82"/>
                    </a:lnTo>
                    <a:lnTo>
                      <a:pt x="126" y="83"/>
                    </a:lnTo>
                    <a:lnTo>
                      <a:pt x="127" y="83"/>
                    </a:lnTo>
                    <a:lnTo>
                      <a:pt x="127" y="82"/>
                    </a:lnTo>
                    <a:lnTo>
                      <a:pt x="129" y="82"/>
                    </a:lnTo>
                    <a:lnTo>
                      <a:pt x="130" y="83"/>
                    </a:lnTo>
                    <a:lnTo>
                      <a:pt x="131" y="85"/>
                    </a:lnTo>
                    <a:lnTo>
                      <a:pt x="131" y="87"/>
                    </a:lnTo>
                    <a:lnTo>
                      <a:pt x="133" y="87"/>
                    </a:lnTo>
                    <a:lnTo>
                      <a:pt x="135" y="88"/>
                    </a:lnTo>
                    <a:lnTo>
                      <a:pt x="136" y="88"/>
                    </a:lnTo>
                    <a:lnTo>
                      <a:pt x="138" y="88"/>
                    </a:lnTo>
                    <a:lnTo>
                      <a:pt x="139" y="89"/>
                    </a:lnTo>
                    <a:lnTo>
                      <a:pt x="139" y="89"/>
                    </a:lnTo>
                    <a:lnTo>
                      <a:pt x="139" y="87"/>
                    </a:lnTo>
                    <a:lnTo>
                      <a:pt x="140" y="87"/>
                    </a:lnTo>
                    <a:lnTo>
                      <a:pt x="139" y="86"/>
                    </a:lnTo>
                    <a:lnTo>
                      <a:pt x="139" y="85"/>
                    </a:lnTo>
                    <a:lnTo>
                      <a:pt x="139" y="83"/>
                    </a:lnTo>
                    <a:lnTo>
                      <a:pt x="139" y="81"/>
                    </a:lnTo>
                    <a:lnTo>
                      <a:pt x="139" y="79"/>
                    </a:lnTo>
                    <a:lnTo>
                      <a:pt x="140" y="79"/>
                    </a:lnTo>
                    <a:lnTo>
                      <a:pt x="142" y="79"/>
                    </a:lnTo>
                    <a:lnTo>
                      <a:pt x="143" y="78"/>
                    </a:lnTo>
                    <a:lnTo>
                      <a:pt x="144" y="78"/>
                    </a:lnTo>
                    <a:lnTo>
                      <a:pt x="145" y="78"/>
                    </a:lnTo>
                    <a:lnTo>
                      <a:pt x="146" y="77"/>
                    </a:lnTo>
                    <a:lnTo>
                      <a:pt x="145" y="77"/>
                    </a:lnTo>
                    <a:lnTo>
                      <a:pt x="148" y="76"/>
                    </a:lnTo>
                    <a:lnTo>
                      <a:pt x="148" y="75"/>
                    </a:lnTo>
                    <a:lnTo>
                      <a:pt x="149" y="74"/>
                    </a:lnTo>
                    <a:lnTo>
                      <a:pt x="151" y="74"/>
                    </a:lnTo>
                    <a:lnTo>
                      <a:pt x="152" y="74"/>
                    </a:lnTo>
                    <a:lnTo>
                      <a:pt x="152" y="73"/>
                    </a:lnTo>
                    <a:lnTo>
                      <a:pt x="154" y="73"/>
                    </a:lnTo>
                    <a:lnTo>
                      <a:pt x="155" y="72"/>
                    </a:lnTo>
                    <a:lnTo>
                      <a:pt x="155" y="70"/>
                    </a:lnTo>
                    <a:lnTo>
                      <a:pt x="155" y="69"/>
                    </a:lnTo>
                    <a:lnTo>
                      <a:pt x="157" y="69"/>
                    </a:lnTo>
                    <a:lnTo>
                      <a:pt x="159" y="68"/>
                    </a:lnTo>
                    <a:lnTo>
                      <a:pt x="161" y="66"/>
                    </a:lnTo>
                    <a:lnTo>
                      <a:pt x="161" y="65"/>
                    </a:lnTo>
                    <a:lnTo>
                      <a:pt x="162" y="64"/>
                    </a:lnTo>
                    <a:lnTo>
                      <a:pt x="163" y="63"/>
                    </a:lnTo>
                    <a:lnTo>
                      <a:pt x="164" y="60"/>
                    </a:lnTo>
                    <a:lnTo>
                      <a:pt x="164" y="60"/>
                    </a:lnTo>
                    <a:lnTo>
                      <a:pt x="165" y="59"/>
                    </a:lnTo>
                    <a:lnTo>
                      <a:pt x="165" y="58"/>
                    </a:lnTo>
                    <a:lnTo>
                      <a:pt x="166" y="58"/>
                    </a:lnTo>
                    <a:lnTo>
                      <a:pt x="167" y="58"/>
                    </a:lnTo>
                    <a:lnTo>
                      <a:pt x="167" y="57"/>
                    </a:lnTo>
                    <a:lnTo>
                      <a:pt x="168" y="56"/>
                    </a:lnTo>
                    <a:lnTo>
                      <a:pt x="169" y="56"/>
                    </a:lnTo>
                    <a:lnTo>
                      <a:pt x="170" y="56"/>
                    </a:lnTo>
                    <a:lnTo>
                      <a:pt x="171" y="55"/>
                    </a:lnTo>
                    <a:lnTo>
                      <a:pt x="172" y="55"/>
                    </a:lnTo>
                    <a:lnTo>
                      <a:pt x="174" y="55"/>
                    </a:lnTo>
                    <a:lnTo>
                      <a:pt x="176" y="54"/>
                    </a:lnTo>
                    <a:lnTo>
                      <a:pt x="178" y="53"/>
                    </a:lnTo>
                    <a:lnTo>
                      <a:pt x="179" y="52"/>
                    </a:lnTo>
                    <a:lnTo>
                      <a:pt x="180" y="52"/>
                    </a:lnTo>
                    <a:lnTo>
                      <a:pt x="180" y="50"/>
                    </a:lnTo>
                    <a:lnTo>
                      <a:pt x="179" y="48"/>
                    </a:lnTo>
                    <a:lnTo>
                      <a:pt x="178" y="47"/>
                    </a:lnTo>
                    <a:lnTo>
                      <a:pt x="177" y="47"/>
                    </a:lnTo>
                    <a:lnTo>
                      <a:pt x="179" y="45"/>
                    </a:lnTo>
                    <a:lnTo>
                      <a:pt x="179" y="44"/>
                    </a:lnTo>
                    <a:lnTo>
                      <a:pt x="179" y="43"/>
                    </a:lnTo>
                    <a:lnTo>
                      <a:pt x="179" y="43"/>
                    </a:lnTo>
                    <a:lnTo>
                      <a:pt x="180" y="41"/>
                    </a:lnTo>
                    <a:lnTo>
                      <a:pt x="181" y="41"/>
                    </a:lnTo>
                    <a:lnTo>
                      <a:pt x="181" y="37"/>
                    </a:lnTo>
                    <a:lnTo>
                      <a:pt x="181" y="34"/>
                    </a:lnTo>
                    <a:lnTo>
                      <a:pt x="182" y="34"/>
                    </a:lnTo>
                    <a:lnTo>
                      <a:pt x="183" y="34"/>
                    </a:lnTo>
                    <a:lnTo>
                      <a:pt x="184" y="35"/>
                    </a:lnTo>
                    <a:lnTo>
                      <a:pt x="185" y="36"/>
                    </a:lnTo>
                    <a:lnTo>
                      <a:pt x="187" y="35"/>
                    </a:lnTo>
                    <a:lnTo>
                      <a:pt x="189" y="33"/>
                    </a:lnTo>
                    <a:lnTo>
                      <a:pt x="190" y="32"/>
                    </a:lnTo>
                    <a:lnTo>
                      <a:pt x="188" y="32"/>
                    </a:lnTo>
                    <a:lnTo>
                      <a:pt x="188" y="31"/>
                    </a:lnTo>
                    <a:lnTo>
                      <a:pt x="190" y="30"/>
                    </a:lnTo>
                    <a:lnTo>
                      <a:pt x="188" y="28"/>
                    </a:lnTo>
                    <a:lnTo>
                      <a:pt x="187" y="27"/>
                    </a:lnTo>
                    <a:lnTo>
                      <a:pt x="189" y="27"/>
                    </a:lnTo>
                    <a:lnTo>
                      <a:pt x="189" y="26"/>
                    </a:lnTo>
                    <a:lnTo>
                      <a:pt x="190" y="24"/>
                    </a:lnTo>
                    <a:lnTo>
                      <a:pt x="191" y="23"/>
                    </a:lnTo>
                    <a:lnTo>
                      <a:pt x="192" y="21"/>
                    </a:lnTo>
                    <a:lnTo>
                      <a:pt x="192" y="21"/>
                    </a:lnTo>
                    <a:lnTo>
                      <a:pt x="194" y="20"/>
                    </a:lnTo>
                    <a:lnTo>
                      <a:pt x="197" y="16"/>
                    </a:lnTo>
                    <a:lnTo>
                      <a:pt x="198" y="16"/>
                    </a:lnTo>
                    <a:lnTo>
                      <a:pt x="203" y="16"/>
                    </a:lnTo>
                    <a:lnTo>
                      <a:pt x="205" y="15"/>
                    </a:lnTo>
                    <a:lnTo>
                      <a:pt x="206" y="16"/>
                    </a:lnTo>
                    <a:lnTo>
                      <a:pt x="208" y="17"/>
                    </a:lnTo>
                    <a:lnTo>
                      <a:pt x="209" y="19"/>
                    </a:lnTo>
                    <a:lnTo>
                      <a:pt x="209" y="20"/>
                    </a:lnTo>
                    <a:lnTo>
                      <a:pt x="208" y="20"/>
                    </a:lnTo>
                    <a:lnTo>
                      <a:pt x="209" y="20"/>
                    </a:lnTo>
                    <a:lnTo>
                      <a:pt x="209" y="21"/>
                    </a:lnTo>
                    <a:lnTo>
                      <a:pt x="209" y="22"/>
                    </a:lnTo>
                    <a:lnTo>
                      <a:pt x="211" y="23"/>
                    </a:lnTo>
                    <a:lnTo>
                      <a:pt x="212" y="24"/>
                    </a:lnTo>
                    <a:lnTo>
                      <a:pt x="213" y="26"/>
                    </a:lnTo>
                    <a:lnTo>
                      <a:pt x="214" y="25"/>
                    </a:lnTo>
                    <a:lnTo>
                      <a:pt x="216" y="26"/>
                    </a:lnTo>
                    <a:lnTo>
                      <a:pt x="218" y="27"/>
                    </a:lnTo>
                    <a:lnTo>
                      <a:pt x="220" y="28"/>
                    </a:lnTo>
                    <a:lnTo>
                      <a:pt x="225" y="28"/>
                    </a:lnTo>
                    <a:lnTo>
                      <a:pt x="225" y="30"/>
                    </a:lnTo>
                    <a:lnTo>
                      <a:pt x="226" y="30"/>
                    </a:lnTo>
                    <a:lnTo>
                      <a:pt x="227" y="30"/>
                    </a:lnTo>
                    <a:lnTo>
                      <a:pt x="227" y="30"/>
                    </a:lnTo>
                    <a:lnTo>
                      <a:pt x="228" y="30"/>
                    </a:lnTo>
                    <a:lnTo>
                      <a:pt x="229" y="30"/>
                    </a:lnTo>
                    <a:lnTo>
                      <a:pt x="231" y="30"/>
                    </a:lnTo>
                    <a:lnTo>
                      <a:pt x="234" y="29"/>
                    </a:lnTo>
                    <a:lnTo>
                      <a:pt x="236" y="27"/>
                    </a:lnTo>
                    <a:lnTo>
                      <a:pt x="236" y="25"/>
                    </a:lnTo>
                    <a:lnTo>
                      <a:pt x="237" y="24"/>
                    </a:lnTo>
                    <a:lnTo>
                      <a:pt x="238" y="25"/>
                    </a:lnTo>
                    <a:lnTo>
                      <a:pt x="238" y="26"/>
                    </a:lnTo>
                    <a:lnTo>
                      <a:pt x="239" y="26"/>
                    </a:lnTo>
                    <a:lnTo>
                      <a:pt x="240" y="27"/>
                    </a:lnTo>
                    <a:lnTo>
                      <a:pt x="241" y="27"/>
                    </a:lnTo>
                    <a:lnTo>
                      <a:pt x="242" y="27"/>
                    </a:lnTo>
                    <a:lnTo>
                      <a:pt x="244" y="26"/>
                    </a:lnTo>
                    <a:lnTo>
                      <a:pt x="244" y="25"/>
                    </a:lnTo>
                    <a:lnTo>
                      <a:pt x="244" y="21"/>
                    </a:lnTo>
                    <a:lnTo>
                      <a:pt x="244" y="21"/>
                    </a:lnTo>
                    <a:lnTo>
                      <a:pt x="245" y="21"/>
                    </a:lnTo>
                    <a:lnTo>
                      <a:pt x="246" y="21"/>
                    </a:lnTo>
                    <a:lnTo>
                      <a:pt x="247" y="21"/>
                    </a:lnTo>
                    <a:lnTo>
                      <a:pt x="248" y="21"/>
                    </a:lnTo>
                    <a:lnTo>
                      <a:pt x="249" y="23"/>
                    </a:lnTo>
                    <a:lnTo>
                      <a:pt x="250" y="24"/>
                    </a:lnTo>
                    <a:lnTo>
                      <a:pt x="251" y="24"/>
                    </a:lnTo>
                    <a:lnTo>
                      <a:pt x="253" y="23"/>
                    </a:lnTo>
                    <a:lnTo>
                      <a:pt x="253" y="23"/>
                    </a:lnTo>
                    <a:lnTo>
                      <a:pt x="253" y="22"/>
                    </a:lnTo>
                    <a:lnTo>
                      <a:pt x="254" y="22"/>
                    </a:lnTo>
                    <a:lnTo>
                      <a:pt x="255" y="22"/>
                    </a:lnTo>
                    <a:lnTo>
                      <a:pt x="256" y="22"/>
                    </a:lnTo>
                    <a:lnTo>
                      <a:pt x="256" y="21"/>
                    </a:lnTo>
                    <a:lnTo>
                      <a:pt x="256" y="21"/>
                    </a:lnTo>
                    <a:lnTo>
                      <a:pt x="255" y="21"/>
                    </a:lnTo>
                    <a:lnTo>
                      <a:pt x="254" y="18"/>
                    </a:lnTo>
                    <a:lnTo>
                      <a:pt x="255" y="18"/>
                    </a:lnTo>
                    <a:lnTo>
                      <a:pt x="256" y="18"/>
                    </a:lnTo>
                    <a:lnTo>
                      <a:pt x="258" y="19"/>
                    </a:lnTo>
                    <a:lnTo>
                      <a:pt x="258" y="20"/>
                    </a:lnTo>
                    <a:lnTo>
                      <a:pt x="258" y="20"/>
                    </a:lnTo>
                    <a:lnTo>
                      <a:pt x="259" y="20"/>
                    </a:lnTo>
                    <a:lnTo>
                      <a:pt x="260" y="20"/>
                    </a:lnTo>
                    <a:lnTo>
                      <a:pt x="260" y="21"/>
                    </a:lnTo>
                    <a:lnTo>
                      <a:pt x="262" y="21"/>
                    </a:lnTo>
                    <a:lnTo>
                      <a:pt x="268" y="20"/>
                    </a:lnTo>
                    <a:lnTo>
                      <a:pt x="268" y="19"/>
                    </a:lnTo>
                    <a:lnTo>
                      <a:pt x="268" y="17"/>
                    </a:lnTo>
                    <a:lnTo>
                      <a:pt x="269" y="17"/>
                    </a:lnTo>
                    <a:lnTo>
                      <a:pt x="271" y="19"/>
                    </a:lnTo>
                    <a:lnTo>
                      <a:pt x="271" y="19"/>
                    </a:lnTo>
                    <a:lnTo>
                      <a:pt x="271" y="18"/>
                    </a:lnTo>
                    <a:lnTo>
                      <a:pt x="271" y="18"/>
                    </a:lnTo>
                    <a:lnTo>
                      <a:pt x="272" y="18"/>
                    </a:lnTo>
                    <a:lnTo>
                      <a:pt x="272" y="19"/>
                    </a:lnTo>
                    <a:lnTo>
                      <a:pt x="273" y="18"/>
                    </a:lnTo>
                    <a:lnTo>
                      <a:pt x="275" y="17"/>
                    </a:lnTo>
                    <a:lnTo>
                      <a:pt x="275" y="17"/>
                    </a:lnTo>
                    <a:lnTo>
                      <a:pt x="277" y="17"/>
                    </a:lnTo>
                    <a:lnTo>
                      <a:pt x="276" y="16"/>
                    </a:lnTo>
                    <a:lnTo>
                      <a:pt x="275" y="16"/>
                    </a:lnTo>
                    <a:lnTo>
                      <a:pt x="279" y="15"/>
                    </a:lnTo>
                    <a:lnTo>
                      <a:pt x="281" y="15"/>
                    </a:lnTo>
                    <a:lnTo>
                      <a:pt x="281" y="13"/>
                    </a:lnTo>
                    <a:lnTo>
                      <a:pt x="282" y="13"/>
                    </a:lnTo>
                    <a:lnTo>
                      <a:pt x="283" y="13"/>
                    </a:lnTo>
                    <a:lnTo>
                      <a:pt x="284" y="14"/>
                    </a:lnTo>
                    <a:lnTo>
                      <a:pt x="284" y="15"/>
                    </a:lnTo>
                    <a:lnTo>
                      <a:pt x="284" y="15"/>
                    </a:lnTo>
                    <a:lnTo>
                      <a:pt x="284" y="12"/>
                    </a:lnTo>
                    <a:lnTo>
                      <a:pt x="284" y="12"/>
                    </a:lnTo>
                    <a:lnTo>
                      <a:pt x="285" y="11"/>
                    </a:lnTo>
                    <a:lnTo>
                      <a:pt x="286" y="11"/>
                    </a:lnTo>
                    <a:lnTo>
                      <a:pt x="288" y="11"/>
                    </a:lnTo>
                    <a:lnTo>
                      <a:pt x="289" y="12"/>
                    </a:lnTo>
                    <a:lnTo>
                      <a:pt x="290" y="12"/>
                    </a:lnTo>
                    <a:lnTo>
                      <a:pt x="291" y="11"/>
                    </a:lnTo>
                    <a:lnTo>
                      <a:pt x="291" y="10"/>
                    </a:lnTo>
                    <a:lnTo>
                      <a:pt x="291" y="9"/>
                    </a:lnTo>
                    <a:lnTo>
                      <a:pt x="293" y="8"/>
                    </a:lnTo>
                    <a:lnTo>
                      <a:pt x="295" y="8"/>
                    </a:lnTo>
                    <a:lnTo>
                      <a:pt x="296" y="7"/>
                    </a:lnTo>
                    <a:lnTo>
                      <a:pt x="296" y="6"/>
                    </a:lnTo>
                    <a:lnTo>
                      <a:pt x="295" y="6"/>
                    </a:lnTo>
                    <a:lnTo>
                      <a:pt x="297" y="6"/>
                    </a:lnTo>
                    <a:lnTo>
                      <a:pt x="297" y="7"/>
                    </a:lnTo>
                    <a:lnTo>
                      <a:pt x="297" y="5"/>
                    </a:lnTo>
                    <a:lnTo>
                      <a:pt x="297" y="4"/>
                    </a:lnTo>
                    <a:lnTo>
                      <a:pt x="297" y="5"/>
                    </a:lnTo>
                    <a:lnTo>
                      <a:pt x="297" y="3"/>
                    </a:lnTo>
                    <a:lnTo>
                      <a:pt x="298" y="3"/>
                    </a:lnTo>
                    <a:lnTo>
                      <a:pt x="298" y="3"/>
                    </a:lnTo>
                    <a:lnTo>
                      <a:pt x="297" y="2"/>
                    </a:lnTo>
                    <a:lnTo>
                      <a:pt x="298" y="2"/>
                    </a:lnTo>
                    <a:lnTo>
                      <a:pt x="299" y="2"/>
                    </a:lnTo>
                    <a:lnTo>
                      <a:pt x="300" y="2"/>
                    </a:lnTo>
                    <a:lnTo>
                      <a:pt x="301" y="3"/>
                    </a:lnTo>
                    <a:lnTo>
                      <a:pt x="301" y="4"/>
                    </a:lnTo>
                    <a:lnTo>
                      <a:pt x="303" y="3"/>
                    </a:lnTo>
                    <a:lnTo>
                      <a:pt x="305" y="3"/>
                    </a:lnTo>
                    <a:lnTo>
                      <a:pt x="306" y="2"/>
                    </a:lnTo>
                    <a:lnTo>
                      <a:pt x="306" y="0"/>
                    </a:lnTo>
                    <a:lnTo>
                      <a:pt x="307" y="1"/>
                    </a:lnTo>
                    <a:lnTo>
                      <a:pt x="308" y="1"/>
                    </a:lnTo>
                    <a:lnTo>
                      <a:pt x="309" y="2"/>
                    </a:lnTo>
                    <a:lnTo>
                      <a:pt x="310" y="3"/>
                    </a:lnTo>
                    <a:lnTo>
                      <a:pt x="310" y="2"/>
                    </a:lnTo>
                    <a:lnTo>
                      <a:pt x="312" y="2"/>
                    </a:lnTo>
                    <a:lnTo>
                      <a:pt x="315" y="3"/>
                    </a:lnTo>
                    <a:lnTo>
                      <a:pt x="314" y="3"/>
                    </a:lnTo>
                    <a:lnTo>
                      <a:pt x="314" y="3"/>
                    </a:lnTo>
                    <a:lnTo>
                      <a:pt x="315" y="3"/>
                    </a:lnTo>
                    <a:lnTo>
                      <a:pt x="315" y="4"/>
                    </a:lnTo>
                    <a:lnTo>
                      <a:pt x="315" y="3"/>
                    </a:lnTo>
                    <a:lnTo>
                      <a:pt x="319" y="4"/>
                    </a:lnTo>
                    <a:lnTo>
                      <a:pt x="321" y="3"/>
                    </a:lnTo>
                    <a:lnTo>
                      <a:pt x="322" y="3"/>
                    </a:lnTo>
                    <a:lnTo>
                      <a:pt x="324" y="3"/>
                    </a:lnTo>
                    <a:lnTo>
                      <a:pt x="325" y="3"/>
                    </a:lnTo>
                    <a:lnTo>
                      <a:pt x="324" y="3"/>
                    </a:lnTo>
                    <a:lnTo>
                      <a:pt x="323" y="4"/>
                    </a:lnTo>
                    <a:lnTo>
                      <a:pt x="323" y="5"/>
                    </a:lnTo>
                    <a:lnTo>
                      <a:pt x="322" y="3"/>
                    </a:lnTo>
                    <a:lnTo>
                      <a:pt x="321" y="4"/>
                    </a:lnTo>
                    <a:lnTo>
                      <a:pt x="320" y="6"/>
                    </a:lnTo>
                    <a:lnTo>
                      <a:pt x="319" y="7"/>
                    </a:lnTo>
                    <a:lnTo>
                      <a:pt x="319" y="8"/>
                    </a:lnTo>
                    <a:lnTo>
                      <a:pt x="318" y="8"/>
                    </a:lnTo>
                    <a:lnTo>
                      <a:pt x="317" y="10"/>
                    </a:lnTo>
                    <a:lnTo>
                      <a:pt x="317" y="11"/>
                    </a:lnTo>
                    <a:lnTo>
                      <a:pt x="315" y="12"/>
                    </a:lnTo>
                    <a:lnTo>
                      <a:pt x="315" y="12"/>
                    </a:lnTo>
                    <a:lnTo>
                      <a:pt x="315" y="13"/>
                    </a:lnTo>
                    <a:lnTo>
                      <a:pt x="315" y="15"/>
                    </a:lnTo>
                    <a:lnTo>
                      <a:pt x="315" y="16"/>
                    </a:lnTo>
                    <a:lnTo>
                      <a:pt x="315" y="16"/>
                    </a:lnTo>
                    <a:lnTo>
                      <a:pt x="314" y="17"/>
                    </a:lnTo>
                    <a:lnTo>
                      <a:pt x="311" y="18"/>
                    </a:lnTo>
                    <a:lnTo>
                      <a:pt x="311" y="17"/>
                    </a:lnTo>
                    <a:lnTo>
                      <a:pt x="312" y="16"/>
                    </a:lnTo>
                    <a:lnTo>
                      <a:pt x="312" y="17"/>
                    </a:lnTo>
                    <a:lnTo>
                      <a:pt x="312" y="16"/>
                    </a:lnTo>
                    <a:lnTo>
                      <a:pt x="312" y="16"/>
                    </a:lnTo>
                    <a:lnTo>
                      <a:pt x="311" y="16"/>
                    </a:lnTo>
                    <a:lnTo>
                      <a:pt x="311" y="15"/>
                    </a:lnTo>
                    <a:lnTo>
                      <a:pt x="312" y="15"/>
                    </a:lnTo>
                    <a:lnTo>
                      <a:pt x="313" y="15"/>
                    </a:lnTo>
                    <a:lnTo>
                      <a:pt x="314" y="16"/>
                    </a:lnTo>
                    <a:lnTo>
                      <a:pt x="314" y="14"/>
                    </a:lnTo>
                    <a:lnTo>
                      <a:pt x="313" y="12"/>
                    </a:lnTo>
                    <a:lnTo>
                      <a:pt x="313" y="11"/>
                    </a:lnTo>
                    <a:lnTo>
                      <a:pt x="312" y="9"/>
                    </a:lnTo>
                    <a:lnTo>
                      <a:pt x="311" y="9"/>
                    </a:lnTo>
                    <a:lnTo>
                      <a:pt x="310" y="9"/>
                    </a:lnTo>
                    <a:lnTo>
                      <a:pt x="310" y="10"/>
                    </a:lnTo>
                    <a:lnTo>
                      <a:pt x="308" y="12"/>
                    </a:lnTo>
                    <a:lnTo>
                      <a:pt x="305" y="16"/>
                    </a:lnTo>
                    <a:lnTo>
                      <a:pt x="304" y="17"/>
                    </a:lnTo>
                    <a:lnTo>
                      <a:pt x="305" y="16"/>
                    </a:lnTo>
                    <a:lnTo>
                      <a:pt x="305" y="16"/>
                    </a:lnTo>
                    <a:lnTo>
                      <a:pt x="306" y="16"/>
                    </a:lnTo>
                    <a:lnTo>
                      <a:pt x="306" y="20"/>
                    </a:lnTo>
                    <a:lnTo>
                      <a:pt x="307" y="21"/>
                    </a:lnTo>
                    <a:lnTo>
                      <a:pt x="308" y="21"/>
                    </a:lnTo>
                    <a:lnTo>
                      <a:pt x="309" y="22"/>
                    </a:lnTo>
                    <a:lnTo>
                      <a:pt x="310" y="22"/>
                    </a:lnTo>
                    <a:lnTo>
                      <a:pt x="311" y="21"/>
                    </a:lnTo>
                    <a:lnTo>
                      <a:pt x="310" y="21"/>
                    </a:lnTo>
                    <a:lnTo>
                      <a:pt x="310" y="20"/>
                    </a:lnTo>
                    <a:lnTo>
                      <a:pt x="309" y="20"/>
                    </a:lnTo>
                    <a:lnTo>
                      <a:pt x="310" y="19"/>
                    </a:lnTo>
                    <a:lnTo>
                      <a:pt x="310" y="19"/>
                    </a:lnTo>
                    <a:lnTo>
                      <a:pt x="311" y="20"/>
                    </a:lnTo>
                    <a:lnTo>
                      <a:pt x="312" y="21"/>
                    </a:lnTo>
                    <a:lnTo>
                      <a:pt x="312" y="20"/>
                    </a:lnTo>
                    <a:lnTo>
                      <a:pt x="312" y="19"/>
                    </a:lnTo>
                    <a:lnTo>
                      <a:pt x="313" y="20"/>
                    </a:lnTo>
                    <a:lnTo>
                      <a:pt x="316" y="33"/>
                    </a:lnTo>
                    <a:lnTo>
                      <a:pt x="317" y="34"/>
                    </a:lnTo>
                    <a:lnTo>
                      <a:pt x="317" y="38"/>
                    </a:lnTo>
                    <a:lnTo>
                      <a:pt x="321" y="47"/>
                    </a:lnTo>
                    <a:lnTo>
                      <a:pt x="321" y="51"/>
                    </a:lnTo>
                    <a:lnTo>
                      <a:pt x="321" y="53"/>
                    </a:lnTo>
                    <a:lnTo>
                      <a:pt x="319" y="58"/>
                    </a:lnTo>
                    <a:lnTo>
                      <a:pt x="313" y="68"/>
                    </a:lnTo>
                    <a:lnTo>
                      <a:pt x="310" y="70"/>
                    </a:lnTo>
                    <a:lnTo>
                      <a:pt x="310" y="72"/>
                    </a:lnTo>
                    <a:lnTo>
                      <a:pt x="310" y="73"/>
                    </a:lnTo>
                    <a:lnTo>
                      <a:pt x="306" y="75"/>
                    </a:lnTo>
                    <a:lnTo>
                      <a:pt x="305" y="77"/>
                    </a:lnTo>
                    <a:lnTo>
                      <a:pt x="304" y="79"/>
                    </a:lnTo>
                    <a:lnTo>
                      <a:pt x="301" y="87"/>
                    </a:lnTo>
                    <a:lnTo>
                      <a:pt x="299" y="95"/>
                    </a:lnTo>
                    <a:lnTo>
                      <a:pt x="297" y="104"/>
                    </a:lnTo>
                    <a:lnTo>
                      <a:pt x="297" y="108"/>
                    </a:lnTo>
                    <a:lnTo>
                      <a:pt x="297" y="109"/>
                    </a:lnTo>
                    <a:lnTo>
                      <a:pt x="297" y="111"/>
                    </a:lnTo>
                    <a:lnTo>
                      <a:pt x="296" y="114"/>
                    </a:lnTo>
                    <a:lnTo>
                      <a:pt x="294" y="119"/>
                    </a:lnTo>
                    <a:lnTo>
                      <a:pt x="293" y="129"/>
                    </a:lnTo>
                    <a:lnTo>
                      <a:pt x="294" y="131"/>
                    </a:lnTo>
                    <a:lnTo>
                      <a:pt x="294" y="131"/>
                    </a:lnTo>
                    <a:lnTo>
                      <a:pt x="294" y="132"/>
                    </a:lnTo>
                    <a:lnTo>
                      <a:pt x="294" y="133"/>
                    </a:lnTo>
                    <a:lnTo>
                      <a:pt x="297" y="148"/>
                    </a:lnTo>
                    <a:lnTo>
                      <a:pt x="298" y="157"/>
                    </a:lnTo>
                    <a:lnTo>
                      <a:pt x="296" y="176"/>
                    </a:lnTo>
                    <a:lnTo>
                      <a:pt x="296" y="180"/>
                    </a:lnTo>
                    <a:lnTo>
                      <a:pt x="296" y="181"/>
                    </a:lnTo>
                    <a:lnTo>
                      <a:pt x="297" y="183"/>
                    </a:lnTo>
                    <a:lnTo>
                      <a:pt x="297" y="186"/>
                    </a:lnTo>
                    <a:lnTo>
                      <a:pt x="300" y="188"/>
                    </a:lnTo>
                    <a:lnTo>
                      <a:pt x="300" y="190"/>
                    </a:lnTo>
                    <a:lnTo>
                      <a:pt x="300" y="192"/>
                    </a:lnTo>
                    <a:lnTo>
                      <a:pt x="299" y="194"/>
                    </a:lnTo>
                    <a:lnTo>
                      <a:pt x="297" y="194"/>
                    </a:lnTo>
                    <a:lnTo>
                      <a:pt x="296" y="194"/>
                    </a:lnTo>
                    <a:lnTo>
                      <a:pt x="293" y="195"/>
                    </a:lnTo>
                    <a:lnTo>
                      <a:pt x="292" y="195"/>
                    </a:lnTo>
                    <a:lnTo>
                      <a:pt x="290" y="196"/>
                    </a:lnTo>
                    <a:lnTo>
                      <a:pt x="288" y="195"/>
                    </a:lnTo>
                    <a:lnTo>
                      <a:pt x="289" y="194"/>
                    </a:lnTo>
                    <a:lnTo>
                      <a:pt x="291" y="193"/>
                    </a:lnTo>
                    <a:lnTo>
                      <a:pt x="291" y="192"/>
                    </a:lnTo>
                    <a:lnTo>
                      <a:pt x="292" y="192"/>
                    </a:lnTo>
                    <a:lnTo>
                      <a:pt x="291" y="191"/>
                    </a:lnTo>
                    <a:lnTo>
                      <a:pt x="291" y="190"/>
                    </a:lnTo>
                    <a:lnTo>
                      <a:pt x="289" y="188"/>
                    </a:lnTo>
                    <a:lnTo>
                      <a:pt x="289" y="183"/>
                    </a:lnTo>
                    <a:lnTo>
                      <a:pt x="288" y="182"/>
                    </a:lnTo>
                    <a:lnTo>
                      <a:pt x="289" y="182"/>
                    </a:lnTo>
                    <a:lnTo>
                      <a:pt x="289" y="181"/>
                    </a:lnTo>
                    <a:lnTo>
                      <a:pt x="290" y="181"/>
                    </a:lnTo>
                    <a:lnTo>
                      <a:pt x="293" y="182"/>
                    </a:lnTo>
                    <a:lnTo>
                      <a:pt x="294" y="179"/>
                    </a:lnTo>
                    <a:lnTo>
                      <a:pt x="295" y="176"/>
                    </a:lnTo>
                    <a:lnTo>
                      <a:pt x="294" y="175"/>
                    </a:lnTo>
                    <a:lnTo>
                      <a:pt x="294" y="174"/>
                    </a:lnTo>
                    <a:lnTo>
                      <a:pt x="294" y="173"/>
                    </a:lnTo>
                    <a:lnTo>
                      <a:pt x="295" y="172"/>
                    </a:lnTo>
                    <a:lnTo>
                      <a:pt x="295" y="168"/>
                    </a:lnTo>
                    <a:lnTo>
                      <a:pt x="295" y="167"/>
                    </a:lnTo>
                    <a:lnTo>
                      <a:pt x="296" y="167"/>
                    </a:lnTo>
                    <a:lnTo>
                      <a:pt x="296" y="166"/>
                    </a:lnTo>
                    <a:lnTo>
                      <a:pt x="296" y="165"/>
                    </a:lnTo>
                    <a:lnTo>
                      <a:pt x="294" y="163"/>
                    </a:lnTo>
                    <a:lnTo>
                      <a:pt x="293" y="163"/>
                    </a:lnTo>
                    <a:lnTo>
                      <a:pt x="290" y="163"/>
                    </a:lnTo>
                    <a:lnTo>
                      <a:pt x="289" y="164"/>
                    </a:lnTo>
                    <a:lnTo>
                      <a:pt x="288" y="166"/>
                    </a:lnTo>
                    <a:lnTo>
                      <a:pt x="288" y="167"/>
                    </a:lnTo>
                    <a:lnTo>
                      <a:pt x="288" y="168"/>
                    </a:lnTo>
                    <a:lnTo>
                      <a:pt x="290" y="169"/>
                    </a:lnTo>
                    <a:lnTo>
                      <a:pt x="291" y="169"/>
                    </a:lnTo>
                    <a:lnTo>
                      <a:pt x="291" y="170"/>
                    </a:lnTo>
                    <a:lnTo>
                      <a:pt x="291" y="170"/>
                    </a:lnTo>
                    <a:lnTo>
                      <a:pt x="291" y="171"/>
                    </a:lnTo>
                    <a:lnTo>
                      <a:pt x="292" y="172"/>
                    </a:lnTo>
                    <a:lnTo>
                      <a:pt x="292" y="173"/>
                    </a:lnTo>
                    <a:lnTo>
                      <a:pt x="292" y="175"/>
                    </a:lnTo>
                    <a:lnTo>
                      <a:pt x="291" y="175"/>
                    </a:lnTo>
                    <a:lnTo>
                      <a:pt x="292" y="175"/>
                    </a:lnTo>
                    <a:lnTo>
                      <a:pt x="293" y="177"/>
                    </a:lnTo>
                    <a:lnTo>
                      <a:pt x="290" y="178"/>
                    </a:lnTo>
                    <a:lnTo>
                      <a:pt x="286" y="181"/>
                    </a:lnTo>
                    <a:lnTo>
                      <a:pt x="284" y="182"/>
                    </a:lnTo>
                    <a:lnTo>
                      <a:pt x="281" y="183"/>
                    </a:lnTo>
                    <a:lnTo>
                      <a:pt x="279" y="183"/>
                    </a:lnTo>
                    <a:lnTo>
                      <a:pt x="279" y="184"/>
                    </a:lnTo>
                    <a:lnTo>
                      <a:pt x="279" y="188"/>
                    </a:lnTo>
                    <a:lnTo>
                      <a:pt x="279" y="188"/>
                    </a:lnTo>
                    <a:lnTo>
                      <a:pt x="280" y="188"/>
                    </a:lnTo>
                    <a:lnTo>
                      <a:pt x="281" y="188"/>
                    </a:lnTo>
                    <a:lnTo>
                      <a:pt x="282" y="188"/>
                    </a:lnTo>
                    <a:lnTo>
                      <a:pt x="283" y="188"/>
                    </a:lnTo>
                    <a:lnTo>
                      <a:pt x="283" y="192"/>
                    </a:lnTo>
                    <a:lnTo>
                      <a:pt x="283" y="193"/>
                    </a:lnTo>
                    <a:lnTo>
                      <a:pt x="282" y="195"/>
                    </a:lnTo>
                    <a:lnTo>
                      <a:pt x="282" y="196"/>
                    </a:lnTo>
                    <a:lnTo>
                      <a:pt x="283" y="197"/>
                    </a:lnTo>
                    <a:lnTo>
                      <a:pt x="284" y="198"/>
                    </a:lnTo>
                    <a:lnTo>
                      <a:pt x="286" y="198"/>
                    </a:lnTo>
                    <a:lnTo>
                      <a:pt x="287" y="199"/>
                    </a:lnTo>
                    <a:lnTo>
                      <a:pt x="286" y="200"/>
                    </a:lnTo>
                    <a:lnTo>
                      <a:pt x="286" y="201"/>
                    </a:lnTo>
                    <a:lnTo>
                      <a:pt x="286" y="202"/>
                    </a:lnTo>
                    <a:lnTo>
                      <a:pt x="286" y="201"/>
                    </a:lnTo>
                    <a:lnTo>
                      <a:pt x="288" y="198"/>
                    </a:lnTo>
                    <a:lnTo>
                      <a:pt x="288" y="197"/>
                    </a:lnTo>
                    <a:lnTo>
                      <a:pt x="288" y="196"/>
                    </a:lnTo>
                    <a:lnTo>
                      <a:pt x="290" y="197"/>
                    </a:lnTo>
                    <a:lnTo>
                      <a:pt x="287" y="204"/>
                    </a:lnTo>
                    <a:lnTo>
                      <a:pt x="285" y="213"/>
                    </a:lnTo>
                    <a:lnTo>
                      <a:pt x="286" y="223"/>
                    </a:lnTo>
                    <a:lnTo>
                      <a:pt x="287" y="223"/>
                    </a:lnTo>
                    <a:lnTo>
                      <a:pt x="286" y="224"/>
                    </a:lnTo>
                    <a:lnTo>
                      <a:pt x="285" y="224"/>
                    </a:lnTo>
                    <a:lnTo>
                      <a:pt x="286" y="223"/>
                    </a:lnTo>
                    <a:lnTo>
                      <a:pt x="285" y="222"/>
                    </a:lnTo>
                    <a:lnTo>
                      <a:pt x="284" y="219"/>
                    </a:lnTo>
                    <a:lnTo>
                      <a:pt x="283" y="218"/>
                    </a:lnTo>
                    <a:lnTo>
                      <a:pt x="284" y="217"/>
                    </a:lnTo>
                    <a:lnTo>
                      <a:pt x="284" y="216"/>
                    </a:lnTo>
                    <a:lnTo>
                      <a:pt x="285" y="214"/>
                    </a:lnTo>
                    <a:lnTo>
                      <a:pt x="284" y="213"/>
                    </a:lnTo>
                    <a:lnTo>
                      <a:pt x="284" y="212"/>
                    </a:lnTo>
                    <a:lnTo>
                      <a:pt x="282" y="210"/>
                    </a:lnTo>
                    <a:lnTo>
                      <a:pt x="281" y="210"/>
                    </a:lnTo>
                    <a:lnTo>
                      <a:pt x="279" y="210"/>
                    </a:lnTo>
                    <a:lnTo>
                      <a:pt x="279" y="211"/>
                    </a:lnTo>
                    <a:lnTo>
                      <a:pt x="280" y="212"/>
                    </a:lnTo>
                    <a:lnTo>
                      <a:pt x="281" y="210"/>
                    </a:lnTo>
                    <a:lnTo>
                      <a:pt x="283" y="212"/>
                    </a:lnTo>
                    <a:lnTo>
                      <a:pt x="284" y="213"/>
                    </a:lnTo>
                    <a:lnTo>
                      <a:pt x="284" y="214"/>
                    </a:lnTo>
                    <a:lnTo>
                      <a:pt x="284" y="215"/>
                    </a:lnTo>
                    <a:lnTo>
                      <a:pt x="282" y="217"/>
                    </a:lnTo>
                    <a:lnTo>
                      <a:pt x="282" y="218"/>
                    </a:lnTo>
                    <a:lnTo>
                      <a:pt x="282" y="219"/>
                    </a:lnTo>
                    <a:lnTo>
                      <a:pt x="280" y="219"/>
                    </a:lnTo>
                    <a:lnTo>
                      <a:pt x="277" y="218"/>
                    </a:lnTo>
                    <a:lnTo>
                      <a:pt x="278" y="219"/>
                    </a:lnTo>
                    <a:lnTo>
                      <a:pt x="279" y="220"/>
                    </a:lnTo>
                    <a:lnTo>
                      <a:pt x="280" y="220"/>
                    </a:lnTo>
                    <a:lnTo>
                      <a:pt x="280" y="221"/>
                    </a:lnTo>
                    <a:lnTo>
                      <a:pt x="280" y="222"/>
                    </a:lnTo>
                    <a:lnTo>
                      <a:pt x="280" y="223"/>
                    </a:lnTo>
                    <a:lnTo>
                      <a:pt x="280" y="223"/>
                    </a:lnTo>
                    <a:lnTo>
                      <a:pt x="279" y="225"/>
                    </a:lnTo>
                    <a:lnTo>
                      <a:pt x="279" y="226"/>
                    </a:lnTo>
                    <a:lnTo>
                      <a:pt x="280" y="227"/>
                    </a:lnTo>
                    <a:lnTo>
                      <a:pt x="280" y="227"/>
                    </a:lnTo>
                    <a:lnTo>
                      <a:pt x="279" y="227"/>
                    </a:lnTo>
                    <a:lnTo>
                      <a:pt x="279" y="228"/>
                    </a:lnTo>
                    <a:lnTo>
                      <a:pt x="279" y="228"/>
                    </a:lnTo>
                    <a:lnTo>
                      <a:pt x="277" y="230"/>
                    </a:lnTo>
                    <a:lnTo>
                      <a:pt x="276" y="231"/>
                    </a:lnTo>
                    <a:lnTo>
                      <a:pt x="275" y="231"/>
                    </a:lnTo>
                    <a:lnTo>
                      <a:pt x="275" y="232"/>
                    </a:lnTo>
                    <a:lnTo>
                      <a:pt x="275" y="232"/>
                    </a:lnTo>
                    <a:lnTo>
                      <a:pt x="275" y="233"/>
                    </a:lnTo>
                    <a:lnTo>
                      <a:pt x="277" y="234"/>
                    </a:lnTo>
                    <a:lnTo>
                      <a:pt x="278" y="235"/>
                    </a:lnTo>
                    <a:lnTo>
                      <a:pt x="279" y="236"/>
                    </a:lnTo>
                    <a:lnTo>
                      <a:pt x="279" y="237"/>
                    </a:lnTo>
                    <a:lnTo>
                      <a:pt x="279" y="237"/>
                    </a:lnTo>
                    <a:lnTo>
                      <a:pt x="280" y="237"/>
                    </a:lnTo>
                    <a:lnTo>
                      <a:pt x="281" y="237"/>
                    </a:lnTo>
                    <a:lnTo>
                      <a:pt x="281" y="236"/>
                    </a:lnTo>
                    <a:lnTo>
                      <a:pt x="281" y="236"/>
                    </a:lnTo>
                    <a:lnTo>
                      <a:pt x="281" y="234"/>
                    </a:lnTo>
                    <a:lnTo>
                      <a:pt x="282" y="234"/>
                    </a:lnTo>
                    <a:lnTo>
                      <a:pt x="283" y="233"/>
                    </a:lnTo>
                    <a:lnTo>
                      <a:pt x="284" y="233"/>
                    </a:lnTo>
                    <a:lnTo>
                      <a:pt x="284" y="234"/>
                    </a:lnTo>
                    <a:lnTo>
                      <a:pt x="288" y="247"/>
                    </a:lnTo>
                    <a:lnTo>
                      <a:pt x="288" y="249"/>
                    </a:lnTo>
                    <a:lnTo>
                      <a:pt x="288" y="250"/>
                    </a:lnTo>
                    <a:lnTo>
                      <a:pt x="288" y="251"/>
                    </a:lnTo>
                    <a:lnTo>
                      <a:pt x="288" y="252"/>
                    </a:lnTo>
                    <a:lnTo>
                      <a:pt x="287" y="252"/>
                    </a:lnTo>
                    <a:lnTo>
                      <a:pt x="286" y="252"/>
                    </a:lnTo>
                    <a:lnTo>
                      <a:pt x="284" y="253"/>
                    </a:lnTo>
                    <a:lnTo>
                      <a:pt x="284" y="254"/>
                    </a:lnTo>
                    <a:lnTo>
                      <a:pt x="283" y="254"/>
                    </a:lnTo>
                    <a:lnTo>
                      <a:pt x="282" y="254"/>
                    </a:lnTo>
                    <a:lnTo>
                      <a:pt x="281" y="254"/>
                    </a:lnTo>
                    <a:lnTo>
                      <a:pt x="280" y="254"/>
                    </a:lnTo>
                    <a:lnTo>
                      <a:pt x="280" y="255"/>
                    </a:lnTo>
                    <a:lnTo>
                      <a:pt x="279" y="258"/>
                    </a:lnTo>
                    <a:lnTo>
                      <a:pt x="279" y="261"/>
                    </a:lnTo>
                    <a:lnTo>
                      <a:pt x="278" y="263"/>
                    </a:lnTo>
                    <a:lnTo>
                      <a:pt x="276" y="263"/>
                    </a:lnTo>
                    <a:lnTo>
                      <a:pt x="275" y="263"/>
                    </a:lnTo>
                    <a:lnTo>
                      <a:pt x="274" y="266"/>
                    </a:lnTo>
                    <a:lnTo>
                      <a:pt x="273" y="267"/>
                    </a:lnTo>
                    <a:lnTo>
                      <a:pt x="272" y="268"/>
                    </a:lnTo>
                    <a:lnTo>
                      <a:pt x="272" y="276"/>
                    </a:lnTo>
                    <a:lnTo>
                      <a:pt x="275" y="285"/>
                    </a:lnTo>
                    <a:lnTo>
                      <a:pt x="276" y="289"/>
                    </a:lnTo>
                    <a:lnTo>
                      <a:pt x="278" y="293"/>
                    </a:lnTo>
                    <a:lnTo>
                      <a:pt x="279" y="294"/>
                    </a:lnTo>
                    <a:lnTo>
                      <a:pt x="280" y="297"/>
                    </a:lnTo>
                    <a:lnTo>
                      <a:pt x="281" y="297"/>
                    </a:lnTo>
                    <a:lnTo>
                      <a:pt x="283" y="298"/>
                    </a:lnTo>
                    <a:lnTo>
                      <a:pt x="283" y="300"/>
                    </a:lnTo>
                    <a:lnTo>
                      <a:pt x="284" y="302"/>
                    </a:lnTo>
                    <a:lnTo>
                      <a:pt x="285" y="301"/>
                    </a:lnTo>
                    <a:lnTo>
                      <a:pt x="284" y="301"/>
                    </a:lnTo>
                    <a:lnTo>
                      <a:pt x="285" y="301"/>
                    </a:lnTo>
                    <a:lnTo>
                      <a:pt x="286" y="302"/>
                    </a:lnTo>
                    <a:lnTo>
                      <a:pt x="286" y="302"/>
                    </a:lnTo>
                    <a:lnTo>
                      <a:pt x="286" y="303"/>
                    </a:lnTo>
                    <a:lnTo>
                      <a:pt x="287" y="304"/>
                    </a:lnTo>
                    <a:lnTo>
                      <a:pt x="287" y="305"/>
                    </a:lnTo>
                    <a:lnTo>
                      <a:pt x="287" y="308"/>
                    </a:lnTo>
                    <a:lnTo>
                      <a:pt x="287" y="310"/>
                    </a:lnTo>
                    <a:lnTo>
                      <a:pt x="284" y="311"/>
                    </a:lnTo>
                    <a:lnTo>
                      <a:pt x="279" y="312"/>
                    </a:lnTo>
                    <a:lnTo>
                      <a:pt x="275" y="314"/>
                    </a:lnTo>
                    <a:lnTo>
                      <a:pt x="273" y="316"/>
                    </a:lnTo>
                    <a:lnTo>
                      <a:pt x="271" y="315"/>
                    </a:lnTo>
                    <a:lnTo>
                      <a:pt x="271" y="315"/>
                    </a:lnTo>
                    <a:lnTo>
                      <a:pt x="270" y="316"/>
                    </a:lnTo>
                    <a:lnTo>
                      <a:pt x="269" y="316"/>
                    </a:lnTo>
                    <a:lnTo>
                      <a:pt x="268" y="316"/>
                    </a:lnTo>
                    <a:lnTo>
                      <a:pt x="263" y="313"/>
                    </a:lnTo>
                    <a:lnTo>
                      <a:pt x="263" y="311"/>
                    </a:lnTo>
                    <a:lnTo>
                      <a:pt x="262" y="311"/>
                    </a:lnTo>
                    <a:lnTo>
                      <a:pt x="262" y="311"/>
                    </a:lnTo>
                    <a:lnTo>
                      <a:pt x="261" y="312"/>
                    </a:lnTo>
                    <a:lnTo>
                      <a:pt x="259" y="312"/>
                    </a:lnTo>
                    <a:lnTo>
                      <a:pt x="258" y="313"/>
                    </a:lnTo>
                    <a:lnTo>
                      <a:pt x="257" y="312"/>
                    </a:lnTo>
                    <a:lnTo>
                      <a:pt x="256" y="312"/>
                    </a:lnTo>
                    <a:lnTo>
                      <a:pt x="255" y="313"/>
                    </a:lnTo>
                    <a:lnTo>
                      <a:pt x="254" y="312"/>
                    </a:lnTo>
                    <a:lnTo>
                      <a:pt x="253" y="311"/>
                    </a:lnTo>
                    <a:lnTo>
                      <a:pt x="253" y="311"/>
                    </a:lnTo>
                    <a:lnTo>
                      <a:pt x="252" y="311"/>
                    </a:lnTo>
                    <a:lnTo>
                      <a:pt x="251" y="311"/>
                    </a:lnTo>
                    <a:lnTo>
                      <a:pt x="250" y="311"/>
                    </a:lnTo>
                    <a:lnTo>
                      <a:pt x="249" y="311"/>
                    </a:lnTo>
                    <a:lnTo>
                      <a:pt x="249" y="311"/>
                    </a:lnTo>
                    <a:lnTo>
                      <a:pt x="248" y="310"/>
                    </a:lnTo>
                    <a:lnTo>
                      <a:pt x="247" y="310"/>
                    </a:lnTo>
                    <a:lnTo>
                      <a:pt x="247" y="309"/>
                    </a:lnTo>
                    <a:lnTo>
                      <a:pt x="247" y="308"/>
                    </a:lnTo>
                    <a:lnTo>
                      <a:pt x="248" y="308"/>
                    </a:lnTo>
                    <a:lnTo>
                      <a:pt x="249" y="307"/>
                    </a:lnTo>
                    <a:lnTo>
                      <a:pt x="248" y="306"/>
                    </a:lnTo>
                    <a:lnTo>
                      <a:pt x="247" y="305"/>
                    </a:lnTo>
                    <a:lnTo>
                      <a:pt x="245" y="304"/>
                    </a:lnTo>
                    <a:lnTo>
                      <a:pt x="244" y="303"/>
                    </a:lnTo>
                    <a:lnTo>
                      <a:pt x="240" y="302"/>
                    </a:lnTo>
                    <a:lnTo>
                      <a:pt x="240" y="301"/>
                    </a:lnTo>
                    <a:lnTo>
                      <a:pt x="240" y="301"/>
                    </a:lnTo>
                    <a:lnTo>
                      <a:pt x="239" y="299"/>
                    </a:lnTo>
                    <a:lnTo>
                      <a:pt x="239" y="298"/>
                    </a:lnTo>
                    <a:lnTo>
                      <a:pt x="239" y="297"/>
                    </a:lnTo>
                    <a:lnTo>
                      <a:pt x="239" y="297"/>
                    </a:lnTo>
                    <a:lnTo>
                      <a:pt x="238" y="297"/>
                    </a:lnTo>
                    <a:lnTo>
                      <a:pt x="238" y="296"/>
                    </a:lnTo>
                    <a:lnTo>
                      <a:pt x="237" y="297"/>
                    </a:lnTo>
                    <a:lnTo>
                      <a:pt x="233" y="299"/>
                    </a:lnTo>
                    <a:lnTo>
                      <a:pt x="232" y="299"/>
                    </a:lnTo>
                    <a:lnTo>
                      <a:pt x="231" y="299"/>
                    </a:lnTo>
                    <a:lnTo>
                      <a:pt x="231" y="299"/>
                    </a:lnTo>
                    <a:lnTo>
                      <a:pt x="231" y="298"/>
                    </a:lnTo>
                    <a:lnTo>
                      <a:pt x="230" y="298"/>
                    </a:lnTo>
                    <a:lnTo>
                      <a:pt x="228" y="296"/>
                    </a:lnTo>
                    <a:lnTo>
                      <a:pt x="227" y="296"/>
                    </a:lnTo>
                    <a:lnTo>
                      <a:pt x="227" y="295"/>
                    </a:lnTo>
                    <a:lnTo>
                      <a:pt x="223" y="293"/>
                    </a:lnTo>
                    <a:lnTo>
                      <a:pt x="222" y="293"/>
                    </a:lnTo>
                    <a:lnTo>
                      <a:pt x="220" y="293"/>
                    </a:lnTo>
                    <a:lnTo>
                      <a:pt x="218" y="293"/>
                    </a:lnTo>
                    <a:lnTo>
                      <a:pt x="216" y="291"/>
                    </a:lnTo>
                    <a:lnTo>
                      <a:pt x="214" y="291"/>
                    </a:lnTo>
                    <a:lnTo>
                      <a:pt x="213" y="291"/>
                    </a:lnTo>
                    <a:lnTo>
                      <a:pt x="207" y="295"/>
                    </a:lnTo>
                    <a:lnTo>
                      <a:pt x="200" y="300"/>
                    </a:lnTo>
                    <a:lnTo>
                      <a:pt x="198" y="300"/>
                    </a:lnTo>
                    <a:lnTo>
                      <a:pt x="196" y="300"/>
                    </a:lnTo>
                    <a:lnTo>
                      <a:pt x="185" y="296"/>
                    </a:lnTo>
                    <a:lnTo>
                      <a:pt x="174" y="292"/>
                    </a:lnTo>
                    <a:lnTo>
                      <a:pt x="172" y="291"/>
                    </a:lnTo>
                    <a:lnTo>
                      <a:pt x="162" y="288"/>
                    </a:lnTo>
                    <a:lnTo>
                      <a:pt x="155" y="284"/>
                    </a:lnTo>
                    <a:lnTo>
                      <a:pt x="153" y="284"/>
                    </a:lnTo>
                    <a:lnTo>
                      <a:pt x="151" y="281"/>
                    </a:lnTo>
                    <a:lnTo>
                      <a:pt x="149" y="280"/>
                    </a:lnTo>
                    <a:lnTo>
                      <a:pt x="147" y="281"/>
                    </a:lnTo>
                    <a:lnTo>
                      <a:pt x="144" y="284"/>
                    </a:lnTo>
                    <a:lnTo>
                      <a:pt x="143" y="287"/>
                    </a:lnTo>
                    <a:lnTo>
                      <a:pt x="142" y="290"/>
                    </a:lnTo>
                    <a:close/>
                    <a:moveTo>
                      <a:pt x="287" y="301"/>
                    </a:moveTo>
                    <a:lnTo>
                      <a:pt x="286" y="301"/>
                    </a:lnTo>
                    <a:lnTo>
                      <a:pt x="285" y="300"/>
                    </a:lnTo>
                    <a:lnTo>
                      <a:pt x="286" y="300"/>
                    </a:lnTo>
                    <a:lnTo>
                      <a:pt x="287" y="301"/>
                    </a:lnTo>
                    <a:close/>
                    <a:moveTo>
                      <a:pt x="283" y="232"/>
                    </a:moveTo>
                    <a:lnTo>
                      <a:pt x="282" y="230"/>
                    </a:lnTo>
                    <a:lnTo>
                      <a:pt x="282" y="227"/>
                    </a:lnTo>
                    <a:lnTo>
                      <a:pt x="282" y="225"/>
                    </a:lnTo>
                    <a:lnTo>
                      <a:pt x="284" y="224"/>
                    </a:lnTo>
                    <a:lnTo>
                      <a:pt x="284" y="224"/>
                    </a:lnTo>
                    <a:lnTo>
                      <a:pt x="284" y="224"/>
                    </a:lnTo>
                    <a:lnTo>
                      <a:pt x="284" y="225"/>
                    </a:lnTo>
                    <a:lnTo>
                      <a:pt x="283" y="226"/>
                    </a:lnTo>
                    <a:lnTo>
                      <a:pt x="283" y="227"/>
                    </a:lnTo>
                    <a:lnTo>
                      <a:pt x="283" y="229"/>
                    </a:lnTo>
                    <a:lnTo>
                      <a:pt x="283" y="232"/>
                    </a:lnTo>
                    <a:lnTo>
                      <a:pt x="283" y="232"/>
                    </a:lnTo>
                    <a:lnTo>
                      <a:pt x="283" y="232"/>
                    </a:lnTo>
                    <a:close/>
                    <a:moveTo>
                      <a:pt x="331" y="213"/>
                    </a:moveTo>
                    <a:lnTo>
                      <a:pt x="330" y="211"/>
                    </a:lnTo>
                    <a:lnTo>
                      <a:pt x="331" y="210"/>
                    </a:lnTo>
                    <a:lnTo>
                      <a:pt x="332" y="209"/>
                    </a:lnTo>
                    <a:lnTo>
                      <a:pt x="332" y="210"/>
                    </a:lnTo>
                    <a:lnTo>
                      <a:pt x="332" y="210"/>
                    </a:lnTo>
                    <a:lnTo>
                      <a:pt x="331" y="213"/>
                    </a:lnTo>
                    <a:close/>
                    <a:moveTo>
                      <a:pt x="351" y="46"/>
                    </a:moveTo>
                    <a:lnTo>
                      <a:pt x="352" y="45"/>
                    </a:lnTo>
                    <a:lnTo>
                      <a:pt x="353" y="45"/>
                    </a:lnTo>
                    <a:lnTo>
                      <a:pt x="354" y="46"/>
                    </a:lnTo>
                    <a:lnTo>
                      <a:pt x="354" y="47"/>
                    </a:lnTo>
                    <a:lnTo>
                      <a:pt x="354" y="49"/>
                    </a:lnTo>
                    <a:lnTo>
                      <a:pt x="352" y="50"/>
                    </a:lnTo>
                    <a:lnTo>
                      <a:pt x="349" y="49"/>
                    </a:lnTo>
                    <a:lnTo>
                      <a:pt x="348" y="49"/>
                    </a:lnTo>
                    <a:lnTo>
                      <a:pt x="349" y="49"/>
                    </a:lnTo>
                    <a:lnTo>
                      <a:pt x="350" y="48"/>
                    </a:lnTo>
                    <a:lnTo>
                      <a:pt x="350" y="47"/>
                    </a:lnTo>
                    <a:lnTo>
                      <a:pt x="350" y="47"/>
                    </a:lnTo>
                    <a:lnTo>
                      <a:pt x="351" y="46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34" name="Freeform 9">
                <a:extLst>
                  <a:ext uri="{FF2B5EF4-FFF2-40B4-BE49-F238E27FC236}">
                    <a16:creationId xmlns:a16="http://schemas.microsoft.com/office/drawing/2014/main" id="{E71B82F4-A517-07D9-9613-5AFE7D3CD36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864094" y="3775085"/>
                <a:ext cx="273049" cy="150814"/>
              </a:xfrm>
              <a:custGeom>
                <a:avLst/>
                <a:gdLst>
                  <a:gd name="T0" fmla="*/ 1 w 172"/>
                  <a:gd name="T1" fmla="*/ 44 h 95"/>
                  <a:gd name="T2" fmla="*/ 6 w 172"/>
                  <a:gd name="T3" fmla="*/ 38 h 95"/>
                  <a:gd name="T4" fmla="*/ 20 w 172"/>
                  <a:gd name="T5" fmla="*/ 29 h 95"/>
                  <a:gd name="T6" fmla="*/ 26 w 172"/>
                  <a:gd name="T7" fmla="*/ 30 h 95"/>
                  <a:gd name="T8" fmla="*/ 31 w 172"/>
                  <a:gd name="T9" fmla="*/ 19 h 95"/>
                  <a:gd name="T10" fmla="*/ 40 w 172"/>
                  <a:gd name="T11" fmla="*/ 14 h 95"/>
                  <a:gd name="T12" fmla="*/ 39 w 172"/>
                  <a:gd name="T13" fmla="*/ 11 h 95"/>
                  <a:gd name="T14" fmla="*/ 37 w 172"/>
                  <a:gd name="T15" fmla="*/ 8 h 95"/>
                  <a:gd name="T16" fmla="*/ 38 w 172"/>
                  <a:gd name="T17" fmla="*/ 3 h 95"/>
                  <a:gd name="T18" fmla="*/ 44 w 172"/>
                  <a:gd name="T19" fmla="*/ 2 h 95"/>
                  <a:gd name="T20" fmla="*/ 50 w 172"/>
                  <a:gd name="T21" fmla="*/ 1 h 95"/>
                  <a:gd name="T22" fmla="*/ 53 w 172"/>
                  <a:gd name="T23" fmla="*/ 3 h 95"/>
                  <a:gd name="T24" fmla="*/ 68 w 172"/>
                  <a:gd name="T25" fmla="*/ 8 h 95"/>
                  <a:gd name="T26" fmla="*/ 71 w 172"/>
                  <a:gd name="T27" fmla="*/ 4 h 95"/>
                  <a:gd name="T28" fmla="*/ 73 w 172"/>
                  <a:gd name="T29" fmla="*/ 9 h 95"/>
                  <a:gd name="T30" fmla="*/ 80 w 172"/>
                  <a:gd name="T31" fmla="*/ 15 h 95"/>
                  <a:gd name="T32" fmla="*/ 81 w 172"/>
                  <a:gd name="T33" fmla="*/ 19 h 95"/>
                  <a:gd name="T34" fmla="*/ 88 w 172"/>
                  <a:gd name="T35" fmla="*/ 20 h 95"/>
                  <a:gd name="T36" fmla="*/ 96 w 172"/>
                  <a:gd name="T37" fmla="*/ 26 h 95"/>
                  <a:gd name="T38" fmla="*/ 97 w 172"/>
                  <a:gd name="T39" fmla="*/ 30 h 95"/>
                  <a:gd name="T40" fmla="*/ 102 w 172"/>
                  <a:gd name="T41" fmla="*/ 32 h 95"/>
                  <a:gd name="T42" fmla="*/ 110 w 172"/>
                  <a:gd name="T43" fmla="*/ 34 h 95"/>
                  <a:gd name="T44" fmla="*/ 115 w 172"/>
                  <a:gd name="T45" fmla="*/ 35 h 95"/>
                  <a:gd name="T46" fmla="*/ 115 w 172"/>
                  <a:gd name="T47" fmla="*/ 38 h 95"/>
                  <a:gd name="T48" fmla="*/ 115 w 172"/>
                  <a:gd name="T49" fmla="*/ 44 h 95"/>
                  <a:gd name="T50" fmla="*/ 124 w 172"/>
                  <a:gd name="T51" fmla="*/ 43 h 95"/>
                  <a:gd name="T52" fmla="*/ 125 w 172"/>
                  <a:gd name="T53" fmla="*/ 41 h 95"/>
                  <a:gd name="T54" fmla="*/ 129 w 172"/>
                  <a:gd name="T55" fmla="*/ 40 h 95"/>
                  <a:gd name="T56" fmla="*/ 132 w 172"/>
                  <a:gd name="T57" fmla="*/ 38 h 95"/>
                  <a:gd name="T58" fmla="*/ 133 w 172"/>
                  <a:gd name="T59" fmla="*/ 36 h 95"/>
                  <a:gd name="T60" fmla="*/ 137 w 172"/>
                  <a:gd name="T61" fmla="*/ 35 h 95"/>
                  <a:gd name="T62" fmla="*/ 146 w 172"/>
                  <a:gd name="T63" fmla="*/ 39 h 95"/>
                  <a:gd name="T64" fmla="*/ 154 w 172"/>
                  <a:gd name="T65" fmla="*/ 41 h 95"/>
                  <a:gd name="T66" fmla="*/ 158 w 172"/>
                  <a:gd name="T67" fmla="*/ 41 h 95"/>
                  <a:gd name="T68" fmla="*/ 163 w 172"/>
                  <a:gd name="T69" fmla="*/ 39 h 95"/>
                  <a:gd name="T70" fmla="*/ 167 w 172"/>
                  <a:gd name="T71" fmla="*/ 44 h 95"/>
                  <a:gd name="T72" fmla="*/ 169 w 172"/>
                  <a:gd name="T73" fmla="*/ 52 h 95"/>
                  <a:gd name="T74" fmla="*/ 167 w 172"/>
                  <a:gd name="T75" fmla="*/ 57 h 95"/>
                  <a:gd name="T76" fmla="*/ 167 w 172"/>
                  <a:gd name="T77" fmla="*/ 70 h 95"/>
                  <a:gd name="T78" fmla="*/ 170 w 172"/>
                  <a:gd name="T79" fmla="*/ 73 h 95"/>
                  <a:gd name="T80" fmla="*/ 162 w 172"/>
                  <a:gd name="T81" fmla="*/ 74 h 95"/>
                  <a:gd name="T82" fmla="*/ 165 w 172"/>
                  <a:gd name="T83" fmla="*/ 84 h 95"/>
                  <a:gd name="T84" fmla="*/ 157 w 172"/>
                  <a:gd name="T85" fmla="*/ 92 h 95"/>
                  <a:gd name="T86" fmla="*/ 143 w 172"/>
                  <a:gd name="T87" fmla="*/ 94 h 95"/>
                  <a:gd name="T88" fmla="*/ 125 w 172"/>
                  <a:gd name="T89" fmla="*/ 94 h 95"/>
                  <a:gd name="T90" fmla="*/ 125 w 172"/>
                  <a:gd name="T91" fmla="*/ 91 h 95"/>
                  <a:gd name="T92" fmla="*/ 122 w 172"/>
                  <a:gd name="T93" fmla="*/ 93 h 95"/>
                  <a:gd name="T94" fmla="*/ 121 w 172"/>
                  <a:gd name="T95" fmla="*/ 94 h 95"/>
                  <a:gd name="T96" fmla="*/ 121 w 172"/>
                  <a:gd name="T97" fmla="*/ 91 h 95"/>
                  <a:gd name="T98" fmla="*/ 119 w 172"/>
                  <a:gd name="T99" fmla="*/ 90 h 95"/>
                  <a:gd name="T100" fmla="*/ 110 w 172"/>
                  <a:gd name="T101" fmla="*/ 87 h 95"/>
                  <a:gd name="T102" fmla="*/ 99 w 172"/>
                  <a:gd name="T103" fmla="*/ 87 h 95"/>
                  <a:gd name="T104" fmla="*/ 109 w 172"/>
                  <a:gd name="T105" fmla="*/ 88 h 95"/>
                  <a:gd name="T106" fmla="*/ 112 w 172"/>
                  <a:gd name="T107" fmla="*/ 91 h 95"/>
                  <a:gd name="T108" fmla="*/ 117 w 172"/>
                  <a:gd name="T109" fmla="*/ 92 h 95"/>
                  <a:gd name="T110" fmla="*/ 113 w 172"/>
                  <a:gd name="T111" fmla="*/ 92 h 95"/>
                  <a:gd name="T112" fmla="*/ 56 w 172"/>
                  <a:gd name="T113" fmla="*/ 71 h 95"/>
                  <a:gd name="T114" fmla="*/ 31 w 172"/>
                  <a:gd name="T115" fmla="*/ 67 h 95"/>
                  <a:gd name="T116" fmla="*/ 18 w 172"/>
                  <a:gd name="T117" fmla="*/ 62 h 95"/>
                  <a:gd name="T118" fmla="*/ 170 w 172"/>
                  <a:gd name="T119" fmla="*/ 92 h 95"/>
                  <a:gd name="T120" fmla="*/ 172 w 172"/>
                  <a:gd name="T121" fmla="*/ 95 h 95"/>
                  <a:gd name="T122" fmla="*/ 167 w 172"/>
                  <a:gd name="T123" fmla="*/ 88 h 95"/>
                  <a:gd name="T124" fmla="*/ 166 w 172"/>
                  <a:gd name="T125" fmla="*/ 89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72" h="95">
                    <a:moveTo>
                      <a:pt x="1" y="53"/>
                    </a:moveTo>
                    <a:lnTo>
                      <a:pt x="0" y="48"/>
                    </a:lnTo>
                    <a:lnTo>
                      <a:pt x="0" y="47"/>
                    </a:lnTo>
                    <a:lnTo>
                      <a:pt x="0" y="46"/>
                    </a:lnTo>
                    <a:lnTo>
                      <a:pt x="0" y="45"/>
                    </a:lnTo>
                    <a:lnTo>
                      <a:pt x="1" y="44"/>
                    </a:lnTo>
                    <a:lnTo>
                      <a:pt x="1" y="43"/>
                    </a:lnTo>
                    <a:lnTo>
                      <a:pt x="3" y="42"/>
                    </a:lnTo>
                    <a:lnTo>
                      <a:pt x="5" y="41"/>
                    </a:lnTo>
                    <a:lnTo>
                      <a:pt x="5" y="40"/>
                    </a:lnTo>
                    <a:lnTo>
                      <a:pt x="5" y="39"/>
                    </a:lnTo>
                    <a:lnTo>
                      <a:pt x="6" y="38"/>
                    </a:lnTo>
                    <a:lnTo>
                      <a:pt x="7" y="37"/>
                    </a:lnTo>
                    <a:lnTo>
                      <a:pt x="14" y="32"/>
                    </a:lnTo>
                    <a:lnTo>
                      <a:pt x="15" y="31"/>
                    </a:lnTo>
                    <a:lnTo>
                      <a:pt x="16" y="31"/>
                    </a:lnTo>
                    <a:lnTo>
                      <a:pt x="19" y="29"/>
                    </a:lnTo>
                    <a:lnTo>
                      <a:pt x="20" y="29"/>
                    </a:lnTo>
                    <a:lnTo>
                      <a:pt x="22" y="29"/>
                    </a:lnTo>
                    <a:lnTo>
                      <a:pt x="23" y="31"/>
                    </a:lnTo>
                    <a:lnTo>
                      <a:pt x="25" y="31"/>
                    </a:lnTo>
                    <a:lnTo>
                      <a:pt x="26" y="31"/>
                    </a:lnTo>
                    <a:lnTo>
                      <a:pt x="26" y="31"/>
                    </a:lnTo>
                    <a:lnTo>
                      <a:pt x="26" y="30"/>
                    </a:lnTo>
                    <a:lnTo>
                      <a:pt x="25" y="29"/>
                    </a:lnTo>
                    <a:lnTo>
                      <a:pt x="25" y="28"/>
                    </a:lnTo>
                    <a:lnTo>
                      <a:pt x="25" y="28"/>
                    </a:lnTo>
                    <a:lnTo>
                      <a:pt x="28" y="22"/>
                    </a:lnTo>
                    <a:lnTo>
                      <a:pt x="30" y="21"/>
                    </a:lnTo>
                    <a:lnTo>
                      <a:pt x="31" y="19"/>
                    </a:lnTo>
                    <a:lnTo>
                      <a:pt x="33" y="18"/>
                    </a:lnTo>
                    <a:lnTo>
                      <a:pt x="41" y="17"/>
                    </a:lnTo>
                    <a:lnTo>
                      <a:pt x="41" y="17"/>
                    </a:lnTo>
                    <a:lnTo>
                      <a:pt x="41" y="15"/>
                    </a:lnTo>
                    <a:lnTo>
                      <a:pt x="41" y="15"/>
                    </a:lnTo>
                    <a:lnTo>
                      <a:pt x="40" y="14"/>
                    </a:lnTo>
                    <a:lnTo>
                      <a:pt x="40" y="14"/>
                    </a:lnTo>
                    <a:lnTo>
                      <a:pt x="40" y="13"/>
                    </a:lnTo>
                    <a:lnTo>
                      <a:pt x="40" y="13"/>
                    </a:lnTo>
                    <a:lnTo>
                      <a:pt x="40" y="12"/>
                    </a:lnTo>
                    <a:lnTo>
                      <a:pt x="40" y="11"/>
                    </a:lnTo>
                    <a:lnTo>
                      <a:pt x="39" y="11"/>
                    </a:lnTo>
                    <a:lnTo>
                      <a:pt x="39" y="11"/>
                    </a:lnTo>
                    <a:lnTo>
                      <a:pt x="38" y="10"/>
                    </a:lnTo>
                    <a:lnTo>
                      <a:pt x="36" y="10"/>
                    </a:lnTo>
                    <a:lnTo>
                      <a:pt x="36" y="9"/>
                    </a:lnTo>
                    <a:lnTo>
                      <a:pt x="36" y="9"/>
                    </a:lnTo>
                    <a:lnTo>
                      <a:pt x="37" y="8"/>
                    </a:lnTo>
                    <a:lnTo>
                      <a:pt x="38" y="8"/>
                    </a:lnTo>
                    <a:lnTo>
                      <a:pt x="38" y="6"/>
                    </a:lnTo>
                    <a:lnTo>
                      <a:pt x="37" y="6"/>
                    </a:lnTo>
                    <a:lnTo>
                      <a:pt x="37" y="5"/>
                    </a:lnTo>
                    <a:lnTo>
                      <a:pt x="37" y="4"/>
                    </a:lnTo>
                    <a:lnTo>
                      <a:pt x="38" y="3"/>
                    </a:lnTo>
                    <a:lnTo>
                      <a:pt x="40" y="3"/>
                    </a:lnTo>
                    <a:lnTo>
                      <a:pt x="40" y="4"/>
                    </a:lnTo>
                    <a:lnTo>
                      <a:pt x="40" y="5"/>
                    </a:lnTo>
                    <a:lnTo>
                      <a:pt x="41" y="4"/>
                    </a:lnTo>
                    <a:lnTo>
                      <a:pt x="43" y="2"/>
                    </a:lnTo>
                    <a:lnTo>
                      <a:pt x="44" y="2"/>
                    </a:lnTo>
                    <a:lnTo>
                      <a:pt x="45" y="2"/>
                    </a:lnTo>
                    <a:lnTo>
                      <a:pt x="45" y="2"/>
                    </a:lnTo>
                    <a:lnTo>
                      <a:pt x="46" y="3"/>
                    </a:lnTo>
                    <a:lnTo>
                      <a:pt x="47" y="3"/>
                    </a:lnTo>
                    <a:lnTo>
                      <a:pt x="49" y="3"/>
                    </a:lnTo>
                    <a:lnTo>
                      <a:pt x="50" y="1"/>
                    </a:lnTo>
                    <a:lnTo>
                      <a:pt x="50" y="0"/>
                    </a:lnTo>
                    <a:lnTo>
                      <a:pt x="51" y="2"/>
                    </a:lnTo>
                    <a:lnTo>
                      <a:pt x="51" y="1"/>
                    </a:lnTo>
                    <a:lnTo>
                      <a:pt x="51" y="1"/>
                    </a:lnTo>
                    <a:lnTo>
                      <a:pt x="53" y="3"/>
                    </a:lnTo>
                    <a:lnTo>
                      <a:pt x="53" y="3"/>
                    </a:lnTo>
                    <a:lnTo>
                      <a:pt x="54" y="3"/>
                    </a:lnTo>
                    <a:lnTo>
                      <a:pt x="57" y="4"/>
                    </a:lnTo>
                    <a:lnTo>
                      <a:pt x="59" y="4"/>
                    </a:lnTo>
                    <a:lnTo>
                      <a:pt x="63" y="5"/>
                    </a:lnTo>
                    <a:lnTo>
                      <a:pt x="65" y="6"/>
                    </a:lnTo>
                    <a:lnTo>
                      <a:pt x="68" y="8"/>
                    </a:lnTo>
                    <a:lnTo>
                      <a:pt x="69" y="7"/>
                    </a:lnTo>
                    <a:lnTo>
                      <a:pt x="70" y="4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2" y="5"/>
                    </a:lnTo>
                    <a:lnTo>
                      <a:pt x="72" y="6"/>
                    </a:lnTo>
                    <a:lnTo>
                      <a:pt x="73" y="6"/>
                    </a:lnTo>
                    <a:lnTo>
                      <a:pt x="72" y="7"/>
                    </a:lnTo>
                    <a:lnTo>
                      <a:pt x="72" y="8"/>
                    </a:lnTo>
                    <a:lnTo>
                      <a:pt x="73" y="9"/>
                    </a:lnTo>
                    <a:lnTo>
                      <a:pt x="75" y="9"/>
                    </a:lnTo>
                    <a:lnTo>
                      <a:pt x="76" y="9"/>
                    </a:lnTo>
                    <a:lnTo>
                      <a:pt x="77" y="10"/>
                    </a:lnTo>
                    <a:lnTo>
                      <a:pt x="77" y="13"/>
                    </a:lnTo>
                    <a:lnTo>
                      <a:pt x="78" y="13"/>
                    </a:lnTo>
                    <a:lnTo>
                      <a:pt x="80" y="15"/>
                    </a:lnTo>
                    <a:lnTo>
                      <a:pt x="80" y="16"/>
                    </a:lnTo>
                    <a:lnTo>
                      <a:pt x="81" y="17"/>
                    </a:lnTo>
                    <a:lnTo>
                      <a:pt x="81" y="17"/>
                    </a:lnTo>
                    <a:lnTo>
                      <a:pt x="81" y="17"/>
                    </a:lnTo>
                    <a:lnTo>
                      <a:pt x="81" y="18"/>
                    </a:lnTo>
                    <a:lnTo>
                      <a:pt x="81" y="19"/>
                    </a:lnTo>
                    <a:lnTo>
                      <a:pt x="82" y="20"/>
                    </a:lnTo>
                    <a:lnTo>
                      <a:pt x="83" y="20"/>
                    </a:lnTo>
                    <a:lnTo>
                      <a:pt x="84" y="19"/>
                    </a:lnTo>
                    <a:lnTo>
                      <a:pt x="84" y="18"/>
                    </a:lnTo>
                    <a:lnTo>
                      <a:pt x="86" y="18"/>
                    </a:lnTo>
                    <a:lnTo>
                      <a:pt x="88" y="20"/>
                    </a:lnTo>
                    <a:lnTo>
                      <a:pt x="89" y="22"/>
                    </a:lnTo>
                    <a:lnTo>
                      <a:pt x="90" y="24"/>
                    </a:lnTo>
                    <a:lnTo>
                      <a:pt x="91" y="26"/>
                    </a:lnTo>
                    <a:lnTo>
                      <a:pt x="92" y="26"/>
                    </a:lnTo>
                    <a:lnTo>
                      <a:pt x="95" y="26"/>
                    </a:lnTo>
                    <a:lnTo>
                      <a:pt x="96" y="26"/>
                    </a:lnTo>
                    <a:lnTo>
                      <a:pt x="97" y="25"/>
                    </a:lnTo>
                    <a:lnTo>
                      <a:pt x="97" y="25"/>
                    </a:lnTo>
                    <a:lnTo>
                      <a:pt x="97" y="26"/>
                    </a:lnTo>
                    <a:lnTo>
                      <a:pt x="97" y="27"/>
                    </a:lnTo>
                    <a:lnTo>
                      <a:pt x="97" y="28"/>
                    </a:lnTo>
                    <a:lnTo>
                      <a:pt x="97" y="30"/>
                    </a:lnTo>
                    <a:lnTo>
                      <a:pt x="98" y="31"/>
                    </a:lnTo>
                    <a:lnTo>
                      <a:pt x="100" y="31"/>
                    </a:lnTo>
                    <a:lnTo>
                      <a:pt x="100" y="31"/>
                    </a:lnTo>
                    <a:lnTo>
                      <a:pt x="101" y="31"/>
                    </a:lnTo>
                    <a:lnTo>
                      <a:pt x="101" y="31"/>
                    </a:lnTo>
                    <a:lnTo>
                      <a:pt x="102" y="32"/>
                    </a:lnTo>
                    <a:lnTo>
                      <a:pt x="101" y="32"/>
                    </a:lnTo>
                    <a:lnTo>
                      <a:pt x="101" y="33"/>
                    </a:lnTo>
                    <a:lnTo>
                      <a:pt x="102" y="32"/>
                    </a:lnTo>
                    <a:lnTo>
                      <a:pt x="103" y="32"/>
                    </a:lnTo>
                    <a:lnTo>
                      <a:pt x="105" y="32"/>
                    </a:lnTo>
                    <a:lnTo>
                      <a:pt x="110" y="34"/>
                    </a:lnTo>
                    <a:lnTo>
                      <a:pt x="114" y="35"/>
                    </a:lnTo>
                    <a:lnTo>
                      <a:pt x="115" y="35"/>
                    </a:lnTo>
                    <a:lnTo>
                      <a:pt x="115" y="35"/>
                    </a:lnTo>
                    <a:lnTo>
                      <a:pt x="115" y="35"/>
                    </a:lnTo>
                    <a:lnTo>
                      <a:pt x="115" y="35"/>
                    </a:lnTo>
                    <a:lnTo>
                      <a:pt x="115" y="35"/>
                    </a:lnTo>
                    <a:lnTo>
                      <a:pt x="115" y="35"/>
                    </a:lnTo>
                    <a:lnTo>
                      <a:pt x="115" y="35"/>
                    </a:lnTo>
                    <a:lnTo>
                      <a:pt x="115" y="35"/>
                    </a:lnTo>
                    <a:lnTo>
                      <a:pt x="115" y="35"/>
                    </a:lnTo>
                    <a:lnTo>
                      <a:pt x="115" y="36"/>
                    </a:lnTo>
                    <a:lnTo>
                      <a:pt x="115" y="38"/>
                    </a:lnTo>
                    <a:lnTo>
                      <a:pt x="115" y="39"/>
                    </a:lnTo>
                    <a:lnTo>
                      <a:pt x="115" y="39"/>
                    </a:lnTo>
                    <a:lnTo>
                      <a:pt x="115" y="40"/>
                    </a:lnTo>
                    <a:lnTo>
                      <a:pt x="115" y="42"/>
                    </a:lnTo>
                    <a:lnTo>
                      <a:pt x="115" y="44"/>
                    </a:lnTo>
                    <a:lnTo>
                      <a:pt x="115" y="44"/>
                    </a:lnTo>
                    <a:lnTo>
                      <a:pt x="117" y="44"/>
                    </a:lnTo>
                    <a:lnTo>
                      <a:pt x="118" y="44"/>
                    </a:lnTo>
                    <a:lnTo>
                      <a:pt x="119" y="43"/>
                    </a:lnTo>
                    <a:lnTo>
                      <a:pt x="123" y="42"/>
                    </a:lnTo>
                    <a:lnTo>
                      <a:pt x="123" y="42"/>
                    </a:lnTo>
                    <a:lnTo>
                      <a:pt x="124" y="43"/>
                    </a:lnTo>
                    <a:lnTo>
                      <a:pt x="124" y="43"/>
                    </a:lnTo>
                    <a:lnTo>
                      <a:pt x="125" y="43"/>
                    </a:lnTo>
                    <a:lnTo>
                      <a:pt x="125" y="42"/>
                    </a:lnTo>
                    <a:lnTo>
                      <a:pt x="125" y="42"/>
                    </a:lnTo>
                    <a:lnTo>
                      <a:pt x="125" y="41"/>
                    </a:lnTo>
                    <a:lnTo>
                      <a:pt x="125" y="41"/>
                    </a:lnTo>
                    <a:lnTo>
                      <a:pt x="126" y="41"/>
                    </a:lnTo>
                    <a:lnTo>
                      <a:pt x="127" y="42"/>
                    </a:lnTo>
                    <a:lnTo>
                      <a:pt x="127" y="42"/>
                    </a:lnTo>
                    <a:lnTo>
                      <a:pt x="128" y="41"/>
                    </a:lnTo>
                    <a:lnTo>
                      <a:pt x="128" y="40"/>
                    </a:lnTo>
                    <a:lnTo>
                      <a:pt x="129" y="40"/>
                    </a:lnTo>
                    <a:lnTo>
                      <a:pt x="130" y="40"/>
                    </a:lnTo>
                    <a:lnTo>
                      <a:pt x="131" y="39"/>
                    </a:lnTo>
                    <a:lnTo>
                      <a:pt x="131" y="39"/>
                    </a:lnTo>
                    <a:lnTo>
                      <a:pt x="131" y="39"/>
                    </a:lnTo>
                    <a:lnTo>
                      <a:pt x="132" y="39"/>
                    </a:lnTo>
                    <a:lnTo>
                      <a:pt x="132" y="38"/>
                    </a:lnTo>
                    <a:lnTo>
                      <a:pt x="133" y="38"/>
                    </a:lnTo>
                    <a:lnTo>
                      <a:pt x="133" y="38"/>
                    </a:lnTo>
                    <a:lnTo>
                      <a:pt x="134" y="37"/>
                    </a:lnTo>
                    <a:lnTo>
                      <a:pt x="134" y="37"/>
                    </a:lnTo>
                    <a:lnTo>
                      <a:pt x="133" y="36"/>
                    </a:lnTo>
                    <a:lnTo>
                      <a:pt x="133" y="36"/>
                    </a:lnTo>
                    <a:lnTo>
                      <a:pt x="133" y="35"/>
                    </a:lnTo>
                    <a:lnTo>
                      <a:pt x="133" y="34"/>
                    </a:lnTo>
                    <a:lnTo>
                      <a:pt x="133" y="34"/>
                    </a:lnTo>
                    <a:lnTo>
                      <a:pt x="135" y="34"/>
                    </a:lnTo>
                    <a:lnTo>
                      <a:pt x="135" y="34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41" y="34"/>
                    </a:lnTo>
                    <a:lnTo>
                      <a:pt x="143" y="34"/>
                    </a:lnTo>
                    <a:lnTo>
                      <a:pt x="144" y="35"/>
                    </a:lnTo>
                    <a:lnTo>
                      <a:pt x="145" y="38"/>
                    </a:lnTo>
                    <a:lnTo>
                      <a:pt x="146" y="39"/>
                    </a:lnTo>
                    <a:lnTo>
                      <a:pt x="148" y="40"/>
                    </a:lnTo>
                    <a:lnTo>
                      <a:pt x="149" y="41"/>
                    </a:lnTo>
                    <a:lnTo>
                      <a:pt x="150" y="44"/>
                    </a:lnTo>
                    <a:lnTo>
                      <a:pt x="153" y="42"/>
                    </a:lnTo>
                    <a:lnTo>
                      <a:pt x="154" y="41"/>
                    </a:lnTo>
                    <a:lnTo>
                      <a:pt x="154" y="41"/>
                    </a:lnTo>
                    <a:lnTo>
                      <a:pt x="154" y="41"/>
                    </a:lnTo>
                    <a:lnTo>
                      <a:pt x="155" y="42"/>
                    </a:lnTo>
                    <a:lnTo>
                      <a:pt x="156" y="42"/>
                    </a:lnTo>
                    <a:lnTo>
                      <a:pt x="156" y="42"/>
                    </a:lnTo>
                    <a:lnTo>
                      <a:pt x="157" y="41"/>
                    </a:lnTo>
                    <a:lnTo>
                      <a:pt x="158" y="41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60" y="41"/>
                    </a:lnTo>
                    <a:lnTo>
                      <a:pt x="161" y="41"/>
                    </a:lnTo>
                    <a:lnTo>
                      <a:pt x="162" y="40"/>
                    </a:lnTo>
                    <a:lnTo>
                      <a:pt x="163" y="39"/>
                    </a:lnTo>
                    <a:lnTo>
                      <a:pt x="163" y="39"/>
                    </a:lnTo>
                    <a:lnTo>
                      <a:pt x="164" y="40"/>
                    </a:lnTo>
                    <a:lnTo>
                      <a:pt x="165" y="42"/>
                    </a:lnTo>
                    <a:lnTo>
                      <a:pt x="165" y="43"/>
                    </a:lnTo>
                    <a:lnTo>
                      <a:pt x="166" y="43"/>
                    </a:lnTo>
                    <a:lnTo>
                      <a:pt x="167" y="44"/>
                    </a:lnTo>
                    <a:lnTo>
                      <a:pt x="167" y="44"/>
                    </a:lnTo>
                    <a:lnTo>
                      <a:pt x="168" y="44"/>
                    </a:lnTo>
                    <a:lnTo>
                      <a:pt x="170" y="47"/>
                    </a:lnTo>
                    <a:lnTo>
                      <a:pt x="172" y="47"/>
                    </a:lnTo>
                    <a:lnTo>
                      <a:pt x="171" y="48"/>
                    </a:lnTo>
                    <a:lnTo>
                      <a:pt x="169" y="52"/>
                    </a:lnTo>
                    <a:lnTo>
                      <a:pt x="169" y="52"/>
                    </a:lnTo>
                    <a:lnTo>
                      <a:pt x="170" y="54"/>
                    </a:lnTo>
                    <a:lnTo>
                      <a:pt x="169" y="55"/>
                    </a:lnTo>
                    <a:lnTo>
                      <a:pt x="168" y="55"/>
                    </a:lnTo>
                    <a:lnTo>
                      <a:pt x="168" y="56"/>
                    </a:lnTo>
                    <a:lnTo>
                      <a:pt x="167" y="57"/>
                    </a:lnTo>
                    <a:lnTo>
                      <a:pt x="167" y="60"/>
                    </a:lnTo>
                    <a:lnTo>
                      <a:pt x="167" y="61"/>
                    </a:lnTo>
                    <a:lnTo>
                      <a:pt x="166" y="66"/>
                    </a:lnTo>
                    <a:lnTo>
                      <a:pt x="165" y="68"/>
                    </a:lnTo>
                    <a:lnTo>
                      <a:pt x="166" y="70"/>
                    </a:lnTo>
                    <a:lnTo>
                      <a:pt x="167" y="70"/>
                    </a:lnTo>
                    <a:lnTo>
                      <a:pt x="168" y="69"/>
                    </a:lnTo>
                    <a:lnTo>
                      <a:pt x="169" y="70"/>
                    </a:lnTo>
                    <a:lnTo>
                      <a:pt x="170" y="70"/>
                    </a:lnTo>
                    <a:lnTo>
                      <a:pt x="171" y="71"/>
                    </a:lnTo>
                    <a:lnTo>
                      <a:pt x="171" y="72"/>
                    </a:lnTo>
                    <a:lnTo>
                      <a:pt x="170" y="73"/>
                    </a:lnTo>
                    <a:lnTo>
                      <a:pt x="169" y="74"/>
                    </a:lnTo>
                    <a:lnTo>
                      <a:pt x="163" y="77"/>
                    </a:lnTo>
                    <a:lnTo>
                      <a:pt x="163" y="77"/>
                    </a:lnTo>
                    <a:lnTo>
                      <a:pt x="163" y="77"/>
                    </a:lnTo>
                    <a:lnTo>
                      <a:pt x="163" y="76"/>
                    </a:lnTo>
                    <a:lnTo>
                      <a:pt x="162" y="74"/>
                    </a:lnTo>
                    <a:lnTo>
                      <a:pt x="160" y="78"/>
                    </a:lnTo>
                    <a:lnTo>
                      <a:pt x="159" y="80"/>
                    </a:lnTo>
                    <a:lnTo>
                      <a:pt x="161" y="81"/>
                    </a:lnTo>
                    <a:lnTo>
                      <a:pt x="162" y="81"/>
                    </a:lnTo>
                    <a:lnTo>
                      <a:pt x="164" y="83"/>
                    </a:lnTo>
                    <a:lnTo>
                      <a:pt x="165" y="84"/>
                    </a:lnTo>
                    <a:lnTo>
                      <a:pt x="165" y="85"/>
                    </a:lnTo>
                    <a:lnTo>
                      <a:pt x="165" y="86"/>
                    </a:lnTo>
                    <a:lnTo>
                      <a:pt x="165" y="88"/>
                    </a:lnTo>
                    <a:lnTo>
                      <a:pt x="163" y="88"/>
                    </a:lnTo>
                    <a:lnTo>
                      <a:pt x="158" y="91"/>
                    </a:lnTo>
                    <a:lnTo>
                      <a:pt x="157" y="92"/>
                    </a:lnTo>
                    <a:lnTo>
                      <a:pt x="156" y="93"/>
                    </a:lnTo>
                    <a:lnTo>
                      <a:pt x="158" y="95"/>
                    </a:lnTo>
                    <a:lnTo>
                      <a:pt x="155" y="95"/>
                    </a:lnTo>
                    <a:lnTo>
                      <a:pt x="145" y="95"/>
                    </a:lnTo>
                    <a:lnTo>
                      <a:pt x="143" y="94"/>
                    </a:lnTo>
                    <a:lnTo>
                      <a:pt x="143" y="94"/>
                    </a:lnTo>
                    <a:lnTo>
                      <a:pt x="141" y="95"/>
                    </a:lnTo>
                    <a:lnTo>
                      <a:pt x="136" y="95"/>
                    </a:lnTo>
                    <a:lnTo>
                      <a:pt x="129" y="94"/>
                    </a:lnTo>
                    <a:lnTo>
                      <a:pt x="128" y="95"/>
                    </a:lnTo>
                    <a:lnTo>
                      <a:pt x="126" y="94"/>
                    </a:lnTo>
                    <a:lnTo>
                      <a:pt x="125" y="94"/>
                    </a:lnTo>
                    <a:lnTo>
                      <a:pt x="125" y="93"/>
                    </a:lnTo>
                    <a:lnTo>
                      <a:pt x="127" y="93"/>
                    </a:lnTo>
                    <a:lnTo>
                      <a:pt x="127" y="92"/>
                    </a:lnTo>
                    <a:lnTo>
                      <a:pt x="126" y="91"/>
                    </a:lnTo>
                    <a:lnTo>
                      <a:pt x="125" y="90"/>
                    </a:lnTo>
                    <a:lnTo>
                      <a:pt x="125" y="91"/>
                    </a:lnTo>
                    <a:lnTo>
                      <a:pt x="126" y="92"/>
                    </a:lnTo>
                    <a:lnTo>
                      <a:pt x="126" y="92"/>
                    </a:lnTo>
                    <a:lnTo>
                      <a:pt x="124" y="92"/>
                    </a:lnTo>
                    <a:lnTo>
                      <a:pt x="123" y="92"/>
                    </a:lnTo>
                    <a:lnTo>
                      <a:pt x="121" y="93"/>
                    </a:lnTo>
                    <a:lnTo>
                      <a:pt x="122" y="93"/>
                    </a:lnTo>
                    <a:lnTo>
                      <a:pt x="123" y="93"/>
                    </a:lnTo>
                    <a:lnTo>
                      <a:pt x="124" y="93"/>
                    </a:lnTo>
                    <a:lnTo>
                      <a:pt x="124" y="93"/>
                    </a:lnTo>
                    <a:lnTo>
                      <a:pt x="124" y="93"/>
                    </a:lnTo>
                    <a:lnTo>
                      <a:pt x="123" y="94"/>
                    </a:lnTo>
                    <a:lnTo>
                      <a:pt x="121" y="94"/>
                    </a:lnTo>
                    <a:lnTo>
                      <a:pt x="119" y="93"/>
                    </a:lnTo>
                    <a:lnTo>
                      <a:pt x="119" y="92"/>
                    </a:lnTo>
                    <a:lnTo>
                      <a:pt x="119" y="92"/>
                    </a:lnTo>
                    <a:lnTo>
                      <a:pt x="120" y="92"/>
                    </a:lnTo>
                    <a:lnTo>
                      <a:pt x="121" y="91"/>
                    </a:lnTo>
                    <a:lnTo>
                      <a:pt x="121" y="91"/>
                    </a:lnTo>
                    <a:lnTo>
                      <a:pt x="119" y="90"/>
                    </a:lnTo>
                    <a:lnTo>
                      <a:pt x="119" y="88"/>
                    </a:lnTo>
                    <a:lnTo>
                      <a:pt x="118" y="88"/>
                    </a:lnTo>
                    <a:lnTo>
                      <a:pt x="118" y="88"/>
                    </a:lnTo>
                    <a:lnTo>
                      <a:pt x="118" y="89"/>
                    </a:lnTo>
                    <a:lnTo>
                      <a:pt x="119" y="90"/>
                    </a:lnTo>
                    <a:lnTo>
                      <a:pt x="118" y="91"/>
                    </a:lnTo>
                    <a:lnTo>
                      <a:pt x="117" y="91"/>
                    </a:lnTo>
                    <a:lnTo>
                      <a:pt x="114" y="90"/>
                    </a:lnTo>
                    <a:lnTo>
                      <a:pt x="113" y="89"/>
                    </a:lnTo>
                    <a:lnTo>
                      <a:pt x="111" y="87"/>
                    </a:lnTo>
                    <a:lnTo>
                      <a:pt x="110" y="87"/>
                    </a:lnTo>
                    <a:lnTo>
                      <a:pt x="110" y="87"/>
                    </a:lnTo>
                    <a:lnTo>
                      <a:pt x="108" y="86"/>
                    </a:lnTo>
                    <a:lnTo>
                      <a:pt x="106" y="86"/>
                    </a:lnTo>
                    <a:lnTo>
                      <a:pt x="104" y="87"/>
                    </a:lnTo>
                    <a:lnTo>
                      <a:pt x="100" y="87"/>
                    </a:lnTo>
                    <a:lnTo>
                      <a:pt x="99" y="87"/>
                    </a:lnTo>
                    <a:lnTo>
                      <a:pt x="99" y="88"/>
                    </a:lnTo>
                    <a:lnTo>
                      <a:pt x="100" y="88"/>
                    </a:lnTo>
                    <a:lnTo>
                      <a:pt x="101" y="88"/>
                    </a:lnTo>
                    <a:lnTo>
                      <a:pt x="101" y="88"/>
                    </a:lnTo>
                    <a:lnTo>
                      <a:pt x="103" y="88"/>
                    </a:lnTo>
                    <a:lnTo>
                      <a:pt x="109" y="88"/>
                    </a:lnTo>
                    <a:lnTo>
                      <a:pt x="109" y="88"/>
                    </a:lnTo>
                    <a:lnTo>
                      <a:pt x="110" y="88"/>
                    </a:lnTo>
                    <a:lnTo>
                      <a:pt x="110" y="88"/>
                    </a:lnTo>
                    <a:lnTo>
                      <a:pt x="111" y="89"/>
                    </a:lnTo>
                    <a:lnTo>
                      <a:pt x="112" y="90"/>
                    </a:lnTo>
                    <a:lnTo>
                      <a:pt x="112" y="91"/>
                    </a:lnTo>
                    <a:lnTo>
                      <a:pt x="110" y="90"/>
                    </a:lnTo>
                    <a:lnTo>
                      <a:pt x="110" y="90"/>
                    </a:lnTo>
                    <a:lnTo>
                      <a:pt x="108" y="89"/>
                    </a:lnTo>
                    <a:lnTo>
                      <a:pt x="108" y="90"/>
                    </a:lnTo>
                    <a:lnTo>
                      <a:pt x="114" y="92"/>
                    </a:lnTo>
                    <a:lnTo>
                      <a:pt x="117" y="92"/>
                    </a:lnTo>
                    <a:lnTo>
                      <a:pt x="118" y="93"/>
                    </a:lnTo>
                    <a:lnTo>
                      <a:pt x="118" y="94"/>
                    </a:lnTo>
                    <a:lnTo>
                      <a:pt x="116" y="94"/>
                    </a:lnTo>
                    <a:lnTo>
                      <a:pt x="115" y="93"/>
                    </a:lnTo>
                    <a:lnTo>
                      <a:pt x="114" y="92"/>
                    </a:lnTo>
                    <a:lnTo>
                      <a:pt x="113" y="92"/>
                    </a:lnTo>
                    <a:lnTo>
                      <a:pt x="94" y="89"/>
                    </a:lnTo>
                    <a:lnTo>
                      <a:pt x="92" y="88"/>
                    </a:lnTo>
                    <a:lnTo>
                      <a:pt x="75" y="79"/>
                    </a:lnTo>
                    <a:lnTo>
                      <a:pt x="66" y="74"/>
                    </a:lnTo>
                    <a:lnTo>
                      <a:pt x="61" y="72"/>
                    </a:lnTo>
                    <a:lnTo>
                      <a:pt x="56" y="71"/>
                    </a:lnTo>
                    <a:lnTo>
                      <a:pt x="53" y="71"/>
                    </a:lnTo>
                    <a:lnTo>
                      <a:pt x="52" y="70"/>
                    </a:lnTo>
                    <a:lnTo>
                      <a:pt x="41" y="70"/>
                    </a:lnTo>
                    <a:lnTo>
                      <a:pt x="37" y="70"/>
                    </a:lnTo>
                    <a:lnTo>
                      <a:pt x="35" y="69"/>
                    </a:lnTo>
                    <a:lnTo>
                      <a:pt x="31" y="67"/>
                    </a:lnTo>
                    <a:lnTo>
                      <a:pt x="28" y="68"/>
                    </a:lnTo>
                    <a:lnTo>
                      <a:pt x="22" y="68"/>
                    </a:lnTo>
                    <a:lnTo>
                      <a:pt x="20" y="67"/>
                    </a:lnTo>
                    <a:lnTo>
                      <a:pt x="19" y="65"/>
                    </a:lnTo>
                    <a:lnTo>
                      <a:pt x="19" y="63"/>
                    </a:lnTo>
                    <a:lnTo>
                      <a:pt x="18" y="62"/>
                    </a:lnTo>
                    <a:lnTo>
                      <a:pt x="17" y="61"/>
                    </a:lnTo>
                    <a:lnTo>
                      <a:pt x="11" y="58"/>
                    </a:lnTo>
                    <a:lnTo>
                      <a:pt x="6" y="56"/>
                    </a:lnTo>
                    <a:lnTo>
                      <a:pt x="1" y="53"/>
                    </a:lnTo>
                    <a:close/>
                    <a:moveTo>
                      <a:pt x="170" y="92"/>
                    </a:moveTo>
                    <a:lnTo>
                      <a:pt x="170" y="92"/>
                    </a:lnTo>
                    <a:lnTo>
                      <a:pt x="171" y="91"/>
                    </a:lnTo>
                    <a:lnTo>
                      <a:pt x="172" y="92"/>
                    </a:lnTo>
                    <a:lnTo>
                      <a:pt x="172" y="92"/>
                    </a:lnTo>
                    <a:lnTo>
                      <a:pt x="172" y="94"/>
                    </a:lnTo>
                    <a:lnTo>
                      <a:pt x="172" y="95"/>
                    </a:lnTo>
                    <a:lnTo>
                      <a:pt x="172" y="95"/>
                    </a:lnTo>
                    <a:lnTo>
                      <a:pt x="171" y="95"/>
                    </a:lnTo>
                    <a:lnTo>
                      <a:pt x="170" y="95"/>
                    </a:lnTo>
                    <a:lnTo>
                      <a:pt x="170" y="94"/>
                    </a:lnTo>
                    <a:lnTo>
                      <a:pt x="170" y="93"/>
                    </a:lnTo>
                    <a:lnTo>
                      <a:pt x="170" y="92"/>
                    </a:lnTo>
                    <a:close/>
                    <a:moveTo>
                      <a:pt x="167" y="88"/>
                    </a:moveTo>
                    <a:lnTo>
                      <a:pt x="167" y="89"/>
                    </a:lnTo>
                    <a:lnTo>
                      <a:pt x="168" y="90"/>
                    </a:lnTo>
                    <a:lnTo>
                      <a:pt x="167" y="91"/>
                    </a:lnTo>
                    <a:lnTo>
                      <a:pt x="167" y="91"/>
                    </a:lnTo>
                    <a:lnTo>
                      <a:pt x="167" y="90"/>
                    </a:lnTo>
                    <a:lnTo>
                      <a:pt x="166" y="89"/>
                    </a:lnTo>
                    <a:lnTo>
                      <a:pt x="167" y="88"/>
                    </a:lnTo>
                    <a:lnTo>
                      <a:pt x="167" y="88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35" name="Freeform 10">
                <a:extLst>
                  <a:ext uri="{FF2B5EF4-FFF2-40B4-BE49-F238E27FC236}">
                    <a16:creationId xmlns:a16="http://schemas.microsoft.com/office/drawing/2014/main" id="{0DA89FDA-9755-760C-92C9-FDD7C6C8E1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1208" y="3378209"/>
                <a:ext cx="457199" cy="481014"/>
              </a:xfrm>
              <a:custGeom>
                <a:avLst/>
                <a:gdLst>
                  <a:gd name="T0" fmla="*/ 202 w 288"/>
                  <a:gd name="T1" fmla="*/ 253 h 303"/>
                  <a:gd name="T2" fmla="*/ 193 w 288"/>
                  <a:gd name="T3" fmla="*/ 255 h 303"/>
                  <a:gd name="T4" fmla="*/ 191 w 288"/>
                  <a:gd name="T5" fmla="*/ 258 h 303"/>
                  <a:gd name="T6" fmla="*/ 193 w 288"/>
                  <a:gd name="T7" fmla="*/ 261 h 303"/>
                  <a:gd name="T8" fmla="*/ 194 w 288"/>
                  <a:gd name="T9" fmla="*/ 267 h 303"/>
                  <a:gd name="T10" fmla="*/ 178 w 288"/>
                  <a:gd name="T11" fmla="*/ 279 h 303"/>
                  <a:gd name="T12" fmla="*/ 172 w 288"/>
                  <a:gd name="T13" fmla="*/ 279 h 303"/>
                  <a:gd name="T14" fmla="*/ 158 w 288"/>
                  <a:gd name="T15" fmla="*/ 291 h 303"/>
                  <a:gd name="T16" fmla="*/ 154 w 288"/>
                  <a:gd name="T17" fmla="*/ 303 h 303"/>
                  <a:gd name="T18" fmla="*/ 105 w 288"/>
                  <a:gd name="T19" fmla="*/ 289 h 303"/>
                  <a:gd name="T20" fmla="*/ 35 w 288"/>
                  <a:gd name="T21" fmla="*/ 270 h 303"/>
                  <a:gd name="T22" fmla="*/ 6 w 288"/>
                  <a:gd name="T23" fmla="*/ 233 h 303"/>
                  <a:gd name="T24" fmla="*/ 5 w 288"/>
                  <a:gd name="T25" fmla="*/ 222 h 303"/>
                  <a:gd name="T26" fmla="*/ 9 w 288"/>
                  <a:gd name="T27" fmla="*/ 209 h 303"/>
                  <a:gd name="T28" fmla="*/ 5 w 288"/>
                  <a:gd name="T29" fmla="*/ 186 h 303"/>
                  <a:gd name="T30" fmla="*/ 34 w 288"/>
                  <a:gd name="T31" fmla="*/ 135 h 303"/>
                  <a:gd name="T32" fmla="*/ 80 w 288"/>
                  <a:gd name="T33" fmla="*/ 131 h 303"/>
                  <a:gd name="T34" fmla="*/ 128 w 288"/>
                  <a:gd name="T35" fmla="*/ 130 h 303"/>
                  <a:gd name="T36" fmla="*/ 128 w 288"/>
                  <a:gd name="T37" fmla="*/ 128 h 303"/>
                  <a:gd name="T38" fmla="*/ 127 w 288"/>
                  <a:gd name="T39" fmla="*/ 122 h 303"/>
                  <a:gd name="T40" fmla="*/ 128 w 288"/>
                  <a:gd name="T41" fmla="*/ 115 h 303"/>
                  <a:gd name="T42" fmla="*/ 130 w 288"/>
                  <a:gd name="T43" fmla="*/ 114 h 303"/>
                  <a:gd name="T44" fmla="*/ 130 w 288"/>
                  <a:gd name="T45" fmla="*/ 113 h 303"/>
                  <a:gd name="T46" fmla="*/ 131 w 288"/>
                  <a:gd name="T47" fmla="*/ 109 h 303"/>
                  <a:gd name="T48" fmla="*/ 132 w 288"/>
                  <a:gd name="T49" fmla="*/ 105 h 303"/>
                  <a:gd name="T50" fmla="*/ 127 w 288"/>
                  <a:gd name="T51" fmla="*/ 104 h 303"/>
                  <a:gd name="T52" fmla="*/ 122 w 288"/>
                  <a:gd name="T53" fmla="*/ 100 h 303"/>
                  <a:gd name="T54" fmla="*/ 115 w 288"/>
                  <a:gd name="T55" fmla="*/ 100 h 303"/>
                  <a:gd name="T56" fmla="*/ 115 w 288"/>
                  <a:gd name="T57" fmla="*/ 95 h 303"/>
                  <a:gd name="T58" fmla="*/ 113 w 288"/>
                  <a:gd name="T59" fmla="*/ 92 h 303"/>
                  <a:gd name="T60" fmla="*/ 104 w 288"/>
                  <a:gd name="T61" fmla="*/ 76 h 303"/>
                  <a:gd name="T62" fmla="*/ 92 w 288"/>
                  <a:gd name="T63" fmla="*/ 70 h 303"/>
                  <a:gd name="T64" fmla="*/ 90 w 288"/>
                  <a:gd name="T65" fmla="*/ 70 h 303"/>
                  <a:gd name="T66" fmla="*/ 81 w 288"/>
                  <a:gd name="T67" fmla="*/ 61 h 303"/>
                  <a:gd name="T68" fmla="*/ 74 w 288"/>
                  <a:gd name="T69" fmla="*/ 55 h 303"/>
                  <a:gd name="T70" fmla="*/ 70 w 288"/>
                  <a:gd name="T71" fmla="*/ 48 h 303"/>
                  <a:gd name="T72" fmla="*/ 59 w 288"/>
                  <a:gd name="T73" fmla="*/ 44 h 303"/>
                  <a:gd name="T74" fmla="*/ 92 w 288"/>
                  <a:gd name="T75" fmla="*/ 0 h 303"/>
                  <a:gd name="T76" fmla="*/ 205 w 288"/>
                  <a:gd name="T77" fmla="*/ 0 h 303"/>
                  <a:gd name="T78" fmla="*/ 217 w 288"/>
                  <a:gd name="T79" fmla="*/ 122 h 303"/>
                  <a:gd name="T80" fmla="*/ 218 w 288"/>
                  <a:gd name="T81" fmla="*/ 144 h 303"/>
                  <a:gd name="T82" fmla="*/ 241 w 288"/>
                  <a:gd name="T83" fmla="*/ 146 h 303"/>
                  <a:gd name="T84" fmla="*/ 258 w 288"/>
                  <a:gd name="T85" fmla="*/ 158 h 303"/>
                  <a:gd name="T86" fmla="*/ 260 w 288"/>
                  <a:gd name="T87" fmla="*/ 155 h 303"/>
                  <a:gd name="T88" fmla="*/ 263 w 288"/>
                  <a:gd name="T89" fmla="*/ 151 h 303"/>
                  <a:gd name="T90" fmla="*/ 264 w 288"/>
                  <a:gd name="T91" fmla="*/ 148 h 303"/>
                  <a:gd name="T92" fmla="*/ 263 w 288"/>
                  <a:gd name="T93" fmla="*/ 142 h 303"/>
                  <a:gd name="T94" fmla="*/ 266 w 288"/>
                  <a:gd name="T95" fmla="*/ 142 h 303"/>
                  <a:gd name="T96" fmla="*/ 288 w 288"/>
                  <a:gd name="T97" fmla="*/ 156 h 303"/>
                  <a:gd name="T98" fmla="*/ 282 w 288"/>
                  <a:gd name="T99" fmla="*/ 160 h 303"/>
                  <a:gd name="T100" fmla="*/ 255 w 288"/>
                  <a:gd name="T101" fmla="*/ 183 h 303"/>
                  <a:gd name="T102" fmla="*/ 220 w 288"/>
                  <a:gd name="T103" fmla="*/ 205 h 303"/>
                  <a:gd name="T104" fmla="*/ 216 w 288"/>
                  <a:gd name="T105" fmla="*/ 219 h 303"/>
                  <a:gd name="T106" fmla="*/ 220 w 288"/>
                  <a:gd name="T107" fmla="*/ 230 h 303"/>
                  <a:gd name="T108" fmla="*/ 221 w 288"/>
                  <a:gd name="T109" fmla="*/ 238 h 303"/>
                  <a:gd name="T110" fmla="*/ 215 w 288"/>
                  <a:gd name="T111" fmla="*/ 241 h 303"/>
                  <a:gd name="T112" fmla="*/ 206 w 288"/>
                  <a:gd name="T113" fmla="*/ 248 h 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88" h="303">
                    <a:moveTo>
                      <a:pt x="206" y="253"/>
                    </a:moveTo>
                    <a:lnTo>
                      <a:pt x="206" y="253"/>
                    </a:lnTo>
                    <a:lnTo>
                      <a:pt x="204" y="251"/>
                    </a:lnTo>
                    <a:lnTo>
                      <a:pt x="204" y="251"/>
                    </a:lnTo>
                    <a:lnTo>
                      <a:pt x="204" y="252"/>
                    </a:lnTo>
                    <a:lnTo>
                      <a:pt x="203" y="250"/>
                    </a:lnTo>
                    <a:lnTo>
                      <a:pt x="203" y="251"/>
                    </a:lnTo>
                    <a:lnTo>
                      <a:pt x="202" y="253"/>
                    </a:lnTo>
                    <a:lnTo>
                      <a:pt x="200" y="253"/>
                    </a:lnTo>
                    <a:lnTo>
                      <a:pt x="199" y="253"/>
                    </a:lnTo>
                    <a:lnTo>
                      <a:pt x="198" y="252"/>
                    </a:lnTo>
                    <a:lnTo>
                      <a:pt x="198" y="252"/>
                    </a:lnTo>
                    <a:lnTo>
                      <a:pt x="197" y="252"/>
                    </a:lnTo>
                    <a:lnTo>
                      <a:pt x="196" y="252"/>
                    </a:lnTo>
                    <a:lnTo>
                      <a:pt x="194" y="254"/>
                    </a:lnTo>
                    <a:lnTo>
                      <a:pt x="193" y="255"/>
                    </a:lnTo>
                    <a:lnTo>
                      <a:pt x="193" y="254"/>
                    </a:lnTo>
                    <a:lnTo>
                      <a:pt x="193" y="253"/>
                    </a:lnTo>
                    <a:lnTo>
                      <a:pt x="191" y="253"/>
                    </a:lnTo>
                    <a:lnTo>
                      <a:pt x="190" y="254"/>
                    </a:lnTo>
                    <a:lnTo>
                      <a:pt x="190" y="255"/>
                    </a:lnTo>
                    <a:lnTo>
                      <a:pt x="190" y="256"/>
                    </a:lnTo>
                    <a:lnTo>
                      <a:pt x="191" y="256"/>
                    </a:lnTo>
                    <a:lnTo>
                      <a:pt x="191" y="258"/>
                    </a:lnTo>
                    <a:lnTo>
                      <a:pt x="190" y="258"/>
                    </a:lnTo>
                    <a:lnTo>
                      <a:pt x="189" y="259"/>
                    </a:lnTo>
                    <a:lnTo>
                      <a:pt x="189" y="259"/>
                    </a:lnTo>
                    <a:lnTo>
                      <a:pt x="189" y="260"/>
                    </a:lnTo>
                    <a:lnTo>
                      <a:pt x="191" y="260"/>
                    </a:lnTo>
                    <a:lnTo>
                      <a:pt x="192" y="261"/>
                    </a:lnTo>
                    <a:lnTo>
                      <a:pt x="192" y="261"/>
                    </a:lnTo>
                    <a:lnTo>
                      <a:pt x="193" y="261"/>
                    </a:lnTo>
                    <a:lnTo>
                      <a:pt x="193" y="262"/>
                    </a:lnTo>
                    <a:lnTo>
                      <a:pt x="193" y="263"/>
                    </a:lnTo>
                    <a:lnTo>
                      <a:pt x="193" y="263"/>
                    </a:lnTo>
                    <a:lnTo>
                      <a:pt x="193" y="264"/>
                    </a:lnTo>
                    <a:lnTo>
                      <a:pt x="193" y="264"/>
                    </a:lnTo>
                    <a:lnTo>
                      <a:pt x="194" y="265"/>
                    </a:lnTo>
                    <a:lnTo>
                      <a:pt x="194" y="265"/>
                    </a:lnTo>
                    <a:lnTo>
                      <a:pt x="194" y="267"/>
                    </a:lnTo>
                    <a:lnTo>
                      <a:pt x="194" y="267"/>
                    </a:lnTo>
                    <a:lnTo>
                      <a:pt x="186" y="268"/>
                    </a:lnTo>
                    <a:lnTo>
                      <a:pt x="184" y="269"/>
                    </a:lnTo>
                    <a:lnTo>
                      <a:pt x="183" y="271"/>
                    </a:lnTo>
                    <a:lnTo>
                      <a:pt x="181" y="272"/>
                    </a:lnTo>
                    <a:lnTo>
                      <a:pt x="178" y="278"/>
                    </a:lnTo>
                    <a:lnTo>
                      <a:pt x="178" y="278"/>
                    </a:lnTo>
                    <a:lnTo>
                      <a:pt x="178" y="279"/>
                    </a:lnTo>
                    <a:lnTo>
                      <a:pt x="179" y="280"/>
                    </a:lnTo>
                    <a:lnTo>
                      <a:pt x="179" y="281"/>
                    </a:lnTo>
                    <a:lnTo>
                      <a:pt x="179" y="281"/>
                    </a:lnTo>
                    <a:lnTo>
                      <a:pt x="178" y="281"/>
                    </a:lnTo>
                    <a:lnTo>
                      <a:pt x="176" y="281"/>
                    </a:lnTo>
                    <a:lnTo>
                      <a:pt x="175" y="279"/>
                    </a:lnTo>
                    <a:lnTo>
                      <a:pt x="173" y="279"/>
                    </a:lnTo>
                    <a:lnTo>
                      <a:pt x="172" y="279"/>
                    </a:lnTo>
                    <a:lnTo>
                      <a:pt x="169" y="281"/>
                    </a:lnTo>
                    <a:lnTo>
                      <a:pt x="168" y="281"/>
                    </a:lnTo>
                    <a:lnTo>
                      <a:pt x="167" y="282"/>
                    </a:lnTo>
                    <a:lnTo>
                      <a:pt x="160" y="287"/>
                    </a:lnTo>
                    <a:lnTo>
                      <a:pt x="159" y="288"/>
                    </a:lnTo>
                    <a:lnTo>
                      <a:pt x="158" y="289"/>
                    </a:lnTo>
                    <a:lnTo>
                      <a:pt x="158" y="290"/>
                    </a:lnTo>
                    <a:lnTo>
                      <a:pt x="158" y="291"/>
                    </a:lnTo>
                    <a:lnTo>
                      <a:pt x="156" y="292"/>
                    </a:lnTo>
                    <a:lnTo>
                      <a:pt x="154" y="293"/>
                    </a:lnTo>
                    <a:lnTo>
                      <a:pt x="154" y="294"/>
                    </a:lnTo>
                    <a:lnTo>
                      <a:pt x="153" y="295"/>
                    </a:lnTo>
                    <a:lnTo>
                      <a:pt x="153" y="296"/>
                    </a:lnTo>
                    <a:lnTo>
                      <a:pt x="153" y="297"/>
                    </a:lnTo>
                    <a:lnTo>
                      <a:pt x="153" y="298"/>
                    </a:lnTo>
                    <a:lnTo>
                      <a:pt x="154" y="303"/>
                    </a:lnTo>
                    <a:lnTo>
                      <a:pt x="154" y="303"/>
                    </a:lnTo>
                    <a:lnTo>
                      <a:pt x="143" y="298"/>
                    </a:lnTo>
                    <a:lnTo>
                      <a:pt x="132" y="294"/>
                    </a:lnTo>
                    <a:lnTo>
                      <a:pt x="125" y="291"/>
                    </a:lnTo>
                    <a:lnTo>
                      <a:pt x="119" y="289"/>
                    </a:lnTo>
                    <a:lnTo>
                      <a:pt x="115" y="289"/>
                    </a:lnTo>
                    <a:lnTo>
                      <a:pt x="110" y="289"/>
                    </a:lnTo>
                    <a:lnTo>
                      <a:pt x="105" y="289"/>
                    </a:lnTo>
                    <a:lnTo>
                      <a:pt x="104" y="289"/>
                    </a:lnTo>
                    <a:lnTo>
                      <a:pt x="96" y="289"/>
                    </a:lnTo>
                    <a:lnTo>
                      <a:pt x="86" y="289"/>
                    </a:lnTo>
                    <a:lnTo>
                      <a:pt x="78" y="289"/>
                    </a:lnTo>
                    <a:lnTo>
                      <a:pt x="66" y="286"/>
                    </a:lnTo>
                    <a:lnTo>
                      <a:pt x="50" y="279"/>
                    </a:lnTo>
                    <a:lnTo>
                      <a:pt x="44" y="276"/>
                    </a:lnTo>
                    <a:lnTo>
                      <a:pt x="35" y="270"/>
                    </a:lnTo>
                    <a:lnTo>
                      <a:pt x="24" y="263"/>
                    </a:lnTo>
                    <a:lnTo>
                      <a:pt x="14" y="254"/>
                    </a:lnTo>
                    <a:lnTo>
                      <a:pt x="0" y="243"/>
                    </a:lnTo>
                    <a:lnTo>
                      <a:pt x="2" y="243"/>
                    </a:lnTo>
                    <a:lnTo>
                      <a:pt x="3" y="241"/>
                    </a:lnTo>
                    <a:lnTo>
                      <a:pt x="5" y="237"/>
                    </a:lnTo>
                    <a:lnTo>
                      <a:pt x="6" y="234"/>
                    </a:lnTo>
                    <a:lnTo>
                      <a:pt x="6" y="233"/>
                    </a:lnTo>
                    <a:lnTo>
                      <a:pt x="6" y="232"/>
                    </a:lnTo>
                    <a:lnTo>
                      <a:pt x="5" y="228"/>
                    </a:lnTo>
                    <a:lnTo>
                      <a:pt x="5" y="228"/>
                    </a:lnTo>
                    <a:lnTo>
                      <a:pt x="5" y="226"/>
                    </a:lnTo>
                    <a:lnTo>
                      <a:pt x="5" y="226"/>
                    </a:lnTo>
                    <a:lnTo>
                      <a:pt x="5" y="224"/>
                    </a:lnTo>
                    <a:lnTo>
                      <a:pt x="5" y="223"/>
                    </a:lnTo>
                    <a:lnTo>
                      <a:pt x="5" y="222"/>
                    </a:lnTo>
                    <a:lnTo>
                      <a:pt x="5" y="221"/>
                    </a:lnTo>
                    <a:lnTo>
                      <a:pt x="6" y="219"/>
                    </a:lnTo>
                    <a:lnTo>
                      <a:pt x="7" y="217"/>
                    </a:lnTo>
                    <a:lnTo>
                      <a:pt x="7" y="212"/>
                    </a:lnTo>
                    <a:lnTo>
                      <a:pt x="7" y="210"/>
                    </a:lnTo>
                    <a:lnTo>
                      <a:pt x="8" y="209"/>
                    </a:lnTo>
                    <a:lnTo>
                      <a:pt x="9" y="209"/>
                    </a:lnTo>
                    <a:lnTo>
                      <a:pt x="9" y="209"/>
                    </a:lnTo>
                    <a:lnTo>
                      <a:pt x="10" y="208"/>
                    </a:lnTo>
                    <a:lnTo>
                      <a:pt x="11" y="207"/>
                    </a:lnTo>
                    <a:lnTo>
                      <a:pt x="13" y="204"/>
                    </a:lnTo>
                    <a:lnTo>
                      <a:pt x="4" y="192"/>
                    </a:lnTo>
                    <a:lnTo>
                      <a:pt x="3" y="191"/>
                    </a:lnTo>
                    <a:lnTo>
                      <a:pt x="3" y="189"/>
                    </a:lnTo>
                    <a:lnTo>
                      <a:pt x="3" y="188"/>
                    </a:lnTo>
                    <a:lnTo>
                      <a:pt x="5" y="186"/>
                    </a:lnTo>
                    <a:lnTo>
                      <a:pt x="8" y="179"/>
                    </a:lnTo>
                    <a:lnTo>
                      <a:pt x="10" y="176"/>
                    </a:lnTo>
                    <a:lnTo>
                      <a:pt x="13" y="171"/>
                    </a:lnTo>
                    <a:lnTo>
                      <a:pt x="18" y="162"/>
                    </a:lnTo>
                    <a:lnTo>
                      <a:pt x="24" y="152"/>
                    </a:lnTo>
                    <a:lnTo>
                      <a:pt x="29" y="143"/>
                    </a:lnTo>
                    <a:lnTo>
                      <a:pt x="33" y="137"/>
                    </a:lnTo>
                    <a:lnTo>
                      <a:pt x="34" y="135"/>
                    </a:lnTo>
                    <a:lnTo>
                      <a:pt x="35" y="132"/>
                    </a:lnTo>
                    <a:lnTo>
                      <a:pt x="36" y="131"/>
                    </a:lnTo>
                    <a:lnTo>
                      <a:pt x="38" y="131"/>
                    </a:lnTo>
                    <a:lnTo>
                      <a:pt x="41" y="131"/>
                    </a:lnTo>
                    <a:lnTo>
                      <a:pt x="51" y="131"/>
                    </a:lnTo>
                    <a:lnTo>
                      <a:pt x="61" y="131"/>
                    </a:lnTo>
                    <a:lnTo>
                      <a:pt x="70" y="131"/>
                    </a:lnTo>
                    <a:lnTo>
                      <a:pt x="80" y="131"/>
                    </a:lnTo>
                    <a:lnTo>
                      <a:pt x="90" y="131"/>
                    </a:lnTo>
                    <a:lnTo>
                      <a:pt x="90" y="131"/>
                    </a:lnTo>
                    <a:lnTo>
                      <a:pt x="100" y="131"/>
                    </a:lnTo>
                    <a:lnTo>
                      <a:pt x="110" y="131"/>
                    </a:lnTo>
                    <a:lnTo>
                      <a:pt x="119" y="131"/>
                    </a:lnTo>
                    <a:lnTo>
                      <a:pt x="126" y="131"/>
                    </a:lnTo>
                    <a:lnTo>
                      <a:pt x="127" y="130"/>
                    </a:lnTo>
                    <a:lnTo>
                      <a:pt x="128" y="130"/>
                    </a:lnTo>
                    <a:lnTo>
                      <a:pt x="128" y="130"/>
                    </a:lnTo>
                    <a:lnTo>
                      <a:pt x="129" y="129"/>
                    </a:lnTo>
                    <a:lnTo>
                      <a:pt x="129" y="128"/>
                    </a:lnTo>
                    <a:lnTo>
                      <a:pt x="130" y="127"/>
                    </a:lnTo>
                    <a:lnTo>
                      <a:pt x="129" y="127"/>
                    </a:lnTo>
                    <a:lnTo>
                      <a:pt x="129" y="127"/>
                    </a:lnTo>
                    <a:lnTo>
                      <a:pt x="129" y="128"/>
                    </a:lnTo>
                    <a:lnTo>
                      <a:pt x="128" y="128"/>
                    </a:lnTo>
                    <a:lnTo>
                      <a:pt x="128" y="128"/>
                    </a:lnTo>
                    <a:lnTo>
                      <a:pt x="127" y="127"/>
                    </a:lnTo>
                    <a:lnTo>
                      <a:pt x="130" y="126"/>
                    </a:lnTo>
                    <a:lnTo>
                      <a:pt x="128" y="124"/>
                    </a:lnTo>
                    <a:lnTo>
                      <a:pt x="128" y="124"/>
                    </a:lnTo>
                    <a:lnTo>
                      <a:pt x="130" y="123"/>
                    </a:lnTo>
                    <a:lnTo>
                      <a:pt x="130" y="122"/>
                    </a:lnTo>
                    <a:lnTo>
                      <a:pt x="127" y="122"/>
                    </a:lnTo>
                    <a:lnTo>
                      <a:pt x="127" y="120"/>
                    </a:lnTo>
                    <a:lnTo>
                      <a:pt x="128" y="119"/>
                    </a:lnTo>
                    <a:lnTo>
                      <a:pt x="129" y="118"/>
                    </a:lnTo>
                    <a:lnTo>
                      <a:pt x="130" y="118"/>
                    </a:lnTo>
                    <a:lnTo>
                      <a:pt x="128" y="118"/>
                    </a:lnTo>
                    <a:lnTo>
                      <a:pt x="128" y="117"/>
                    </a:lnTo>
                    <a:lnTo>
                      <a:pt x="127" y="116"/>
                    </a:lnTo>
                    <a:lnTo>
                      <a:pt x="128" y="115"/>
                    </a:lnTo>
                    <a:lnTo>
                      <a:pt x="129" y="116"/>
                    </a:lnTo>
                    <a:lnTo>
                      <a:pt x="129" y="116"/>
                    </a:lnTo>
                    <a:lnTo>
                      <a:pt x="130" y="116"/>
                    </a:lnTo>
                    <a:lnTo>
                      <a:pt x="130" y="115"/>
                    </a:lnTo>
                    <a:lnTo>
                      <a:pt x="129" y="114"/>
                    </a:lnTo>
                    <a:lnTo>
                      <a:pt x="129" y="114"/>
                    </a:lnTo>
                    <a:lnTo>
                      <a:pt x="129" y="114"/>
                    </a:lnTo>
                    <a:lnTo>
                      <a:pt x="130" y="114"/>
                    </a:lnTo>
                    <a:lnTo>
                      <a:pt x="130" y="114"/>
                    </a:lnTo>
                    <a:lnTo>
                      <a:pt x="130" y="114"/>
                    </a:lnTo>
                    <a:lnTo>
                      <a:pt x="130" y="114"/>
                    </a:lnTo>
                    <a:lnTo>
                      <a:pt x="131" y="114"/>
                    </a:lnTo>
                    <a:lnTo>
                      <a:pt x="131" y="114"/>
                    </a:lnTo>
                    <a:lnTo>
                      <a:pt x="131" y="114"/>
                    </a:lnTo>
                    <a:lnTo>
                      <a:pt x="131" y="114"/>
                    </a:lnTo>
                    <a:lnTo>
                      <a:pt x="130" y="113"/>
                    </a:lnTo>
                    <a:lnTo>
                      <a:pt x="129" y="113"/>
                    </a:lnTo>
                    <a:lnTo>
                      <a:pt x="129" y="112"/>
                    </a:lnTo>
                    <a:lnTo>
                      <a:pt x="131" y="112"/>
                    </a:lnTo>
                    <a:lnTo>
                      <a:pt x="132" y="111"/>
                    </a:lnTo>
                    <a:lnTo>
                      <a:pt x="132" y="109"/>
                    </a:lnTo>
                    <a:lnTo>
                      <a:pt x="132" y="109"/>
                    </a:lnTo>
                    <a:lnTo>
                      <a:pt x="131" y="109"/>
                    </a:lnTo>
                    <a:lnTo>
                      <a:pt x="131" y="109"/>
                    </a:lnTo>
                    <a:lnTo>
                      <a:pt x="131" y="109"/>
                    </a:lnTo>
                    <a:lnTo>
                      <a:pt x="131" y="108"/>
                    </a:lnTo>
                    <a:lnTo>
                      <a:pt x="132" y="108"/>
                    </a:lnTo>
                    <a:lnTo>
                      <a:pt x="132" y="108"/>
                    </a:lnTo>
                    <a:lnTo>
                      <a:pt x="133" y="108"/>
                    </a:lnTo>
                    <a:lnTo>
                      <a:pt x="132" y="107"/>
                    </a:lnTo>
                    <a:lnTo>
                      <a:pt x="132" y="106"/>
                    </a:lnTo>
                    <a:lnTo>
                      <a:pt x="132" y="105"/>
                    </a:lnTo>
                    <a:lnTo>
                      <a:pt x="132" y="105"/>
                    </a:lnTo>
                    <a:lnTo>
                      <a:pt x="132" y="105"/>
                    </a:lnTo>
                    <a:lnTo>
                      <a:pt x="132" y="105"/>
                    </a:lnTo>
                    <a:lnTo>
                      <a:pt x="131" y="105"/>
                    </a:lnTo>
                    <a:lnTo>
                      <a:pt x="130" y="105"/>
                    </a:lnTo>
                    <a:lnTo>
                      <a:pt x="130" y="104"/>
                    </a:lnTo>
                    <a:lnTo>
                      <a:pt x="129" y="104"/>
                    </a:lnTo>
                    <a:lnTo>
                      <a:pt x="127" y="104"/>
                    </a:lnTo>
                    <a:lnTo>
                      <a:pt x="127" y="103"/>
                    </a:lnTo>
                    <a:lnTo>
                      <a:pt x="127" y="102"/>
                    </a:lnTo>
                    <a:lnTo>
                      <a:pt x="126" y="101"/>
                    </a:lnTo>
                    <a:lnTo>
                      <a:pt x="126" y="101"/>
                    </a:lnTo>
                    <a:lnTo>
                      <a:pt x="125" y="100"/>
                    </a:lnTo>
                    <a:lnTo>
                      <a:pt x="124" y="100"/>
                    </a:lnTo>
                    <a:lnTo>
                      <a:pt x="123" y="101"/>
                    </a:lnTo>
                    <a:lnTo>
                      <a:pt x="122" y="100"/>
                    </a:lnTo>
                    <a:lnTo>
                      <a:pt x="122" y="99"/>
                    </a:lnTo>
                    <a:lnTo>
                      <a:pt x="121" y="99"/>
                    </a:lnTo>
                    <a:lnTo>
                      <a:pt x="119" y="100"/>
                    </a:lnTo>
                    <a:lnTo>
                      <a:pt x="119" y="100"/>
                    </a:lnTo>
                    <a:lnTo>
                      <a:pt x="119" y="100"/>
                    </a:lnTo>
                    <a:lnTo>
                      <a:pt x="118" y="100"/>
                    </a:lnTo>
                    <a:lnTo>
                      <a:pt x="116" y="100"/>
                    </a:lnTo>
                    <a:lnTo>
                      <a:pt x="115" y="100"/>
                    </a:lnTo>
                    <a:lnTo>
                      <a:pt x="116" y="99"/>
                    </a:lnTo>
                    <a:lnTo>
                      <a:pt x="116" y="98"/>
                    </a:lnTo>
                    <a:lnTo>
                      <a:pt x="117" y="98"/>
                    </a:lnTo>
                    <a:lnTo>
                      <a:pt x="117" y="97"/>
                    </a:lnTo>
                    <a:lnTo>
                      <a:pt x="116" y="96"/>
                    </a:lnTo>
                    <a:lnTo>
                      <a:pt x="115" y="96"/>
                    </a:lnTo>
                    <a:lnTo>
                      <a:pt x="114" y="96"/>
                    </a:lnTo>
                    <a:lnTo>
                      <a:pt x="115" y="95"/>
                    </a:lnTo>
                    <a:lnTo>
                      <a:pt x="114" y="94"/>
                    </a:lnTo>
                    <a:lnTo>
                      <a:pt x="115" y="92"/>
                    </a:lnTo>
                    <a:lnTo>
                      <a:pt x="115" y="92"/>
                    </a:lnTo>
                    <a:lnTo>
                      <a:pt x="114" y="91"/>
                    </a:lnTo>
                    <a:lnTo>
                      <a:pt x="114" y="92"/>
                    </a:lnTo>
                    <a:lnTo>
                      <a:pt x="114" y="92"/>
                    </a:lnTo>
                    <a:lnTo>
                      <a:pt x="114" y="92"/>
                    </a:lnTo>
                    <a:lnTo>
                      <a:pt x="113" y="92"/>
                    </a:lnTo>
                    <a:lnTo>
                      <a:pt x="113" y="92"/>
                    </a:lnTo>
                    <a:lnTo>
                      <a:pt x="114" y="90"/>
                    </a:lnTo>
                    <a:lnTo>
                      <a:pt x="113" y="87"/>
                    </a:lnTo>
                    <a:lnTo>
                      <a:pt x="108" y="80"/>
                    </a:lnTo>
                    <a:lnTo>
                      <a:pt x="107" y="79"/>
                    </a:lnTo>
                    <a:lnTo>
                      <a:pt x="105" y="78"/>
                    </a:lnTo>
                    <a:lnTo>
                      <a:pt x="104" y="77"/>
                    </a:lnTo>
                    <a:lnTo>
                      <a:pt x="104" y="76"/>
                    </a:lnTo>
                    <a:lnTo>
                      <a:pt x="104" y="75"/>
                    </a:lnTo>
                    <a:lnTo>
                      <a:pt x="103" y="75"/>
                    </a:lnTo>
                    <a:lnTo>
                      <a:pt x="102" y="75"/>
                    </a:lnTo>
                    <a:lnTo>
                      <a:pt x="101" y="75"/>
                    </a:lnTo>
                    <a:lnTo>
                      <a:pt x="97" y="74"/>
                    </a:lnTo>
                    <a:lnTo>
                      <a:pt x="95" y="74"/>
                    </a:lnTo>
                    <a:lnTo>
                      <a:pt x="93" y="71"/>
                    </a:lnTo>
                    <a:lnTo>
                      <a:pt x="92" y="70"/>
                    </a:lnTo>
                    <a:lnTo>
                      <a:pt x="92" y="70"/>
                    </a:lnTo>
                    <a:lnTo>
                      <a:pt x="92" y="69"/>
                    </a:lnTo>
                    <a:lnTo>
                      <a:pt x="92" y="69"/>
                    </a:lnTo>
                    <a:lnTo>
                      <a:pt x="90" y="69"/>
                    </a:lnTo>
                    <a:lnTo>
                      <a:pt x="90" y="69"/>
                    </a:lnTo>
                    <a:lnTo>
                      <a:pt x="90" y="70"/>
                    </a:lnTo>
                    <a:lnTo>
                      <a:pt x="91" y="70"/>
                    </a:lnTo>
                    <a:lnTo>
                      <a:pt x="90" y="70"/>
                    </a:lnTo>
                    <a:lnTo>
                      <a:pt x="89" y="70"/>
                    </a:lnTo>
                    <a:lnTo>
                      <a:pt x="88" y="70"/>
                    </a:lnTo>
                    <a:lnTo>
                      <a:pt x="88" y="69"/>
                    </a:lnTo>
                    <a:lnTo>
                      <a:pt x="85" y="68"/>
                    </a:lnTo>
                    <a:lnTo>
                      <a:pt x="84" y="67"/>
                    </a:lnTo>
                    <a:lnTo>
                      <a:pt x="84" y="65"/>
                    </a:lnTo>
                    <a:lnTo>
                      <a:pt x="84" y="65"/>
                    </a:lnTo>
                    <a:lnTo>
                      <a:pt x="81" y="61"/>
                    </a:lnTo>
                    <a:lnTo>
                      <a:pt x="81" y="61"/>
                    </a:lnTo>
                    <a:lnTo>
                      <a:pt x="80" y="60"/>
                    </a:lnTo>
                    <a:lnTo>
                      <a:pt x="80" y="59"/>
                    </a:lnTo>
                    <a:lnTo>
                      <a:pt x="79" y="59"/>
                    </a:lnTo>
                    <a:lnTo>
                      <a:pt x="78" y="59"/>
                    </a:lnTo>
                    <a:lnTo>
                      <a:pt x="77" y="59"/>
                    </a:lnTo>
                    <a:lnTo>
                      <a:pt x="75" y="57"/>
                    </a:lnTo>
                    <a:lnTo>
                      <a:pt x="74" y="55"/>
                    </a:lnTo>
                    <a:lnTo>
                      <a:pt x="74" y="54"/>
                    </a:lnTo>
                    <a:lnTo>
                      <a:pt x="73" y="53"/>
                    </a:lnTo>
                    <a:lnTo>
                      <a:pt x="73" y="52"/>
                    </a:lnTo>
                    <a:lnTo>
                      <a:pt x="72" y="52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70" y="50"/>
                    </a:lnTo>
                    <a:lnTo>
                      <a:pt x="70" y="48"/>
                    </a:lnTo>
                    <a:lnTo>
                      <a:pt x="70" y="48"/>
                    </a:lnTo>
                    <a:lnTo>
                      <a:pt x="69" y="47"/>
                    </a:lnTo>
                    <a:lnTo>
                      <a:pt x="66" y="47"/>
                    </a:lnTo>
                    <a:lnTo>
                      <a:pt x="65" y="47"/>
                    </a:lnTo>
                    <a:lnTo>
                      <a:pt x="63" y="47"/>
                    </a:lnTo>
                    <a:lnTo>
                      <a:pt x="62" y="45"/>
                    </a:lnTo>
                    <a:lnTo>
                      <a:pt x="62" y="44"/>
                    </a:lnTo>
                    <a:lnTo>
                      <a:pt x="59" y="44"/>
                    </a:lnTo>
                    <a:lnTo>
                      <a:pt x="57" y="43"/>
                    </a:lnTo>
                    <a:lnTo>
                      <a:pt x="58" y="42"/>
                    </a:lnTo>
                    <a:lnTo>
                      <a:pt x="58" y="42"/>
                    </a:lnTo>
                    <a:lnTo>
                      <a:pt x="90" y="42"/>
                    </a:lnTo>
                    <a:lnTo>
                      <a:pt x="90" y="21"/>
                    </a:lnTo>
                    <a:lnTo>
                      <a:pt x="90" y="1"/>
                    </a:lnTo>
                    <a:lnTo>
                      <a:pt x="91" y="0"/>
                    </a:lnTo>
                    <a:lnTo>
                      <a:pt x="92" y="0"/>
                    </a:lnTo>
                    <a:lnTo>
                      <a:pt x="95" y="0"/>
                    </a:lnTo>
                    <a:lnTo>
                      <a:pt x="110" y="0"/>
                    </a:lnTo>
                    <a:lnTo>
                      <a:pt x="127" y="0"/>
                    </a:lnTo>
                    <a:lnTo>
                      <a:pt x="142" y="0"/>
                    </a:lnTo>
                    <a:lnTo>
                      <a:pt x="158" y="0"/>
                    </a:lnTo>
                    <a:lnTo>
                      <a:pt x="174" y="0"/>
                    </a:lnTo>
                    <a:lnTo>
                      <a:pt x="189" y="0"/>
                    </a:lnTo>
                    <a:lnTo>
                      <a:pt x="205" y="0"/>
                    </a:lnTo>
                    <a:lnTo>
                      <a:pt x="220" y="0"/>
                    </a:lnTo>
                    <a:lnTo>
                      <a:pt x="221" y="17"/>
                    </a:lnTo>
                    <a:lnTo>
                      <a:pt x="221" y="37"/>
                    </a:lnTo>
                    <a:lnTo>
                      <a:pt x="221" y="58"/>
                    </a:lnTo>
                    <a:lnTo>
                      <a:pt x="220" y="78"/>
                    </a:lnTo>
                    <a:lnTo>
                      <a:pt x="219" y="99"/>
                    </a:lnTo>
                    <a:lnTo>
                      <a:pt x="218" y="106"/>
                    </a:lnTo>
                    <a:lnTo>
                      <a:pt x="217" y="122"/>
                    </a:lnTo>
                    <a:lnTo>
                      <a:pt x="215" y="139"/>
                    </a:lnTo>
                    <a:lnTo>
                      <a:pt x="215" y="142"/>
                    </a:lnTo>
                    <a:lnTo>
                      <a:pt x="215" y="144"/>
                    </a:lnTo>
                    <a:lnTo>
                      <a:pt x="215" y="144"/>
                    </a:lnTo>
                    <a:lnTo>
                      <a:pt x="216" y="144"/>
                    </a:lnTo>
                    <a:lnTo>
                      <a:pt x="216" y="144"/>
                    </a:lnTo>
                    <a:lnTo>
                      <a:pt x="217" y="144"/>
                    </a:lnTo>
                    <a:lnTo>
                      <a:pt x="218" y="144"/>
                    </a:lnTo>
                    <a:lnTo>
                      <a:pt x="220" y="143"/>
                    </a:lnTo>
                    <a:lnTo>
                      <a:pt x="225" y="143"/>
                    </a:lnTo>
                    <a:lnTo>
                      <a:pt x="227" y="143"/>
                    </a:lnTo>
                    <a:lnTo>
                      <a:pt x="229" y="143"/>
                    </a:lnTo>
                    <a:lnTo>
                      <a:pt x="236" y="144"/>
                    </a:lnTo>
                    <a:lnTo>
                      <a:pt x="238" y="144"/>
                    </a:lnTo>
                    <a:lnTo>
                      <a:pt x="239" y="144"/>
                    </a:lnTo>
                    <a:lnTo>
                      <a:pt x="241" y="146"/>
                    </a:lnTo>
                    <a:lnTo>
                      <a:pt x="244" y="145"/>
                    </a:lnTo>
                    <a:lnTo>
                      <a:pt x="247" y="146"/>
                    </a:lnTo>
                    <a:lnTo>
                      <a:pt x="250" y="148"/>
                    </a:lnTo>
                    <a:lnTo>
                      <a:pt x="250" y="149"/>
                    </a:lnTo>
                    <a:lnTo>
                      <a:pt x="251" y="149"/>
                    </a:lnTo>
                    <a:lnTo>
                      <a:pt x="259" y="153"/>
                    </a:lnTo>
                    <a:lnTo>
                      <a:pt x="258" y="157"/>
                    </a:lnTo>
                    <a:lnTo>
                      <a:pt x="258" y="158"/>
                    </a:lnTo>
                    <a:lnTo>
                      <a:pt x="260" y="158"/>
                    </a:lnTo>
                    <a:lnTo>
                      <a:pt x="261" y="158"/>
                    </a:lnTo>
                    <a:lnTo>
                      <a:pt x="261" y="157"/>
                    </a:lnTo>
                    <a:lnTo>
                      <a:pt x="261" y="156"/>
                    </a:lnTo>
                    <a:lnTo>
                      <a:pt x="261" y="156"/>
                    </a:lnTo>
                    <a:lnTo>
                      <a:pt x="261" y="156"/>
                    </a:lnTo>
                    <a:lnTo>
                      <a:pt x="260" y="155"/>
                    </a:lnTo>
                    <a:lnTo>
                      <a:pt x="260" y="155"/>
                    </a:lnTo>
                    <a:lnTo>
                      <a:pt x="260" y="154"/>
                    </a:lnTo>
                    <a:lnTo>
                      <a:pt x="260" y="154"/>
                    </a:lnTo>
                    <a:lnTo>
                      <a:pt x="261" y="154"/>
                    </a:lnTo>
                    <a:lnTo>
                      <a:pt x="262" y="154"/>
                    </a:lnTo>
                    <a:lnTo>
                      <a:pt x="262" y="153"/>
                    </a:lnTo>
                    <a:lnTo>
                      <a:pt x="263" y="153"/>
                    </a:lnTo>
                    <a:lnTo>
                      <a:pt x="263" y="152"/>
                    </a:lnTo>
                    <a:lnTo>
                      <a:pt x="263" y="151"/>
                    </a:lnTo>
                    <a:lnTo>
                      <a:pt x="264" y="150"/>
                    </a:lnTo>
                    <a:lnTo>
                      <a:pt x="264" y="149"/>
                    </a:lnTo>
                    <a:lnTo>
                      <a:pt x="263" y="148"/>
                    </a:lnTo>
                    <a:lnTo>
                      <a:pt x="263" y="146"/>
                    </a:lnTo>
                    <a:lnTo>
                      <a:pt x="264" y="146"/>
                    </a:lnTo>
                    <a:lnTo>
                      <a:pt x="264" y="147"/>
                    </a:lnTo>
                    <a:lnTo>
                      <a:pt x="264" y="148"/>
                    </a:lnTo>
                    <a:lnTo>
                      <a:pt x="264" y="148"/>
                    </a:lnTo>
                    <a:lnTo>
                      <a:pt x="265" y="147"/>
                    </a:lnTo>
                    <a:lnTo>
                      <a:pt x="268" y="147"/>
                    </a:lnTo>
                    <a:lnTo>
                      <a:pt x="268" y="147"/>
                    </a:lnTo>
                    <a:lnTo>
                      <a:pt x="267" y="145"/>
                    </a:lnTo>
                    <a:lnTo>
                      <a:pt x="266" y="144"/>
                    </a:lnTo>
                    <a:lnTo>
                      <a:pt x="264" y="144"/>
                    </a:lnTo>
                    <a:lnTo>
                      <a:pt x="264" y="144"/>
                    </a:lnTo>
                    <a:lnTo>
                      <a:pt x="263" y="142"/>
                    </a:lnTo>
                    <a:lnTo>
                      <a:pt x="263" y="142"/>
                    </a:lnTo>
                    <a:lnTo>
                      <a:pt x="260" y="140"/>
                    </a:lnTo>
                    <a:lnTo>
                      <a:pt x="259" y="139"/>
                    </a:lnTo>
                    <a:lnTo>
                      <a:pt x="260" y="138"/>
                    </a:lnTo>
                    <a:lnTo>
                      <a:pt x="261" y="139"/>
                    </a:lnTo>
                    <a:lnTo>
                      <a:pt x="263" y="140"/>
                    </a:lnTo>
                    <a:lnTo>
                      <a:pt x="264" y="140"/>
                    </a:lnTo>
                    <a:lnTo>
                      <a:pt x="266" y="142"/>
                    </a:lnTo>
                    <a:lnTo>
                      <a:pt x="268" y="143"/>
                    </a:lnTo>
                    <a:lnTo>
                      <a:pt x="272" y="146"/>
                    </a:lnTo>
                    <a:lnTo>
                      <a:pt x="279" y="149"/>
                    </a:lnTo>
                    <a:lnTo>
                      <a:pt x="281" y="152"/>
                    </a:lnTo>
                    <a:lnTo>
                      <a:pt x="282" y="152"/>
                    </a:lnTo>
                    <a:lnTo>
                      <a:pt x="285" y="155"/>
                    </a:lnTo>
                    <a:lnTo>
                      <a:pt x="288" y="156"/>
                    </a:lnTo>
                    <a:lnTo>
                      <a:pt x="288" y="156"/>
                    </a:lnTo>
                    <a:lnTo>
                      <a:pt x="287" y="156"/>
                    </a:lnTo>
                    <a:lnTo>
                      <a:pt x="286" y="157"/>
                    </a:lnTo>
                    <a:lnTo>
                      <a:pt x="286" y="158"/>
                    </a:lnTo>
                    <a:lnTo>
                      <a:pt x="286" y="158"/>
                    </a:lnTo>
                    <a:lnTo>
                      <a:pt x="285" y="158"/>
                    </a:lnTo>
                    <a:lnTo>
                      <a:pt x="285" y="158"/>
                    </a:lnTo>
                    <a:lnTo>
                      <a:pt x="284" y="159"/>
                    </a:lnTo>
                    <a:lnTo>
                      <a:pt x="282" y="160"/>
                    </a:lnTo>
                    <a:lnTo>
                      <a:pt x="281" y="160"/>
                    </a:lnTo>
                    <a:lnTo>
                      <a:pt x="281" y="160"/>
                    </a:lnTo>
                    <a:lnTo>
                      <a:pt x="278" y="164"/>
                    </a:lnTo>
                    <a:lnTo>
                      <a:pt x="275" y="167"/>
                    </a:lnTo>
                    <a:lnTo>
                      <a:pt x="270" y="171"/>
                    </a:lnTo>
                    <a:lnTo>
                      <a:pt x="268" y="173"/>
                    </a:lnTo>
                    <a:lnTo>
                      <a:pt x="262" y="178"/>
                    </a:lnTo>
                    <a:lnTo>
                      <a:pt x="255" y="183"/>
                    </a:lnTo>
                    <a:lnTo>
                      <a:pt x="249" y="188"/>
                    </a:lnTo>
                    <a:lnTo>
                      <a:pt x="243" y="193"/>
                    </a:lnTo>
                    <a:lnTo>
                      <a:pt x="234" y="199"/>
                    </a:lnTo>
                    <a:lnTo>
                      <a:pt x="232" y="201"/>
                    </a:lnTo>
                    <a:lnTo>
                      <a:pt x="224" y="203"/>
                    </a:lnTo>
                    <a:lnTo>
                      <a:pt x="222" y="204"/>
                    </a:lnTo>
                    <a:lnTo>
                      <a:pt x="222" y="204"/>
                    </a:lnTo>
                    <a:lnTo>
                      <a:pt x="220" y="205"/>
                    </a:lnTo>
                    <a:lnTo>
                      <a:pt x="220" y="206"/>
                    </a:lnTo>
                    <a:lnTo>
                      <a:pt x="219" y="210"/>
                    </a:lnTo>
                    <a:lnTo>
                      <a:pt x="220" y="211"/>
                    </a:lnTo>
                    <a:lnTo>
                      <a:pt x="220" y="213"/>
                    </a:lnTo>
                    <a:lnTo>
                      <a:pt x="219" y="215"/>
                    </a:lnTo>
                    <a:lnTo>
                      <a:pt x="219" y="216"/>
                    </a:lnTo>
                    <a:lnTo>
                      <a:pt x="218" y="217"/>
                    </a:lnTo>
                    <a:lnTo>
                      <a:pt x="216" y="219"/>
                    </a:lnTo>
                    <a:lnTo>
                      <a:pt x="215" y="219"/>
                    </a:lnTo>
                    <a:lnTo>
                      <a:pt x="215" y="221"/>
                    </a:lnTo>
                    <a:lnTo>
                      <a:pt x="215" y="222"/>
                    </a:lnTo>
                    <a:lnTo>
                      <a:pt x="216" y="223"/>
                    </a:lnTo>
                    <a:lnTo>
                      <a:pt x="218" y="224"/>
                    </a:lnTo>
                    <a:lnTo>
                      <a:pt x="219" y="226"/>
                    </a:lnTo>
                    <a:lnTo>
                      <a:pt x="220" y="229"/>
                    </a:lnTo>
                    <a:lnTo>
                      <a:pt x="220" y="230"/>
                    </a:lnTo>
                    <a:lnTo>
                      <a:pt x="221" y="231"/>
                    </a:lnTo>
                    <a:lnTo>
                      <a:pt x="222" y="231"/>
                    </a:lnTo>
                    <a:lnTo>
                      <a:pt x="222" y="231"/>
                    </a:lnTo>
                    <a:lnTo>
                      <a:pt x="222" y="232"/>
                    </a:lnTo>
                    <a:lnTo>
                      <a:pt x="222" y="233"/>
                    </a:lnTo>
                    <a:lnTo>
                      <a:pt x="221" y="234"/>
                    </a:lnTo>
                    <a:lnTo>
                      <a:pt x="220" y="234"/>
                    </a:lnTo>
                    <a:lnTo>
                      <a:pt x="221" y="238"/>
                    </a:lnTo>
                    <a:lnTo>
                      <a:pt x="221" y="239"/>
                    </a:lnTo>
                    <a:lnTo>
                      <a:pt x="220" y="241"/>
                    </a:lnTo>
                    <a:lnTo>
                      <a:pt x="220" y="241"/>
                    </a:lnTo>
                    <a:lnTo>
                      <a:pt x="219" y="241"/>
                    </a:lnTo>
                    <a:lnTo>
                      <a:pt x="217" y="241"/>
                    </a:lnTo>
                    <a:lnTo>
                      <a:pt x="216" y="241"/>
                    </a:lnTo>
                    <a:lnTo>
                      <a:pt x="215" y="241"/>
                    </a:lnTo>
                    <a:lnTo>
                      <a:pt x="215" y="241"/>
                    </a:lnTo>
                    <a:lnTo>
                      <a:pt x="214" y="241"/>
                    </a:lnTo>
                    <a:lnTo>
                      <a:pt x="214" y="242"/>
                    </a:lnTo>
                    <a:lnTo>
                      <a:pt x="211" y="245"/>
                    </a:lnTo>
                    <a:lnTo>
                      <a:pt x="211" y="245"/>
                    </a:lnTo>
                    <a:lnTo>
                      <a:pt x="210" y="247"/>
                    </a:lnTo>
                    <a:lnTo>
                      <a:pt x="209" y="247"/>
                    </a:lnTo>
                    <a:lnTo>
                      <a:pt x="207" y="248"/>
                    </a:lnTo>
                    <a:lnTo>
                      <a:pt x="206" y="248"/>
                    </a:lnTo>
                    <a:lnTo>
                      <a:pt x="206" y="250"/>
                    </a:lnTo>
                    <a:lnTo>
                      <a:pt x="206" y="250"/>
                    </a:lnTo>
                    <a:lnTo>
                      <a:pt x="206" y="253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36" name="Freeform 54">
                <a:extLst>
                  <a:ext uri="{FF2B5EF4-FFF2-40B4-BE49-F238E27FC236}">
                    <a16:creationId xmlns:a16="http://schemas.microsoft.com/office/drawing/2014/main" id="{09DF487E-95E8-2E97-F7D9-6E15961E8C5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948232" y="3425834"/>
                <a:ext cx="706437" cy="520702"/>
              </a:xfrm>
              <a:custGeom>
                <a:avLst/>
                <a:gdLst>
                  <a:gd name="T0" fmla="*/ 14 w 445"/>
                  <a:gd name="T1" fmla="*/ 211 h 328"/>
                  <a:gd name="T2" fmla="*/ 9 w 445"/>
                  <a:gd name="T3" fmla="*/ 189 h 328"/>
                  <a:gd name="T4" fmla="*/ 56 w 445"/>
                  <a:gd name="T5" fmla="*/ 148 h 328"/>
                  <a:gd name="T6" fmla="*/ 89 w 445"/>
                  <a:gd name="T7" fmla="*/ 128 h 328"/>
                  <a:gd name="T8" fmla="*/ 114 w 445"/>
                  <a:gd name="T9" fmla="*/ 113 h 328"/>
                  <a:gd name="T10" fmla="*/ 137 w 445"/>
                  <a:gd name="T11" fmla="*/ 120 h 328"/>
                  <a:gd name="T12" fmla="*/ 184 w 445"/>
                  <a:gd name="T13" fmla="*/ 121 h 328"/>
                  <a:gd name="T14" fmla="*/ 228 w 445"/>
                  <a:gd name="T15" fmla="*/ 114 h 328"/>
                  <a:gd name="T16" fmla="*/ 260 w 445"/>
                  <a:gd name="T17" fmla="*/ 107 h 328"/>
                  <a:gd name="T18" fmla="*/ 298 w 445"/>
                  <a:gd name="T19" fmla="*/ 112 h 328"/>
                  <a:gd name="T20" fmla="*/ 339 w 445"/>
                  <a:gd name="T21" fmla="*/ 119 h 328"/>
                  <a:gd name="T22" fmla="*/ 356 w 445"/>
                  <a:gd name="T23" fmla="*/ 119 h 328"/>
                  <a:gd name="T24" fmla="*/ 397 w 445"/>
                  <a:gd name="T25" fmla="*/ 149 h 328"/>
                  <a:gd name="T26" fmla="*/ 379 w 445"/>
                  <a:gd name="T27" fmla="*/ 141 h 328"/>
                  <a:gd name="T28" fmla="*/ 372 w 445"/>
                  <a:gd name="T29" fmla="*/ 139 h 328"/>
                  <a:gd name="T30" fmla="*/ 375 w 445"/>
                  <a:gd name="T31" fmla="*/ 142 h 328"/>
                  <a:gd name="T32" fmla="*/ 384 w 445"/>
                  <a:gd name="T33" fmla="*/ 157 h 328"/>
                  <a:gd name="T34" fmla="*/ 390 w 445"/>
                  <a:gd name="T35" fmla="*/ 155 h 328"/>
                  <a:gd name="T36" fmla="*/ 397 w 445"/>
                  <a:gd name="T37" fmla="*/ 158 h 328"/>
                  <a:gd name="T38" fmla="*/ 409 w 445"/>
                  <a:gd name="T39" fmla="*/ 160 h 328"/>
                  <a:gd name="T40" fmla="*/ 412 w 445"/>
                  <a:gd name="T41" fmla="*/ 162 h 328"/>
                  <a:gd name="T42" fmla="*/ 415 w 445"/>
                  <a:gd name="T43" fmla="*/ 167 h 328"/>
                  <a:gd name="T44" fmla="*/ 410 w 445"/>
                  <a:gd name="T45" fmla="*/ 157 h 328"/>
                  <a:gd name="T46" fmla="*/ 429 w 445"/>
                  <a:gd name="T47" fmla="*/ 163 h 328"/>
                  <a:gd name="T48" fmla="*/ 432 w 445"/>
                  <a:gd name="T49" fmla="*/ 179 h 328"/>
                  <a:gd name="T50" fmla="*/ 418 w 445"/>
                  <a:gd name="T51" fmla="*/ 180 h 328"/>
                  <a:gd name="T52" fmla="*/ 408 w 445"/>
                  <a:gd name="T53" fmla="*/ 188 h 328"/>
                  <a:gd name="T54" fmla="*/ 395 w 445"/>
                  <a:gd name="T55" fmla="*/ 194 h 328"/>
                  <a:gd name="T56" fmla="*/ 378 w 445"/>
                  <a:gd name="T57" fmla="*/ 197 h 328"/>
                  <a:gd name="T58" fmla="*/ 368 w 445"/>
                  <a:gd name="T59" fmla="*/ 198 h 328"/>
                  <a:gd name="T60" fmla="*/ 354 w 445"/>
                  <a:gd name="T61" fmla="*/ 206 h 328"/>
                  <a:gd name="T62" fmla="*/ 329 w 445"/>
                  <a:gd name="T63" fmla="*/ 198 h 328"/>
                  <a:gd name="T64" fmla="*/ 309 w 445"/>
                  <a:gd name="T65" fmla="*/ 204 h 328"/>
                  <a:gd name="T66" fmla="*/ 299 w 445"/>
                  <a:gd name="T67" fmla="*/ 220 h 328"/>
                  <a:gd name="T68" fmla="*/ 288 w 445"/>
                  <a:gd name="T69" fmla="*/ 233 h 328"/>
                  <a:gd name="T70" fmla="*/ 274 w 445"/>
                  <a:gd name="T71" fmla="*/ 250 h 328"/>
                  <a:gd name="T72" fmla="*/ 259 w 445"/>
                  <a:gd name="T73" fmla="*/ 262 h 328"/>
                  <a:gd name="T74" fmla="*/ 246 w 445"/>
                  <a:gd name="T75" fmla="*/ 259 h 328"/>
                  <a:gd name="T76" fmla="*/ 224 w 445"/>
                  <a:gd name="T77" fmla="*/ 259 h 328"/>
                  <a:gd name="T78" fmla="*/ 198 w 445"/>
                  <a:gd name="T79" fmla="*/ 269 h 328"/>
                  <a:gd name="T80" fmla="*/ 189 w 445"/>
                  <a:gd name="T81" fmla="*/ 295 h 328"/>
                  <a:gd name="T82" fmla="*/ 180 w 445"/>
                  <a:gd name="T83" fmla="*/ 305 h 328"/>
                  <a:gd name="T84" fmla="*/ 170 w 445"/>
                  <a:gd name="T85" fmla="*/ 325 h 328"/>
                  <a:gd name="T86" fmla="*/ 144 w 445"/>
                  <a:gd name="T87" fmla="*/ 322 h 328"/>
                  <a:gd name="T88" fmla="*/ 132 w 445"/>
                  <a:gd name="T89" fmla="*/ 307 h 328"/>
                  <a:gd name="T90" fmla="*/ 136 w 445"/>
                  <a:gd name="T91" fmla="*/ 296 h 328"/>
                  <a:gd name="T92" fmla="*/ 125 w 445"/>
                  <a:gd name="T93" fmla="*/ 299 h 328"/>
                  <a:gd name="T94" fmla="*/ 112 w 445"/>
                  <a:gd name="T95" fmla="*/ 298 h 328"/>
                  <a:gd name="T96" fmla="*/ 115 w 445"/>
                  <a:gd name="T97" fmla="*/ 276 h 328"/>
                  <a:gd name="T98" fmla="*/ 110 w 445"/>
                  <a:gd name="T99" fmla="*/ 259 h 328"/>
                  <a:gd name="T100" fmla="*/ 92 w 445"/>
                  <a:gd name="T101" fmla="*/ 258 h 328"/>
                  <a:gd name="T102" fmla="*/ 76 w 445"/>
                  <a:gd name="T103" fmla="*/ 260 h 328"/>
                  <a:gd name="T104" fmla="*/ 62 w 445"/>
                  <a:gd name="T105" fmla="*/ 259 h 328"/>
                  <a:gd name="T106" fmla="*/ 45 w 445"/>
                  <a:gd name="T107" fmla="*/ 251 h 328"/>
                  <a:gd name="T108" fmla="*/ 30 w 445"/>
                  <a:gd name="T109" fmla="*/ 240 h 328"/>
                  <a:gd name="T110" fmla="*/ 19 w 445"/>
                  <a:gd name="T111" fmla="*/ 226 h 328"/>
                  <a:gd name="T112" fmla="*/ 122 w 445"/>
                  <a:gd name="T113" fmla="*/ 308 h 328"/>
                  <a:gd name="T114" fmla="*/ 123 w 445"/>
                  <a:gd name="T115" fmla="*/ 303 h 328"/>
                  <a:gd name="T116" fmla="*/ 173 w 445"/>
                  <a:gd name="T117" fmla="*/ 97 h 328"/>
                  <a:gd name="T118" fmla="*/ 226 w 445"/>
                  <a:gd name="T119" fmla="*/ 74 h 328"/>
                  <a:gd name="T120" fmla="*/ 200 w 445"/>
                  <a:gd name="T121" fmla="*/ 84 h 328"/>
                  <a:gd name="T122" fmla="*/ 244 w 445"/>
                  <a:gd name="T123" fmla="*/ 75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45" h="328">
                    <a:moveTo>
                      <a:pt x="0" y="223"/>
                    </a:moveTo>
                    <a:lnTo>
                      <a:pt x="0" y="220"/>
                    </a:lnTo>
                    <a:lnTo>
                      <a:pt x="0" y="220"/>
                    </a:lnTo>
                    <a:lnTo>
                      <a:pt x="0" y="218"/>
                    </a:lnTo>
                    <a:lnTo>
                      <a:pt x="1" y="218"/>
                    </a:lnTo>
                    <a:lnTo>
                      <a:pt x="3" y="217"/>
                    </a:lnTo>
                    <a:lnTo>
                      <a:pt x="4" y="217"/>
                    </a:lnTo>
                    <a:lnTo>
                      <a:pt x="5" y="215"/>
                    </a:lnTo>
                    <a:lnTo>
                      <a:pt x="5" y="215"/>
                    </a:lnTo>
                    <a:lnTo>
                      <a:pt x="8" y="212"/>
                    </a:lnTo>
                    <a:lnTo>
                      <a:pt x="8" y="211"/>
                    </a:lnTo>
                    <a:lnTo>
                      <a:pt x="9" y="211"/>
                    </a:lnTo>
                    <a:lnTo>
                      <a:pt x="9" y="211"/>
                    </a:lnTo>
                    <a:lnTo>
                      <a:pt x="10" y="211"/>
                    </a:lnTo>
                    <a:lnTo>
                      <a:pt x="11" y="211"/>
                    </a:lnTo>
                    <a:lnTo>
                      <a:pt x="13" y="211"/>
                    </a:lnTo>
                    <a:lnTo>
                      <a:pt x="14" y="211"/>
                    </a:lnTo>
                    <a:lnTo>
                      <a:pt x="14" y="211"/>
                    </a:lnTo>
                    <a:lnTo>
                      <a:pt x="15" y="209"/>
                    </a:lnTo>
                    <a:lnTo>
                      <a:pt x="15" y="208"/>
                    </a:lnTo>
                    <a:lnTo>
                      <a:pt x="14" y="204"/>
                    </a:lnTo>
                    <a:lnTo>
                      <a:pt x="15" y="204"/>
                    </a:lnTo>
                    <a:lnTo>
                      <a:pt x="16" y="203"/>
                    </a:lnTo>
                    <a:lnTo>
                      <a:pt x="16" y="202"/>
                    </a:lnTo>
                    <a:lnTo>
                      <a:pt x="16" y="201"/>
                    </a:lnTo>
                    <a:lnTo>
                      <a:pt x="15" y="201"/>
                    </a:lnTo>
                    <a:lnTo>
                      <a:pt x="14" y="200"/>
                    </a:lnTo>
                    <a:lnTo>
                      <a:pt x="14" y="199"/>
                    </a:lnTo>
                    <a:lnTo>
                      <a:pt x="13" y="196"/>
                    </a:lnTo>
                    <a:lnTo>
                      <a:pt x="12" y="194"/>
                    </a:lnTo>
                    <a:lnTo>
                      <a:pt x="10" y="193"/>
                    </a:lnTo>
                    <a:lnTo>
                      <a:pt x="9" y="192"/>
                    </a:lnTo>
                    <a:lnTo>
                      <a:pt x="9" y="191"/>
                    </a:lnTo>
                    <a:lnTo>
                      <a:pt x="9" y="189"/>
                    </a:lnTo>
                    <a:lnTo>
                      <a:pt x="10" y="189"/>
                    </a:lnTo>
                    <a:lnTo>
                      <a:pt x="12" y="187"/>
                    </a:lnTo>
                    <a:lnTo>
                      <a:pt x="13" y="186"/>
                    </a:lnTo>
                    <a:lnTo>
                      <a:pt x="13" y="185"/>
                    </a:lnTo>
                    <a:lnTo>
                      <a:pt x="14" y="183"/>
                    </a:lnTo>
                    <a:lnTo>
                      <a:pt x="14" y="181"/>
                    </a:lnTo>
                    <a:lnTo>
                      <a:pt x="13" y="180"/>
                    </a:lnTo>
                    <a:lnTo>
                      <a:pt x="14" y="176"/>
                    </a:lnTo>
                    <a:lnTo>
                      <a:pt x="14" y="175"/>
                    </a:lnTo>
                    <a:lnTo>
                      <a:pt x="16" y="174"/>
                    </a:lnTo>
                    <a:lnTo>
                      <a:pt x="18" y="173"/>
                    </a:lnTo>
                    <a:lnTo>
                      <a:pt x="26" y="171"/>
                    </a:lnTo>
                    <a:lnTo>
                      <a:pt x="28" y="169"/>
                    </a:lnTo>
                    <a:lnTo>
                      <a:pt x="37" y="163"/>
                    </a:lnTo>
                    <a:lnTo>
                      <a:pt x="43" y="158"/>
                    </a:lnTo>
                    <a:lnTo>
                      <a:pt x="49" y="153"/>
                    </a:lnTo>
                    <a:lnTo>
                      <a:pt x="56" y="148"/>
                    </a:lnTo>
                    <a:lnTo>
                      <a:pt x="62" y="143"/>
                    </a:lnTo>
                    <a:lnTo>
                      <a:pt x="64" y="141"/>
                    </a:lnTo>
                    <a:lnTo>
                      <a:pt x="69" y="137"/>
                    </a:lnTo>
                    <a:lnTo>
                      <a:pt x="72" y="134"/>
                    </a:lnTo>
                    <a:lnTo>
                      <a:pt x="75" y="130"/>
                    </a:lnTo>
                    <a:lnTo>
                      <a:pt x="76" y="130"/>
                    </a:lnTo>
                    <a:lnTo>
                      <a:pt x="78" y="129"/>
                    </a:lnTo>
                    <a:lnTo>
                      <a:pt x="79" y="128"/>
                    </a:lnTo>
                    <a:lnTo>
                      <a:pt x="79" y="128"/>
                    </a:lnTo>
                    <a:lnTo>
                      <a:pt x="80" y="128"/>
                    </a:lnTo>
                    <a:lnTo>
                      <a:pt x="80" y="128"/>
                    </a:lnTo>
                    <a:lnTo>
                      <a:pt x="80" y="127"/>
                    </a:lnTo>
                    <a:lnTo>
                      <a:pt x="81" y="126"/>
                    </a:lnTo>
                    <a:lnTo>
                      <a:pt x="82" y="126"/>
                    </a:lnTo>
                    <a:lnTo>
                      <a:pt x="85" y="128"/>
                    </a:lnTo>
                    <a:lnTo>
                      <a:pt x="87" y="129"/>
                    </a:lnTo>
                    <a:lnTo>
                      <a:pt x="89" y="128"/>
                    </a:lnTo>
                    <a:lnTo>
                      <a:pt x="93" y="123"/>
                    </a:lnTo>
                    <a:lnTo>
                      <a:pt x="95" y="123"/>
                    </a:lnTo>
                    <a:lnTo>
                      <a:pt x="94" y="121"/>
                    </a:lnTo>
                    <a:lnTo>
                      <a:pt x="95" y="121"/>
                    </a:lnTo>
                    <a:lnTo>
                      <a:pt x="98" y="122"/>
                    </a:lnTo>
                    <a:lnTo>
                      <a:pt x="102" y="119"/>
                    </a:lnTo>
                    <a:lnTo>
                      <a:pt x="102" y="118"/>
                    </a:lnTo>
                    <a:lnTo>
                      <a:pt x="103" y="117"/>
                    </a:lnTo>
                    <a:lnTo>
                      <a:pt x="102" y="117"/>
                    </a:lnTo>
                    <a:lnTo>
                      <a:pt x="101" y="117"/>
                    </a:lnTo>
                    <a:lnTo>
                      <a:pt x="101" y="116"/>
                    </a:lnTo>
                    <a:lnTo>
                      <a:pt x="101" y="115"/>
                    </a:lnTo>
                    <a:lnTo>
                      <a:pt x="104" y="115"/>
                    </a:lnTo>
                    <a:lnTo>
                      <a:pt x="106" y="115"/>
                    </a:lnTo>
                    <a:lnTo>
                      <a:pt x="106" y="114"/>
                    </a:lnTo>
                    <a:lnTo>
                      <a:pt x="109" y="114"/>
                    </a:lnTo>
                    <a:lnTo>
                      <a:pt x="114" y="113"/>
                    </a:lnTo>
                    <a:lnTo>
                      <a:pt x="116" y="113"/>
                    </a:lnTo>
                    <a:lnTo>
                      <a:pt x="116" y="111"/>
                    </a:lnTo>
                    <a:lnTo>
                      <a:pt x="117" y="111"/>
                    </a:lnTo>
                    <a:lnTo>
                      <a:pt x="119" y="111"/>
                    </a:lnTo>
                    <a:lnTo>
                      <a:pt x="119" y="112"/>
                    </a:lnTo>
                    <a:lnTo>
                      <a:pt x="123" y="114"/>
                    </a:lnTo>
                    <a:lnTo>
                      <a:pt x="124" y="114"/>
                    </a:lnTo>
                    <a:lnTo>
                      <a:pt x="123" y="113"/>
                    </a:lnTo>
                    <a:lnTo>
                      <a:pt x="124" y="112"/>
                    </a:lnTo>
                    <a:lnTo>
                      <a:pt x="127" y="110"/>
                    </a:lnTo>
                    <a:lnTo>
                      <a:pt x="125" y="112"/>
                    </a:lnTo>
                    <a:lnTo>
                      <a:pt x="125" y="114"/>
                    </a:lnTo>
                    <a:lnTo>
                      <a:pt x="126" y="114"/>
                    </a:lnTo>
                    <a:lnTo>
                      <a:pt x="132" y="120"/>
                    </a:lnTo>
                    <a:lnTo>
                      <a:pt x="135" y="121"/>
                    </a:lnTo>
                    <a:lnTo>
                      <a:pt x="136" y="121"/>
                    </a:lnTo>
                    <a:lnTo>
                      <a:pt x="137" y="120"/>
                    </a:lnTo>
                    <a:lnTo>
                      <a:pt x="138" y="119"/>
                    </a:lnTo>
                    <a:lnTo>
                      <a:pt x="138" y="119"/>
                    </a:lnTo>
                    <a:lnTo>
                      <a:pt x="139" y="119"/>
                    </a:lnTo>
                    <a:lnTo>
                      <a:pt x="141" y="119"/>
                    </a:lnTo>
                    <a:lnTo>
                      <a:pt x="141" y="119"/>
                    </a:lnTo>
                    <a:lnTo>
                      <a:pt x="141" y="118"/>
                    </a:lnTo>
                    <a:lnTo>
                      <a:pt x="143" y="117"/>
                    </a:lnTo>
                    <a:lnTo>
                      <a:pt x="144" y="117"/>
                    </a:lnTo>
                    <a:lnTo>
                      <a:pt x="152" y="119"/>
                    </a:lnTo>
                    <a:lnTo>
                      <a:pt x="158" y="120"/>
                    </a:lnTo>
                    <a:lnTo>
                      <a:pt x="165" y="121"/>
                    </a:lnTo>
                    <a:lnTo>
                      <a:pt x="172" y="123"/>
                    </a:lnTo>
                    <a:lnTo>
                      <a:pt x="175" y="123"/>
                    </a:lnTo>
                    <a:lnTo>
                      <a:pt x="177" y="123"/>
                    </a:lnTo>
                    <a:lnTo>
                      <a:pt x="182" y="122"/>
                    </a:lnTo>
                    <a:lnTo>
                      <a:pt x="183" y="122"/>
                    </a:lnTo>
                    <a:lnTo>
                      <a:pt x="184" y="121"/>
                    </a:lnTo>
                    <a:lnTo>
                      <a:pt x="185" y="120"/>
                    </a:lnTo>
                    <a:lnTo>
                      <a:pt x="185" y="120"/>
                    </a:lnTo>
                    <a:lnTo>
                      <a:pt x="186" y="120"/>
                    </a:lnTo>
                    <a:lnTo>
                      <a:pt x="187" y="121"/>
                    </a:lnTo>
                    <a:lnTo>
                      <a:pt x="190" y="121"/>
                    </a:lnTo>
                    <a:lnTo>
                      <a:pt x="204" y="120"/>
                    </a:lnTo>
                    <a:lnTo>
                      <a:pt x="206" y="120"/>
                    </a:lnTo>
                    <a:lnTo>
                      <a:pt x="209" y="121"/>
                    </a:lnTo>
                    <a:lnTo>
                      <a:pt x="211" y="122"/>
                    </a:lnTo>
                    <a:lnTo>
                      <a:pt x="211" y="123"/>
                    </a:lnTo>
                    <a:lnTo>
                      <a:pt x="214" y="123"/>
                    </a:lnTo>
                    <a:lnTo>
                      <a:pt x="215" y="123"/>
                    </a:lnTo>
                    <a:lnTo>
                      <a:pt x="216" y="122"/>
                    </a:lnTo>
                    <a:lnTo>
                      <a:pt x="223" y="118"/>
                    </a:lnTo>
                    <a:lnTo>
                      <a:pt x="224" y="115"/>
                    </a:lnTo>
                    <a:lnTo>
                      <a:pt x="225" y="114"/>
                    </a:lnTo>
                    <a:lnTo>
                      <a:pt x="228" y="114"/>
                    </a:lnTo>
                    <a:lnTo>
                      <a:pt x="230" y="113"/>
                    </a:lnTo>
                    <a:lnTo>
                      <a:pt x="241" y="113"/>
                    </a:lnTo>
                    <a:lnTo>
                      <a:pt x="242" y="113"/>
                    </a:lnTo>
                    <a:lnTo>
                      <a:pt x="242" y="112"/>
                    </a:lnTo>
                    <a:lnTo>
                      <a:pt x="245" y="110"/>
                    </a:lnTo>
                    <a:lnTo>
                      <a:pt x="246" y="109"/>
                    </a:lnTo>
                    <a:lnTo>
                      <a:pt x="247" y="106"/>
                    </a:lnTo>
                    <a:lnTo>
                      <a:pt x="246" y="106"/>
                    </a:lnTo>
                    <a:lnTo>
                      <a:pt x="242" y="105"/>
                    </a:lnTo>
                    <a:lnTo>
                      <a:pt x="239" y="104"/>
                    </a:lnTo>
                    <a:lnTo>
                      <a:pt x="240" y="103"/>
                    </a:lnTo>
                    <a:lnTo>
                      <a:pt x="242" y="103"/>
                    </a:lnTo>
                    <a:lnTo>
                      <a:pt x="247" y="104"/>
                    </a:lnTo>
                    <a:lnTo>
                      <a:pt x="250" y="105"/>
                    </a:lnTo>
                    <a:lnTo>
                      <a:pt x="254" y="106"/>
                    </a:lnTo>
                    <a:lnTo>
                      <a:pt x="257" y="106"/>
                    </a:lnTo>
                    <a:lnTo>
                      <a:pt x="260" y="107"/>
                    </a:lnTo>
                    <a:lnTo>
                      <a:pt x="261" y="107"/>
                    </a:lnTo>
                    <a:lnTo>
                      <a:pt x="262" y="108"/>
                    </a:lnTo>
                    <a:lnTo>
                      <a:pt x="263" y="109"/>
                    </a:lnTo>
                    <a:lnTo>
                      <a:pt x="263" y="110"/>
                    </a:lnTo>
                    <a:lnTo>
                      <a:pt x="263" y="110"/>
                    </a:lnTo>
                    <a:lnTo>
                      <a:pt x="263" y="110"/>
                    </a:lnTo>
                    <a:lnTo>
                      <a:pt x="263" y="110"/>
                    </a:lnTo>
                    <a:lnTo>
                      <a:pt x="265" y="110"/>
                    </a:lnTo>
                    <a:lnTo>
                      <a:pt x="265" y="110"/>
                    </a:lnTo>
                    <a:lnTo>
                      <a:pt x="267" y="111"/>
                    </a:lnTo>
                    <a:lnTo>
                      <a:pt x="268" y="112"/>
                    </a:lnTo>
                    <a:lnTo>
                      <a:pt x="272" y="114"/>
                    </a:lnTo>
                    <a:lnTo>
                      <a:pt x="277" y="115"/>
                    </a:lnTo>
                    <a:lnTo>
                      <a:pt x="281" y="114"/>
                    </a:lnTo>
                    <a:lnTo>
                      <a:pt x="285" y="114"/>
                    </a:lnTo>
                    <a:lnTo>
                      <a:pt x="294" y="114"/>
                    </a:lnTo>
                    <a:lnTo>
                      <a:pt x="298" y="112"/>
                    </a:lnTo>
                    <a:lnTo>
                      <a:pt x="303" y="109"/>
                    </a:lnTo>
                    <a:lnTo>
                      <a:pt x="306" y="106"/>
                    </a:lnTo>
                    <a:lnTo>
                      <a:pt x="312" y="106"/>
                    </a:lnTo>
                    <a:lnTo>
                      <a:pt x="315" y="108"/>
                    </a:lnTo>
                    <a:lnTo>
                      <a:pt x="322" y="110"/>
                    </a:lnTo>
                    <a:lnTo>
                      <a:pt x="330" y="114"/>
                    </a:lnTo>
                    <a:lnTo>
                      <a:pt x="334" y="114"/>
                    </a:lnTo>
                    <a:lnTo>
                      <a:pt x="336" y="115"/>
                    </a:lnTo>
                    <a:lnTo>
                      <a:pt x="335" y="116"/>
                    </a:lnTo>
                    <a:lnTo>
                      <a:pt x="334" y="118"/>
                    </a:lnTo>
                    <a:lnTo>
                      <a:pt x="334" y="119"/>
                    </a:lnTo>
                    <a:lnTo>
                      <a:pt x="334" y="121"/>
                    </a:lnTo>
                    <a:lnTo>
                      <a:pt x="336" y="123"/>
                    </a:lnTo>
                    <a:lnTo>
                      <a:pt x="338" y="123"/>
                    </a:lnTo>
                    <a:lnTo>
                      <a:pt x="339" y="122"/>
                    </a:lnTo>
                    <a:lnTo>
                      <a:pt x="339" y="120"/>
                    </a:lnTo>
                    <a:lnTo>
                      <a:pt x="339" y="119"/>
                    </a:lnTo>
                    <a:lnTo>
                      <a:pt x="340" y="119"/>
                    </a:lnTo>
                    <a:lnTo>
                      <a:pt x="341" y="121"/>
                    </a:lnTo>
                    <a:lnTo>
                      <a:pt x="342" y="122"/>
                    </a:lnTo>
                    <a:lnTo>
                      <a:pt x="343" y="121"/>
                    </a:lnTo>
                    <a:lnTo>
                      <a:pt x="346" y="122"/>
                    </a:lnTo>
                    <a:lnTo>
                      <a:pt x="349" y="122"/>
                    </a:lnTo>
                    <a:lnTo>
                      <a:pt x="350" y="121"/>
                    </a:lnTo>
                    <a:lnTo>
                      <a:pt x="351" y="121"/>
                    </a:lnTo>
                    <a:lnTo>
                      <a:pt x="349" y="120"/>
                    </a:lnTo>
                    <a:lnTo>
                      <a:pt x="347" y="119"/>
                    </a:lnTo>
                    <a:lnTo>
                      <a:pt x="342" y="119"/>
                    </a:lnTo>
                    <a:lnTo>
                      <a:pt x="339" y="118"/>
                    </a:lnTo>
                    <a:lnTo>
                      <a:pt x="338" y="117"/>
                    </a:lnTo>
                    <a:lnTo>
                      <a:pt x="337" y="115"/>
                    </a:lnTo>
                    <a:lnTo>
                      <a:pt x="340" y="116"/>
                    </a:lnTo>
                    <a:lnTo>
                      <a:pt x="350" y="118"/>
                    </a:lnTo>
                    <a:lnTo>
                      <a:pt x="356" y="119"/>
                    </a:lnTo>
                    <a:lnTo>
                      <a:pt x="360" y="119"/>
                    </a:lnTo>
                    <a:lnTo>
                      <a:pt x="362" y="119"/>
                    </a:lnTo>
                    <a:lnTo>
                      <a:pt x="366" y="123"/>
                    </a:lnTo>
                    <a:lnTo>
                      <a:pt x="371" y="127"/>
                    </a:lnTo>
                    <a:lnTo>
                      <a:pt x="379" y="134"/>
                    </a:lnTo>
                    <a:lnTo>
                      <a:pt x="386" y="140"/>
                    </a:lnTo>
                    <a:lnTo>
                      <a:pt x="391" y="144"/>
                    </a:lnTo>
                    <a:lnTo>
                      <a:pt x="396" y="147"/>
                    </a:lnTo>
                    <a:lnTo>
                      <a:pt x="397" y="148"/>
                    </a:lnTo>
                    <a:lnTo>
                      <a:pt x="399" y="149"/>
                    </a:lnTo>
                    <a:lnTo>
                      <a:pt x="401" y="149"/>
                    </a:lnTo>
                    <a:lnTo>
                      <a:pt x="402" y="149"/>
                    </a:lnTo>
                    <a:lnTo>
                      <a:pt x="402" y="150"/>
                    </a:lnTo>
                    <a:lnTo>
                      <a:pt x="402" y="151"/>
                    </a:lnTo>
                    <a:lnTo>
                      <a:pt x="401" y="151"/>
                    </a:lnTo>
                    <a:lnTo>
                      <a:pt x="399" y="150"/>
                    </a:lnTo>
                    <a:lnTo>
                      <a:pt x="397" y="149"/>
                    </a:lnTo>
                    <a:lnTo>
                      <a:pt x="395" y="148"/>
                    </a:lnTo>
                    <a:lnTo>
                      <a:pt x="394" y="147"/>
                    </a:lnTo>
                    <a:lnTo>
                      <a:pt x="393" y="146"/>
                    </a:lnTo>
                    <a:lnTo>
                      <a:pt x="391" y="146"/>
                    </a:lnTo>
                    <a:lnTo>
                      <a:pt x="390" y="146"/>
                    </a:lnTo>
                    <a:lnTo>
                      <a:pt x="389" y="145"/>
                    </a:lnTo>
                    <a:lnTo>
                      <a:pt x="390" y="145"/>
                    </a:lnTo>
                    <a:lnTo>
                      <a:pt x="389" y="144"/>
                    </a:lnTo>
                    <a:lnTo>
                      <a:pt x="386" y="141"/>
                    </a:lnTo>
                    <a:lnTo>
                      <a:pt x="386" y="141"/>
                    </a:lnTo>
                    <a:lnTo>
                      <a:pt x="385" y="141"/>
                    </a:lnTo>
                    <a:lnTo>
                      <a:pt x="383" y="141"/>
                    </a:lnTo>
                    <a:lnTo>
                      <a:pt x="382" y="140"/>
                    </a:lnTo>
                    <a:lnTo>
                      <a:pt x="382" y="140"/>
                    </a:lnTo>
                    <a:lnTo>
                      <a:pt x="381" y="141"/>
                    </a:lnTo>
                    <a:lnTo>
                      <a:pt x="380" y="141"/>
                    </a:lnTo>
                    <a:lnTo>
                      <a:pt x="379" y="141"/>
                    </a:lnTo>
                    <a:lnTo>
                      <a:pt x="378" y="141"/>
                    </a:lnTo>
                    <a:lnTo>
                      <a:pt x="377" y="141"/>
                    </a:lnTo>
                    <a:lnTo>
                      <a:pt x="378" y="140"/>
                    </a:lnTo>
                    <a:lnTo>
                      <a:pt x="378" y="139"/>
                    </a:lnTo>
                    <a:lnTo>
                      <a:pt x="378" y="139"/>
                    </a:lnTo>
                    <a:lnTo>
                      <a:pt x="377" y="139"/>
                    </a:lnTo>
                    <a:lnTo>
                      <a:pt x="376" y="139"/>
                    </a:lnTo>
                    <a:lnTo>
                      <a:pt x="375" y="140"/>
                    </a:lnTo>
                    <a:lnTo>
                      <a:pt x="376" y="141"/>
                    </a:lnTo>
                    <a:lnTo>
                      <a:pt x="377" y="142"/>
                    </a:lnTo>
                    <a:lnTo>
                      <a:pt x="378" y="143"/>
                    </a:lnTo>
                    <a:lnTo>
                      <a:pt x="378" y="144"/>
                    </a:lnTo>
                    <a:lnTo>
                      <a:pt x="377" y="144"/>
                    </a:lnTo>
                    <a:lnTo>
                      <a:pt x="374" y="140"/>
                    </a:lnTo>
                    <a:lnTo>
                      <a:pt x="373" y="139"/>
                    </a:lnTo>
                    <a:lnTo>
                      <a:pt x="373" y="139"/>
                    </a:lnTo>
                    <a:lnTo>
                      <a:pt x="372" y="139"/>
                    </a:lnTo>
                    <a:lnTo>
                      <a:pt x="371" y="139"/>
                    </a:lnTo>
                    <a:lnTo>
                      <a:pt x="370" y="139"/>
                    </a:lnTo>
                    <a:lnTo>
                      <a:pt x="369" y="139"/>
                    </a:lnTo>
                    <a:lnTo>
                      <a:pt x="368" y="139"/>
                    </a:lnTo>
                    <a:lnTo>
                      <a:pt x="369" y="141"/>
                    </a:lnTo>
                    <a:lnTo>
                      <a:pt x="369" y="141"/>
                    </a:lnTo>
                    <a:lnTo>
                      <a:pt x="370" y="141"/>
                    </a:lnTo>
                    <a:lnTo>
                      <a:pt x="370" y="142"/>
                    </a:lnTo>
                    <a:lnTo>
                      <a:pt x="370" y="143"/>
                    </a:lnTo>
                    <a:lnTo>
                      <a:pt x="369" y="144"/>
                    </a:lnTo>
                    <a:lnTo>
                      <a:pt x="370" y="144"/>
                    </a:lnTo>
                    <a:lnTo>
                      <a:pt x="370" y="143"/>
                    </a:lnTo>
                    <a:lnTo>
                      <a:pt x="372" y="142"/>
                    </a:lnTo>
                    <a:lnTo>
                      <a:pt x="373" y="140"/>
                    </a:lnTo>
                    <a:lnTo>
                      <a:pt x="373" y="140"/>
                    </a:lnTo>
                    <a:lnTo>
                      <a:pt x="373" y="141"/>
                    </a:lnTo>
                    <a:lnTo>
                      <a:pt x="375" y="142"/>
                    </a:lnTo>
                    <a:lnTo>
                      <a:pt x="376" y="145"/>
                    </a:lnTo>
                    <a:lnTo>
                      <a:pt x="377" y="146"/>
                    </a:lnTo>
                    <a:lnTo>
                      <a:pt x="375" y="147"/>
                    </a:lnTo>
                    <a:lnTo>
                      <a:pt x="374" y="148"/>
                    </a:lnTo>
                    <a:lnTo>
                      <a:pt x="374" y="149"/>
                    </a:lnTo>
                    <a:lnTo>
                      <a:pt x="376" y="152"/>
                    </a:lnTo>
                    <a:lnTo>
                      <a:pt x="377" y="153"/>
                    </a:lnTo>
                    <a:lnTo>
                      <a:pt x="379" y="154"/>
                    </a:lnTo>
                    <a:lnTo>
                      <a:pt x="381" y="154"/>
                    </a:lnTo>
                    <a:lnTo>
                      <a:pt x="381" y="154"/>
                    </a:lnTo>
                    <a:lnTo>
                      <a:pt x="381" y="151"/>
                    </a:lnTo>
                    <a:lnTo>
                      <a:pt x="382" y="152"/>
                    </a:lnTo>
                    <a:lnTo>
                      <a:pt x="382" y="154"/>
                    </a:lnTo>
                    <a:lnTo>
                      <a:pt x="382" y="154"/>
                    </a:lnTo>
                    <a:lnTo>
                      <a:pt x="382" y="155"/>
                    </a:lnTo>
                    <a:lnTo>
                      <a:pt x="383" y="157"/>
                    </a:lnTo>
                    <a:lnTo>
                      <a:pt x="384" y="157"/>
                    </a:lnTo>
                    <a:lnTo>
                      <a:pt x="388" y="157"/>
                    </a:lnTo>
                    <a:lnTo>
                      <a:pt x="387" y="157"/>
                    </a:lnTo>
                    <a:lnTo>
                      <a:pt x="386" y="157"/>
                    </a:lnTo>
                    <a:lnTo>
                      <a:pt x="386" y="158"/>
                    </a:lnTo>
                    <a:lnTo>
                      <a:pt x="386" y="159"/>
                    </a:lnTo>
                    <a:lnTo>
                      <a:pt x="387" y="160"/>
                    </a:lnTo>
                    <a:lnTo>
                      <a:pt x="389" y="161"/>
                    </a:lnTo>
                    <a:lnTo>
                      <a:pt x="390" y="162"/>
                    </a:lnTo>
                    <a:lnTo>
                      <a:pt x="391" y="162"/>
                    </a:lnTo>
                    <a:lnTo>
                      <a:pt x="393" y="161"/>
                    </a:lnTo>
                    <a:lnTo>
                      <a:pt x="395" y="160"/>
                    </a:lnTo>
                    <a:lnTo>
                      <a:pt x="395" y="159"/>
                    </a:lnTo>
                    <a:lnTo>
                      <a:pt x="395" y="158"/>
                    </a:lnTo>
                    <a:lnTo>
                      <a:pt x="391" y="157"/>
                    </a:lnTo>
                    <a:lnTo>
                      <a:pt x="391" y="156"/>
                    </a:lnTo>
                    <a:lnTo>
                      <a:pt x="391" y="156"/>
                    </a:lnTo>
                    <a:lnTo>
                      <a:pt x="390" y="155"/>
                    </a:lnTo>
                    <a:lnTo>
                      <a:pt x="389" y="155"/>
                    </a:lnTo>
                    <a:lnTo>
                      <a:pt x="384" y="154"/>
                    </a:lnTo>
                    <a:lnTo>
                      <a:pt x="383" y="153"/>
                    </a:lnTo>
                    <a:lnTo>
                      <a:pt x="382" y="150"/>
                    </a:lnTo>
                    <a:lnTo>
                      <a:pt x="381" y="149"/>
                    </a:lnTo>
                    <a:lnTo>
                      <a:pt x="382" y="149"/>
                    </a:lnTo>
                    <a:lnTo>
                      <a:pt x="383" y="149"/>
                    </a:lnTo>
                    <a:lnTo>
                      <a:pt x="390" y="151"/>
                    </a:lnTo>
                    <a:lnTo>
                      <a:pt x="391" y="153"/>
                    </a:lnTo>
                    <a:lnTo>
                      <a:pt x="391" y="154"/>
                    </a:lnTo>
                    <a:lnTo>
                      <a:pt x="392" y="154"/>
                    </a:lnTo>
                    <a:lnTo>
                      <a:pt x="393" y="154"/>
                    </a:lnTo>
                    <a:lnTo>
                      <a:pt x="395" y="155"/>
                    </a:lnTo>
                    <a:lnTo>
                      <a:pt x="396" y="156"/>
                    </a:lnTo>
                    <a:lnTo>
                      <a:pt x="397" y="157"/>
                    </a:lnTo>
                    <a:lnTo>
                      <a:pt x="398" y="158"/>
                    </a:lnTo>
                    <a:lnTo>
                      <a:pt x="397" y="158"/>
                    </a:lnTo>
                    <a:lnTo>
                      <a:pt x="396" y="158"/>
                    </a:lnTo>
                    <a:lnTo>
                      <a:pt x="396" y="159"/>
                    </a:lnTo>
                    <a:lnTo>
                      <a:pt x="397" y="159"/>
                    </a:lnTo>
                    <a:lnTo>
                      <a:pt x="399" y="158"/>
                    </a:lnTo>
                    <a:lnTo>
                      <a:pt x="399" y="161"/>
                    </a:lnTo>
                    <a:lnTo>
                      <a:pt x="399" y="163"/>
                    </a:lnTo>
                    <a:lnTo>
                      <a:pt x="399" y="164"/>
                    </a:lnTo>
                    <a:lnTo>
                      <a:pt x="400" y="165"/>
                    </a:lnTo>
                    <a:lnTo>
                      <a:pt x="401" y="164"/>
                    </a:lnTo>
                    <a:lnTo>
                      <a:pt x="401" y="163"/>
                    </a:lnTo>
                    <a:lnTo>
                      <a:pt x="402" y="164"/>
                    </a:lnTo>
                    <a:lnTo>
                      <a:pt x="403" y="164"/>
                    </a:lnTo>
                    <a:lnTo>
                      <a:pt x="404" y="162"/>
                    </a:lnTo>
                    <a:lnTo>
                      <a:pt x="405" y="162"/>
                    </a:lnTo>
                    <a:lnTo>
                      <a:pt x="407" y="161"/>
                    </a:lnTo>
                    <a:lnTo>
                      <a:pt x="409" y="161"/>
                    </a:lnTo>
                    <a:lnTo>
                      <a:pt x="409" y="160"/>
                    </a:lnTo>
                    <a:lnTo>
                      <a:pt x="409" y="158"/>
                    </a:lnTo>
                    <a:lnTo>
                      <a:pt x="409" y="158"/>
                    </a:lnTo>
                    <a:lnTo>
                      <a:pt x="410" y="158"/>
                    </a:lnTo>
                    <a:lnTo>
                      <a:pt x="411" y="158"/>
                    </a:lnTo>
                    <a:lnTo>
                      <a:pt x="416" y="158"/>
                    </a:lnTo>
                    <a:lnTo>
                      <a:pt x="417" y="158"/>
                    </a:lnTo>
                    <a:lnTo>
                      <a:pt x="417" y="159"/>
                    </a:lnTo>
                    <a:lnTo>
                      <a:pt x="417" y="160"/>
                    </a:lnTo>
                    <a:lnTo>
                      <a:pt x="417" y="161"/>
                    </a:lnTo>
                    <a:lnTo>
                      <a:pt x="417" y="163"/>
                    </a:lnTo>
                    <a:lnTo>
                      <a:pt x="417" y="164"/>
                    </a:lnTo>
                    <a:lnTo>
                      <a:pt x="416" y="164"/>
                    </a:lnTo>
                    <a:lnTo>
                      <a:pt x="415" y="164"/>
                    </a:lnTo>
                    <a:lnTo>
                      <a:pt x="414" y="163"/>
                    </a:lnTo>
                    <a:lnTo>
                      <a:pt x="413" y="163"/>
                    </a:lnTo>
                    <a:lnTo>
                      <a:pt x="413" y="162"/>
                    </a:lnTo>
                    <a:lnTo>
                      <a:pt x="412" y="162"/>
                    </a:lnTo>
                    <a:lnTo>
                      <a:pt x="412" y="163"/>
                    </a:lnTo>
                    <a:lnTo>
                      <a:pt x="411" y="163"/>
                    </a:lnTo>
                    <a:lnTo>
                      <a:pt x="411" y="164"/>
                    </a:lnTo>
                    <a:lnTo>
                      <a:pt x="410" y="164"/>
                    </a:lnTo>
                    <a:lnTo>
                      <a:pt x="410" y="165"/>
                    </a:lnTo>
                    <a:lnTo>
                      <a:pt x="410" y="166"/>
                    </a:lnTo>
                    <a:lnTo>
                      <a:pt x="410" y="167"/>
                    </a:lnTo>
                    <a:lnTo>
                      <a:pt x="411" y="167"/>
                    </a:lnTo>
                    <a:lnTo>
                      <a:pt x="411" y="166"/>
                    </a:lnTo>
                    <a:lnTo>
                      <a:pt x="411" y="165"/>
                    </a:lnTo>
                    <a:lnTo>
                      <a:pt x="411" y="164"/>
                    </a:lnTo>
                    <a:lnTo>
                      <a:pt x="412" y="164"/>
                    </a:lnTo>
                    <a:lnTo>
                      <a:pt x="412" y="166"/>
                    </a:lnTo>
                    <a:lnTo>
                      <a:pt x="413" y="167"/>
                    </a:lnTo>
                    <a:lnTo>
                      <a:pt x="413" y="167"/>
                    </a:lnTo>
                    <a:lnTo>
                      <a:pt x="415" y="167"/>
                    </a:lnTo>
                    <a:lnTo>
                      <a:pt x="415" y="167"/>
                    </a:lnTo>
                    <a:lnTo>
                      <a:pt x="416" y="166"/>
                    </a:lnTo>
                    <a:lnTo>
                      <a:pt x="416" y="165"/>
                    </a:lnTo>
                    <a:lnTo>
                      <a:pt x="417" y="165"/>
                    </a:lnTo>
                    <a:lnTo>
                      <a:pt x="420" y="163"/>
                    </a:lnTo>
                    <a:lnTo>
                      <a:pt x="420" y="163"/>
                    </a:lnTo>
                    <a:lnTo>
                      <a:pt x="419" y="163"/>
                    </a:lnTo>
                    <a:lnTo>
                      <a:pt x="419" y="162"/>
                    </a:lnTo>
                    <a:lnTo>
                      <a:pt x="418" y="162"/>
                    </a:lnTo>
                    <a:lnTo>
                      <a:pt x="418" y="161"/>
                    </a:lnTo>
                    <a:lnTo>
                      <a:pt x="418" y="159"/>
                    </a:lnTo>
                    <a:lnTo>
                      <a:pt x="417" y="158"/>
                    </a:lnTo>
                    <a:lnTo>
                      <a:pt x="417" y="158"/>
                    </a:lnTo>
                    <a:lnTo>
                      <a:pt x="415" y="158"/>
                    </a:lnTo>
                    <a:lnTo>
                      <a:pt x="413" y="157"/>
                    </a:lnTo>
                    <a:lnTo>
                      <a:pt x="412" y="157"/>
                    </a:lnTo>
                    <a:lnTo>
                      <a:pt x="411" y="157"/>
                    </a:lnTo>
                    <a:lnTo>
                      <a:pt x="410" y="157"/>
                    </a:lnTo>
                    <a:lnTo>
                      <a:pt x="411" y="156"/>
                    </a:lnTo>
                    <a:lnTo>
                      <a:pt x="411" y="155"/>
                    </a:lnTo>
                    <a:lnTo>
                      <a:pt x="409" y="155"/>
                    </a:lnTo>
                    <a:lnTo>
                      <a:pt x="407" y="154"/>
                    </a:lnTo>
                    <a:lnTo>
                      <a:pt x="406" y="154"/>
                    </a:lnTo>
                    <a:lnTo>
                      <a:pt x="405" y="153"/>
                    </a:lnTo>
                    <a:lnTo>
                      <a:pt x="404" y="153"/>
                    </a:lnTo>
                    <a:lnTo>
                      <a:pt x="403" y="152"/>
                    </a:lnTo>
                    <a:lnTo>
                      <a:pt x="403" y="150"/>
                    </a:lnTo>
                    <a:lnTo>
                      <a:pt x="404" y="149"/>
                    </a:lnTo>
                    <a:lnTo>
                      <a:pt x="405" y="150"/>
                    </a:lnTo>
                    <a:lnTo>
                      <a:pt x="406" y="151"/>
                    </a:lnTo>
                    <a:lnTo>
                      <a:pt x="407" y="152"/>
                    </a:lnTo>
                    <a:lnTo>
                      <a:pt x="408" y="152"/>
                    </a:lnTo>
                    <a:lnTo>
                      <a:pt x="416" y="156"/>
                    </a:lnTo>
                    <a:lnTo>
                      <a:pt x="426" y="160"/>
                    </a:lnTo>
                    <a:lnTo>
                      <a:pt x="429" y="163"/>
                    </a:lnTo>
                    <a:lnTo>
                      <a:pt x="430" y="164"/>
                    </a:lnTo>
                    <a:lnTo>
                      <a:pt x="431" y="169"/>
                    </a:lnTo>
                    <a:lnTo>
                      <a:pt x="432" y="171"/>
                    </a:lnTo>
                    <a:lnTo>
                      <a:pt x="434" y="175"/>
                    </a:lnTo>
                    <a:lnTo>
                      <a:pt x="436" y="176"/>
                    </a:lnTo>
                    <a:lnTo>
                      <a:pt x="445" y="180"/>
                    </a:lnTo>
                    <a:lnTo>
                      <a:pt x="444" y="180"/>
                    </a:lnTo>
                    <a:lnTo>
                      <a:pt x="442" y="180"/>
                    </a:lnTo>
                    <a:lnTo>
                      <a:pt x="441" y="180"/>
                    </a:lnTo>
                    <a:lnTo>
                      <a:pt x="439" y="181"/>
                    </a:lnTo>
                    <a:lnTo>
                      <a:pt x="435" y="180"/>
                    </a:lnTo>
                    <a:lnTo>
                      <a:pt x="435" y="181"/>
                    </a:lnTo>
                    <a:lnTo>
                      <a:pt x="435" y="180"/>
                    </a:lnTo>
                    <a:lnTo>
                      <a:pt x="434" y="180"/>
                    </a:lnTo>
                    <a:lnTo>
                      <a:pt x="434" y="180"/>
                    </a:lnTo>
                    <a:lnTo>
                      <a:pt x="435" y="180"/>
                    </a:lnTo>
                    <a:lnTo>
                      <a:pt x="432" y="179"/>
                    </a:lnTo>
                    <a:lnTo>
                      <a:pt x="430" y="179"/>
                    </a:lnTo>
                    <a:lnTo>
                      <a:pt x="430" y="180"/>
                    </a:lnTo>
                    <a:lnTo>
                      <a:pt x="429" y="179"/>
                    </a:lnTo>
                    <a:lnTo>
                      <a:pt x="428" y="178"/>
                    </a:lnTo>
                    <a:lnTo>
                      <a:pt x="427" y="178"/>
                    </a:lnTo>
                    <a:lnTo>
                      <a:pt x="426" y="177"/>
                    </a:lnTo>
                    <a:lnTo>
                      <a:pt x="426" y="179"/>
                    </a:lnTo>
                    <a:lnTo>
                      <a:pt x="425" y="180"/>
                    </a:lnTo>
                    <a:lnTo>
                      <a:pt x="423" y="180"/>
                    </a:lnTo>
                    <a:lnTo>
                      <a:pt x="421" y="181"/>
                    </a:lnTo>
                    <a:lnTo>
                      <a:pt x="421" y="180"/>
                    </a:lnTo>
                    <a:lnTo>
                      <a:pt x="420" y="179"/>
                    </a:lnTo>
                    <a:lnTo>
                      <a:pt x="419" y="179"/>
                    </a:lnTo>
                    <a:lnTo>
                      <a:pt x="418" y="179"/>
                    </a:lnTo>
                    <a:lnTo>
                      <a:pt x="417" y="179"/>
                    </a:lnTo>
                    <a:lnTo>
                      <a:pt x="418" y="180"/>
                    </a:lnTo>
                    <a:lnTo>
                      <a:pt x="418" y="180"/>
                    </a:lnTo>
                    <a:lnTo>
                      <a:pt x="417" y="180"/>
                    </a:lnTo>
                    <a:lnTo>
                      <a:pt x="417" y="182"/>
                    </a:lnTo>
                    <a:lnTo>
                      <a:pt x="417" y="181"/>
                    </a:lnTo>
                    <a:lnTo>
                      <a:pt x="417" y="182"/>
                    </a:lnTo>
                    <a:lnTo>
                      <a:pt x="417" y="184"/>
                    </a:lnTo>
                    <a:lnTo>
                      <a:pt x="417" y="183"/>
                    </a:lnTo>
                    <a:lnTo>
                      <a:pt x="415" y="183"/>
                    </a:lnTo>
                    <a:lnTo>
                      <a:pt x="416" y="183"/>
                    </a:lnTo>
                    <a:lnTo>
                      <a:pt x="416" y="184"/>
                    </a:lnTo>
                    <a:lnTo>
                      <a:pt x="415" y="185"/>
                    </a:lnTo>
                    <a:lnTo>
                      <a:pt x="413" y="185"/>
                    </a:lnTo>
                    <a:lnTo>
                      <a:pt x="411" y="186"/>
                    </a:lnTo>
                    <a:lnTo>
                      <a:pt x="411" y="187"/>
                    </a:lnTo>
                    <a:lnTo>
                      <a:pt x="411" y="188"/>
                    </a:lnTo>
                    <a:lnTo>
                      <a:pt x="410" y="189"/>
                    </a:lnTo>
                    <a:lnTo>
                      <a:pt x="409" y="189"/>
                    </a:lnTo>
                    <a:lnTo>
                      <a:pt x="408" y="188"/>
                    </a:lnTo>
                    <a:lnTo>
                      <a:pt x="406" y="188"/>
                    </a:lnTo>
                    <a:lnTo>
                      <a:pt x="405" y="188"/>
                    </a:lnTo>
                    <a:lnTo>
                      <a:pt x="404" y="189"/>
                    </a:lnTo>
                    <a:lnTo>
                      <a:pt x="404" y="189"/>
                    </a:lnTo>
                    <a:lnTo>
                      <a:pt x="404" y="192"/>
                    </a:lnTo>
                    <a:lnTo>
                      <a:pt x="404" y="192"/>
                    </a:lnTo>
                    <a:lnTo>
                      <a:pt x="404" y="191"/>
                    </a:lnTo>
                    <a:lnTo>
                      <a:pt x="403" y="190"/>
                    </a:lnTo>
                    <a:lnTo>
                      <a:pt x="402" y="190"/>
                    </a:lnTo>
                    <a:lnTo>
                      <a:pt x="401" y="190"/>
                    </a:lnTo>
                    <a:lnTo>
                      <a:pt x="401" y="192"/>
                    </a:lnTo>
                    <a:lnTo>
                      <a:pt x="399" y="192"/>
                    </a:lnTo>
                    <a:lnTo>
                      <a:pt x="395" y="193"/>
                    </a:lnTo>
                    <a:lnTo>
                      <a:pt x="396" y="193"/>
                    </a:lnTo>
                    <a:lnTo>
                      <a:pt x="397" y="194"/>
                    </a:lnTo>
                    <a:lnTo>
                      <a:pt x="395" y="194"/>
                    </a:lnTo>
                    <a:lnTo>
                      <a:pt x="395" y="194"/>
                    </a:lnTo>
                    <a:lnTo>
                      <a:pt x="393" y="195"/>
                    </a:lnTo>
                    <a:lnTo>
                      <a:pt x="392" y="196"/>
                    </a:lnTo>
                    <a:lnTo>
                      <a:pt x="392" y="195"/>
                    </a:lnTo>
                    <a:lnTo>
                      <a:pt x="391" y="195"/>
                    </a:lnTo>
                    <a:lnTo>
                      <a:pt x="391" y="195"/>
                    </a:lnTo>
                    <a:lnTo>
                      <a:pt x="391" y="196"/>
                    </a:lnTo>
                    <a:lnTo>
                      <a:pt x="391" y="196"/>
                    </a:lnTo>
                    <a:lnTo>
                      <a:pt x="389" y="194"/>
                    </a:lnTo>
                    <a:lnTo>
                      <a:pt x="388" y="194"/>
                    </a:lnTo>
                    <a:lnTo>
                      <a:pt x="388" y="196"/>
                    </a:lnTo>
                    <a:lnTo>
                      <a:pt x="388" y="197"/>
                    </a:lnTo>
                    <a:lnTo>
                      <a:pt x="382" y="198"/>
                    </a:lnTo>
                    <a:lnTo>
                      <a:pt x="380" y="198"/>
                    </a:lnTo>
                    <a:lnTo>
                      <a:pt x="380" y="197"/>
                    </a:lnTo>
                    <a:lnTo>
                      <a:pt x="379" y="197"/>
                    </a:lnTo>
                    <a:lnTo>
                      <a:pt x="378" y="197"/>
                    </a:lnTo>
                    <a:lnTo>
                      <a:pt x="378" y="197"/>
                    </a:lnTo>
                    <a:lnTo>
                      <a:pt x="378" y="196"/>
                    </a:lnTo>
                    <a:lnTo>
                      <a:pt x="376" y="195"/>
                    </a:lnTo>
                    <a:lnTo>
                      <a:pt x="375" y="195"/>
                    </a:lnTo>
                    <a:lnTo>
                      <a:pt x="374" y="195"/>
                    </a:lnTo>
                    <a:lnTo>
                      <a:pt x="375" y="198"/>
                    </a:lnTo>
                    <a:lnTo>
                      <a:pt x="376" y="198"/>
                    </a:lnTo>
                    <a:lnTo>
                      <a:pt x="376" y="198"/>
                    </a:lnTo>
                    <a:lnTo>
                      <a:pt x="376" y="199"/>
                    </a:lnTo>
                    <a:lnTo>
                      <a:pt x="375" y="199"/>
                    </a:lnTo>
                    <a:lnTo>
                      <a:pt x="374" y="199"/>
                    </a:lnTo>
                    <a:lnTo>
                      <a:pt x="373" y="199"/>
                    </a:lnTo>
                    <a:lnTo>
                      <a:pt x="373" y="200"/>
                    </a:lnTo>
                    <a:lnTo>
                      <a:pt x="373" y="200"/>
                    </a:lnTo>
                    <a:lnTo>
                      <a:pt x="371" y="201"/>
                    </a:lnTo>
                    <a:lnTo>
                      <a:pt x="370" y="201"/>
                    </a:lnTo>
                    <a:lnTo>
                      <a:pt x="369" y="200"/>
                    </a:lnTo>
                    <a:lnTo>
                      <a:pt x="368" y="198"/>
                    </a:lnTo>
                    <a:lnTo>
                      <a:pt x="367" y="198"/>
                    </a:lnTo>
                    <a:lnTo>
                      <a:pt x="366" y="198"/>
                    </a:lnTo>
                    <a:lnTo>
                      <a:pt x="365" y="198"/>
                    </a:lnTo>
                    <a:lnTo>
                      <a:pt x="364" y="198"/>
                    </a:lnTo>
                    <a:lnTo>
                      <a:pt x="364" y="198"/>
                    </a:lnTo>
                    <a:lnTo>
                      <a:pt x="364" y="202"/>
                    </a:lnTo>
                    <a:lnTo>
                      <a:pt x="364" y="203"/>
                    </a:lnTo>
                    <a:lnTo>
                      <a:pt x="362" y="204"/>
                    </a:lnTo>
                    <a:lnTo>
                      <a:pt x="361" y="204"/>
                    </a:lnTo>
                    <a:lnTo>
                      <a:pt x="360" y="204"/>
                    </a:lnTo>
                    <a:lnTo>
                      <a:pt x="359" y="203"/>
                    </a:lnTo>
                    <a:lnTo>
                      <a:pt x="358" y="203"/>
                    </a:lnTo>
                    <a:lnTo>
                      <a:pt x="358" y="202"/>
                    </a:lnTo>
                    <a:lnTo>
                      <a:pt x="357" y="201"/>
                    </a:lnTo>
                    <a:lnTo>
                      <a:pt x="356" y="202"/>
                    </a:lnTo>
                    <a:lnTo>
                      <a:pt x="356" y="204"/>
                    </a:lnTo>
                    <a:lnTo>
                      <a:pt x="354" y="206"/>
                    </a:lnTo>
                    <a:lnTo>
                      <a:pt x="351" y="207"/>
                    </a:lnTo>
                    <a:lnTo>
                      <a:pt x="349" y="207"/>
                    </a:lnTo>
                    <a:lnTo>
                      <a:pt x="348" y="207"/>
                    </a:lnTo>
                    <a:lnTo>
                      <a:pt x="347" y="207"/>
                    </a:lnTo>
                    <a:lnTo>
                      <a:pt x="347" y="207"/>
                    </a:lnTo>
                    <a:lnTo>
                      <a:pt x="346" y="207"/>
                    </a:lnTo>
                    <a:lnTo>
                      <a:pt x="345" y="207"/>
                    </a:lnTo>
                    <a:lnTo>
                      <a:pt x="345" y="205"/>
                    </a:lnTo>
                    <a:lnTo>
                      <a:pt x="340" y="205"/>
                    </a:lnTo>
                    <a:lnTo>
                      <a:pt x="338" y="204"/>
                    </a:lnTo>
                    <a:lnTo>
                      <a:pt x="336" y="203"/>
                    </a:lnTo>
                    <a:lnTo>
                      <a:pt x="334" y="202"/>
                    </a:lnTo>
                    <a:lnTo>
                      <a:pt x="333" y="203"/>
                    </a:lnTo>
                    <a:lnTo>
                      <a:pt x="332" y="201"/>
                    </a:lnTo>
                    <a:lnTo>
                      <a:pt x="331" y="200"/>
                    </a:lnTo>
                    <a:lnTo>
                      <a:pt x="329" y="199"/>
                    </a:lnTo>
                    <a:lnTo>
                      <a:pt x="329" y="198"/>
                    </a:lnTo>
                    <a:lnTo>
                      <a:pt x="329" y="197"/>
                    </a:lnTo>
                    <a:lnTo>
                      <a:pt x="328" y="197"/>
                    </a:lnTo>
                    <a:lnTo>
                      <a:pt x="329" y="197"/>
                    </a:lnTo>
                    <a:lnTo>
                      <a:pt x="329" y="196"/>
                    </a:lnTo>
                    <a:lnTo>
                      <a:pt x="328" y="194"/>
                    </a:lnTo>
                    <a:lnTo>
                      <a:pt x="326" y="193"/>
                    </a:lnTo>
                    <a:lnTo>
                      <a:pt x="325" y="192"/>
                    </a:lnTo>
                    <a:lnTo>
                      <a:pt x="323" y="193"/>
                    </a:lnTo>
                    <a:lnTo>
                      <a:pt x="318" y="193"/>
                    </a:lnTo>
                    <a:lnTo>
                      <a:pt x="317" y="193"/>
                    </a:lnTo>
                    <a:lnTo>
                      <a:pt x="314" y="197"/>
                    </a:lnTo>
                    <a:lnTo>
                      <a:pt x="312" y="198"/>
                    </a:lnTo>
                    <a:lnTo>
                      <a:pt x="312" y="198"/>
                    </a:lnTo>
                    <a:lnTo>
                      <a:pt x="311" y="200"/>
                    </a:lnTo>
                    <a:lnTo>
                      <a:pt x="310" y="201"/>
                    </a:lnTo>
                    <a:lnTo>
                      <a:pt x="309" y="203"/>
                    </a:lnTo>
                    <a:lnTo>
                      <a:pt x="309" y="204"/>
                    </a:lnTo>
                    <a:lnTo>
                      <a:pt x="307" y="204"/>
                    </a:lnTo>
                    <a:lnTo>
                      <a:pt x="308" y="205"/>
                    </a:lnTo>
                    <a:lnTo>
                      <a:pt x="310" y="207"/>
                    </a:lnTo>
                    <a:lnTo>
                      <a:pt x="308" y="208"/>
                    </a:lnTo>
                    <a:lnTo>
                      <a:pt x="308" y="209"/>
                    </a:lnTo>
                    <a:lnTo>
                      <a:pt x="310" y="209"/>
                    </a:lnTo>
                    <a:lnTo>
                      <a:pt x="309" y="210"/>
                    </a:lnTo>
                    <a:lnTo>
                      <a:pt x="307" y="212"/>
                    </a:lnTo>
                    <a:lnTo>
                      <a:pt x="305" y="213"/>
                    </a:lnTo>
                    <a:lnTo>
                      <a:pt x="304" y="212"/>
                    </a:lnTo>
                    <a:lnTo>
                      <a:pt x="303" y="211"/>
                    </a:lnTo>
                    <a:lnTo>
                      <a:pt x="302" y="211"/>
                    </a:lnTo>
                    <a:lnTo>
                      <a:pt x="301" y="211"/>
                    </a:lnTo>
                    <a:lnTo>
                      <a:pt x="301" y="214"/>
                    </a:lnTo>
                    <a:lnTo>
                      <a:pt x="301" y="218"/>
                    </a:lnTo>
                    <a:lnTo>
                      <a:pt x="300" y="218"/>
                    </a:lnTo>
                    <a:lnTo>
                      <a:pt x="299" y="220"/>
                    </a:lnTo>
                    <a:lnTo>
                      <a:pt x="299" y="220"/>
                    </a:lnTo>
                    <a:lnTo>
                      <a:pt x="299" y="221"/>
                    </a:lnTo>
                    <a:lnTo>
                      <a:pt x="299" y="222"/>
                    </a:lnTo>
                    <a:lnTo>
                      <a:pt x="297" y="224"/>
                    </a:lnTo>
                    <a:lnTo>
                      <a:pt x="298" y="224"/>
                    </a:lnTo>
                    <a:lnTo>
                      <a:pt x="299" y="225"/>
                    </a:lnTo>
                    <a:lnTo>
                      <a:pt x="300" y="227"/>
                    </a:lnTo>
                    <a:lnTo>
                      <a:pt x="300" y="229"/>
                    </a:lnTo>
                    <a:lnTo>
                      <a:pt x="299" y="229"/>
                    </a:lnTo>
                    <a:lnTo>
                      <a:pt x="298" y="230"/>
                    </a:lnTo>
                    <a:lnTo>
                      <a:pt x="296" y="231"/>
                    </a:lnTo>
                    <a:lnTo>
                      <a:pt x="294" y="232"/>
                    </a:lnTo>
                    <a:lnTo>
                      <a:pt x="292" y="232"/>
                    </a:lnTo>
                    <a:lnTo>
                      <a:pt x="291" y="232"/>
                    </a:lnTo>
                    <a:lnTo>
                      <a:pt x="290" y="233"/>
                    </a:lnTo>
                    <a:lnTo>
                      <a:pt x="289" y="233"/>
                    </a:lnTo>
                    <a:lnTo>
                      <a:pt x="288" y="233"/>
                    </a:lnTo>
                    <a:lnTo>
                      <a:pt x="287" y="234"/>
                    </a:lnTo>
                    <a:lnTo>
                      <a:pt x="287" y="235"/>
                    </a:lnTo>
                    <a:lnTo>
                      <a:pt x="286" y="235"/>
                    </a:lnTo>
                    <a:lnTo>
                      <a:pt x="285" y="235"/>
                    </a:lnTo>
                    <a:lnTo>
                      <a:pt x="285" y="236"/>
                    </a:lnTo>
                    <a:lnTo>
                      <a:pt x="284" y="237"/>
                    </a:lnTo>
                    <a:lnTo>
                      <a:pt x="284" y="237"/>
                    </a:lnTo>
                    <a:lnTo>
                      <a:pt x="283" y="240"/>
                    </a:lnTo>
                    <a:lnTo>
                      <a:pt x="282" y="241"/>
                    </a:lnTo>
                    <a:lnTo>
                      <a:pt x="281" y="242"/>
                    </a:lnTo>
                    <a:lnTo>
                      <a:pt x="281" y="243"/>
                    </a:lnTo>
                    <a:lnTo>
                      <a:pt x="279" y="245"/>
                    </a:lnTo>
                    <a:lnTo>
                      <a:pt x="277" y="246"/>
                    </a:lnTo>
                    <a:lnTo>
                      <a:pt x="275" y="246"/>
                    </a:lnTo>
                    <a:lnTo>
                      <a:pt x="275" y="247"/>
                    </a:lnTo>
                    <a:lnTo>
                      <a:pt x="275" y="249"/>
                    </a:lnTo>
                    <a:lnTo>
                      <a:pt x="274" y="250"/>
                    </a:lnTo>
                    <a:lnTo>
                      <a:pt x="272" y="250"/>
                    </a:lnTo>
                    <a:lnTo>
                      <a:pt x="272" y="251"/>
                    </a:lnTo>
                    <a:lnTo>
                      <a:pt x="271" y="251"/>
                    </a:lnTo>
                    <a:lnTo>
                      <a:pt x="269" y="251"/>
                    </a:lnTo>
                    <a:lnTo>
                      <a:pt x="268" y="252"/>
                    </a:lnTo>
                    <a:lnTo>
                      <a:pt x="268" y="253"/>
                    </a:lnTo>
                    <a:lnTo>
                      <a:pt x="265" y="254"/>
                    </a:lnTo>
                    <a:lnTo>
                      <a:pt x="266" y="254"/>
                    </a:lnTo>
                    <a:lnTo>
                      <a:pt x="265" y="255"/>
                    </a:lnTo>
                    <a:lnTo>
                      <a:pt x="264" y="255"/>
                    </a:lnTo>
                    <a:lnTo>
                      <a:pt x="263" y="255"/>
                    </a:lnTo>
                    <a:lnTo>
                      <a:pt x="262" y="256"/>
                    </a:lnTo>
                    <a:lnTo>
                      <a:pt x="260" y="256"/>
                    </a:lnTo>
                    <a:lnTo>
                      <a:pt x="259" y="256"/>
                    </a:lnTo>
                    <a:lnTo>
                      <a:pt x="259" y="258"/>
                    </a:lnTo>
                    <a:lnTo>
                      <a:pt x="259" y="260"/>
                    </a:lnTo>
                    <a:lnTo>
                      <a:pt x="259" y="262"/>
                    </a:lnTo>
                    <a:lnTo>
                      <a:pt x="259" y="263"/>
                    </a:lnTo>
                    <a:lnTo>
                      <a:pt x="260" y="264"/>
                    </a:lnTo>
                    <a:lnTo>
                      <a:pt x="259" y="264"/>
                    </a:lnTo>
                    <a:lnTo>
                      <a:pt x="259" y="266"/>
                    </a:lnTo>
                    <a:lnTo>
                      <a:pt x="259" y="266"/>
                    </a:lnTo>
                    <a:lnTo>
                      <a:pt x="258" y="265"/>
                    </a:lnTo>
                    <a:lnTo>
                      <a:pt x="256" y="265"/>
                    </a:lnTo>
                    <a:lnTo>
                      <a:pt x="255" y="265"/>
                    </a:lnTo>
                    <a:lnTo>
                      <a:pt x="253" y="264"/>
                    </a:lnTo>
                    <a:lnTo>
                      <a:pt x="251" y="264"/>
                    </a:lnTo>
                    <a:lnTo>
                      <a:pt x="251" y="262"/>
                    </a:lnTo>
                    <a:lnTo>
                      <a:pt x="250" y="260"/>
                    </a:lnTo>
                    <a:lnTo>
                      <a:pt x="249" y="259"/>
                    </a:lnTo>
                    <a:lnTo>
                      <a:pt x="247" y="259"/>
                    </a:lnTo>
                    <a:lnTo>
                      <a:pt x="247" y="260"/>
                    </a:lnTo>
                    <a:lnTo>
                      <a:pt x="246" y="260"/>
                    </a:lnTo>
                    <a:lnTo>
                      <a:pt x="246" y="259"/>
                    </a:lnTo>
                    <a:lnTo>
                      <a:pt x="245" y="259"/>
                    </a:lnTo>
                    <a:lnTo>
                      <a:pt x="243" y="257"/>
                    </a:lnTo>
                    <a:lnTo>
                      <a:pt x="238" y="254"/>
                    </a:lnTo>
                    <a:lnTo>
                      <a:pt x="238" y="251"/>
                    </a:lnTo>
                    <a:lnTo>
                      <a:pt x="239" y="250"/>
                    </a:lnTo>
                    <a:lnTo>
                      <a:pt x="239" y="249"/>
                    </a:lnTo>
                    <a:lnTo>
                      <a:pt x="233" y="250"/>
                    </a:lnTo>
                    <a:lnTo>
                      <a:pt x="233" y="251"/>
                    </a:lnTo>
                    <a:lnTo>
                      <a:pt x="232" y="251"/>
                    </a:lnTo>
                    <a:lnTo>
                      <a:pt x="231" y="252"/>
                    </a:lnTo>
                    <a:lnTo>
                      <a:pt x="231" y="253"/>
                    </a:lnTo>
                    <a:lnTo>
                      <a:pt x="230" y="254"/>
                    </a:lnTo>
                    <a:lnTo>
                      <a:pt x="229" y="255"/>
                    </a:lnTo>
                    <a:lnTo>
                      <a:pt x="228" y="255"/>
                    </a:lnTo>
                    <a:lnTo>
                      <a:pt x="228" y="255"/>
                    </a:lnTo>
                    <a:lnTo>
                      <a:pt x="227" y="255"/>
                    </a:lnTo>
                    <a:lnTo>
                      <a:pt x="224" y="259"/>
                    </a:lnTo>
                    <a:lnTo>
                      <a:pt x="220" y="264"/>
                    </a:lnTo>
                    <a:lnTo>
                      <a:pt x="219" y="267"/>
                    </a:lnTo>
                    <a:lnTo>
                      <a:pt x="218" y="268"/>
                    </a:lnTo>
                    <a:lnTo>
                      <a:pt x="218" y="270"/>
                    </a:lnTo>
                    <a:lnTo>
                      <a:pt x="217" y="271"/>
                    </a:lnTo>
                    <a:lnTo>
                      <a:pt x="216" y="271"/>
                    </a:lnTo>
                    <a:lnTo>
                      <a:pt x="215" y="272"/>
                    </a:lnTo>
                    <a:lnTo>
                      <a:pt x="211" y="272"/>
                    </a:lnTo>
                    <a:lnTo>
                      <a:pt x="210" y="272"/>
                    </a:lnTo>
                    <a:lnTo>
                      <a:pt x="209" y="271"/>
                    </a:lnTo>
                    <a:lnTo>
                      <a:pt x="208" y="270"/>
                    </a:lnTo>
                    <a:lnTo>
                      <a:pt x="207" y="270"/>
                    </a:lnTo>
                    <a:lnTo>
                      <a:pt x="206" y="271"/>
                    </a:lnTo>
                    <a:lnTo>
                      <a:pt x="205" y="271"/>
                    </a:lnTo>
                    <a:lnTo>
                      <a:pt x="204" y="271"/>
                    </a:lnTo>
                    <a:lnTo>
                      <a:pt x="202" y="269"/>
                    </a:lnTo>
                    <a:lnTo>
                      <a:pt x="198" y="269"/>
                    </a:lnTo>
                    <a:lnTo>
                      <a:pt x="193" y="271"/>
                    </a:lnTo>
                    <a:lnTo>
                      <a:pt x="189" y="270"/>
                    </a:lnTo>
                    <a:lnTo>
                      <a:pt x="189" y="270"/>
                    </a:lnTo>
                    <a:lnTo>
                      <a:pt x="187" y="271"/>
                    </a:lnTo>
                    <a:lnTo>
                      <a:pt x="186" y="272"/>
                    </a:lnTo>
                    <a:lnTo>
                      <a:pt x="185" y="272"/>
                    </a:lnTo>
                    <a:lnTo>
                      <a:pt x="185" y="272"/>
                    </a:lnTo>
                    <a:lnTo>
                      <a:pt x="185" y="273"/>
                    </a:lnTo>
                    <a:lnTo>
                      <a:pt x="185" y="275"/>
                    </a:lnTo>
                    <a:lnTo>
                      <a:pt x="185" y="279"/>
                    </a:lnTo>
                    <a:lnTo>
                      <a:pt x="185" y="280"/>
                    </a:lnTo>
                    <a:lnTo>
                      <a:pt x="186" y="281"/>
                    </a:lnTo>
                    <a:lnTo>
                      <a:pt x="187" y="282"/>
                    </a:lnTo>
                    <a:lnTo>
                      <a:pt x="186" y="285"/>
                    </a:lnTo>
                    <a:lnTo>
                      <a:pt x="186" y="286"/>
                    </a:lnTo>
                    <a:lnTo>
                      <a:pt x="189" y="294"/>
                    </a:lnTo>
                    <a:lnTo>
                      <a:pt x="189" y="295"/>
                    </a:lnTo>
                    <a:lnTo>
                      <a:pt x="188" y="298"/>
                    </a:lnTo>
                    <a:lnTo>
                      <a:pt x="187" y="299"/>
                    </a:lnTo>
                    <a:lnTo>
                      <a:pt x="188" y="299"/>
                    </a:lnTo>
                    <a:lnTo>
                      <a:pt x="189" y="300"/>
                    </a:lnTo>
                    <a:lnTo>
                      <a:pt x="189" y="300"/>
                    </a:lnTo>
                    <a:lnTo>
                      <a:pt x="189" y="301"/>
                    </a:lnTo>
                    <a:lnTo>
                      <a:pt x="189" y="302"/>
                    </a:lnTo>
                    <a:lnTo>
                      <a:pt x="190" y="303"/>
                    </a:lnTo>
                    <a:lnTo>
                      <a:pt x="190" y="305"/>
                    </a:lnTo>
                    <a:lnTo>
                      <a:pt x="189" y="306"/>
                    </a:lnTo>
                    <a:lnTo>
                      <a:pt x="189" y="307"/>
                    </a:lnTo>
                    <a:lnTo>
                      <a:pt x="188" y="307"/>
                    </a:lnTo>
                    <a:lnTo>
                      <a:pt x="188" y="308"/>
                    </a:lnTo>
                    <a:lnTo>
                      <a:pt x="187" y="308"/>
                    </a:lnTo>
                    <a:lnTo>
                      <a:pt x="186" y="308"/>
                    </a:lnTo>
                    <a:lnTo>
                      <a:pt x="182" y="305"/>
                    </a:lnTo>
                    <a:lnTo>
                      <a:pt x="180" y="305"/>
                    </a:lnTo>
                    <a:lnTo>
                      <a:pt x="180" y="306"/>
                    </a:lnTo>
                    <a:lnTo>
                      <a:pt x="179" y="306"/>
                    </a:lnTo>
                    <a:lnTo>
                      <a:pt x="176" y="309"/>
                    </a:lnTo>
                    <a:lnTo>
                      <a:pt x="175" y="310"/>
                    </a:lnTo>
                    <a:lnTo>
                      <a:pt x="174" y="311"/>
                    </a:lnTo>
                    <a:lnTo>
                      <a:pt x="174" y="313"/>
                    </a:lnTo>
                    <a:lnTo>
                      <a:pt x="173" y="313"/>
                    </a:lnTo>
                    <a:lnTo>
                      <a:pt x="174" y="313"/>
                    </a:lnTo>
                    <a:lnTo>
                      <a:pt x="174" y="315"/>
                    </a:lnTo>
                    <a:lnTo>
                      <a:pt x="174" y="319"/>
                    </a:lnTo>
                    <a:lnTo>
                      <a:pt x="174" y="320"/>
                    </a:lnTo>
                    <a:lnTo>
                      <a:pt x="175" y="320"/>
                    </a:lnTo>
                    <a:lnTo>
                      <a:pt x="174" y="321"/>
                    </a:lnTo>
                    <a:lnTo>
                      <a:pt x="173" y="321"/>
                    </a:lnTo>
                    <a:lnTo>
                      <a:pt x="172" y="321"/>
                    </a:lnTo>
                    <a:lnTo>
                      <a:pt x="171" y="325"/>
                    </a:lnTo>
                    <a:lnTo>
                      <a:pt x="170" y="325"/>
                    </a:lnTo>
                    <a:lnTo>
                      <a:pt x="168" y="326"/>
                    </a:lnTo>
                    <a:lnTo>
                      <a:pt x="167" y="327"/>
                    </a:lnTo>
                    <a:lnTo>
                      <a:pt x="167" y="328"/>
                    </a:lnTo>
                    <a:lnTo>
                      <a:pt x="166" y="328"/>
                    </a:lnTo>
                    <a:lnTo>
                      <a:pt x="164" y="327"/>
                    </a:lnTo>
                    <a:lnTo>
                      <a:pt x="163" y="327"/>
                    </a:lnTo>
                    <a:lnTo>
                      <a:pt x="146" y="328"/>
                    </a:lnTo>
                    <a:lnTo>
                      <a:pt x="147" y="328"/>
                    </a:lnTo>
                    <a:lnTo>
                      <a:pt x="147" y="327"/>
                    </a:lnTo>
                    <a:lnTo>
                      <a:pt x="148" y="326"/>
                    </a:lnTo>
                    <a:lnTo>
                      <a:pt x="149" y="325"/>
                    </a:lnTo>
                    <a:lnTo>
                      <a:pt x="149" y="325"/>
                    </a:lnTo>
                    <a:lnTo>
                      <a:pt x="149" y="325"/>
                    </a:lnTo>
                    <a:lnTo>
                      <a:pt x="148" y="325"/>
                    </a:lnTo>
                    <a:lnTo>
                      <a:pt x="146" y="325"/>
                    </a:lnTo>
                    <a:lnTo>
                      <a:pt x="145" y="324"/>
                    </a:lnTo>
                    <a:lnTo>
                      <a:pt x="144" y="322"/>
                    </a:lnTo>
                    <a:lnTo>
                      <a:pt x="144" y="321"/>
                    </a:lnTo>
                    <a:lnTo>
                      <a:pt x="144" y="321"/>
                    </a:lnTo>
                    <a:lnTo>
                      <a:pt x="144" y="320"/>
                    </a:lnTo>
                    <a:lnTo>
                      <a:pt x="146" y="320"/>
                    </a:lnTo>
                    <a:lnTo>
                      <a:pt x="147" y="320"/>
                    </a:lnTo>
                    <a:lnTo>
                      <a:pt x="143" y="318"/>
                    </a:lnTo>
                    <a:lnTo>
                      <a:pt x="141" y="318"/>
                    </a:lnTo>
                    <a:lnTo>
                      <a:pt x="139" y="319"/>
                    </a:lnTo>
                    <a:lnTo>
                      <a:pt x="139" y="316"/>
                    </a:lnTo>
                    <a:lnTo>
                      <a:pt x="138" y="313"/>
                    </a:lnTo>
                    <a:lnTo>
                      <a:pt x="136" y="310"/>
                    </a:lnTo>
                    <a:lnTo>
                      <a:pt x="135" y="308"/>
                    </a:lnTo>
                    <a:lnTo>
                      <a:pt x="135" y="308"/>
                    </a:lnTo>
                    <a:lnTo>
                      <a:pt x="134" y="308"/>
                    </a:lnTo>
                    <a:lnTo>
                      <a:pt x="134" y="307"/>
                    </a:lnTo>
                    <a:lnTo>
                      <a:pt x="133" y="307"/>
                    </a:lnTo>
                    <a:lnTo>
                      <a:pt x="132" y="307"/>
                    </a:lnTo>
                    <a:lnTo>
                      <a:pt x="132" y="306"/>
                    </a:lnTo>
                    <a:lnTo>
                      <a:pt x="132" y="305"/>
                    </a:lnTo>
                    <a:lnTo>
                      <a:pt x="133" y="304"/>
                    </a:lnTo>
                    <a:lnTo>
                      <a:pt x="135" y="303"/>
                    </a:lnTo>
                    <a:lnTo>
                      <a:pt x="136" y="303"/>
                    </a:lnTo>
                    <a:lnTo>
                      <a:pt x="136" y="301"/>
                    </a:lnTo>
                    <a:lnTo>
                      <a:pt x="137" y="300"/>
                    </a:lnTo>
                    <a:lnTo>
                      <a:pt x="138" y="301"/>
                    </a:lnTo>
                    <a:lnTo>
                      <a:pt x="140" y="300"/>
                    </a:lnTo>
                    <a:lnTo>
                      <a:pt x="141" y="299"/>
                    </a:lnTo>
                    <a:lnTo>
                      <a:pt x="141" y="299"/>
                    </a:lnTo>
                    <a:lnTo>
                      <a:pt x="141" y="298"/>
                    </a:lnTo>
                    <a:lnTo>
                      <a:pt x="141" y="297"/>
                    </a:lnTo>
                    <a:lnTo>
                      <a:pt x="140" y="296"/>
                    </a:lnTo>
                    <a:lnTo>
                      <a:pt x="138" y="297"/>
                    </a:lnTo>
                    <a:lnTo>
                      <a:pt x="137" y="297"/>
                    </a:lnTo>
                    <a:lnTo>
                      <a:pt x="136" y="296"/>
                    </a:lnTo>
                    <a:lnTo>
                      <a:pt x="136" y="297"/>
                    </a:lnTo>
                    <a:lnTo>
                      <a:pt x="135" y="298"/>
                    </a:lnTo>
                    <a:lnTo>
                      <a:pt x="135" y="299"/>
                    </a:lnTo>
                    <a:lnTo>
                      <a:pt x="135" y="299"/>
                    </a:lnTo>
                    <a:lnTo>
                      <a:pt x="135" y="300"/>
                    </a:lnTo>
                    <a:lnTo>
                      <a:pt x="134" y="300"/>
                    </a:lnTo>
                    <a:lnTo>
                      <a:pt x="132" y="300"/>
                    </a:lnTo>
                    <a:lnTo>
                      <a:pt x="130" y="301"/>
                    </a:lnTo>
                    <a:lnTo>
                      <a:pt x="129" y="300"/>
                    </a:lnTo>
                    <a:lnTo>
                      <a:pt x="130" y="300"/>
                    </a:lnTo>
                    <a:lnTo>
                      <a:pt x="130" y="299"/>
                    </a:lnTo>
                    <a:lnTo>
                      <a:pt x="128" y="299"/>
                    </a:lnTo>
                    <a:lnTo>
                      <a:pt x="128" y="299"/>
                    </a:lnTo>
                    <a:lnTo>
                      <a:pt x="126" y="299"/>
                    </a:lnTo>
                    <a:lnTo>
                      <a:pt x="125" y="299"/>
                    </a:lnTo>
                    <a:lnTo>
                      <a:pt x="124" y="299"/>
                    </a:lnTo>
                    <a:lnTo>
                      <a:pt x="125" y="299"/>
                    </a:lnTo>
                    <a:lnTo>
                      <a:pt x="126" y="297"/>
                    </a:lnTo>
                    <a:lnTo>
                      <a:pt x="124" y="297"/>
                    </a:lnTo>
                    <a:lnTo>
                      <a:pt x="124" y="296"/>
                    </a:lnTo>
                    <a:lnTo>
                      <a:pt x="124" y="294"/>
                    </a:lnTo>
                    <a:lnTo>
                      <a:pt x="124" y="293"/>
                    </a:lnTo>
                    <a:lnTo>
                      <a:pt x="123" y="293"/>
                    </a:lnTo>
                    <a:lnTo>
                      <a:pt x="123" y="294"/>
                    </a:lnTo>
                    <a:lnTo>
                      <a:pt x="122" y="294"/>
                    </a:lnTo>
                    <a:lnTo>
                      <a:pt x="123" y="296"/>
                    </a:lnTo>
                    <a:lnTo>
                      <a:pt x="121" y="299"/>
                    </a:lnTo>
                    <a:lnTo>
                      <a:pt x="119" y="300"/>
                    </a:lnTo>
                    <a:lnTo>
                      <a:pt x="118" y="300"/>
                    </a:lnTo>
                    <a:lnTo>
                      <a:pt x="116" y="300"/>
                    </a:lnTo>
                    <a:lnTo>
                      <a:pt x="114" y="299"/>
                    </a:lnTo>
                    <a:lnTo>
                      <a:pt x="113" y="299"/>
                    </a:lnTo>
                    <a:lnTo>
                      <a:pt x="113" y="298"/>
                    </a:lnTo>
                    <a:lnTo>
                      <a:pt x="112" y="298"/>
                    </a:lnTo>
                    <a:lnTo>
                      <a:pt x="111" y="297"/>
                    </a:lnTo>
                    <a:lnTo>
                      <a:pt x="110" y="297"/>
                    </a:lnTo>
                    <a:lnTo>
                      <a:pt x="116" y="294"/>
                    </a:lnTo>
                    <a:lnTo>
                      <a:pt x="117" y="293"/>
                    </a:lnTo>
                    <a:lnTo>
                      <a:pt x="118" y="292"/>
                    </a:lnTo>
                    <a:lnTo>
                      <a:pt x="118" y="291"/>
                    </a:lnTo>
                    <a:lnTo>
                      <a:pt x="117" y="290"/>
                    </a:lnTo>
                    <a:lnTo>
                      <a:pt x="116" y="290"/>
                    </a:lnTo>
                    <a:lnTo>
                      <a:pt x="115" y="289"/>
                    </a:lnTo>
                    <a:lnTo>
                      <a:pt x="114" y="290"/>
                    </a:lnTo>
                    <a:lnTo>
                      <a:pt x="113" y="290"/>
                    </a:lnTo>
                    <a:lnTo>
                      <a:pt x="112" y="288"/>
                    </a:lnTo>
                    <a:lnTo>
                      <a:pt x="113" y="286"/>
                    </a:lnTo>
                    <a:lnTo>
                      <a:pt x="114" y="281"/>
                    </a:lnTo>
                    <a:lnTo>
                      <a:pt x="114" y="280"/>
                    </a:lnTo>
                    <a:lnTo>
                      <a:pt x="114" y="277"/>
                    </a:lnTo>
                    <a:lnTo>
                      <a:pt x="115" y="276"/>
                    </a:lnTo>
                    <a:lnTo>
                      <a:pt x="115" y="275"/>
                    </a:lnTo>
                    <a:lnTo>
                      <a:pt x="116" y="275"/>
                    </a:lnTo>
                    <a:lnTo>
                      <a:pt x="117" y="274"/>
                    </a:lnTo>
                    <a:lnTo>
                      <a:pt x="116" y="272"/>
                    </a:lnTo>
                    <a:lnTo>
                      <a:pt x="116" y="272"/>
                    </a:lnTo>
                    <a:lnTo>
                      <a:pt x="118" y="268"/>
                    </a:lnTo>
                    <a:lnTo>
                      <a:pt x="119" y="267"/>
                    </a:lnTo>
                    <a:lnTo>
                      <a:pt x="117" y="267"/>
                    </a:lnTo>
                    <a:lnTo>
                      <a:pt x="115" y="264"/>
                    </a:lnTo>
                    <a:lnTo>
                      <a:pt x="114" y="264"/>
                    </a:lnTo>
                    <a:lnTo>
                      <a:pt x="114" y="264"/>
                    </a:lnTo>
                    <a:lnTo>
                      <a:pt x="113" y="263"/>
                    </a:lnTo>
                    <a:lnTo>
                      <a:pt x="112" y="263"/>
                    </a:lnTo>
                    <a:lnTo>
                      <a:pt x="112" y="262"/>
                    </a:lnTo>
                    <a:lnTo>
                      <a:pt x="111" y="260"/>
                    </a:lnTo>
                    <a:lnTo>
                      <a:pt x="110" y="259"/>
                    </a:lnTo>
                    <a:lnTo>
                      <a:pt x="110" y="259"/>
                    </a:lnTo>
                    <a:lnTo>
                      <a:pt x="109" y="260"/>
                    </a:lnTo>
                    <a:lnTo>
                      <a:pt x="108" y="261"/>
                    </a:lnTo>
                    <a:lnTo>
                      <a:pt x="107" y="261"/>
                    </a:lnTo>
                    <a:lnTo>
                      <a:pt x="106" y="261"/>
                    </a:lnTo>
                    <a:lnTo>
                      <a:pt x="106" y="261"/>
                    </a:lnTo>
                    <a:lnTo>
                      <a:pt x="105" y="261"/>
                    </a:lnTo>
                    <a:lnTo>
                      <a:pt x="104" y="261"/>
                    </a:lnTo>
                    <a:lnTo>
                      <a:pt x="103" y="262"/>
                    </a:lnTo>
                    <a:lnTo>
                      <a:pt x="102" y="262"/>
                    </a:lnTo>
                    <a:lnTo>
                      <a:pt x="101" y="261"/>
                    </a:lnTo>
                    <a:lnTo>
                      <a:pt x="101" y="261"/>
                    </a:lnTo>
                    <a:lnTo>
                      <a:pt x="100" y="262"/>
                    </a:lnTo>
                    <a:lnTo>
                      <a:pt x="97" y="264"/>
                    </a:lnTo>
                    <a:lnTo>
                      <a:pt x="96" y="261"/>
                    </a:lnTo>
                    <a:lnTo>
                      <a:pt x="95" y="260"/>
                    </a:lnTo>
                    <a:lnTo>
                      <a:pt x="93" y="259"/>
                    </a:lnTo>
                    <a:lnTo>
                      <a:pt x="92" y="258"/>
                    </a:lnTo>
                    <a:lnTo>
                      <a:pt x="91" y="255"/>
                    </a:lnTo>
                    <a:lnTo>
                      <a:pt x="90" y="254"/>
                    </a:lnTo>
                    <a:lnTo>
                      <a:pt x="88" y="254"/>
                    </a:lnTo>
                    <a:lnTo>
                      <a:pt x="84" y="255"/>
                    </a:lnTo>
                    <a:lnTo>
                      <a:pt x="84" y="255"/>
                    </a:lnTo>
                    <a:lnTo>
                      <a:pt x="82" y="254"/>
                    </a:lnTo>
                    <a:lnTo>
                      <a:pt x="80" y="254"/>
                    </a:lnTo>
                    <a:lnTo>
                      <a:pt x="80" y="255"/>
                    </a:lnTo>
                    <a:lnTo>
                      <a:pt x="80" y="256"/>
                    </a:lnTo>
                    <a:lnTo>
                      <a:pt x="81" y="257"/>
                    </a:lnTo>
                    <a:lnTo>
                      <a:pt x="80" y="258"/>
                    </a:lnTo>
                    <a:lnTo>
                      <a:pt x="79" y="258"/>
                    </a:lnTo>
                    <a:lnTo>
                      <a:pt x="79" y="259"/>
                    </a:lnTo>
                    <a:lnTo>
                      <a:pt x="78" y="259"/>
                    </a:lnTo>
                    <a:lnTo>
                      <a:pt x="78" y="259"/>
                    </a:lnTo>
                    <a:lnTo>
                      <a:pt x="77" y="260"/>
                    </a:lnTo>
                    <a:lnTo>
                      <a:pt x="76" y="260"/>
                    </a:lnTo>
                    <a:lnTo>
                      <a:pt x="75" y="260"/>
                    </a:lnTo>
                    <a:lnTo>
                      <a:pt x="75" y="261"/>
                    </a:lnTo>
                    <a:lnTo>
                      <a:pt x="74" y="262"/>
                    </a:lnTo>
                    <a:lnTo>
                      <a:pt x="73" y="261"/>
                    </a:lnTo>
                    <a:lnTo>
                      <a:pt x="72" y="261"/>
                    </a:lnTo>
                    <a:lnTo>
                      <a:pt x="72" y="262"/>
                    </a:lnTo>
                    <a:lnTo>
                      <a:pt x="72" y="263"/>
                    </a:lnTo>
                    <a:lnTo>
                      <a:pt x="71" y="263"/>
                    </a:lnTo>
                    <a:lnTo>
                      <a:pt x="70" y="262"/>
                    </a:lnTo>
                    <a:lnTo>
                      <a:pt x="66" y="263"/>
                    </a:lnTo>
                    <a:lnTo>
                      <a:pt x="65" y="264"/>
                    </a:lnTo>
                    <a:lnTo>
                      <a:pt x="64" y="264"/>
                    </a:lnTo>
                    <a:lnTo>
                      <a:pt x="62" y="264"/>
                    </a:lnTo>
                    <a:lnTo>
                      <a:pt x="62" y="264"/>
                    </a:lnTo>
                    <a:lnTo>
                      <a:pt x="62" y="262"/>
                    </a:lnTo>
                    <a:lnTo>
                      <a:pt x="62" y="260"/>
                    </a:lnTo>
                    <a:lnTo>
                      <a:pt x="62" y="259"/>
                    </a:lnTo>
                    <a:lnTo>
                      <a:pt x="62" y="259"/>
                    </a:lnTo>
                    <a:lnTo>
                      <a:pt x="62" y="258"/>
                    </a:lnTo>
                    <a:lnTo>
                      <a:pt x="62" y="256"/>
                    </a:lnTo>
                    <a:lnTo>
                      <a:pt x="62" y="255"/>
                    </a:lnTo>
                    <a:lnTo>
                      <a:pt x="62" y="255"/>
                    </a:lnTo>
                    <a:lnTo>
                      <a:pt x="62" y="255"/>
                    </a:lnTo>
                    <a:lnTo>
                      <a:pt x="61" y="255"/>
                    </a:lnTo>
                    <a:lnTo>
                      <a:pt x="57" y="254"/>
                    </a:lnTo>
                    <a:lnTo>
                      <a:pt x="52" y="252"/>
                    </a:lnTo>
                    <a:lnTo>
                      <a:pt x="50" y="252"/>
                    </a:lnTo>
                    <a:lnTo>
                      <a:pt x="49" y="252"/>
                    </a:lnTo>
                    <a:lnTo>
                      <a:pt x="48" y="253"/>
                    </a:lnTo>
                    <a:lnTo>
                      <a:pt x="48" y="252"/>
                    </a:lnTo>
                    <a:lnTo>
                      <a:pt x="49" y="252"/>
                    </a:lnTo>
                    <a:lnTo>
                      <a:pt x="48" y="251"/>
                    </a:lnTo>
                    <a:lnTo>
                      <a:pt x="47" y="251"/>
                    </a:lnTo>
                    <a:lnTo>
                      <a:pt x="45" y="251"/>
                    </a:lnTo>
                    <a:lnTo>
                      <a:pt x="44" y="250"/>
                    </a:lnTo>
                    <a:lnTo>
                      <a:pt x="44" y="248"/>
                    </a:lnTo>
                    <a:lnTo>
                      <a:pt x="44" y="247"/>
                    </a:lnTo>
                    <a:lnTo>
                      <a:pt x="44" y="246"/>
                    </a:lnTo>
                    <a:lnTo>
                      <a:pt x="44" y="245"/>
                    </a:lnTo>
                    <a:lnTo>
                      <a:pt x="44" y="245"/>
                    </a:lnTo>
                    <a:lnTo>
                      <a:pt x="43" y="246"/>
                    </a:lnTo>
                    <a:lnTo>
                      <a:pt x="42" y="246"/>
                    </a:lnTo>
                    <a:lnTo>
                      <a:pt x="39" y="246"/>
                    </a:lnTo>
                    <a:lnTo>
                      <a:pt x="38" y="246"/>
                    </a:lnTo>
                    <a:lnTo>
                      <a:pt x="37" y="244"/>
                    </a:lnTo>
                    <a:lnTo>
                      <a:pt x="36" y="242"/>
                    </a:lnTo>
                    <a:lnTo>
                      <a:pt x="35" y="240"/>
                    </a:lnTo>
                    <a:lnTo>
                      <a:pt x="33" y="238"/>
                    </a:lnTo>
                    <a:lnTo>
                      <a:pt x="31" y="238"/>
                    </a:lnTo>
                    <a:lnTo>
                      <a:pt x="31" y="239"/>
                    </a:lnTo>
                    <a:lnTo>
                      <a:pt x="30" y="240"/>
                    </a:lnTo>
                    <a:lnTo>
                      <a:pt x="29" y="240"/>
                    </a:lnTo>
                    <a:lnTo>
                      <a:pt x="28" y="239"/>
                    </a:lnTo>
                    <a:lnTo>
                      <a:pt x="28" y="238"/>
                    </a:lnTo>
                    <a:lnTo>
                      <a:pt x="28" y="237"/>
                    </a:lnTo>
                    <a:lnTo>
                      <a:pt x="28" y="237"/>
                    </a:lnTo>
                    <a:lnTo>
                      <a:pt x="27" y="236"/>
                    </a:lnTo>
                    <a:lnTo>
                      <a:pt x="27" y="235"/>
                    </a:lnTo>
                    <a:lnTo>
                      <a:pt x="25" y="233"/>
                    </a:lnTo>
                    <a:lnTo>
                      <a:pt x="24" y="233"/>
                    </a:lnTo>
                    <a:lnTo>
                      <a:pt x="24" y="230"/>
                    </a:lnTo>
                    <a:lnTo>
                      <a:pt x="23" y="229"/>
                    </a:lnTo>
                    <a:lnTo>
                      <a:pt x="22" y="229"/>
                    </a:lnTo>
                    <a:lnTo>
                      <a:pt x="20" y="229"/>
                    </a:lnTo>
                    <a:lnTo>
                      <a:pt x="19" y="228"/>
                    </a:lnTo>
                    <a:lnTo>
                      <a:pt x="19" y="227"/>
                    </a:lnTo>
                    <a:lnTo>
                      <a:pt x="20" y="226"/>
                    </a:lnTo>
                    <a:lnTo>
                      <a:pt x="19" y="226"/>
                    </a:lnTo>
                    <a:lnTo>
                      <a:pt x="19" y="225"/>
                    </a:lnTo>
                    <a:lnTo>
                      <a:pt x="18" y="224"/>
                    </a:lnTo>
                    <a:lnTo>
                      <a:pt x="18" y="224"/>
                    </a:lnTo>
                    <a:lnTo>
                      <a:pt x="17" y="224"/>
                    </a:lnTo>
                    <a:lnTo>
                      <a:pt x="16" y="227"/>
                    </a:lnTo>
                    <a:lnTo>
                      <a:pt x="15" y="228"/>
                    </a:lnTo>
                    <a:lnTo>
                      <a:pt x="12" y="226"/>
                    </a:lnTo>
                    <a:lnTo>
                      <a:pt x="10" y="225"/>
                    </a:lnTo>
                    <a:lnTo>
                      <a:pt x="6" y="224"/>
                    </a:lnTo>
                    <a:lnTo>
                      <a:pt x="4" y="224"/>
                    </a:lnTo>
                    <a:lnTo>
                      <a:pt x="1" y="223"/>
                    </a:lnTo>
                    <a:lnTo>
                      <a:pt x="0" y="223"/>
                    </a:lnTo>
                    <a:close/>
                    <a:moveTo>
                      <a:pt x="125" y="306"/>
                    </a:moveTo>
                    <a:lnTo>
                      <a:pt x="125" y="308"/>
                    </a:lnTo>
                    <a:lnTo>
                      <a:pt x="124" y="308"/>
                    </a:lnTo>
                    <a:lnTo>
                      <a:pt x="123" y="308"/>
                    </a:lnTo>
                    <a:lnTo>
                      <a:pt x="122" y="308"/>
                    </a:lnTo>
                    <a:lnTo>
                      <a:pt x="121" y="308"/>
                    </a:lnTo>
                    <a:lnTo>
                      <a:pt x="121" y="308"/>
                    </a:lnTo>
                    <a:lnTo>
                      <a:pt x="122" y="308"/>
                    </a:lnTo>
                    <a:lnTo>
                      <a:pt x="121" y="307"/>
                    </a:lnTo>
                    <a:lnTo>
                      <a:pt x="121" y="306"/>
                    </a:lnTo>
                    <a:lnTo>
                      <a:pt x="122" y="306"/>
                    </a:lnTo>
                    <a:lnTo>
                      <a:pt x="123" y="305"/>
                    </a:lnTo>
                    <a:lnTo>
                      <a:pt x="125" y="306"/>
                    </a:lnTo>
                    <a:close/>
                    <a:moveTo>
                      <a:pt x="124" y="299"/>
                    </a:moveTo>
                    <a:lnTo>
                      <a:pt x="125" y="300"/>
                    </a:lnTo>
                    <a:lnTo>
                      <a:pt x="127" y="299"/>
                    </a:lnTo>
                    <a:lnTo>
                      <a:pt x="128" y="299"/>
                    </a:lnTo>
                    <a:lnTo>
                      <a:pt x="128" y="300"/>
                    </a:lnTo>
                    <a:lnTo>
                      <a:pt x="127" y="300"/>
                    </a:lnTo>
                    <a:lnTo>
                      <a:pt x="128" y="303"/>
                    </a:lnTo>
                    <a:lnTo>
                      <a:pt x="127" y="304"/>
                    </a:lnTo>
                    <a:lnTo>
                      <a:pt x="123" y="303"/>
                    </a:lnTo>
                    <a:lnTo>
                      <a:pt x="122" y="303"/>
                    </a:lnTo>
                    <a:lnTo>
                      <a:pt x="122" y="301"/>
                    </a:lnTo>
                    <a:lnTo>
                      <a:pt x="123" y="300"/>
                    </a:lnTo>
                    <a:lnTo>
                      <a:pt x="123" y="299"/>
                    </a:lnTo>
                    <a:lnTo>
                      <a:pt x="124" y="299"/>
                    </a:lnTo>
                    <a:close/>
                    <a:moveTo>
                      <a:pt x="177" y="96"/>
                    </a:moveTo>
                    <a:lnTo>
                      <a:pt x="178" y="97"/>
                    </a:lnTo>
                    <a:lnTo>
                      <a:pt x="177" y="97"/>
                    </a:lnTo>
                    <a:lnTo>
                      <a:pt x="177" y="98"/>
                    </a:lnTo>
                    <a:lnTo>
                      <a:pt x="176" y="98"/>
                    </a:lnTo>
                    <a:lnTo>
                      <a:pt x="175" y="99"/>
                    </a:lnTo>
                    <a:lnTo>
                      <a:pt x="173" y="100"/>
                    </a:lnTo>
                    <a:lnTo>
                      <a:pt x="171" y="101"/>
                    </a:lnTo>
                    <a:lnTo>
                      <a:pt x="171" y="100"/>
                    </a:lnTo>
                    <a:lnTo>
                      <a:pt x="169" y="99"/>
                    </a:lnTo>
                    <a:lnTo>
                      <a:pt x="170" y="98"/>
                    </a:lnTo>
                    <a:lnTo>
                      <a:pt x="173" y="97"/>
                    </a:lnTo>
                    <a:lnTo>
                      <a:pt x="175" y="97"/>
                    </a:lnTo>
                    <a:lnTo>
                      <a:pt x="176" y="97"/>
                    </a:lnTo>
                    <a:lnTo>
                      <a:pt x="176" y="96"/>
                    </a:lnTo>
                    <a:lnTo>
                      <a:pt x="177" y="96"/>
                    </a:lnTo>
                    <a:close/>
                    <a:moveTo>
                      <a:pt x="197" y="84"/>
                    </a:moveTo>
                    <a:lnTo>
                      <a:pt x="198" y="83"/>
                    </a:lnTo>
                    <a:lnTo>
                      <a:pt x="199" y="81"/>
                    </a:lnTo>
                    <a:lnTo>
                      <a:pt x="202" y="79"/>
                    </a:lnTo>
                    <a:lnTo>
                      <a:pt x="205" y="78"/>
                    </a:lnTo>
                    <a:lnTo>
                      <a:pt x="209" y="76"/>
                    </a:lnTo>
                    <a:lnTo>
                      <a:pt x="213" y="75"/>
                    </a:lnTo>
                    <a:lnTo>
                      <a:pt x="216" y="74"/>
                    </a:lnTo>
                    <a:lnTo>
                      <a:pt x="219" y="73"/>
                    </a:lnTo>
                    <a:lnTo>
                      <a:pt x="221" y="74"/>
                    </a:lnTo>
                    <a:lnTo>
                      <a:pt x="224" y="74"/>
                    </a:lnTo>
                    <a:lnTo>
                      <a:pt x="227" y="74"/>
                    </a:lnTo>
                    <a:lnTo>
                      <a:pt x="226" y="74"/>
                    </a:lnTo>
                    <a:lnTo>
                      <a:pt x="224" y="75"/>
                    </a:lnTo>
                    <a:lnTo>
                      <a:pt x="223" y="75"/>
                    </a:lnTo>
                    <a:lnTo>
                      <a:pt x="220" y="75"/>
                    </a:lnTo>
                    <a:lnTo>
                      <a:pt x="220" y="75"/>
                    </a:lnTo>
                    <a:lnTo>
                      <a:pt x="218" y="75"/>
                    </a:lnTo>
                    <a:lnTo>
                      <a:pt x="217" y="75"/>
                    </a:lnTo>
                    <a:lnTo>
                      <a:pt x="216" y="75"/>
                    </a:lnTo>
                    <a:lnTo>
                      <a:pt x="216" y="76"/>
                    </a:lnTo>
                    <a:lnTo>
                      <a:pt x="215" y="76"/>
                    </a:lnTo>
                    <a:lnTo>
                      <a:pt x="215" y="76"/>
                    </a:lnTo>
                    <a:lnTo>
                      <a:pt x="213" y="77"/>
                    </a:lnTo>
                    <a:lnTo>
                      <a:pt x="211" y="79"/>
                    </a:lnTo>
                    <a:lnTo>
                      <a:pt x="208" y="79"/>
                    </a:lnTo>
                    <a:lnTo>
                      <a:pt x="205" y="81"/>
                    </a:lnTo>
                    <a:lnTo>
                      <a:pt x="202" y="82"/>
                    </a:lnTo>
                    <a:lnTo>
                      <a:pt x="201" y="82"/>
                    </a:lnTo>
                    <a:lnTo>
                      <a:pt x="200" y="84"/>
                    </a:lnTo>
                    <a:lnTo>
                      <a:pt x="198" y="84"/>
                    </a:lnTo>
                    <a:lnTo>
                      <a:pt x="198" y="85"/>
                    </a:lnTo>
                    <a:lnTo>
                      <a:pt x="197" y="84"/>
                    </a:lnTo>
                    <a:close/>
                    <a:moveTo>
                      <a:pt x="246" y="71"/>
                    </a:moveTo>
                    <a:lnTo>
                      <a:pt x="248" y="69"/>
                    </a:lnTo>
                    <a:lnTo>
                      <a:pt x="249" y="68"/>
                    </a:lnTo>
                    <a:lnTo>
                      <a:pt x="250" y="67"/>
                    </a:lnTo>
                    <a:lnTo>
                      <a:pt x="252" y="67"/>
                    </a:lnTo>
                    <a:lnTo>
                      <a:pt x="253" y="68"/>
                    </a:lnTo>
                    <a:lnTo>
                      <a:pt x="253" y="70"/>
                    </a:lnTo>
                    <a:lnTo>
                      <a:pt x="251" y="70"/>
                    </a:lnTo>
                    <a:lnTo>
                      <a:pt x="251" y="70"/>
                    </a:lnTo>
                    <a:lnTo>
                      <a:pt x="250" y="72"/>
                    </a:lnTo>
                    <a:lnTo>
                      <a:pt x="249" y="72"/>
                    </a:lnTo>
                    <a:lnTo>
                      <a:pt x="248" y="73"/>
                    </a:lnTo>
                    <a:lnTo>
                      <a:pt x="244" y="75"/>
                    </a:lnTo>
                    <a:lnTo>
                      <a:pt x="244" y="75"/>
                    </a:lnTo>
                    <a:lnTo>
                      <a:pt x="245" y="74"/>
                    </a:lnTo>
                    <a:lnTo>
                      <a:pt x="246" y="71"/>
                    </a:lnTo>
                    <a:lnTo>
                      <a:pt x="246" y="71"/>
                    </a:lnTo>
                    <a:close/>
                    <a:moveTo>
                      <a:pt x="387" y="0"/>
                    </a:moveTo>
                    <a:lnTo>
                      <a:pt x="388" y="0"/>
                    </a:lnTo>
                    <a:lnTo>
                      <a:pt x="389" y="0"/>
                    </a:lnTo>
                    <a:lnTo>
                      <a:pt x="388" y="0"/>
                    </a:lnTo>
                    <a:lnTo>
                      <a:pt x="387" y="0"/>
                    </a:lnTo>
                    <a:lnTo>
                      <a:pt x="387" y="0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37" name="Freeform 231">
                <a:extLst>
                  <a:ext uri="{FF2B5EF4-FFF2-40B4-BE49-F238E27FC236}">
                    <a16:creationId xmlns:a16="http://schemas.microsoft.com/office/drawing/2014/main" id="{746D0310-403F-5B45-2ABB-D042E3544AE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962518" y="3297246"/>
                <a:ext cx="165100" cy="309564"/>
              </a:xfrm>
              <a:custGeom>
                <a:avLst/>
                <a:gdLst>
                  <a:gd name="T0" fmla="*/ 5 w 104"/>
                  <a:gd name="T1" fmla="*/ 45 h 195"/>
                  <a:gd name="T2" fmla="*/ 19 w 104"/>
                  <a:gd name="T3" fmla="*/ 41 h 195"/>
                  <a:gd name="T4" fmla="*/ 27 w 104"/>
                  <a:gd name="T5" fmla="*/ 43 h 195"/>
                  <a:gd name="T6" fmla="*/ 35 w 104"/>
                  <a:gd name="T7" fmla="*/ 33 h 195"/>
                  <a:gd name="T8" fmla="*/ 39 w 104"/>
                  <a:gd name="T9" fmla="*/ 24 h 195"/>
                  <a:gd name="T10" fmla="*/ 45 w 104"/>
                  <a:gd name="T11" fmla="*/ 15 h 195"/>
                  <a:gd name="T12" fmla="*/ 51 w 104"/>
                  <a:gd name="T13" fmla="*/ 3 h 195"/>
                  <a:gd name="T14" fmla="*/ 58 w 104"/>
                  <a:gd name="T15" fmla="*/ 0 h 195"/>
                  <a:gd name="T16" fmla="*/ 66 w 104"/>
                  <a:gd name="T17" fmla="*/ 1 h 195"/>
                  <a:gd name="T18" fmla="*/ 62 w 104"/>
                  <a:gd name="T19" fmla="*/ 11 h 195"/>
                  <a:gd name="T20" fmla="*/ 64 w 104"/>
                  <a:gd name="T21" fmla="*/ 14 h 195"/>
                  <a:gd name="T22" fmla="*/ 76 w 104"/>
                  <a:gd name="T23" fmla="*/ 11 h 195"/>
                  <a:gd name="T24" fmla="*/ 79 w 104"/>
                  <a:gd name="T25" fmla="*/ 13 h 195"/>
                  <a:gd name="T26" fmla="*/ 82 w 104"/>
                  <a:gd name="T27" fmla="*/ 12 h 195"/>
                  <a:gd name="T28" fmla="*/ 76 w 104"/>
                  <a:gd name="T29" fmla="*/ 40 h 195"/>
                  <a:gd name="T30" fmla="*/ 68 w 104"/>
                  <a:gd name="T31" fmla="*/ 65 h 195"/>
                  <a:gd name="T32" fmla="*/ 76 w 104"/>
                  <a:gd name="T33" fmla="*/ 74 h 195"/>
                  <a:gd name="T34" fmla="*/ 67 w 104"/>
                  <a:gd name="T35" fmla="*/ 94 h 195"/>
                  <a:gd name="T36" fmla="*/ 69 w 104"/>
                  <a:gd name="T37" fmla="*/ 105 h 195"/>
                  <a:gd name="T38" fmla="*/ 73 w 104"/>
                  <a:gd name="T39" fmla="*/ 116 h 195"/>
                  <a:gd name="T40" fmla="*/ 69 w 104"/>
                  <a:gd name="T41" fmla="*/ 121 h 195"/>
                  <a:gd name="T42" fmla="*/ 70 w 104"/>
                  <a:gd name="T43" fmla="*/ 126 h 195"/>
                  <a:gd name="T44" fmla="*/ 66 w 104"/>
                  <a:gd name="T45" fmla="*/ 129 h 195"/>
                  <a:gd name="T46" fmla="*/ 64 w 104"/>
                  <a:gd name="T47" fmla="*/ 143 h 195"/>
                  <a:gd name="T48" fmla="*/ 65 w 104"/>
                  <a:gd name="T49" fmla="*/ 139 h 195"/>
                  <a:gd name="T50" fmla="*/ 62 w 104"/>
                  <a:gd name="T51" fmla="*/ 146 h 195"/>
                  <a:gd name="T52" fmla="*/ 62 w 104"/>
                  <a:gd name="T53" fmla="*/ 147 h 195"/>
                  <a:gd name="T54" fmla="*/ 57 w 104"/>
                  <a:gd name="T55" fmla="*/ 155 h 195"/>
                  <a:gd name="T56" fmla="*/ 55 w 104"/>
                  <a:gd name="T57" fmla="*/ 157 h 195"/>
                  <a:gd name="T58" fmla="*/ 51 w 104"/>
                  <a:gd name="T59" fmla="*/ 164 h 195"/>
                  <a:gd name="T60" fmla="*/ 49 w 104"/>
                  <a:gd name="T61" fmla="*/ 166 h 195"/>
                  <a:gd name="T62" fmla="*/ 46 w 104"/>
                  <a:gd name="T63" fmla="*/ 167 h 195"/>
                  <a:gd name="T64" fmla="*/ 42 w 104"/>
                  <a:gd name="T65" fmla="*/ 165 h 195"/>
                  <a:gd name="T66" fmla="*/ 36 w 104"/>
                  <a:gd name="T67" fmla="*/ 169 h 195"/>
                  <a:gd name="T68" fmla="*/ 32 w 104"/>
                  <a:gd name="T69" fmla="*/ 178 h 195"/>
                  <a:gd name="T70" fmla="*/ 28 w 104"/>
                  <a:gd name="T71" fmla="*/ 182 h 195"/>
                  <a:gd name="T72" fmla="*/ 22 w 104"/>
                  <a:gd name="T73" fmla="*/ 187 h 195"/>
                  <a:gd name="T74" fmla="*/ 5 w 104"/>
                  <a:gd name="T75" fmla="*/ 194 h 195"/>
                  <a:gd name="T76" fmla="*/ 0 w 104"/>
                  <a:gd name="T77" fmla="*/ 190 h 195"/>
                  <a:gd name="T78" fmla="*/ 102 w 104"/>
                  <a:gd name="T79" fmla="*/ 89 h 195"/>
                  <a:gd name="T80" fmla="*/ 101 w 104"/>
                  <a:gd name="T81" fmla="*/ 90 h 195"/>
                  <a:gd name="T82" fmla="*/ 104 w 104"/>
                  <a:gd name="T83" fmla="*/ 74 h 195"/>
                  <a:gd name="T84" fmla="*/ 97 w 104"/>
                  <a:gd name="T85" fmla="*/ 81 h 195"/>
                  <a:gd name="T86" fmla="*/ 92 w 104"/>
                  <a:gd name="T87" fmla="*/ 90 h 195"/>
                  <a:gd name="T88" fmla="*/ 95 w 104"/>
                  <a:gd name="T89" fmla="*/ 80 h 195"/>
                  <a:gd name="T90" fmla="*/ 102 w 104"/>
                  <a:gd name="T91" fmla="*/ 75 h 195"/>
                  <a:gd name="T92" fmla="*/ 83 w 104"/>
                  <a:gd name="T93" fmla="*/ 64 h 195"/>
                  <a:gd name="T94" fmla="*/ 77 w 104"/>
                  <a:gd name="T95" fmla="*/ 61 h 195"/>
                  <a:gd name="T96" fmla="*/ 76 w 104"/>
                  <a:gd name="T97" fmla="*/ 62 h 195"/>
                  <a:gd name="T98" fmla="*/ 88 w 104"/>
                  <a:gd name="T99" fmla="*/ 45 h 195"/>
                  <a:gd name="T100" fmla="*/ 92 w 104"/>
                  <a:gd name="T101" fmla="*/ 37 h 195"/>
                  <a:gd name="T102" fmla="*/ 96 w 104"/>
                  <a:gd name="T103" fmla="*/ 25 h 195"/>
                  <a:gd name="T104" fmla="*/ 96 w 104"/>
                  <a:gd name="T105" fmla="*/ 34 h 195"/>
                  <a:gd name="T106" fmla="*/ 93 w 104"/>
                  <a:gd name="T107" fmla="*/ 37 h 195"/>
                  <a:gd name="T108" fmla="*/ 83 w 104"/>
                  <a:gd name="T109" fmla="*/ 77 h 195"/>
                  <a:gd name="T110" fmla="*/ 81 w 104"/>
                  <a:gd name="T111" fmla="*/ 75 h 195"/>
                  <a:gd name="T112" fmla="*/ 91 w 104"/>
                  <a:gd name="T113" fmla="*/ 30 h 195"/>
                  <a:gd name="T114" fmla="*/ 91 w 104"/>
                  <a:gd name="T115" fmla="*/ 30 h 195"/>
                  <a:gd name="T116" fmla="*/ 92 w 104"/>
                  <a:gd name="T117" fmla="*/ 30 h 195"/>
                  <a:gd name="T118" fmla="*/ 97 w 104"/>
                  <a:gd name="T119" fmla="*/ 22 h 195"/>
                  <a:gd name="T120" fmla="*/ 97 w 104"/>
                  <a:gd name="T121" fmla="*/ 22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4" h="195">
                    <a:moveTo>
                      <a:pt x="3" y="157"/>
                    </a:moveTo>
                    <a:lnTo>
                      <a:pt x="4" y="150"/>
                    </a:lnTo>
                    <a:lnTo>
                      <a:pt x="5" y="129"/>
                    </a:lnTo>
                    <a:lnTo>
                      <a:pt x="6" y="109"/>
                    </a:lnTo>
                    <a:lnTo>
                      <a:pt x="6" y="88"/>
                    </a:lnTo>
                    <a:lnTo>
                      <a:pt x="6" y="68"/>
                    </a:lnTo>
                    <a:lnTo>
                      <a:pt x="5" y="51"/>
                    </a:lnTo>
                    <a:lnTo>
                      <a:pt x="5" y="45"/>
                    </a:lnTo>
                    <a:lnTo>
                      <a:pt x="6" y="42"/>
                    </a:lnTo>
                    <a:lnTo>
                      <a:pt x="8" y="39"/>
                    </a:lnTo>
                    <a:lnTo>
                      <a:pt x="13" y="37"/>
                    </a:lnTo>
                    <a:lnTo>
                      <a:pt x="15" y="37"/>
                    </a:lnTo>
                    <a:lnTo>
                      <a:pt x="16" y="39"/>
                    </a:lnTo>
                    <a:lnTo>
                      <a:pt x="18" y="40"/>
                    </a:lnTo>
                    <a:lnTo>
                      <a:pt x="18" y="41"/>
                    </a:lnTo>
                    <a:lnTo>
                      <a:pt x="19" y="41"/>
                    </a:lnTo>
                    <a:lnTo>
                      <a:pt x="20" y="41"/>
                    </a:lnTo>
                    <a:lnTo>
                      <a:pt x="21" y="41"/>
                    </a:lnTo>
                    <a:lnTo>
                      <a:pt x="22" y="43"/>
                    </a:lnTo>
                    <a:lnTo>
                      <a:pt x="22" y="44"/>
                    </a:lnTo>
                    <a:lnTo>
                      <a:pt x="26" y="46"/>
                    </a:lnTo>
                    <a:lnTo>
                      <a:pt x="26" y="46"/>
                    </a:lnTo>
                    <a:lnTo>
                      <a:pt x="26" y="45"/>
                    </a:lnTo>
                    <a:lnTo>
                      <a:pt x="27" y="43"/>
                    </a:lnTo>
                    <a:lnTo>
                      <a:pt x="27" y="42"/>
                    </a:lnTo>
                    <a:lnTo>
                      <a:pt x="31" y="40"/>
                    </a:lnTo>
                    <a:lnTo>
                      <a:pt x="31" y="39"/>
                    </a:lnTo>
                    <a:lnTo>
                      <a:pt x="33" y="36"/>
                    </a:lnTo>
                    <a:lnTo>
                      <a:pt x="33" y="35"/>
                    </a:lnTo>
                    <a:lnTo>
                      <a:pt x="34" y="34"/>
                    </a:lnTo>
                    <a:lnTo>
                      <a:pt x="35" y="34"/>
                    </a:lnTo>
                    <a:lnTo>
                      <a:pt x="35" y="33"/>
                    </a:lnTo>
                    <a:lnTo>
                      <a:pt x="36" y="32"/>
                    </a:lnTo>
                    <a:lnTo>
                      <a:pt x="37" y="31"/>
                    </a:lnTo>
                    <a:lnTo>
                      <a:pt x="37" y="29"/>
                    </a:lnTo>
                    <a:lnTo>
                      <a:pt x="37" y="28"/>
                    </a:lnTo>
                    <a:lnTo>
                      <a:pt x="39" y="26"/>
                    </a:lnTo>
                    <a:lnTo>
                      <a:pt x="40" y="25"/>
                    </a:lnTo>
                    <a:lnTo>
                      <a:pt x="39" y="24"/>
                    </a:lnTo>
                    <a:lnTo>
                      <a:pt x="39" y="24"/>
                    </a:lnTo>
                    <a:lnTo>
                      <a:pt x="40" y="22"/>
                    </a:lnTo>
                    <a:lnTo>
                      <a:pt x="43" y="21"/>
                    </a:lnTo>
                    <a:lnTo>
                      <a:pt x="44" y="20"/>
                    </a:lnTo>
                    <a:lnTo>
                      <a:pt x="44" y="20"/>
                    </a:lnTo>
                    <a:lnTo>
                      <a:pt x="44" y="19"/>
                    </a:lnTo>
                    <a:lnTo>
                      <a:pt x="44" y="18"/>
                    </a:lnTo>
                    <a:lnTo>
                      <a:pt x="44" y="17"/>
                    </a:lnTo>
                    <a:lnTo>
                      <a:pt x="45" y="15"/>
                    </a:lnTo>
                    <a:lnTo>
                      <a:pt x="46" y="15"/>
                    </a:lnTo>
                    <a:lnTo>
                      <a:pt x="48" y="12"/>
                    </a:lnTo>
                    <a:lnTo>
                      <a:pt x="48" y="11"/>
                    </a:lnTo>
                    <a:lnTo>
                      <a:pt x="49" y="10"/>
                    </a:lnTo>
                    <a:lnTo>
                      <a:pt x="49" y="8"/>
                    </a:lnTo>
                    <a:lnTo>
                      <a:pt x="50" y="6"/>
                    </a:lnTo>
                    <a:lnTo>
                      <a:pt x="50" y="4"/>
                    </a:lnTo>
                    <a:lnTo>
                      <a:pt x="51" y="3"/>
                    </a:lnTo>
                    <a:lnTo>
                      <a:pt x="51" y="2"/>
                    </a:lnTo>
                    <a:lnTo>
                      <a:pt x="53" y="1"/>
                    </a:lnTo>
                    <a:lnTo>
                      <a:pt x="54" y="1"/>
                    </a:lnTo>
                    <a:lnTo>
                      <a:pt x="55" y="1"/>
                    </a:lnTo>
                    <a:lnTo>
                      <a:pt x="56" y="2"/>
                    </a:lnTo>
                    <a:lnTo>
                      <a:pt x="57" y="2"/>
                    </a:lnTo>
                    <a:lnTo>
                      <a:pt x="57" y="1"/>
                    </a:lnTo>
                    <a:lnTo>
                      <a:pt x="58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60" y="1"/>
                    </a:lnTo>
                    <a:lnTo>
                      <a:pt x="61" y="2"/>
                    </a:lnTo>
                    <a:lnTo>
                      <a:pt x="61" y="2"/>
                    </a:lnTo>
                    <a:lnTo>
                      <a:pt x="62" y="1"/>
                    </a:lnTo>
                    <a:lnTo>
                      <a:pt x="62" y="1"/>
                    </a:lnTo>
                    <a:lnTo>
                      <a:pt x="66" y="1"/>
                    </a:lnTo>
                    <a:lnTo>
                      <a:pt x="66" y="1"/>
                    </a:lnTo>
                    <a:lnTo>
                      <a:pt x="66" y="2"/>
                    </a:lnTo>
                    <a:lnTo>
                      <a:pt x="68" y="2"/>
                    </a:lnTo>
                    <a:lnTo>
                      <a:pt x="66" y="4"/>
                    </a:lnTo>
                    <a:lnTo>
                      <a:pt x="61" y="8"/>
                    </a:lnTo>
                    <a:lnTo>
                      <a:pt x="61" y="9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6" y="9"/>
                    </a:lnTo>
                    <a:lnTo>
                      <a:pt x="66" y="10"/>
                    </a:lnTo>
                    <a:lnTo>
                      <a:pt x="65" y="11"/>
                    </a:lnTo>
                    <a:lnTo>
                      <a:pt x="63" y="13"/>
                    </a:lnTo>
                    <a:lnTo>
                      <a:pt x="62" y="14"/>
                    </a:lnTo>
                    <a:lnTo>
                      <a:pt x="63" y="15"/>
                    </a:lnTo>
                    <a:lnTo>
                      <a:pt x="63" y="15"/>
                    </a:lnTo>
                    <a:lnTo>
                      <a:pt x="64" y="14"/>
                    </a:lnTo>
                    <a:lnTo>
                      <a:pt x="66" y="12"/>
                    </a:lnTo>
                    <a:lnTo>
                      <a:pt x="68" y="11"/>
                    </a:lnTo>
                    <a:lnTo>
                      <a:pt x="69" y="11"/>
                    </a:lnTo>
                    <a:lnTo>
                      <a:pt x="70" y="10"/>
                    </a:lnTo>
                    <a:lnTo>
                      <a:pt x="71" y="11"/>
                    </a:lnTo>
                    <a:lnTo>
                      <a:pt x="74" y="11"/>
                    </a:lnTo>
                    <a:lnTo>
                      <a:pt x="75" y="11"/>
                    </a:lnTo>
                    <a:lnTo>
                      <a:pt x="76" y="11"/>
                    </a:lnTo>
                    <a:lnTo>
                      <a:pt x="78" y="10"/>
                    </a:lnTo>
                    <a:lnTo>
                      <a:pt x="81" y="9"/>
                    </a:lnTo>
                    <a:lnTo>
                      <a:pt x="82" y="9"/>
                    </a:lnTo>
                    <a:lnTo>
                      <a:pt x="82" y="9"/>
                    </a:lnTo>
                    <a:lnTo>
                      <a:pt x="82" y="11"/>
                    </a:lnTo>
                    <a:lnTo>
                      <a:pt x="81" y="11"/>
                    </a:lnTo>
                    <a:lnTo>
                      <a:pt x="80" y="12"/>
                    </a:lnTo>
                    <a:lnTo>
                      <a:pt x="79" y="13"/>
                    </a:lnTo>
                    <a:lnTo>
                      <a:pt x="78" y="13"/>
                    </a:lnTo>
                    <a:lnTo>
                      <a:pt x="78" y="14"/>
                    </a:lnTo>
                    <a:lnTo>
                      <a:pt x="79" y="14"/>
                    </a:lnTo>
                    <a:lnTo>
                      <a:pt x="79" y="14"/>
                    </a:lnTo>
                    <a:lnTo>
                      <a:pt x="79" y="13"/>
                    </a:lnTo>
                    <a:lnTo>
                      <a:pt x="80" y="12"/>
                    </a:lnTo>
                    <a:lnTo>
                      <a:pt x="81" y="12"/>
                    </a:lnTo>
                    <a:lnTo>
                      <a:pt x="82" y="12"/>
                    </a:lnTo>
                    <a:lnTo>
                      <a:pt x="82" y="12"/>
                    </a:lnTo>
                    <a:lnTo>
                      <a:pt x="83" y="21"/>
                    </a:lnTo>
                    <a:lnTo>
                      <a:pt x="82" y="28"/>
                    </a:lnTo>
                    <a:lnTo>
                      <a:pt x="82" y="29"/>
                    </a:lnTo>
                    <a:lnTo>
                      <a:pt x="81" y="31"/>
                    </a:lnTo>
                    <a:lnTo>
                      <a:pt x="80" y="33"/>
                    </a:lnTo>
                    <a:lnTo>
                      <a:pt x="78" y="39"/>
                    </a:lnTo>
                    <a:lnTo>
                      <a:pt x="76" y="40"/>
                    </a:lnTo>
                    <a:lnTo>
                      <a:pt x="76" y="40"/>
                    </a:lnTo>
                    <a:lnTo>
                      <a:pt x="74" y="46"/>
                    </a:lnTo>
                    <a:lnTo>
                      <a:pt x="74" y="48"/>
                    </a:lnTo>
                    <a:lnTo>
                      <a:pt x="73" y="55"/>
                    </a:lnTo>
                    <a:lnTo>
                      <a:pt x="71" y="60"/>
                    </a:lnTo>
                    <a:lnTo>
                      <a:pt x="70" y="62"/>
                    </a:lnTo>
                    <a:lnTo>
                      <a:pt x="69" y="64"/>
                    </a:lnTo>
                    <a:lnTo>
                      <a:pt x="68" y="65"/>
                    </a:lnTo>
                    <a:lnTo>
                      <a:pt x="68" y="67"/>
                    </a:lnTo>
                    <a:lnTo>
                      <a:pt x="68" y="68"/>
                    </a:lnTo>
                    <a:lnTo>
                      <a:pt x="69" y="69"/>
                    </a:lnTo>
                    <a:lnTo>
                      <a:pt x="71" y="71"/>
                    </a:lnTo>
                    <a:lnTo>
                      <a:pt x="72" y="72"/>
                    </a:lnTo>
                    <a:lnTo>
                      <a:pt x="73" y="72"/>
                    </a:lnTo>
                    <a:lnTo>
                      <a:pt x="76" y="73"/>
                    </a:lnTo>
                    <a:lnTo>
                      <a:pt x="76" y="74"/>
                    </a:lnTo>
                    <a:lnTo>
                      <a:pt x="75" y="75"/>
                    </a:lnTo>
                    <a:lnTo>
                      <a:pt x="74" y="75"/>
                    </a:lnTo>
                    <a:lnTo>
                      <a:pt x="72" y="75"/>
                    </a:lnTo>
                    <a:lnTo>
                      <a:pt x="71" y="76"/>
                    </a:lnTo>
                    <a:lnTo>
                      <a:pt x="71" y="77"/>
                    </a:lnTo>
                    <a:lnTo>
                      <a:pt x="70" y="81"/>
                    </a:lnTo>
                    <a:lnTo>
                      <a:pt x="68" y="86"/>
                    </a:lnTo>
                    <a:lnTo>
                      <a:pt x="67" y="94"/>
                    </a:lnTo>
                    <a:lnTo>
                      <a:pt x="67" y="96"/>
                    </a:lnTo>
                    <a:lnTo>
                      <a:pt x="67" y="99"/>
                    </a:lnTo>
                    <a:lnTo>
                      <a:pt x="67" y="100"/>
                    </a:lnTo>
                    <a:lnTo>
                      <a:pt x="68" y="102"/>
                    </a:lnTo>
                    <a:lnTo>
                      <a:pt x="68" y="102"/>
                    </a:lnTo>
                    <a:lnTo>
                      <a:pt x="68" y="103"/>
                    </a:lnTo>
                    <a:lnTo>
                      <a:pt x="68" y="104"/>
                    </a:lnTo>
                    <a:lnTo>
                      <a:pt x="69" y="105"/>
                    </a:lnTo>
                    <a:lnTo>
                      <a:pt x="69" y="106"/>
                    </a:lnTo>
                    <a:lnTo>
                      <a:pt x="70" y="106"/>
                    </a:lnTo>
                    <a:lnTo>
                      <a:pt x="71" y="108"/>
                    </a:lnTo>
                    <a:lnTo>
                      <a:pt x="72" y="108"/>
                    </a:lnTo>
                    <a:lnTo>
                      <a:pt x="72" y="110"/>
                    </a:lnTo>
                    <a:lnTo>
                      <a:pt x="73" y="112"/>
                    </a:lnTo>
                    <a:lnTo>
                      <a:pt x="73" y="115"/>
                    </a:lnTo>
                    <a:lnTo>
                      <a:pt x="73" y="116"/>
                    </a:lnTo>
                    <a:lnTo>
                      <a:pt x="72" y="116"/>
                    </a:lnTo>
                    <a:lnTo>
                      <a:pt x="72" y="116"/>
                    </a:lnTo>
                    <a:lnTo>
                      <a:pt x="71" y="116"/>
                    </a:lnTo>
                    <a:lnTo>
                      <a:pt x="70" y="116"/>
                    </a:lnTo>
                    <a:lnTo>
                      <a:pt x="70" y="117"/>
                    </a:lnTo>
                    <a:lnTo>
                      <a:pt x="69" y="119"/>
                    </a:lnTo>
                    <a:lnTo>
                      <a:pt x="68" y="120"/>
                    </a:lnTo>
                    <a:lnTo>
                      <a:pt x="69" y="121"/>
                    </a:lnTo>
                    <a:lnTo>
                      <a:pt x="70" y="124"/>
                    </a:lnTo>
                    <a:lnTo>
                      <a:pt x="70" y="125"/>
                    </a:lnTo>
                    <a:lnTo>
                      <a:pt x="70" y="125"/>
                    </a:lnTo>
                    <a:lnTo>
                      <a:pt x="70" y="125"/>
                    </a:lnTo>
                    <a:lnTo>
                      <a:pt x="70" y="125"/>
                    </a:lnTo>
                    <a:lnTo>
                      <a:pt x="70" y="126"/>
                    </a:lnTo>
                    <a:lnTo>
                      <a:pt x="70" y="126"/>
                    </a:lnTo>
                    <a:lnTo>
                      <a:pt x="70" y="126"/>
                    </a:lnTo>
                    <a:lnTo>
                      <a:pt x="69" y="126"/>
                    </a:lnTo>
                    <a:lnTo>
                      <a:pt x="68" y="127"/>
                    </a:lnTo>
                    <a:lnTo>
                      <a:pt x="68" y="127"/>
                    </a:lnTo>
                    <a:lnTo>
                      <a:pt x="68" y="128"/>
                    </a:lnTo>
                    <a:lnTo>
                      <a:pt x="67" y="128"/>
                    </a:lnTo>
                    <a:lnTo>
                      <a:pt x="67" y="129"/>
                    </a:lnTo>
                    <a:lnTo>
                      <a:pt x="67" y="129"/>
                    </a:lnTo>
                    <a:lnTo>
                      <a:pt x="66" y="129"/>
                    </a:lnTo>
                    <a:lnTo>
                      <a:pt x="67" y="130"/>
                    </a:lnTo>
                    <a:lnTo>
                      <a:pt x="67" y="132"/>
                    </a:lnTo>
                    <a:lnTo>
                      <a:pt x="67" y="133"/>
                    </a:lnTo>
                    <a:lnTo>
                      <a:pt x="66" y="138"/>
                    </a:lnTo>
                    <a:lnTo>
                      <a:pt x="66" y="138"/>
                    </a:lnTo>
                    <a:lnTo>
                      <a:pt x="66" y="139"/>
                    </a:lnTo>
                    <a:lnTo>
                      <a:pt x="65" y="140"/>
                    </a:lnTo>
                    <a:lnTo>
                      <a:pt x="64" y="143"/>
                    </a:lnTo>
                    <a:lnTo>
                      <a:pt x="64" y="144"/>
                    </a:lnTo>
                    <a:lnTo>
                      <a:pt x="63" y="146"/>
                    </a:lnTo>
                    <a:lnTo>
                      <a:pt x="64" y="147"/>
                    </a:lnTo>
                    <a:lnTo>
                      <a:pt x="63" y="148"/>
                    </a:lnTo>
                    <a:lnTo>
                      <a:pt x="63" y="149"/>
                    </a:lnTo>
                    <a:lnTo>
                      <a:pt x="62" y="149"/>
                    </a:lnTo>
                    <a:lnTo>
                      <a:pt x="62" y="147"/>
                    </a:lnTo>
                    <a:lnTo>
                      <a:pt x="65" y="139"/>
                    </a:lnTo>
                    <a:lnTo>
                      <a:pt x="66" y="138"/>
                    </a:lnTo>
                    <a:lnTo>
                      <a:pt x="66" y="137"/>
                    </a:lnTo>
                    <a:lnTo>
                      <a:pt x="64" y="138"/>
                    </a:lnTo>
                    <a:lnTo>
                      <a:pt x="62" y="143"/>
                    </a:lnTo>
                    <a:lnTo>
                      <a:pt x="61" y="145"/>
                    </a:lnTo>
                    <a:lnTo>
                      <a:pt x="62" y="145"/>
                    </a:lnTo>
                    <a:lnTo>
                      <a:pt x="62" y="146"/>
                    </a:lnTo>
                    <a:lnTo>
                      <a:pt x="62" y="146"/>
                    </a:lnTo>
                    <a:lnTo>
                      <a:pt x="62" y="146"/>
                    </a:lnTo>
                    <a:lnTo>
                      <a:pt x="61" y="146"/>
                    </a:lnTo>
                    <a:lnTo>
                      <a:pt x="61" y="146"/>
                    </a:lnTo>
                    <a:lnTo>
                      <a:pt x="61" y="146"/>
                    </a:lnTo>
                    <a:lnTo>
                      <a:pt x="61" y="147"/>
                    </a:lnTo>
                    <a:lnTo>
                      <a:pt x="61" y="147"/>
                    </a:lnTo>
                    <a:lnTo>
                      <a:pt x="62" y="147"/>
                    </a:lnTo>
                    <a:lnTo>
                      <a:pt x="62" y="147"/>
                    </a:lnTo>
                    <a:lnTo>
                      <a:pt x="61" y="147"/>
                    </a:lnTo>
                    <a:lnTo>
                      <a:pt x="61" y="148"/>
                    </a:lnTo>
                    <a:lnTo>
                      <a:pt x="61" y="149"/>
                    </a:lnTo>
                    <a:lnTo>
                      <a:pt x="61" y="150"/>
                    </a:lnTo>
                    <a:lnTo>
                      <a:pt x="61" y="150"/>
                    </a:lnTo>
                    <a:lnTo>
                      <a:pt x="60" y="151"/>
                    </a:lnTo>
                    <a:lnTo>
                      <a:pt x="58" y="154"/>
                    </a:lnTo>
                    <a:lnTo>
                      <a:pt x="57" y="155"/>
                    </a:lnTo>
                    <a:lnTo>
                      <a:pt x="57" y="155"/>
                    </a:lnTo>
                    <a:lnTo>
                      <a:pt x="57" y="156"/>
                    </a:lnTo>
                    <a:lnTo>
                      <a:pt x="57" y="157"/>
                    </a:lnTo>
                    <a:lnTo>
                      <a:pt x="56" y="157"/>
                    </a:lnTo>
                    <a:lnTo>
                      <a:pt x="56" y="157"/>
                    </a:lnTo>
                    <a:lnTo>
                      <a:pt x="56" y="157"/>
                    </a:lnTo>
                    <a:lnTo>
                      <a:pt x="56" y="157"/>
                    </a:lnTo>
                    <a:lnTo>
                      <a:pt x="55" y="157"/>
                    </a:lnTo>
                    <a:lnTo>
                      <a:pt x="55" y="157"/>
                    </a:lnTo>
                    <a:lnTo>
                      <a:pt x="55" y="158"/>
                    </a:lnTo>
                    <a:lnTo>
                      <a:pt x="54" y="158"/>
                    </a:lnTo>
                    <a:lnTo>
                      <a:pt x="53" y="160"/>
                    </a:lnTo>
                    <a:lnTo>
                      <a:pt x="53" y="160"/>
                    </a:lnTo>
                    <a:lnTo>
                      <a:pt x="53" y="161"/>
                    </a:lnTo>
                    <a:lnTo>
                      <a:pt x="51" y="164"/>
                    </a:lnTo>
                    <a:lnTo>
                      <a:pt x="51" y="164"/>
                    </a:lnTo>
                    <a:lnTo>
                      <a:pt x="50" y="165"/>
                    </a:lnTo>
                    <a:lnTo>
                      <a:pt x="50" y="165"/>
                    </a:lnTo>
                    <a:lnTo>
                      <a:pt x="50" y="165"/>
                    </a:lnTo>
                    <a:lnTo>
                      <a:pt x="50" y="166"/>
                    </a:lnTo>
                    <a:lnTo>
                      <a:pt x="50" y="166"/>
                    </a:lnTo>
                    <a:lnTo>
                      <a:pt x="50" y="166"/>
                    </a:lnTo>
                    <a:lnTo>
                      <a:pt x="49" y="166"/>
                    </a:lnTo>
                    <a:lnTo>
                      <a:pt x="49" y="166"/>
                    </a:lnTo>
                    <a:lnTo>
                      <a:pt x="48" y="166"/>
                    </a:lnTo>
                    <a:lnTo>
                      <a:pt x="48" y="167"/>
                    </a:lnTo>
                    <a:lnTo>
                      <a:pt x="48" y="167"/>
                    </a:lnTo>
                    <a:lnTo>
                      <a:pt x="48" y="167"/>
                    </a:lnTo>
                    <a:lnTo>
                      <a:pt x="47" y="169"/>
                    </a:lnTo>
                    <a:lnTo>
                      <a:pt x="47" y="165"/>
                    </a:lnTo>
                    <a:lnTo>
                      <a:pt x="47" y="165"/>
                    </a:lnTo>
                    <a:lnTo>
                      <a:pt x="46" y="167"/>
                    </a:lnTo>
                    <a:lnTo>
                      <a:pt x="45" y="167"/>
                    </a:lnTo>
                    <a:lnTo>
                      <a:pt x="44" y="166"/>
                    </a:lnTo>
                    <a:lnTo>
                      <a:pt x="44" y="165"/>
                    </a:lnTo>
                    <a:lnTo>
                      <a:pt x="44" y="165"/>
                    </a:lnTo>
                    <a:lnTo>
                      <a:pt x="43" y="165"/>
                    </a:lnTo>
                    <a:lnTo>
                      <a:pt x="42" y="165"/>
                    </a:lnTo>
                    <a:lnTo>
                      <a:pt x="42" y="165"/>
                    </a:lnTo>
                    <a:lnTo>
                      <a:pt x="42" y="165"/>
                    </a:lnTo>
                    <a:lnTo>
                      <a:pt x="42" y="167"/>
                    </a:lnTo>
                    <a:lnTo>
                      <a:pt x="42" y="167"/>
                    </a:lnTo>
                    <a:lnTo>
                      <a:pt x="41" y="168"/>
                    </a:lnTo>
                    <a:lnTo>
                      <a:pt x="39" y="168"/>
                    </a:lnTo>
                    <a:lnTo>
                      <a:pt x="39" y="168"/>
                    </a:lnTo>
                    <a:lnTo>
                      <a:pt x="38" y="169"/>
                    </a:lnTo>
                    <a:lnTo>
                      <a:pt x="38" y="169"/>
                    </a:lnTo>
                    <a:lnTo>
                      <a:pt x="36" y="169"/>
                    </a:lnTo>
                    <a:lnTo>
                      <a:pt x="35" y="169"/>
                    </a:lnTo>
                    <a:lnTo>
                      <a:pt x="35" y="170"/>
                    </a:lnTo>
                    <a:lnTo>
                      <a:pt x="35" y="173"/>
                    </a:lnTo>
                    <a:lnTo>
                      <a:pt x="35" y="175"/>
                    </a:lnTo>
                    <a:lnTo>
                      <a:pt x="35" y="176"/>
                    </a:lnTo>
                    <a:lnTo>
                      <a:pt x="34" y="177"/>
                    </a:lnTo>
                    <a:lnTo>
                      <a:pt x="32" y="177"/>
                    </a:lnTo>
                    <a:lnTo>
                      <a:pt x="32" y="178"/>
                    </a:lnTo>
                    <a:lnTo>
                      <a:pt x="31" y="178"/>
                    </a:lnTo>
                    <a:lnTo>
                      <a:pt x="31" y="178"/>
                    </a:lnTo>
                    <a:lnTo>
                      <a:pt x="31" y="179"/>
                    </a:lnTo>
                    <a:lnTo>
                      <a:pt x="31" y="180"/>
                    </a:lnTo>
                    <a:lnTo>
                      <a:pt x="30" y="180"/>
                    </a:lnTo>
                    <a:lnTo>
                      <a:pt x="29" y="181"/>
                    </a:lnTo>
                    <a:lnTo>
                      <a:pt x="28" y="182"/>
                    </a:lnTo>
                    <a:lnTo>
                      <a:pt x="28" y="182"/>
                    </a:lnTo>
                    <a:lnTo>
                      <a:pt x="27" y="182"/>
                    </a:lnTo>
                    <a:lnTo>
                      <a:pt x="27" y="183"/>
                    </a:lnTo>
                    <a:lnTo>
                      <a:pt x="27" y="184"/>
                    </a:lnTo>
                    <a:lnTo>
                      <a:pt x="27" y="184"/>
                    </a:lnTo>
                    <a:lnTo>
                      <a:pt x="26" y="185"/>
                    </a:lnTo>
                    <a:lnTo>
                      <a:pt x="24" y="186"/>
                    </a:lnTo>
                    <a:lnTo>
                      <a:pt x="23" y="187"/>
                    </a:lnTo>
                    <a:lnTo>
                      <a:pt x="22" y="187"/>
                    </a:lnTo>
                    <a:lnTo>
                      <a:pt x="22" y="190"/>
                    </a:lnTo>
                    <a:lnTo>
                      <a:pt x="23" y="192"/>
                    </a:lnTo>
                    <a:lnTo>
                      <a:pt x="23" y="195"/>
                    </a:lnTo>
                    <a:lnTo>
                      <a:pt x="21" y="195"/>
                    </a:lnTo>
                    <a:lnTo>
                      <a:pt x="14" y="194"/>
                    </a:lnTo>
                    <a:lnTo>
                      <a:pt x="12" y="194"/>
                    </a:lnTo>
                    <a:lnTo>
                      <a:pt x="10" y="194"/>
                    </a:lnTo>
                    <a:lnTo>
                      <a:pt x="5" y="194"/>
                    </a:lnTo>
                    <a:lnTo>
                      <a:pt x="3" y="195"/>
                    </a:lnTo>
                    <a:lnTo>
                      <a:pt x="2" y="195"/>
                    </a:lnTo>
                    <a:lnTo>
                      <a:pt x="1" y="195"/>
                    </a:lnTo>
                    <a:lnTo>
                      <a:pt x="1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3"/>
                    </a:lnTo>
                    <a:lnTo>
                      <a:pt x="0" y="190"/>
                    </a:lnTo>
                    <a:lnTo>
                      <a:pt x="2" y="173"/>
                    </a:lnTo>
                    <a:lnTo>
                      <a:pt x="3" y="157"/>
                    </a:lnTo>
                    <a:close/>
                    <a:moveTo>
                      <a:pt x="100" y="83"/>
                    </a:moveTo>
                    <a:lnTo>
                      <a:pt x="101" y="82"/>
                    </a:lnTo>
                    <a:lnTo>
                      <a:pt x="101" y="84"/>
                    </a:lnTo>
                    <a:lnTo>
                      <a:pt x="103" y="87"/>
                    </a:lnTo>
                    <a:lnTo>
                      <a:pt x="102" y="88"/>
                    </a:lnTo>
                    <a:lnTo>
                      <a:pt x="102" y="89"/>
                    </a:lnTo>
                    <a:lnTo>
                      <a:pt x="102" y="90"/>
                    </a:lnTo>
                    <a:lnTo>
                      <a:pt x="102" y="90"/>
                    </a:lnTo>
                    <a:lnTo>
                      <a:pt x="102" y="90"/>
                    </a:lnTo>
                    <a:lnTo>
                      <a:pt x="102" y="89"/>
                    </a:lnTo>
                    <a:lnTo>
                      <a:pt x="101" y="90"/>
                    </a:lnTo>
                    <a:lnTo>
                      <a:pt x="101" y="90"/>
                    </a:lnTo>
                    <a:lnTo>
                      <a:pt x="101" y="90"/>
                    </a:lnTo>
                    <a:lnTo>
                      <a:pt x="101" y="90"/>
                    </a:lnTo>
                    <a:lnTo>
                      <a:pt x="101" y="86"/>
                    </a:lnTo>
                    <a:lnTo>
                      <a:pt x="101" y="84"/>
                    </a:lnTo>
                    <a:lnTo>
                      <a:pt x="100" y="83"/>
                    </a:lnTo>
                    <a:close/>
                    <a:moveTo>
                      <a:pt x="101" y="71"/>
                    </a:moveTo>
                    <a:lnTo>
                      <a:pt x="101" y="71"/>
                    </a:lnTo>
                    <a:lnTo>
                      <a:pt x="102" y="72"/>
                    </a:lnTo>
                    <a:lnTo>
                      <a:pt x="104" y="72"/>
                    </a:lnTo>
                    <a:lnTo>
                      <a:pt x="104" y="74"/>
                    </a:lnTo>
                    <a:lnTo>
                      <a:pt x="104" y="75"/>
                    </a:lnTo>
                    <a:lnTo>
                      <a:pt x="102" y="78"/>
                    </a:lnTo>
                    <a:lnTo>
                      <a:pt x="101" y="79"/>
                    </a:lnTo>
                    <a:lnTo>
                      <a:pt x="101" y="81"/>
                    </a:lnTo>
                    <a:lnTo>
                      <a:pt x="100" y="81"/>
                    </a:lnTo>
                    <a:lnTo>
                      <a:pt x="98" y="80"/>
                    </a:lnTo>
                    <a:lnTo>
                      <a:pt x="97" y="81"/>
                    </a:lnTo>
                    <a:lnTo>
                      <a:pt x="97" y="81"/>
                    </a:lnTo>
                    <a:lnTo>
                      <a:pt x="96" y="83"/>
                    </a:lnTo>
                    <a:lnTo>
                      <a:pt x="95" y="85"/>
                    </a:lnTo>
                    <a:lnTo>
                      <a:pt x="95" y="88"/>
                    </a:lnTo>
                    <a:lnTo>
                      <a:pt x="94" y="89"/>
                    </a:lnTo>
                    <a:lnTo>
                      <a:pt x="94" y="90"/>
                    </a:lnTo>
                    <a:lnTo>
                      <a:pt x="94" y="90"/>
                    </a:lnTo>
                    <a:lnTo>
                      <a:pt x="93" y="91"/>
                    </a:lnTo>
                    <a:lnTo>
                      <a:pt x="92" y="90"/>
                    </a:lnTo>
                    <a:lnTo>
                      <a:pt x="93" y="90"/>
                    </a:lnTo>
                    <a:lnTo>
                      <a:pt x="93" y="90"/>
                    </a:lnTo>
                    <a:lnTo>
                      <a:pt x="93" y="90"/>
                    </a:lnTo>
                    <a:lnTo>
                      <a:pt x="93" y="89"/>
                    </a:lnTo>
                    <a:lnTo>
                      <a:pt x="93" y="88"/>
                    </a:lnTo>
                    <a:lnTo>
                      <a:pt x="94" y="85"/>
                    </a:lnTo>
                    <a:lnTo>
                      <a:pt x="94" y="81"/>
                    </a:lnTo>
                    <a:lnTo>
                      <a:pt x="95" y="80"/>
                    </a:lnTo>
                    <a:lnTo>
                      <a:pt x="96" y="79"/>
                    </a:lnTo>
                    <a:lnTo>
                      <a:pt x="97" y="78"/>
                    </a:lnTo>
                    <a:lnTo>
                      <a:pt x="98" y="77"/>
                    </a:lnTo>
                    <a:lnTo>
                      <a:pt x="99" y="77"/>
                    </a:lnTo>
                    <a:lnTo>
                      <a:pt x="101" y="77"/>
                    </a:lnTo>
                    <a:lnTo>
                      <a:pt x="101" y="77"/>
                    </a:lnTo>
                    <a:lnTo>
                      <a:pt x="102" y="77"/>
                    </a:lnTo>
                    <a:lnTo>
                      <a:pt x="102" y="75"/>
                    </a:lnTo>
                    <a:lnTo>
                      <a:pt x="102" y="73"/>
                    </a:lnTo>
                    <a:lnTo>
                      <a:pt x="102" y="72"/>
                    </a:lnTo>
                    <a:lnTo>
                      <a:pt x="101" y="73"/>
                    </a:lnTo>
                    <a:lnTo>
                      <a:pt x="101" y="74"/>
                    </a:lnTo>
                    <a:lnTo>
                      <a:pt x="100" y="74"/>
                    </a:lnTo>
                    <a:lnTo>
                      <a:pt x="100" y="73"/>
                    </a:lnTo>
                    <a:lnTo>
                      <a:pt x="101" y="71"/>
                    </a:lnTo>
                    <a:close/>
                    <a:moveTo>
                      <a:pt x="83" y="64"/>
                    </a:moveTo>
                    <a:lnTo>
                      <a:pt x="83" y="65"/>
                    </a:lnTo>
                    <a:lnTo>
                      <a:pt x="84" y="67"/>
                    </a:lnTo>
                    <a:lnTo>
                      <a:pt x="85" y="71"/>
                    </a:lnTo>
                    <a:lnTo>
                      <a:pt x="85" y="71"/>
                    </a:lnTo>
                    <a:lnTo>
                      <a:pt x="84" y="70"/>
                    </a:lnTo>
                    <a:lnTo>
                      <a:pt x="83" y="68"/>
                    </a:lnTo>
                    <a:lnTo>
                      <a:pt x="83" y="64"/>
                    </a:lnTo>
                    <a:close/>
                    <a:moveTo>
                      <a:pt x="77" y="61"/>
                    </a:moveTo>
                    <a:lnTo>
                      <a:pt x="79" y="60"/>
                    </a:lnTo>
                    <a:lnTo>
                      <a:pt x="83" y="58"/>
                    </a:lnTo>
                    <a:lnTo>
                      <a:pt x="83" y="57"/>
                    </a:lnTo>
                    <a:lnTo>
                      <a:pt x="83" y="59"/>
                    </a:lnTo>
                    <a:lnTo>
                      <a:pt x="81" y="61"/>
                    </a:lnTo>
                    <a:lnTo>
                      <a:pt x="79" y="62"/>
                    </a:lnTo>
                    <a:lnTo>
                      <a:pt x="76" y="62"/>
                    </a:lnTo>
                    <a:lnTo>
                      <a:pt x="76" y="62"/>
                    </a:lnTo>
                    <a:lnTo>
                      <a:pt x="76" y="61"/>
                    </a:lnTo>
                    <a:lnTo>
                      <a:pt x="77" y="61"/>
                    </a:lnTo>
                    <a:close/>
                    <a:moveTo>
                      <a:pt x="95" y="35"/>
                    </a:moveTo>
                    <a:lnTo>
                      <a:pt x="95" y="35"/>
                    </a:lnTo>
                    <a:lnTo>
                      <a:pt x="94" y="38"/>
                    </a:lnTo>
                    <a:lnTo>
                      <a:pt x="93" y="42"/>
                    </a:lnTo>
                    <a:lnTo>
                      <a:pt x="91" y="44"/>
                    </a:lnTo>
                    <a:lnTo>
                      <a:pt x="88" y="45"/>
                    </a:lnTo>
                    <a:lnTo>
                      <a:pt x="88" y="44"/>
                    </a:lnTo>
                    <a:lnTo>
                      <a:pt x="88" y="44"/>
                    </a:lnTo>
                    <a:lnTo>
                      <a:pt x="88" y="44"/>
                    </a:lnTo>
                    <a:lnTo>
                      <a:pt x="92" y="42"/>
                    </a:lnTo>
                    <a:lnTo>
                      <a:pt x="92" y="41"/>
                    </a:lnTo>
                    <a:lnTo>
                      <a:pt x="92" y="39"/>
                    </a:lnTo>
                    <a:lnTo>
                      <a:pt x="92" y="39"/>
                    </a:lnTo>
                    <a:lnTo>
                      <a:pt x="92" y="37"/>
                    </a:lnTo>
                    <a:lnTo>
                      <a:pt x="93" y="32"/>
                    </a:lnTo>
                    <a:lnTo>
                      <a:pt x="93" y="32"/>
                    </a:lnTo>
                    <a:lnTo>
                      <a:pt x="93" y="31"/>
                    </a:lnTo>
                    <a:lnTo>
                      <a:pt x="94" y="31"/>
                    </a:lnTo>
                    <a:lnTo>
                      <a:pt x="94" y="30"/>
                    </a:lnTo>
                    <a:lnTo>
                      <a:pt x="94" y="29"/>
                    </a:lnTo>
                    <a:lnTo>
                      <a:pt x="95" y="25"/>
                    </a:lnTo>
                    <a:lnTo>
                      <a:pt x="96" y="25"/>
                    </a:lnTo>
                    <a:lnTo>
                      <a:pt x="97" y="25"/>
                    </a:lnTo>
                    <a:lnTo>
                      <a:pt x="99" y="24"/>
                    </a:lnTo>
                    <a:lnTo>
                      <a:pt x="99" y="25"/>
                    </a:lnTo>
                    <a:lnTo>
                      <a:pt x="99" y="27"/>
                    </a:lnTo>
                    <a:lnTo>
                      <a:pt x="98" y="28"/>
                    </a:lnTo>
                    <a:lnTo>
                      <a:pt x="97" y="28"/>
                    </a:lnTo>
                    <a:lnTo>
                      <a:pt x="97" y="33"/>
                    </a:lnTo>
                    <a:lnTo>
                      <a:pt x="96" y="34"/>
                    </a:lnTo>
                    <a:lnTo>
                      <a:pt x="95" y="34"/>
                    </a:lnTo>
                    <a:lnTo>
                      <a:pt x="95" y="33"/>
                    </a:lnTo>
                    <a:lnTo>
                      <a:pt x="94" y="34"/>
                    </a:lnTo>
                    <a:lnTo>
                      <a:pt x="94" y="35"/>
                    </a:lnTo>
                    <a:lnTo>
                      <a:pt x="94" y="35"/>
                    </a:lnTo>
                    <a:lnTo>
                      <a:pt x="93" y="36"/>
                    </a:lnTo>
                    <a:lnTo>
                      <a:pt x="93" y="36"/>
                    </a:lnTo>
                    <a:lnTo>
                      <a:pt x="93" y="37"/>
                    </a:lnTo>
                    <a:lnTo>
                      <a:pt x="94" y="37"/>
                    </a:lnTo>
                    <a:lnTo>
                      <a:pt x="95" y="36"/>
                    </a:lnTo>
                    <a:lnTo>
                      <a:pt x="95" y="35"/>
                    </a:lnTo>
                    <a:close/>
                    <a:moveTo>
                      <a:pt x="82" y="73"/>
                    </a:moveTo>
                    <a:lnTo>
                      <a:pt x="83" y="74"/>
                    </a:lnTo>
                    <a:lnTo>
                      <a:pt x="83" y="75"/>
                    </a:lnTo>
                    <a:lnTo>
                      <a:pt x="83" y="76"/>
                    </a:lnTo>
                    <a:lnTo>
                      <a:pt x="83" y="77"/>
                    </a:lnTo>
                    <a:lnTo>
                      <a:pt x="83" y="77"/>
                    </a:lnTo>
                    <a:lnTo>
                      <a:pt x="83" y="77"/>
                    </a:lnTo>
                    <a:lnTo>
                      <a:pt x="83" y="77"/>
                    </a:lnTo>
                    <a:lnTo>
                      <a:pt x="83" y="77"/>
                    </a:lnTo>
                    <a:lnTo>
                      <a:pt x="82" y="75"/>
                    </a:lnTo>
                    <a:lnTo>
                      <a:pt x="82" y="75"/>
                    </a:lnTo>
                    <a:lnTo>
                      <a:pt x="82" y="75"/>
                    </a:lnTo>
                    <a:lnTo>
                      <a:pt x="81" y="75"/>
                    </a:lnTo>
                    <a:lnTo>
                      <a:pt x="80" y="74"/>
                    </a:lnTo>
                    <a:lnTo>
                      <a:pt x="80" y="74"/>
                    </a:lnTo>
                    <a:lnTo>
                      <a:pt x="80" y="73"/>
                    </a:lnTo>
                    <a:lnTo>
                      <a:pt x="80" y="73"/>
                    </a:lnTo>
                    <a:lnTo>
                      <a:pt x="80" y="73"/>
                    </a:lnTo>
                    <a:lnTo>
                      <a:pt x="82" y="73"/>
                    </a:lnTo>
                    <a:close/>
                    <a:moveTo>
                      <a:pt x="91" y="30"/>
                    </a:moveTo>
                    <a:lnTo>
                      <a:pt x="91" y="30"/>
                    </a:lnTo>
                    <a:lnTo>
                      <a:pt x="92" y="30"/>
                    </a:lnTo>
                    <a:lnTo>
                      <a:pt x="91" y="31"/>
                    </a:lnTo>
                    <a:lnTo>
                      <a:pt x="91" y="32"/>
                    </a:lnTo>
                    <a:lnTo>
                      <a:pt x="90" y="32"/>
                    </a:lnTo>
                    <a:lnTo>
                      <a:pt x="89" y="31"/>
                    </a:lnTo>
                    <a:lnTo>
                      <a:pt x="90" y="31"/>
                    </a:lnTo>
                    <a:lnTo>
                      <a:pt x="90" y="30"/>
                    </a:lnTo>
                    <a:lnTo>
                      <a:pt x="91" y="30"/>
                    </a:lnTo>
                    <a:close/>
                    <a:moveTo>
                      <a:pt x="92" y="28"/>
                    </a:moveTo>
                    <a:lnTo>
                      <a:pt x="93" y="28"/>
                    </a:lnTo>
                    <a:lnTo>
                      <a:pt x="93" y="29"/>
                    </a:lnTo>
                    <a:lnTo>
                      <a:pt x="92" y="30"/>
                    </a:lnTo>
                    <a:lnTo>
                      <a:pt x="92" y="31"/>
                    </a:lnTo>
                    <a:lnTo>
                      <a:pt x="92" y="30"/>
                    </a:lnTo>
                    <a:lnTo>
                      <a:pt x="92" y="30"/>
                    </a:lnTo>
                    <a:lnTo>
                      <a:pt x="92" y="30"/>
                    </a:lnTo>
                    <a:lnTo>
                      <a:pt x="92" y="29"/>
                    </a:lnTo>
                    <a:lnTo>
                      <a:pt x="92" y="29"/>
                    </a:lnTo>
                    <a:lnTo>
                      <a:pt x="92" y="29"/>
                    </a:lnTo>
                    <a:lnTo>
                      <a:pt x="92" y="28"/>
                    </a:lnTo>
                    <a:lnTo>
                      <a:pt x="92" y="28"/>
                    </a:lnTo>
                    <a:lnTo>
                      <a:pt x="92" y="28"/>
                    </a:lnTo>
                    <a:close/>
                    <a:moveTo>
                      <a:pt x="97" y="21"/>
                    </a:moveTo>
                    <a:lnTo>
                      <a:pt x="97" y="22"/>
                    </a:lnTo>
                    <a:lnTo>
                      <a:pt x="97" y="22"/>
                    </a:lnTo>
                    <a:lnTo>
                      <a:pt x="97" y="22"/>
                    </a:lnTo>
                    <a:lnTo>
                      <a:pt x="97" y="23"/>
                    </a:lnTo>
                    <a:lnTo>
                      <a:pt x="97" y="24"/>
                    </a:lnTo>
                    <a:lnTo>
                      <a:pt x="96" y="24"/>
                    </a:lnTo>
                    <a:lnTo>
                      <a:pt x="97" y="22"/>
                    </a:lnTo>
                    <a:lnTo>
                      <a:pt x="97" y="22"/>
                    </a:lnTo>
                    <a:lnTo>
                      <a:pt x="97" y="22"/>
                    </a:lnTo>
                    <a:lnTo>
                      <a:pt x="97" y="22"/>
                    </a:lnTo>
                    <a:lnTo>
                      <a:pt x="97" y="21"/>
                    </a:lnTo>
                    <a:lnTo>
                      <a:pt x="97" y="21"/>
                    </a:lnTo>
                    <a:lnTo>
                      <a:pt x="97" y="21"/>
                    </a:lnTo>
                    <a:lnTo>
                      <a:pt x="97" y="21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38" name="Freeform 232">
                <a:extLst>
                  <a:ext uri="{FF2B5EF4-FFF2-40B4-BE49-F238E27FC236}">
                    <a16:creationId xmlns:a16="http://schemas.microsoft.com/office/drawing/2014/main" id="{245F10AA-6C90-6FBC-C319-93B518B1A8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64192" y="4333887"/>
                <a:ext cx="666749" cy="277814"/>
              </a:xfrm>
              <a:custGeom>
                <a:avLst/>
                <a:gdLst>
                  <a:gd name="T0" fmla="*/ 54 w 420"/>
                  <a:gd name="T1" fmla="*/ 31 h 175"/>
                  <a:gd name="T2" fmla="*/ 58 w 420"/>
                  <a:gd name="T3" fmla="*/ 34 h 175"/>
                  <a:gd name="T4" fmla="*/ 76 w 420"/>
                  <a:gd name="T5" fmla="*/ 50 h 175"/>
                  <a:gd name="T6" fmla="*/ 81 w 420"/>
                  <a:gd name="T7" fmla="*/ 34 h 175"/>
                  <a:gd name="T8" fmla="*/ 111 w 420"/>
                  <a:gd name="T9" fmla="*/ 61 h 175"/>
                  <a:gd name="T10" fmla="*/ 166 w 420"/>
                  <a:gd name="T11" fmla="*/ 46 h 175"/>
                  <a:gd name="T12" fmla="*/ 224 w 420"/>
                  <a:gd name="T13" fmla="*/ 24 h 175"/>
                  <a:gd name="T14" fmla="*/ 239 w 420"/>
                  <a:gd name="T15" fmla="*/ 10 h 175"/>
                  <a:gd name="T16" fmla="*/ 255 w 420"/>
                  <a:gd name="T17" fmla="*/ 4 h 175"/>
                  <a:gd name="T18" fmla="*/ 284 w 420"/>
                  <a:gd name="T19" fmla="*/ 10 h 175"/>
                  <a:gd name="T20" fmla="*/ 309 w 420"/>
                  <a:gd name="T21" fmla="*/ 14 h 175"/>
                  <a:gd name="T22" fmla="*/ 343 w 420"/>
                  <a:gd name="T23" fmla="*/ 23 h 175"/>
                  <a:gd name="T24" fmla="*/ 371 w 420"/>
                  <a:gd name="T25" fmla="*/ 39 h 175"/>
                  <a:gd name="T26" fmla="*/ 391 w 420"/>
                  <a:gd name="T27" fmla="*/ 62 h 175"/>
                  <a:gd name="T28" fmla="*/ 396 w 420"/>
                  <a:gd name="T29" fmla="*/ 83 h 175"/>
                  <a:gd name="T30" fmla="*/ 415 w 420"/>
                  <a:gd name="T31" fmla="*/ 123 h 175"/>
                  <a:gd name="T32" fmla="*/ 378 w 420"/>
                  <a:gd name="T33" fmla="*/ 147 h 175"/>
                  <a:gd name="T34" fmla="*/ 356 w 420"/>
                  <a:gd name="T35" fmla="*/ 160 h 175"/>
                  <a:gd name="T36" fmla="*/ 339 w 420"/>
                  <a:gd name="T37" fmla="*/ 140 h 175"/>
                  <a:gd name="T38" fmla="*/ 343 w 420"/>
                  <a:gd name="T39" fmla="*/ 107 h 175"/>
                  <a:gd name="T40" fmla="*/ 349 w 420"/>
                  <a:gd name="T41" fmla="*/ 89 h 175"/>
                  <a:gd name="T42" fmla="*/ 369 w 420"/>
                  <a:gd name="T43" fmla="*/ 102 h 175"/>
                  <a:gd name="T44" fmla="*/ 356 w 420"/>
                  <a:gd name="T45" fmla="*/ 87 h 175"/>
                  <a:gd name="T46" fmla="*/ 348 w 420"/>
                  <a:gd name="T47" fmla="*/ 86 h 175"/>
                  <a:gd name="T48" fmla="*/ 343 w 420"/>
                  <a:gd name="T49" fmla="*/ 86 h 175"/>
                  <a:gd name="T50" fmla="*/ 332 w 420"/>
                  <a:gd name="T51" fmla="*/ 84 h 175"/>
                  <a:gd name="T52" fmla="*/ 325 w 420"/>
                  <a:gd name="T53" fmla="*/ 77 h 175"/>
                  <a:gd name="T54" fmla="*/ 309 w 420"/>
                  <a:gd name="T55" fmla="*/ 64 h 175"/>
                  <a:gd name="T56" fmla="*/ 282 w 420"/>
                  <a:gd name="T57" fmla="*/ 40 h 175"/>
                  <a:gd name="T58" fmla="*/ 281 w 420"/>
                  <a:gd name="T59" fmla="*/ 40 h 175"/>
                  <a:gd name="T60" fmla="*/ 251 w 420"/>
                  <a:gd name="T61" fmla="*/ 48 h 175"/>
                  <a:gd name="T62" fmla="*/ 238 w 420"/>
                  <a:gd name="T63" fmla="*/ 56 h 175"/>
                  <a:gd name="T64" fmla="*/ 238 w 420"/>
                  <a:gd name="T65" fmla="*/ 70 h 175"/>
                  <a:gd name="T66" fmla="*/ 196 w 420"/>
                  <a:gd name="T67" fmla="*/ 96 h 175"/>
                  <a:gd name="T68" fmla="*/ 203 w 420"/>
                  <a:gd name="T69" fmla="*/ 132 h 175"/>
                  <a:gd name="T70" fmla="*/ 193 w 420"/>
                  <a:gd name="T71" fmla="*/ 167 h 175"/>
                  <a:gd name="T72" fmla="*/ 151 w 420"/>
                  <a:gd name="T73" fmla="*/ 171 h 175"/>
                  <a:gd name="T74" fmla="*/ 143 w 420"/>
                  <a:gd name="T75" fmla="*/ 143 h 175"/>
                  <a:gd name="T76" fmla="*/ 142 w 420"/>
                  <a:gd name="T77" fmla="*/ 124 h 175"/>
                  <a:gd name="T78" fmla="*/ 131 w 420"/>
                  <a:gd name="T79" fmla="*/ 138 h 175"/>
                  <a:gd name="T80" fmla="*/ 125 w 420"/>
                  <a:gd name="T81" fmla="*/ 143 h 175"/>
                  <a:gd name="T82" fmla="*/ 106 w 420"/>
                  <a:gd name="T83" fmla="*/ 128 h 175"/>
                  <a:gd name="T84" fmla="*/ 98 w 420"/>
                  <a:gd name="T85" fmla="*/ 115 h 175"/>
                  <a:gd name="T86" fmla="*/ 78 w 420"/>
                  <a:gd name="T87" fmla="*/ 105 h 175"/>
                  <a:gd name="T88" fmla="*/ 60 w 420"/>
                  <a:gd name="T89" fmla="*/ 102 h 175"/>
                  <a:gd name="T90" fmla="*/ 50 w 420"/>
                  <a:gd name="T91" fmla="*/ 96 h 175"/>
                  <a:gd name="T92" fmla="*/ 17 w 420"/>
                  <a:gd name="T93" fmla="*/ 96 h 175"/>
                  <a:gd name="T94" fmla="*/ 10 w 420"/>
                  <a:gd name="T95" fmla="*/ 87 h 175"/>
                  <a:gd name="T96" fmla="*/ 12 w 420"/>
                  <a:gd name="T97" fmla="*/ 43 h 175"/>
                  <a:gd name="T98" fmla="*/ 25 w 420"/>
                  <a:gd name="T99" fmla="*/ 8 h 175"/>
                  <a:gd name="T100" fmla="*/ 136 w 420"/>
                  <a:gd name="T101" fmla="*/ 149 h 175"/>
                  <a:gd name="T102" fmla="*/ 133 w 420"/>
                  <a:gd name="T103" fmla="*/ 152 h 175"/>
                  <a:gd name="T104" fmla="*/ 87 w 420"/>
                  <a:gd name="T105" fmla="*/ 149 h 175"/>
                  <a:gd name="T106" fmla="*/ 97 w 420"/>
                  <a:gd name="T107" fmla="*/ 159 h 175"/>
                  <a:gd name="T108" fmla="*/ 45 w 420"/>
                  <a:gd name="T109" fmla="*/ 101 h 175"/>
                  <a:gd name="T110" fmla="*/ 280 w 420"/>
                  <a:gd name="T111" fmla="*/ 100 h 175"/>
                  <a:gd name="T112" fmla="*/ 282 w 420"/>
                  <a:gd name="T113" fmla="*/ 87 h 175"/>
                  <a:gd name="T114" fmla="*/ 62 w 420"/>
                  <a:gd name="T115" fmla="*/ 21 h 175"/>
                  <a:gd name="T116" fmla="*/ 300 w 420"/>
                  <a:gd name="T117" fmla="*/ 88 h 175"/>
                  <a:gd name="T118" fmla="*/ 292 w 420"/>
                  <a:gd name="T119" fmla="*/ 97 h 175"/>
                  <a:gd name="T120" fmla="*/ 106 w 420"/>
                  <a:gd name="T121" fmla="*/ 38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20" h="175">
                    <a:moveTo>
                      <a:pt x="34" y="4"/>
                    </a:moveTo>
                    <a:lnTo>
                      <a:pt x="35" y="4"/>
                    </a:lnTo>
                    <a:lnTo>
                      <a:pt x="41" y="10"/>
                    </a:lnTo>
                    <a:lnTo>
                      <a:pt x="45" y="14"/>
                    </a:lnTo>
                    <a:lnTo>
                      <a:pt x="49" y="16"/>
                    </a:lnTo>
                    <a:lnTo>
                      <a:pt x="50" y="14"/>
                    </a:lnTo>
                    <a:lnTo>
                      <a:pt x="50" y="16"/>
                    </a:lnTo>
                    <a:lnTo>
                      <a:pt x="49" y="17"/>
                    </a:lnTo>
                    <a:lnTo>
                      <a:pt x="48" y="20"/>
                    </a:lnTo>
                    <a:lnTo>
                      <a:pt x="48" y="21"/>
                    </a:lnTo>
                    <a:lnTo>
                      <a:pt x="48" y="22"/>
                    </a:lnTo>
                    <a:lnTo>
                      <a:pt x="49" y="22"/>
                    </a:lnTo>
                    <a:lnTo>
                      <a:pt x="49" y="23"/>
                    </a:lnTo>
                    <a:lnTo>
                      <a:pt x="49" y="24"/>
                    </a:lnTo>
                    <a:lnTo>
                      <a:pt x="49" y="25"/>
                    </a:lnTo>
                    <a:lnTo>
                      <a:pt x="49" y="25"/>
                    </a:lnTo>
                    <a:lnTo>
                      <a:pt x="47" y="25"/>
                    </a:lnTo>
                    <a:lnTo>
                      <a:pt x="46" y="26"/>
                    </a:lnTo>
                    <a:lnTo>
                      <a:pt x="47" y="27"/>
                    </a:lnTo>
                    <a:lnTo>
                      <a:pt x="48" y="27"/>
                    </a:lnTo>
                    <a:lnTo>
                      <a:pt x="49" y="28"/>
                    </a:lnTo>
                    <a:lnTo>
                      <a:pt x="49" y="30"/>
                    </a:lnTo>
                    <a:lnTo>
                      <a:pt x="49" y="30"/>
                    </a:lnTo>
                    <a:lnTo>
                      <a:pt x="49" y="31"/>
                    </a:lnTo>
                    <a:lnTo>
                      <a:pt x="52" y="32"/>
                    </a:lnTo>
                    <a:lnTo>
                      <a:pt x="53" y="32"/>
                    </a:lnTo>
                    <a:lnTo>
                      <a:pt x="54" y="31"/>
                    </a:lnTo>
                    <a:lnTo>
                      <a:pt x="54" y="31"/>
                    </a:lnTo>
                    <a:lnTo>
                      <a:pt x="54" y="30"/>
                    </a:lnTo>
                    <a:lnTo>
                      <a:pt x="54" y="30"/>
                    </a:lnTo>
                    <a:lnTo>
                      <a:pt x="55" y="31"/>
                    </a:lnTo>
                    <a:lnTo>
                      <a:pt x="55" y="32"/>
                    </a:lnTo>
                    <a:lnTo>
                      <a:pt x="56" y="32"/>
                    </a:lnTo>
                    <a:lnTo>
                      <a:pt x="57" y="33"/>
                    </a:lnTo>
                    <a:lnTo>
                      <a:pt x="57" y="32"/>
                    </a:lnTo>
                    <a:lnTo>
                      <a:pt x="58" y="31"/>
                    </a:lnTo>
                    <a:lnTo>
                      <a:pt x="57" y="30"/>
                    </a:lnTo>
                    <a:lnTo>
                      <a:pt x="58" y="30"/>
                    </a:lnTo>
                    <a:lnTo>
                      <a:pt x="58" y="31"/>
                    </a:lnTo>
                    <a:lnTo>
                      <a:pt x="58" y="32"/>
                    </a:lnTo>
                    <a:lnTo>
                      <a:pt x="59" y="31"/>
                    </a:lnTo>
                    <a:lnTo>
                      <a:pt x="59" y="30"/>
                    </a:lnTo>
                    <a:lnTo>
                      <a:pt x="59" y="30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1" y="30"/>
                    </a:lnTo>
                    <a:lnTo>
                      <a:pt x="61" y="30"/>
                    </a:lnTo>
                    <a:lnTo>
                      <a:pt x="61" y="31"/>
                    </a:lnTo>
                    <a:lnTo>
                      <a:pt x="62" y="32"/>
                    </a:lnTo>
                    <a:lnTo>
                      <a:pt x="62" y="31"/>
                    </a:lnTo>
                    <a:lnTo>
                      <a:pt x="62" y="31"/>
                    </a:lnTo>
                    <a:lnTo>
                      <a:pt x="62" y="32"/>
                    </a:lnTo>
                    <a:lnTo>
                      <a:pt x="62" y="34"/>
                    </a:lnTo>
                    <a:lnTo>
                      <a:pt x="62" y="35"/>
                    </a:lnTo>
                    <a:lnTo>
                      <a:pt x="60" y="34"/>
                    </a:lnTo>
                    <a:lnTo>
                      <a:pt x="58" y="34"/>
                    </a:lnTo>
                    <a:lnTo>
                      <a:pt x="57" y="34"/>
                    </a:lnTo>
                    <a:lnTo>
                      <a:pt x="56" y="34"/>
                    </a:lnTo>
                    <a:lnTo>
                      <a:pt x="56" y="35"/>
                    </a:lnTo>
                    <a:lnTo>
                      <a:pt x="56" y="37"/>
                    </a:lnTo>
                    <a:lnTo>
                      <a:pt x="57" y="38"/>
                    </a:lnTo>
                    <a:lnTo>
                      <a:pt x="56" y="38"/>
                    </a:lnTo>
                    <a:lnTo>
                      <a:pt x="55" y="38"/>
                    </a:lnTo>
                    <a:lnTo>
                      <a:pt x="55" y="39"/>
                    </a:lnTo>
                    <a:lnTo>
                      <a:pt x="58" y="39"/>
                    </a:lnTo>
                    <a:lnTo>
                      <a:pt x="58" y="40"/>
                    </a:lnTo>
                    <a:lnTo>
                      <a:pt x="57" y="45"/>
                    </a:lnTo>
                    <a:lnTo>
                      <a:pt x="57" y="44"/>
                    </a:lnTo>
                    <a:lnTo>
                      <a:pt x="56" y="44"/>
                    </a:lnTo>
                    <a:lnTo>
                      <a:pt x="58" y="46"/>
                    </a:lnTo>
                    <a:lnTo>
                      <a:pt x="59" y="46"/>
                    </a:lnTo>
                    <a:lnTo>
                      <a:pt x="61" y="47"/>
                    </a:lnTo>
                    <a:lnTo>
                      <a:pt x="62" y="46"/>
                    </a:lnTo>
                    <a:lnTo>
                      <a:pt x="65" y="47"/>
                    </a:lnTo>
                    <a:lnTo>
                      <a:pt x="66" y="47"/>
                    </a:lnTo>
                    <a:lnTo>
                      <a:pt x="67" y="49"/>
                    </a:lnTo>
                    <a:lnTo>
                      <a:pt x="67" y="50"/>
                    </a:lnTo>
                    <a:lnTo>
                      <a:pt x="67" y="50"/>
                    </a:lnTo>
                    <a:lnTo>
                      <a:pt x="67" y="51"/>
                    </a:lnTo>
                    <a:lnTo>
                      <a:pt x="68" y="51"/>
                    </a:lnTo>
                    <a:lnTo>
                      <a:pt x="70" y="51"/>
                    </a:lnTo>
                    <a:lnTo>
                      <a:pt x="73" y="50"/>
                    </a:lnTo>
                    <a:lnTo>
                      <a:pt x="75" y="50"/>
                    </a:lnTo>
                    <a:lnTo>
                      <a:pt x="76" y="50"/>
                    </a:lnTo>
                    <a:lnTo>
                      <a:pt x="76" y="51"/>
                    </a:lnTo>
                    <a:lnTo>
                      <a:pt x="78" y="51"/>
                    </a:lnTo>
                    <a:lnTo>
                      <a:pt x="79" y="51"/>
                    </a:lnTo>
                    <a:lnTo>
                      <a:pt x="80" y="50"/>
                    </a:lnTo>
                    <a:lnTo>
                      <a:pt x="80" y="49"/>
                    </a:lnTo>
                    <a:lnTo>
                      <a:pt x="80" y="48"/>
                    </a:lnTo>
                    <a:lnTo>
                      <a:pt x="81" y="47"/>
                    </a:lnTo>
                    <a:lnTo>
                      <a:pt x="83" y="48"/>
                    </a:lnTo>
                    <a:lnTo>
                      <a:pt x="84" y="49"/>
                    </a:lnTo>
                    <a:lnTo>
                      <a:pt x="84" y="49"/>
                    </a:lnTo>
                    <a:lnTo>
                      <a:pt x="85" y="49"/>
                    </a:lnTo>
                    <a:lnTo>
                      <a:pt x="89" y="51"/>
                    </a:lnTo>
                    <a:lnTo>
                      <a:pt x="91" y="50"/>
                    </a:lnTo>
                    <a:lnTo>
                      <a:pt x="91" y="49"/>
                    </a:lnTo>
                    <a:lnTo>
                      <a:pt x="91" y="46"/>
                    </a:lnTo>
                    <a:lnTo>
                      <a:pt x="86" y="43"/>
                    </a:lnTo>
                    <a:lnTo>
                      <a:pt x="84" y="39"/>
                    </a:lnTo>
                    <a:lnTo>
                      <a:pt x="83" y="39"/>
                    </a:lnTo>
                    <a:lnTo>
                      <a:pt x="82" y="39"/>
                    </a:lnTo>
                    <a:lnTo>
                      <a:pt x="80" y="38"/>
                    </a:lnTo>
                    <a:lnTo>
                      <a:pt x="80" y="36"/>
                    </a:lnTo>
                    <a:lnTo>
                      <a:pt x="79" y="36"/>
                    </a:lnTo>
                    <a:lnTo>
                      <a:pt x="80" y="36"/>
                    </a:lnTo>
                    <a:lnTo>
                      <a:pt x="82" y="36"/>
                    </a:lnTo>
                    <a:lnTo>
                      <a:pt x="84" y="36"/>
                    </a:lnTo>
                    <a:lnTo>
                      <a:pt x="84" y="35"/>
                    </a:lnTo>
                    <a:lnTo>
                      <a:pt x="82" y="34"/>
                    </a:lnTo>
                    <a:lnTo>
                      <a:pt x="81" y="34"/>
                    </a:lnTo>
                    <a:lnTo>
                      <a:pt x="81" y="33"/>
                    </a:lnTo>
                    <a:lnTo>
                      <a:pt x="83" y="33"/>
                    </a:lnTo>
                    <a:lnTo>
                      <a:pt x="84" y="34"/>
                    </a:lnTo>
                    <a:lnTo>
                      <a:pt x="86" y="36"/>
                    </a:lnTo>
                    <a:lnTo>
                      <a:pt x="88" y="37"/>
                    </a:lnTo>
                    <a:lnTo>
                      <a:pt x="88" y="38"/>
                    </a:lnTo>
                    <a:lnTo>
                      <a:pt x="87" y="39"/>
                    </a:lnTo>
                    <a:lnTo>
                      <a:pt x="87" y="38"/>
                    </a:lnTo>
                    <a:lnTo>
                      <a:pt x="86" y="38"/>
                    </a:lnTo>
                    <a:lnTo>
                      <a:pt x="86" y="39"/>
                    </a:lnTo>
                    <a:lnTo>
                      <a:pt x="87" y="39"/>
                    </a:lnTo>
                    <a:lnTo>
                      <a:pt x="88" y="41"/>
                    </a:lnTo>
                    <a:lnTo>
                      <a:pt x="89" y="41"/>
                    </a:lnTo>
                    <a:lnTo>
                      <a:pt x="91" y="41"/>
                    </a:lnTo>
                    <a:lnTo>
                      <a:pt x="92" y="41"/>
                    </a:lnTo>
                    <a:lnTo>
                      <a:pt x="93" y="43"/>
                    </a:lnTo>
                    <a:lnTo>
                      <a:pt x="94" y="43"/>
                    </a:lnTo>
                    <a:lnTo>
                      <a:pt x="96" y="46"/>
                    </a:lnTo>
                    <a:lnTo>
                      <a:pt x="97" y="47"/>
                    </a:lnTo>
                    <a:lnTo>
                      <a:pt x="102" y="53"/>
                    </a:lnTo>
                    <a:lnTo>
                      <a:pt x="104" y="56"/>
                    </a:lnTo>
                    <a:lnTo>
                      <a:pt x="106" y="57"/>
                    </a:lnTo>
                    <a:lnTo>
                      <a:pt x="106" y="58"/>
                    </a:lnTo>
                    <a:lnTo>
                      <a:pt x="106" y="59"/>
                    </a:lnTo>
                    <a:lnTo>
                      <a:pt x="107" y="60"/>
                    </a:lnTo>
                    <a:lnTo>
                      <a:pt x="108" y="60"/>
                    </a:lnTo>
                    <a:lnTo>
                      <a:pt x="109" y="60"/>
                    </a:lnTo>
                    <a:lnTo>
                      <a:pt x="111" y="61"/>
                    </a:lnTo>
                    <a:lnTo>
                      <a:pt x="111" y="61"/>
                    </a:lnTo>
                    <a:lnTo>
                      <a:pt x="112" y="60"/>
                    </a:lnTo>
                    <a:lnTo>
                      <a:pt x="116" y="61"/>
                    </a:lnTo>
                    <a:lnTo>
                      <a:pt x="117" y="61"/>
                    </a:lnTo>
                    <a:lnTo>
                      <a:pt x="119" y="61"/>
                    </a:lnTo>
                    <a:lnTo>
                      <a:pt x="120" y="61"/>
                    </a:lnTo>
                    <a:lnTo>
                      <a:pt x="124" y="61"/>
                    </a:lnTo>
                    <a:lnTo>
                      <a:pt x="127" y="61"/>
                    </a:lnTo>
                    <a:lnTo>
                      <a:pt x="131" y="61"/>
                    </a:lnTo>
                    <a:lnTo>
                      <a:pt x="133" y="61"/>
                    </a:lnTo>
                    <a:lnTo>
                      <a:pt x="137" y="60"/>
                    </a:lnTo>
                    <a:lnTo>
                      <a:pt x="140" y="60"/>
                    </a:lnTo>
                    <a:lnTo>
                      <a:pt x="141" y="60"/>
                    </a:lnTo>
                    <a:lnTo>
                      <a:pt x="141" y="59"/>
                    </a:lnTo>
                    <a:lnTo>
                      <a:pt x="142" y="59"/>
                    </a:lnTo>
                    <a:lnTo>
                      <a:pt x="148" y="56"/>
                    </a:lnTo>
                    <a:lnTo>
                      <a:pt x="154" y="55"/>
                    </a:lnTo>
                    <a:lnTo>
                      <a:pt x="155" y="54"/>
                    </a:lnTo>
                    <a:lnTo>
                      <a:pt x="157" y="54"/>
                    </a:lnTo>
                    <a:lnTo>
                      <a:pt x="159" y="54"/>
                    </a:lnTo>
                    <a:lnTo>
                      <a:pt x="159" y="53"/>
                    </a:lnTo>
                    <a:lnTo>
                      <a:pt x="160" y="52"/>
                    </a:lnTo>
                    <a:lnTo>
                      <a:pt x="162" y="50"/>
                    </a:lnTo>
                    <a:lnTo>
                      <a:pt x="163" y="49"/>
                    </a:lnTo>
                    <a:lnTo>
                      <a:pt x="163" y="48"/>
                    </a:lnTo>
                    <a:lnTo>
                      <a:pt x="163" y="48"/>
                    </a:lnTo>
                    <a:lnTo>
                      <a:pt x="164" y="47"/>
                    </a:lnTo>
                    <a:lnTo>
                      <a:pt x="166" y="46"/>
                    </a:lnTo>
                    <a:lnTo>
                      <a:pt x="168" y="45"/>
                    </a:lnTo>
                    <a:lnTo>
                      <a:pt x="170" y="43"/>
                    </a:lnTo>
                    <a:lnTo>
                      <a:pt x="171" y="43"/>
                    </a:lnTo>
                    <a:lnTo>
                      <a:pt x="172" y="42"/>
                    </a:lnTo>
                    <a:lnTo>
                      <a:pt x="176" y="40"/>
                    </a:lnTo>
                    <a:lnTo>
                      <a:pt x="181" y="38"/>
                    </a:lnTo>
                    <a:lnTo>
                      <a:pt x="189" y="35"/>
                    </a:lnTo>
                    <a:lnTo>
                      <a:pt x="197" y="34"/>
                    </a:lnTo>
                    <a:lnTo>
                      <a:pt x="198" y="34"/>
                    </a:lnTo>
                    <a:lnTo>
                      <a:pt x="200" y="33"/>
                    </a:lnTo>
                    <a:lnTo>
                      <a:pt x="201" y="33"/>
                    </a:lnTo>
                    <a:lnTo>
                      <a:pt x="203" y="33"/>
                    </a:lnTo>
                    <a:lnTo>
                      <a:pt x="206" y="32"/>
                    </a:lnTo>
                    <a:lnTo>
                      <a:pt x="208" y="31"/>
                    </a:lnTo>
                    <a:lnTo>
                      <a:pt x="210" y="30"/>
                    </a:lnTo>
                    <a:lnTo>
                      <a:pt x="213" y="27"/>
                    </a:lnTo>
                    <a:lnTo>
                      <a:pt x="216" y="25"/>
                    </a:lnTo>
                    <a:lnTo>
                      <a:pt x="217" y="22"/>
                    </a:lnTo>
                    <a:lnTo>
                      <a:pt x="217" y="21"/>
                    </a:lnTo>
                    <a:lnTo>
                      <a:pt x="219" y="20"/>
                    </a:lnTo>
                    <a:lnTo>
                      <a:pt x="220" y="19"/>
                    </a:lnTo>
                    <a:lnTo>
                      <a:pt x="221" y="19"/>
                    </a:lnTo>
                    <a:lnTo>
                      <a:pt x="221" y="20"/>
                    </a:lnTo>
                    <a:lnTo>
                      <a:pt x="221" y="22"/>
                    </a:lnTo>
                    <a:lnTo>
                      <a:pt x="221" y="23"/>
                    </a:lnTo>
                    <a:lnTo>
                      <a:pt x="222" y="23"/>
                    </a:lnTo>
                    <a:lnTo>
                      <a:pt x="223" y="24"/>
                    </a:lnTo>
                    <a:lnTo>
                      <a:pt x="224" y="24"/>
                    </a:lnTo>
                    <a:lnTo>
                      <a:pt x="225" y="22"/>
                    </a:lnTo>
                    <a:lnTo>
                      <a:pt x="225" y="21"/>
                    </a:lnTo>
                    <a:lnTo>
                      <a:pt x="225" y="20"/>
                    </a:lnTo>
                    <a:lnTo>
                      <a:pt x="226" y="21"/>
                    </a:lnTo>
                    <a:lnTo>
                      <a:pt x="226" y="19"/>
                    </a:lnTo>
                    <a:lnTo>
                      <a:pt x="226" y="18"/>
                    </a:lnTo>
                    <a:lnTo>
                      <a:pt x="226" y="19"/>
                    </a:lnTo>
                    <a:lnTo>
                      <a:pt x="227" y="18"/>
                    </a:lnTo>
                    <a:lnTo>
                      <a:pt x="226" y="17"/>
                    </a:lnTo>
                    <a:lnTo>
                      <a:pt x="227" y="17"/>
                    </a:lnTo>
                    <a:lnTo>
                      <a:pt x="228" y="17"/>
                    </a:lnTo>
                    <a:lnTo>
                      <a:pt x="229" y="17"/>
                    </a:lnTo>
                    <a:lnTo>
                      <a:pt x="230" y="17"/>
                    </a:lnTo>
                    <a:lnTo>
                      <a:pt x="232" y="20"/>
                    </a:lnTo>
                    <a:lnTo>
                      <a:pt x="232" y="21"/>
                    </a:lnTo>
                    <a:lnTo>
                      <a:pt x="232" y="19"/>
                    </a:lnTo>
                    <a:lnTo>
                      <a:pt x="232" y="18"/>
                    </a:lnTo>
                    <a:lnTo>
                      <a:pt x="232" y="17"/>
                    </a:lnTo>
                    <a:lnTo>
                      <a:pt x="232" y="16"/>
                    </a:lnTo>
                    <a:lnTo>
                      <a:pt x="233" y="15"/>
                    </a:lnTo>
                    <a:lnTo>
                      <a:pt x="235" y="14"/>
                    </a:lnTo>
                    <a:lnTo>
                      <a:pt x="237" y="13"/>
                    </a:lnTo>
                    <a:lnTo>
                      <a:pt x="237" y="12"/>
                    </a:lnTo>
                    <a:lnTo>
                      <a:pt x="237" y="12"/>
                    </a:lnTo>
                    <a:lnTo>
                      <a:pt x="238" y="12"/>
                    </a:lnTo>
                    <a:lnTo>
                      <a:pt x="238" y="11"/>
                    </a:lnTo>
                    <a:lnTo>
                      <a:pt x="238" y="11"/>
                    </a:lnTo>
                    <a:lnTo>
                      <a:pt x="239" y="10"/>
                    </a:lnTo>
                    <a:lnTo>
                      <a:pt x="240" y="8"/>
                    </a:lnTo>
                    <a:lnTo>
                      <a:pt x="241" y="6"/>
                    </a:lnTo>
                    <a:lnTo>
                      <a:pt x="242" y="6"/>
                    </a:lnTo>
                    <a:lnTo>
                      <a:pt x="242" y="5"/>
                    </a:lnTo>
                    <a:lnTo>
                      <a:pt x="242" y="5"/>
                    </a:lnTo>
                    <a:lnTo>
                      <a:pt x="241" y="5"/>
                    </a:lnTo>
                    <a:lnTo>
                      <a:pt x="240" y="5"/>
                    </a:lnTo>
                    <a:lnTo>
                      <a:pt x="241" y="4"/>
                    </a:lnTo>
                    <a:lnTo>
                      <a:pt x="242" y="3"/>
                    </a:lnTo>
                    <a:lnTo>
                      <a:pt x="242" y="3"/>
                    </a:lnTo>
                    <a:lnTo>
                      <a:pt x="243" y="3"/>
                    </a:lnTo>
                    <a:lnTo>
                      <a:pt x="244" y="2"/>
                    </a:lnTo>
                    <a:lnTo>
                      <a:pt x="245" y="1"/>
                    </a:lnTo>
                    <a:lnTo>
                      <a:pt x="247" y="2"/>
                    </a:lnTo>
                    <a:lnTo>
                      <a:pt x="247" y="1"/>
                    </a:lnTo>
                    <a:lnTo>
                      <a:pt x="250" y="0"/>
                    </a:lnTo>
                    <a:lnTo>
                      <a:pt x="251" y="0"/>
                    </a:lnTo>
                    <a:lnTo>
                      <a:pt x="251" y="1"/>
                    </a:lnTo>
                    <a:lnTo>
                      <a:pt x="251" y="2"/>
                    </a:lnTo>
                    <a:lnTo>
                      <a:pt x="251" y="3"/>
                    </a:lnTo>
                    <a:lnTo>
                      <a:pt x="251" y="3"/>
                    </a:lnTo>
                    <a:lnTo>
                      <a:pt x="251" y="3"/>
                    </a:lnTo>
                    <a:lnTo>
                      <a:pt x="251" y="4"/>
                    </a:lnTo>
                    <a:lnTo>
                      <a:pt x="252" y="4"/>
                    </a:lnTo>
                    <a:lnTo>
                      <a:pt x="253" y="3"/>
                    </a:lnTo>
                    <a:lnTo>
                      <a:pt x="254" y="4"/>
                    </a:lnTo>
                    <a:lnTo>
                      <a:pt x="255" y="4"/>
                    </a:lnTo>
                    <a:lnTo>
                      <a:pt x="255" y="4"/>
                    </a:lnTo>
                    <a:lnTo>
                      <a:pt x="256" y="3"/>
                    </a:lnTo>
                    <a:lnTo>
                      <a:pt x="256" y="3"/>
                    </a:lnTo>
                    <a:lnTo>
                      <a:pt x="257" y="3"/>
                    </a:lnTo>
                    <a:lnTo>
                      <a:pt x="258" y="3"/>
                    </a:lnTo>
                    <a:lnTo>
                      <a:pt x="261" y="3"/>
                    </a:lnTo>
                    <a:lnTo>
                      <a:pt x="265" y="4"/>
                    </a:lnTo>
                    <a:lnTo>
                      <a:pt x="269" y="5"/>
                    </a:lnTo>
                    <a:lnTo>
                      <a:pt x="272" y="6"/>
                    </a:lnTo>
                    <a:lnTo>
                      <a:pt x="275" y="7"/>
                    </a:lnTo>
                    <a:lnTo>
                      <a:pt x="277" y="6"/>
                    </a:lnTo>
                    <a:lnTo>
                      <a:pt x="277" y="6"/>
                    </a:lnTo>
                    <a:lnTo>
                      <a:pt x="279" y="6"/>
                    </a:lnTo>
                    <a:lnTo>
                      <a:pt x="281" y="6"/>
                    </a:lnTo>
                    <a:lnTo>
                      <a:pt x="282" y="6"/>
                    </a:lnTo>
                    <a:lnTo>
                      <a:pt x="283" y="5"/>
                    </a:lnTo>
                    <a:lnTo>
                      <a:pt x="286" y="5"/>
                    </a:lnTo>
                    <a:lnTo>
                      <a:pt x="288" y="4"/>
                    </a:lnTo>
                    <a:lnTo>
                      <a:pt x="291" y="4"/>
                    </a:lnTo>
                    <a:lnTo>
                      <a:pt x="292" y="5"/>
                    </a:lnTo>
                    <a:lnTo>
                      <a:pt x="292" y="6"/>
                    </a:lnTo>
                    <a:lnTo>
                      <a:pt x="290" y="7"/>
                    </a:lnTo>
                    <a:lnTo>
                      <a:pt x="290" y="6"/>
                    </a:lnTo>
                    <a:lnTo>
                      <a:pt x="289" y="7"/>
                    </a:lnTo>
                    <a:lnTo>
                      <a:pt x="288" y="7"/>
                    </a:lnTo>
                    <a:lnTo>
                      <a:pt x="286" y="7"/>
                    </a:lnTo>
                    <a:lnTo>
                      <a:pt x="285" y="8"/>
                    </a:lnTo>
                    <a:lnTo>
                      <a:pt x="284" y="8"/>
                    </a:lnTo>
                    <a:lnTo>
                      <a:pt x="284" y="10"/>
                    </a:lnTo>
                    <a:lnTo>
                      <a:pt x="285" y="12"/>
                    </a:lnTo>
                    <a:lnTo>
                      <a:pt x="286" y="13"/>
                    </a:lnTo>
                    <a:lnTo>
                      <a:pt x="287" y="12"/>
                    </a:lnTo>
                    <a:lnTo>
                      <a:pt x="288" y="13"/>
                    </a:lnTo>
                    <a:lnTo>
                      <a:pt x="289" y="13"/>
                    </a:lnTo>
                    <a:lnTo>
                      <a:pt x="290" y="12"/>
                    </a:lnTo>
                    <a:lnTo>
                      <a:pt x="290" y="12"/>
                    </a:lnTo>
                    <a:lnTo>
                      <a:pt x="291" y="13"/>
                    </a:lnTo>
                    <a:lnTo>
                      <a:pt x="292" y="13"/>
                    </a:lnTo>
                    <a:lnTo>
                      <a:pt x="294" y="13"/>
                    </a:lnTo>
                    <a:lnTo>
                      <a:pt x="295" y="13"/>
                    </a:lnTo>
                    <a:lnTo>
                      <a:pt x="295" y="14"/>
                    </a:lnTo>
                    <a:lnTo>
                      <a:pt x="295" y="15"/>
                    </a:lnTo>
                    <a:lnTo>
                      <a:pt x="296" y="15"/>
                    </a:lnTo>
                    <a:lnTo>
                      <a:pt x="297" y="15"/>
                    </a:lnTo>
                    <a:lnTo>
                      <a:pt x="298" y="15"/>
                    </a:lnTo>
                    <a:lnTo>
                      <a:pt x="299" y="15"/>
                    </a:lnTo>
                    <a:lnTo>
                      <a:pt x="299" y="15"/>
                    </a:lnTo>
                    <a:lnTo>
                      <a:pt x="299" y="14"/>
                    </a:lnTo>
                    <a:lnTo>
                      <a:pt x="300" y="14"/>
                    </a:lnTo>
                    <a:lnTo>
                      <a:pt x="302" y="15"/>
                    </a:lnTo>
                    <a:lnTo>
                      <a:pt x="304" y="14"/>
                    </a:lnTo>
                    <a:lnTo>
                      <a:pt x="304" y="13"/>
                    </a:lnTo>
                    <a:lnTo>
                      <a:pt x="306" y="14"/>
                    </a:lnTo>
                    <a:lnTo>
                      <a:pt x="307" y="13"/>
                    </a:lnTo>
                    <a:lnTo>
                      <a:pt x="308" y="13"/>
                    </a:lnTo>
                    <a:lnTo>
                      <a:pt x="308" y="12"/>
                    </a:lnTo>
                    <a:lnTo>
                      <a:pt x="309" y="14"/>
                    </a:lnTo>
                    <a:lnTo>
                      <a:pt x="310" y="14"/>
                    </a:lnTo>
                    <a:lnTo>
                      <a:pt x="311" y="14"/>
                    </a:lnTo>
                    <a:lnTo>
                      <a:pt x="313" y="15"/>
                    </a:lnTo>
                    <a:lnTo>
                      <a:pt x="315" y="15"/>
                    </a:lnTo>
                    <a:lnTo>
                      <a:pt x="316" y="16"/>
                    </a:lnTo>
                    <a:lnTo>
                      <a:pt x="317" y="16"/>
                    </a:lnTo>
                    <a:lnTo>
                      <a:pt x="318" y="15"/>
                    </a:lnTo>
                    <a:lnTo>
                      <a:pt x="319" y="15"/>
                    </a:lnTo>
                    <a:lnTo>
                      <a:pt x="320" y="14"/>
                    </a:lnTo>
                    <a:lnTo>
                      <a:pt x="321" y="14"/>
                    </a:lnTo>
                    <a:lnTo>
                      <a:pt x="322" y="15"/>
                    </a:lnTo>
                    <a:lnTo>
                      <a:pt x="324" y="16"/>
                    </a:lnTo>
                    <a:lnTo>
                      <a:pt x="326" y="16"/>
                    </a:lnTo>
                    <a:lnTo>
                      <a:pt x="327" y="17"/>
                    </a:lnTo>
                    <a:lnTo>
                      <a:pt x="328" y="17"/>
                    </a:lnTo>
                    <a:lnTo>
                      <a:pt x="329" y="17"/>
                    </a:lnTo>
                    <a:lnTo>
                      <a:pt x="330" y="17"/>
                    </a:lnTo>
                    <a:lnTo>
                      <a:pt x="330" y="18"/>
                    </a:lnTo>
                    <a:lnTo>
                      <a:pt x="333" y="19"/>
                    </a:lnTo>
                    <a:lnTo>
                      <a:pt x="334" y="20"/>
                    </a:lnTo>
                    <a:lnTo>
                      <a:pt x="336" y="20"/>
                    </a:lnTo>
                    <a:lnTo>
                      <a:pt x="338" y="21"/>
                    </a:lnTo>
                    <a:lnTo>
                      <a:pt x="339" y="21"/>
                    </a:lnTo>
                    <a:lnTo>
                      <a:pt x="339" y="22"/>
                    </a:lnTo>
                    <a:lnTo>
                      <a:pt x="340" y="22"/>
                    </a:lnTo>
                    <a:lnTo>
                      <a:pt x="341" y="22"/>
                    </a:lnTo>
                    <a:lnTo>
                      <a:pt x="342" y="23"/>
                    </a:lnTo>
                    <a:lnTo>
                      <a:pt x="343" y="23"/>
                    </a:lnTo>
                    <a:lnTo>
                      <a:pt x="344" y="24"/>
                    </a:lnTo>
                    <a:lnTo>
                      <a:pt x="345" y="25"/>
                    </a:lnTo>
                    <a:lnTo>
                      <a:pt x="347" y="25"/>
                    </a:lnTo>
                    <a:lnTo>
                      <a:pt x="348" y="25"/>
                    </a:lnTo>
                    <a:lnTo>
                      <a:pt x="348" y="25"/>
                    </a:lnTo>
                    <a:lnTo>
                      <a:pt x="349" y="25"/>
                    </a:lnTo>
                    <a:lnTo>
                      <a:pt x="350" y="25"/>
                    </a:lnTo>
                    <a:lnTo>
                      <a:pt x="352" y="26"/>
                    </a:lnTo>
                    <a:lnTo>
                      <a:pt x="352" y="27"/>
                    </a:lnTo>
                    <a:lnTo>
                      <a:pt x="354" y="28"/>
                    </a:lnTo>
                    <a:lnTo>
                      <a:pt x="356" y="28"/>
                    </a:lnTo>
                    <a:lnTo>
                      <a:pt x="357" y="29"/>
                    </a:lnTo>
                    <a:lnTo>
                      <a:pt x="358" y="30"/>
                    </a:lnTo>
                    <a:lnTo>
                      <a:pt x="359" y="30"/>
                    </a:lnTo>
                    <a:lnTo>
                      <a:pt x="361" y="32"/>
                    </a:lnTo>
                    <a:lnTo>
                      <a:pt x="361" y="32"/>
                    </a:lnTo>
                    <a:lnTo>
                      <a:pt x="362" y="33"/>
                    </a:lnTo>
                    <a:lnTo>
                      <a:pt x="365" y="35"/>
                    </a:lnTo>
                    <a:lnTo>
                      <a:pt x="366" y="38"/>
                    </a:lnTo>
                    <a:lnTo>
                      <a:pt x="367" y="39"/>
                    </a:lnTo>
                    <a:lnTo>
                      <a:pt x="368" y="40"/>
                    </a:lnTo>
                    <a:lnTo>
                      <a:pt x="370" y="42"/>
                    </a:lnTo>
                    <a:lnTo>
                      <a:pt x="370" y="41"/>
                    </a:lnTo>
                    <a:lnTo>
                      <a:pt x="369" y="40"/>
                    </a:lnTo>
                    <a:lnTo>
                      <a:pt x="369" y="39"/>
                    </a:lnTo>
                    <a:lnTo>
                      <a:pt x="369" y="37"/>
                    </a:lnTo>
                    <a:lnTo>
                      <a:pt x="370" y="38"/>
                    </a:lnTo>
                    <a:lnTo>
                      <a:pt x="371" y="39"/>
                    </a:lnTo>
                    <a:lnTo>
                      <a:pt x="372" y="40"/>
                    </a:lnTo>
                    <a:lnTo>
                      <a:pt x="374" y="42"/>
                    </a:lnTo>
                    <a:lnTo>
                      <a:pt x="374" y="43"/>
                    </a:lnTo>
                    <a:lnTo>
                      <a:pt x="374" y="44"/>
                    </a:lnTo>
                    <a:lnTo>
                      <a:pt x="375" y="44"/>
                    </a:lnTo>
                    <a:lnTo>
                      <a:pt x="377" y="46"/>
                    </a:lnTo>
                    <a:lnTo>
                      <a:pt x="377" y="47"/>
                    </a:lnTo>
                    <a:lnTo>
                      <a:pt x="378" y="47"/>
                    </a:lnTo>
                    <a:lnTo>
                      <a:pt x="378" y="47"/>
                    </a:lnTo>
                    <a:lnTo>
                      <a:pt x="378" y="48"/>
                    </a:lnTo>
                    <a:lnTo>
                      <a:pt x="378" y="50"/>
                    </a:lnTo>
                    <a:lnTo>
                      <a:pt x="379" y="52"/>
                    </a:lnTo>
                    <a:lnTo>
                      <a:pt x="380" y="53"/>
                    </a:lnTo>
                    <a:lnTo>
                      <a:pt x="381" y="54"/>
                    </a:lnTo>
                    <a:lnTo>
                      <a:pt x="382" y="54"/>
                    </a:lnTo>
                    <a:lnTo>
                      <a:pt x="382" y="55"/>
                    </a:lnTo>
                    <a:lnTo>
                      <a:pt x="383" y="56"/>
                    </a:lnTo>
                    <a:lnTo>
                      <a:pt x="385" y="57"/>
                    </a:lnTo>
                    <a:lnTo>
                      <a:pt x="387" y="59"/>
                    </a:lnTo>
                    <a:lnTo>
                      <a:pt x="387" y="60"/>
                    </a:lnTo>
                    <a:lnTo>
                      <a:pt x="387" y="59"/>
                    </a:lnTo>
                    <a:lnTo>
                      <a:pt x="387" y="59"/>
                    </a:lnTo>
                    <a:lnTo>
                      <a:pt x="387" y="58"/>
                    </a:lnTo>
                    <a:lnTo>
                      <a:pt x="387" y="57"/>
                    </a:lnTo>
                    <a:lnTo>
                      <a:pt x="387" y="58"/>
                    </a:lnTo>
                    <a:lnTo>
                      <a:pt x="388" y="59"/>
                    </a:lnTo>
                    <a:lnTo>
                      <a:pt x="391" y="61"/>
                    </a:lnTo>
                    <a:lnTo>
                      <a:pt x="391" y="62"/>
                    </a:lnTo>
                    <a:lnTo>
                      <a:pt x="391" y="63"/>
                    </a:lnTo>
                    <a:lnTo>
                      <a:pt x="392" y="62"/>
                    </a:lnTo>
                    <a:lnTo>
                      <a:pt x="393" y="62"/>
                    </a:lnTo>
                    <a:lnTo>
                      <a:pt x="393" y="63"/>
                    </a:lnTo>
                    <a:lnTo>
                      <a:pt x="393" y="65"/>
                    </a:lnTo>
                    <a:lnTo>
                      <a:pt x="393" y="65"/>
                    </a:lnTo>
                    <a:lnTo>
                      <a:pt x="393" y="66"/>
                    </a:lnTo>
                    <a:lnTo>
                      <a:pt x="394" y="67"/>
                    </a:lnTo>
                    <a:lnTo>
                      <a:pt x="396" y="69"/>
                    </a:lnTo>
                    <a:lnTo>
                      <a:pt x="398" y="69"/>
                    </a:lnTo>
                    <a:lnTo>
                      <a:pt x="400" y="70"/>
                    </a:lnTo>
                    <a:lnTo>
                      <a:pt x="402" y="69"/>
                    </a:lnTo>
                    <a:lnTo>
                      <a:pt x="404" y="69"/>
                    </a:lnTo>
                    <a:lnTo>
                      <a:pt x="404" y="69"/>
                    </a:lnTo>
                    <a:lnTo>
                      <a:pt x="405" y="69"/>
                    </a:lnTo>
                    <a:lnTo>
                      <a:pt x="405" y="70"/>
                    </a:lnTo>
                    <a:lnTo>
                      <a:pt x="405" y="71"/>
                    </a:lnTo>
                    <a:lnTo>
                      <a:pt x="405" y="72"/>
                    </a:lnTo>
                    <a:lnTo>
                      <a:pt x="403" y="72"/>
                    </a:lnTo>
                    <a:lnTo>
                      <a:pt x="402" y="72"/>
                    </a:lnTo>
                    <a:lnTo>
                      <a:pt x="400" y="73"/>
                    </a:lnTo>
                    <a:lnTo>
                      <a:pt x="400" y="74"/>
                    </a:lnTo>
                    <a:lnTo>
                      <a:pt x="401" y="74"/>
                    </a:lnTo>
                    <a:lnTo>
                      <a:pt x="401" y="75"/>
                    </a:lnTo>
                    <a:lnTo>
                      <a:pt x="400" y="77"/>
                    </a:lnTo>
                    <a:lnTo>
                      <a:pt x="398" y="79"/>
                    </a:lnTo>
                    <a:lnTo>
                      <a:pt x="397" y="80"/>
                    </a:lnTo>
                    <a:lnTo>
                      <a:pt x="396" y="83"/>
                    </a:lnTo>
                    <a:lnTo>
                      <a:pt x="396" y="84"/>
                    </a:lnTo>
                    <a:lnTo>
                      <a:pt x="397" y="84"/>
                    </a:lnTo>
                    <a:lnTo>
                      <a:pt x="400" y="84"/>
                    </a:lnTo>
                    <a:lnTo>
                      <a:pt x="400" y="84"/>
                    </a:lnTo>
                    <a:lnTo>
                      <a:pt x="401" y="85"/>
                    </a:lnTo>
                    <a:lnTo>
                      <a:pt x="403" y="87"/>
                    </a:lnTo>
                    <a:lnTo>
                      <a:pt x="404" y="90"/>
                    </a:lnTo>
                    <a:lnTo>
                      <a:pt x="405" y="95"/>
                    </a:lnTo>
                    <a:lnTo>
                      <a:pt x="405" y="97"/>
                    </a:lnTo>
                    <a:lnTo>
                      <a:pt x="405" y="98"/>
                    </a:lnTo>
                    <a:lnTo>
                      <a:pt x="407" y="99"/>
                    </a:lnTo>
                    <a:lnTo>
                      <a:pt x="408" y="99"/>
                    </a:lnTo>
                    <a:lnTo>
                      <a:pt x="409" y="99"/>
                    </a:lnTo>
                    <a:lnTo>
                      <a:pt x="409" y="100"/>
                    </a:lnTo>
                    <a:lnTo>
                      <a:pt x="410" y="103"/>
                    </a:lnTo>
                    <a:lnTo>
                      <a:pt x="413" y="106"/>
                    </a:lnTo>
                    <a:lnTo>
                      <a:pt x="413" y="107"/>
                    </a:lnTo>
                    <a:lnTo>
                      <a:pt x="415" y="111"/>
                    </a:lnTo>
                    <a:lnTo>
                      <a:pt x="417" y="117"/>
                    </a:lnTo>
                    <a:lnTo>
                      <a:pt x="417" y="118"/>
                    </a:lnTo>
                    <a:lnTo>
                      <a:pt x="418" y="119"/>
                    </a:lnTo>
                    <a:lnTo>
                      <a:pt x="418" y="120"/>
                    </a:lnTo>
                    <a:lnTo>
                      <a:pt x="418" y="121"/>
                    </a:lnTo>
                    <a:lnTo>
                      <a:pt x="419" y="122"/>
                    </a:lnTo>
                    <a:lnTo>
                      <a:pt x="420" y="122"/>
                    </a:lnTo>
                    <a:lnTo>
                      <a:pt x="419" y="122"/>
                    </a:lnTo>
                    <a:lnTo>
                      <a:pt x="417" y="122"/>
                    </a:lnTo>
                    <a:lnTo>
                      <a:pt x="415" y="123"/>
                    </a:lnTo>
                    <a:lnTo>
                      <a:pt x="413" y="124"/>
                    </a:lnTo>
                    <a:lnTo>
                      <a:pt x="410" y="125"/>
                    </a:lnTo>
                    <a:lnTo>
                      <a:pt x="409" y="126"/>
                    </a:lnTo>
                    <a:lnTo>
                      <a:pt x="407" y="131"/>
                    </a:lnTo>
                    <a:lnTo>
                      <a:pt x="405" y="133"/>
                    </a:lnTo>
                    <a:lnTo>
                      <a:pt x="405" y="135"/>
                    </a:lnTo>
                    <a:lnTo>
                      <a:pt x="405" y="136"/>
                    </a:lnTo>
                    <a:lnTo>
                      <a:pt x="407" y="138"/>
                    </a:lnTo>
                    <a:lnTo>
                      <a:pt x="408" y="139"/>
                    </a:lnTo>
                    <a:lnTo>
                      <a:pt x="405" y="141"/>
                    </a:lnTo>
                    <a:lnTo>
                      <a:pt x="396" y="147"/>
                    </a:lnTo>
                    <a:lnTo>
                      <a:pt x="392" y="150"/>
                    </a:lnTo>
                    <a:lnTo>
                      <a:pt x="390" y="152"/>
                    </a:lnTo>
                    <a:lnTo>
                      <a:pt x="388" y="152"/>
                    </a:lnTo>
                    <a:lnTo>
                      <a:pt x="388" y="151"/>
                    </a:lnTo>
                    <a:lnTo>
                      <a:pt x="387" y="148"/>
                    </a:lnTo>
                    <a:lnTo>
                      <a:pt x="387" y="147"/>
                    </a:lnTo>
                    <a:lnTo>
                      <a:pt x="384" y="144"/>
                    </a:lnTo>
                    <a:lnTo>
                      <a:pt x="384" y="144"/>
                    </a:lnTo>
                    <a:lnTo>
                      <a:pt x="383" y="144"/>
                    </a:lnTo>
                    <a:lnTo>
                      <a:pt x="384" y="143"/>
                    </a:lnTo>
                    <a:lnTo>
                      <a:pt x="383" y="142"/>
                    </a:lnTo>
                    <a:lnTo>
                      <a:pt x="379" y="139"/>
                    </a:lnTo>
                    <a:lnTo>
                      <a:pt x="378" y="138"/>
                    </a:lnTo>
                    <a:lnTo>
                      <a:pt x="377" y="140"/>
                    </a:lnTo>
                    <a:lnTo>
                      <a:pt x="377" y="142"/>
                    </a:lnTo>
                    <a:lnTo>
                      <a:pt x="377" y="145"/>
                    </a:lnTo>
                    <a:lnTo>
                      <a:pt x="378" y="147"/>
                    </a:lnTo>
                    <a:lnTo>
                      <a:pt x="379" y="150"/>
                    </a:lnTo>
                    <a:lnTo>
                      <a:pt x="379" y="152"/>
                    </a:lnTo>
                    <a:lnTo>
                      <a:pt x="378" y="153"/>
                    </a:lnTo>
                    <a:lnTo>
                      <a:pt x="378" y="155"/>
                    </a:lnTo>
                    <a:lnTo>
                      <a:pt x="376" y="156"/>
                    </a:lnTo>
                    <a:lnTo>
                      <a:pt x="375" y="156"/>
                    </a:lnTo>
                    <a:lnTo>
                      <a:pt x="373" y="156"/>
                    </a:lnTo>
                    <a:lnTo>
                      <a:pt x="370" y="164"/>
                    </a:lnTo>
                    <a:lnTo>
                      <a:pt x="368" y="173"/>
                    </a:lnTo>
                    <a:lnTo>
                      <a:pt x="366" y="173"/>
                    </a:lnTo>
                    <a:lnTo>
                      <a:pt x="364" y="170"/>
                    </a:lnTo>
                    <a:lnTo>
                      <a:pt x="361" y="167"/>
                    </a:lnTo>
                    <a:lnTo>
                      <a:pt x="360" y="166"/>
                    </a:lnTo>
                    <a:lnTo>
                      <a:pt x="359" y="166"/>
                    </a:lnTo>
                    <a:lnTo>
                      <a:pt x="359" y="165"/>
                    </a:lnTo>
                    <a:lnTo>
                      <a:pt x="359" y="164"/>
                    </a:lnTo>
                    <a:lnTo>
                      <a:pt x="360" y="163"/>
                    </a:lnTo>
                    <a:lnTo>
                      <a:pt x="360" y="162"/>
                    </a:lnTo>
                    <a:lnTo>
                      <a:pt x="359" y="162"/>
                    </a:lnTo>
                    <a:lnTo>
                      <a:pt x="358" y="162"/>
                    </a:lnTo>
                    <a:lnTo>
                      <a:pt x="358" y="162"/>
                    </a:lnTo>
                    <a:lnTo>
                      <a:pt x="358" y="162"/>
                    </a:lnTo>
                    <a:lnTo>
                      <a:pt x="357" y="162"/>
                    </a:lnTo>
                    <a:lnTo>
                      <a:pt x="357" y="161"/>
                    </a:lnTo>
                    <a:lnTo>
                      <a:pt x="358" y="161"/>
                    </a:lnTo>
                    <a:lnTo>
                      <a:pt x="357" y="160"/>
                    </a:lnTo>
                    <a:lnTo>
                      <a:pt x="356" y="159"/>
                    </a:lnTo>
                    <a:lnTo>
                      <a:pt x="356" y="160"/>
                    </a:lnTo>
                    <a:lnTo>
                      <a:pt x="354" y="158"/>
                    </a:lnTo>
                    <a:lnTo>
                      <a:pt x="352" y="157"/>
                    </a:lnTo>
                    <a:lnTo>
                      <a:pt x="352" y="157"/>
                    </a:lnTo>
                    <a:lnTo>
                      <a:pt x="352" y="156"/>
                    </a:lnTo>
                    <a:lnTo>
                      <a:pt x="351" y="155"/>
                    </a:lnTo>
                    <a:lnTo>
                      <a:pt x="351" y="154"/>
                    </a:lnTo>
                    <a:lnTo>
                      <a:pt x="350" y="154"/>
                    </a:lnTo>
                    <a:lnTo>
                      <a:pt x="350" y="153"/>
                    </a:lnTo>
                    <a:lnTo>
                      <a:pt x="349" y="152"/>
                    </a:lnTo>
                    <a:lnTo>
                      <a:pt x="348" y="152"/>
                    </a:lnTo>
                    <a:lnTo>
                      <a:pt x="348" y="153"/>
                    </a:lnTo>
                    <a:lnTo>
                      <a:pt x="348" y="153"/>
                    </a:lnTo>
                    <a:lnTo>
                      <a:pt x="348" y="150"/>
                    </a:lnTo>
                    <a:lnTo>
                      <a:pt x="348" y="148"/>
                    </a:lnTo>
                    <a:lnTo>
                      <a:pt x="347" y="148"/>
                    </a:lnTo>
                    <a:lnTo>
                      <a:pt x="346" y="150"/>
                    </a:lnTo>
                    <a:lnTo>
                      <a:pt x="346" y="149"/>
                    </a:lnTo>
                    <a:lnTo>
                      <a:pt x="346" y="148"/>
                    </a:lnTo>
                    <a:lnTo>
                      <a:pt x="346" y="148"/>
                    </a:lnTo>
                    <a:lnTo>
                      <a:pt x="346" y="147"/>
                    </a:lnTo>
                    <a:lnTo>
                      <a:pt x="346" y="146"/>
                    </a:lnTo>
                    <a:lnTo>
                      <a:pt x="345" y="145"/>
                    </a:lnTo>
                    <a:lnTo>
                      <a:pt x="343" y="144"/>
                    </a:lnTo>
                    <a:lnTo>
                      <a:pt x="343" y="143"/>
                    </a:lnTo>
                    <a:lnTo>
                      <a:pt x="341" y="142"/>
                    </a:lnTo>
                    <a:lnTo>
                      <a:pt x="341" y="141"/>
                    </a:lnTo>
                    <a:lnTo>
                      <a:pt x="340" y="140"/>
                    </a:lnTo>
                    <a:lnTo>
                      <a:pt x="339" y="140"/>
                    </a:lnTo>
                    <a:lnTo>
                      <a:pt x="340" y="139"/>
                    </a:lnTo>
                    <a:lnTo>
                      <a:pt x="340" y="138"/>
                    </a:lnTo>
                    <a:lnTo>
                      <a:pt x="340" y="137"/>
                    </a:lnTo>
                    <a:lnTo>
                      <a:pt x="340" y="135"/>
                    </a:lnTo>
                    <a:lnTo>
                      <a:pt x="338" y="132"/>
                    </a:lnTo>
                    <a:lnTo>
                      <a:pt x="338" y="131"/>
                    </a:lnTo>
                    <a:lnTo>
                      <a:pt x="337" y="129"/>
                    </a:lnTo>
                    <a:lnTo>
                      <a:pt x="335" y="127"/>
                    </a:lnTo>
                    <a:lnTo>
                      <a:pt x="334" y="126"/>
                    </a:lnTo>
                    <a:lnTo>
                      <a:pt x="332" y="124"/>
                    </a:lnTo>
                    <a:lnTo>
                      <a:pt x="331" y="122"/>
                    </a:lnTo>
                    <a:lnTo>
                      <a:pt x="330" y="119"/>
                    </a:lnTo>
                    <a:lnTo>
                      <a:pt x="330" y="118"/>
                    </a:lnTo>
                    <a:lnTo>
                      <a:pt x="330" y="118"/>
                    </a:lnTo>
                    <a:lnTo>
                      <a:pt x="330" y="117"/>
                    </a:lnTo>
                    <a:lnTo>
                      <a:pt x="330" y="114"/>
                    </a:lnTo>
                    <a:lnTo>
                      <a:pt x="329" y="113"/>
                    </a:lnTo>
                    <a:lnTo>
                      <a:pt x="330" y="113"/>
                    </a:lnTo>
                    <a:lnTo>
                      <a:pt x="330" y="111"/>
                    </a:lnTo>
                    <a:lnTo>
                      <a:pt x="331" y="110"/>
                    </a:lnTo>
                    <a:lnTo>
                      <a:pt x="332" y="113"/>
                    </a:lnTo>
                    <a:lnTo>
                      <a:pt x="333" y="113"/>
                    </a:lnTo>
                    <a:lnTo>
                      <a:pt x="334" y="113"/>
                    </a:lnTo>
                    <a:lnTo>
                      <a:pt x="335" y="113"/>
                    </a:lnTo>
                    <a:lnTo>
                      <a:pt x="337" y="113"/>
                    </a:lnTo>
                    <a:lnTo>
                      <a:pt x="340" y="112"/>
                    </a:lnTo>
                    <a:lnTo>
                      <a:pt x="343" y="109"/>
                    </a:lnTo>
                    <a:lnTo>
                      <a:pt x="343" y="107"/>
                    </a:lnTo>
                    <a:lnTo>
                      <a:pt x="343" y="105"/>
                    </a:lnTo>
                    <a:lnTo>
                      <a:pt x="343" y="105"/>
                    </a:lnTo>
                    <a:lnTo>
                      <a:pt x="342" y="104"/>
                    </a:lnTo>
                    <a:lnTo>
                      <a:pt x="341" y="103"/>
                    </a:lnTo>
                    <a:lnTo>
                      <a:pt x="339" y="100"/>
                    </a:lnTo>
                    <a:lnTo>
                      <a:pt x="339" y="100"/>
                    </a:lnTo>
                    <a:lnTo>
                      <a:pt x="339" y="100"/>
                    </a:lnTo>
                    <a:lnTo>
                      <a:pt x="340" y="100"/>
                    </a:lnTo>
                    <a:lnTo>
                      <a:pt x="341" y="100"/>
                    </a:lnTo>
                    <a:lnTo>
                      <a:pt x="342" y="100"/>
                    </a:lnTo>
                    <a:lnTo>
                      <a:pt x="342" y="99"/>
                    </a:lnTo>
                    <a:lnTo>
                      <a:pt x="341" y="98"/>
                    </a:lnTo>
                    <a:lnTo>
                      <a:pt x="342" y="97"/>
                    </a:lnTo>
                    <a:lnTo>
                      <a:pt x="342" y="96"/>
                    </a:lnTo>
                    <a:lnTo>
                      <a:pt x="343" y="97"/>
                    </a:lnTo>
                    <a:lnTo>
                      <a:pt x="343" y="98"/>
                    </a:lnTo>
                    <a:lnTo>
                      <a:pt x="344" y="98"/>
                    </a:lnTo>
                    <a:lnTo>
                      <a:pt x="345" y="98"/>
                    </a:lnTo>
                    <a:lnTo>
                      <a:pt x="346" y="98"/>
                    </a:lnTo>
                    <a:lnTo>
                      <a:pt x="347" y="96"/>
                    </a:lnTo>
                    <a:lnTo>
                      <a:pt x="348" y="96"/>
                    </a:lnTo>
                    <a:lnTo>
                      <a:pt x="347" y="95"/>
                    </a:lnTo>
                    <a:lnTo>
                      <a:pt x="348" y="94"/>
                    </a:lnTo>
                    <a:lnTo>
                      <a:pt x="348" y="92"/>
                    </a:lnTo>
                    <a:lnTo>
                      <a:pt x="349" y="91"/>
                    </a:lnTo>
                    <a:lnTo>
                      <a:pt x="349" y="91"/>
                    </a:lnTo>
                    <a:lnTo>
                      <a:pt x="349" y="90"/>
                    </a:lnTo>
                    <a:lnTo>
                      <a:pt x="349" y="89"/>
                    </a:lnTo>
                    <a:lnTo>
                      <a:pt x="350" y="89"/>
                    </a:lnTo>
                    <a:lnTo>
                      <a:pt x="351" y="89"/>
                    </a:lnTo>
                    <a:lnTo>
                      <a:pt x="352" y="91"/>
                    </a:lnTo>
                    <a:lnTo>
                      <a:pt x="352" y="92"/>
                    </a:lnTo>
                    <a:lnTo>
                      <a:pt x="352" y="93"/>
                    </a:lnTo>
                    <a:lnTo>
                      <a:pt x="353" y="94"/>
                    </a:lnTo>
                    <a:lnTo>
                      <a:pt x="355" y="94"/>
                    </a:lnTo>
                    <a:lnTo>
                      <a:pt x="356" y="94"/>
                    </a:lnTo>
                    <a:lnTo>
                      <a:pt x="356" y="95"/>
                    </a:lnTo>
                    <a:lnTo>
                      <a:pt x="357" y="96"/>
                    </a:lnTo>
                    <a:lnTo>
                      <a:pt x="358" y="100"/>
                    </a:lnTo>
                    <a:lnTo>
                      <a:pt x="359" y="100"/>
                    </a:lnTo>
                    <a:lnTo>
                      <a:pt x="360" y="101"/>
                    </a:lnTo>
                    <a:lnTo>
                      <a:pt x="361" y="101"/>
                    </a:lnTo>
                    <a:lnTo>
                      <a:pt x="362" y="100"/>
                    </a:lnTo>
                    <a:lnTo>
                      <a:pt x="363" y="100"/>
                    </a:lnTo>
                    <a:lnTo>
                      <a:pt x="364" y="102"/>
                    </a:lnTo>
                    <a:lnTo>
                      <a:pt x="365" y="103"/>
                    </a:lnTo>
                    <a:lnTo>
                      <a:pt x="365" y="103"/>
                    </a:lnTo>
                    <a:lnTo>
                      <a:pt x="366" y="103"/>
                    </a:lnTo>
                    <a:lnTo>
                      <a:pt x="366" y="102"/>
                    </a:lnTo>
                    <a:lnTo>
                      <a:pt x="365" y="102"/>
                    </a:lnTo>
                    <a:lnTo>
                      <a:pt x="364" y="101"/>
                    </a:lnTo>
                    <a:lnTo>
                      <a:pt x="364" y="100"/>
                    </a:lnTo>
                    <a:lnTo>
                      <a:pt x="363" y="100"/>
                    </a:lnTo>
                    <a:lnTo>
                      <a:pt x="366" y="100"/>
                    </a:lnTo>
                    <a:lnTo>
                      <a:pt x="369" y="101"/>
                    </a:lnTo>
                    <a:lnTo>
                      <a:pt x="369" y="102"/>
                    </a:lnTo>
                    <a:lnTo>
                      <a:pt x="371" y="104"/>
                    </a:lnTo>
                    <a:lnTo>
                      <a:pt x="372" y="104"/>
                    </a:lnTo>
                    <a:lnTo>
                      <a:pt x="372" y="105"/>
                    </a:lnTo>
                    <a:lnTo>
                      <a:pt x="373" y="106"/>
                    </a:lnTo>
                    <a:lnTo>
                      <a:pt x="373" y="107"/>
                    </a:lnTo>
                    <a:lnTo>
                      <a:pt x="374" y="106"/>
                    </a:lnTo>
                    <a:lnTo>
                      <a:pt x="374" y="107"/>
                    </a:lnTo>
                    <a:lnTo>
                      <a:pt x="375" y="108"/>
                    </a:lnTo>
                    <a:lnTo>
                      <a:pt x="375" y="109"/>
                    </a:lnTo>
                    <a:lnTo>
                      <a:pt x="376" y="109"/>
                    </a:lnTo>
                    <a:lnTo>
                      <a:pt x="377" y="110"/>
                    </a:lnTo>
                    <a:lnTo>
                      <a:pt x="378" y="109"/>
                    </a:lnTo>
                    <a:lnTo>
                      <a:pt x="379" y="109"/>
                    </a:lnTo>
                    <a:lnTo>
                      <a:pt x="377" y="109"/>
                    </a:lnTo>
                    <a:lnTo>
                      <a:pt x="374" y="105"/>
                    </a:lnTo>
                    <a:lnTo>
                      <a:pt x="373" y="105"/>
                    </a:lnTo>
                    <a:lnTo>
                      <a:pt x="369" y="101"/>
                    </a:lnTo>
                    <a:lnTo>
                      <a:pt x="369" y="100"/>
                    </a:lnTo>
                    <a:lnTo>
                      <a:pt x="368" y="100"/>
                    </a:lnTo>
                    <a:lnTo>
                      <a:pt x="361" y="99"/>
                    </a:lnTo>
                    <a:lnTo>
                      <a:pt x="360" y="98"/>
                    </a:lnTo>
                    <a:lnTo>
                      <a:pt x="359" y="97"/>
                    </a:lnTo>
                    <a:lnTo>
                      <a:pt x="358" y="96"/>
                    </a:lnTo>
                    <a:lnTo>
                      <a:pt x="357" y="94"/>
                    </a:lnTo>
                    <a:lnTo>
                      <a:pt x="356" y="91"/>
                    </a:lnTo>
                    <a:lnTo>
                      <a:pt x="356" y="89"/>
                    </a:lnTo>
                    <a:lnTo>
                      <a:pt x="356" y="88"/>
                    </a:lnTo>
                    <a:lnTo>
                      <a:pt x="356" y="87"/>
                    </a:lnTo>
                    <a:lnTo>
                      <a:pt x="355" y="87"/>
                    </a:lnTo>
                    <a:lnTo>
                      <a:pt x="354" y="86"/>
                    </a:lnTo>
                    <a:lnTo>
                      <a:pt x="353" y="85"/>
                    </a:lnTo>
                    <a:lnTo>
                      <a:pt x="353" y="83"/>
                    </a:lnTo>
                    <a:lnTo>
                      <a:pt x="354" y="83"/>
                    </a:lnTo>
                    <a:lnTo>
                      <a:pt x="354" y="82"/>
                    </a:lnTo>
                    <a:lnTo>
                      <a:pt x="354" y="81"/>
                    </a:lnTo>
                    <a:lnTo>
                      <a:pt x="353" y="81"/>
                    </a:lnTo>
                    <a:lnTo>
                      <a:pt x="352" y="80"/>
                    </a:lnTo>
                    <a:lnTo>
                      <a:pt x="352" y="79"/>
                    </a:lnTo>
                    <a:lnTo>
                      <a:pt x="352" y="78"/>
                    </a:lnTo>
                    <a:lnTo>
                      <a:pt x="352" y="78"/>
                    </a:lnTo>
                    <a:lnTo>
                      <a:pt x="351" y="78"/>
                    </a:lnTo>
                    <a:lnTo>
                      <a:pt x="351" y="78"/>
                    </a:lnTo>
                    <a:lnTo>
                      <a:pt x="351" y="80"/>
                    </a:lnTo>
                    <a:lnTo>
                      <a:pt x="352" y="81"/>
                    </a:lnTo>
                    <a:lnTo>
                      <a:pt x="352" y="81"/>
                    </a:lnTo>
                    <a:lnTo>
                      <a:pt x="352" y="82"/>
                    </a:lnTo>
                    <a:lnTo>
                      <a:pt x="352" y="84"/>
                    </a:lnTo>
                    <a:lnTo>
                      <a:pt x="354" y="87"/>
                    </a:lnTo>
                    <a:lnTo>
                      <a:pt x="354" y="87"/>
                    </a:lnTo>
                    <a:lnTo>
                      <a:pt x="353" y="88"/>
                    </a:lnTo>
                    <a:lnTo>
                      <a:pt x="352" y="86"/>
                    </a:lnTo>
                    <a:lnTo>
                      <a:pt x="351" y="85"/>
                    </a:lnTo>
                    <a:lnTo>
                      <a:pt x="350" y="84"/>
                    </a:lnTo>
                    <a:lnTo>
                      <a:pt x="349" y="84"/>
                    </a:lnTo>
                    <a:lnTo>
                      <a:pt x="348" y="85"/>
                    </a:lnTo>
                    <a:lnTo>
                      <a:pt x="348" y="86"/>
                    </a:lnTo>
                    <a:lnTo>
                      <a:pt x="348" y="87"/>
                    </a:lnTo>
                    <a:lnTo>
                      <a:pt x="347" y="89"/>
                    </a:lnTo>
                    <a:lnTo>
                      <a:pt x="346" y="90"/>
                    </a:lnTo>
                    <a:lnTo>
                      <a:pt x="344" y="90"/>
                    </a:lnTo>
                    <a:lnTo>
                      <a:pt x="343" y="91"/>
                    </a:lnTo>
                    <a:lnTo>
                      <a:pt x="343" y="90"/>
                    </a:lnTo>
                    <a:lnTo>
                      <a:pt x="342" y="90"/>
                    </a:lnTo>
                    <a:lnTo>
                      <a:pt x="342" y="89"/>
                    </a:lnTo>
                    <a:lnTo>
                      <a:pt x="343" y="88"/>
                    </a:lnTo>
                    <a:lnTo>
                      <a:pt x="345" y="87"/>
                    </a:lnTo>
                    <a:lnTo>
                      <a:pt x="345" y="87"/>
                    </a:lnTo>
                    <a:lnTo>
                      <a:pt x="346" y="87"/>
                    </a:lnTo>
                    <a:lnTo>
                      <a:pt x="346" y="85"/>
                    </a:lnTo>
                    <a:lnTo>
                      <a:pt x="346" y="83"/>
                    </a:lnTo>
                    <a:lnTo>
                      <a:pt x="344" y="79"/>
                    </a:lnTo>
                    <a:lnTo>
                      <a:pt x="343" y="79"/>
                    </a:lnTo>
                    <a:lnTo>
                      <a:pt x="343" y="80"/>
                    </a:lnTo>
                    <a:lnTo>
                      <a:pt x="343" y="81"/>
                    </a:lnTo>
                    <a:lnTo>
                      <a:pt x="344" y="81"/>
                    </a:lnTo>
                    <a:lnTo>
                      <a:pt x="345" y="82"/>
                    </a:lnTo>
                    <a:lnTo>
                      <a:pt x="345" y="83"/>
                    </a:lnTo>
                    <a:lnTo>
                      <a:pt x="344" y="84"/>
                    </a:lnTo>
                    <a:lnTo>
                      <a:pt x="343" y="85"/>
                    </a:lnTo>
                    <a:lnTo>
                      <a:pt x="344" y="86"/>
                    </a:lnTo>
                    <a:lnTo>
                      <a:pt x="344" y="87"/>
                    </a:lnTo>
                    <a:lnTo>
                      <a:pt x="343" y="87"/>
                    </a:lnTo>
                    <a:lnTo>
                      <a:pt x="343" y="87"/>
                    </a:lnTo>
                    <a:lnTo>
                      <a:pt x="343" y="86"/>
                    </a:lnTo>
                    <a:lnTo>
                      <a:pt x="342" y="86"/>
                    </a:lnTo>
                    <a:lnTo>
                      <a:pt x="342" y="85"/>
                    </a:lnTo>
                    <a:lnTo>
                      <a:pt x="343" y="84"/>
                    </a:lnTo>
                    <a:lnTo>
                      <a:pt x="343" y="83"/>
                    </a:lnTo>
                    <a:lnTo>
                      <a:pt x="343" y="83"/>
                    </a:lnTo>
                    <a:lnTo>
                      <a:pt x="342" y="82"/>
                    </a:lnTo>
                    <a:lnTo>
                      <a:pt x="343" y="83"/>
                    </a:lnTo>
                    <a:lnTo>
                      <a:pt x="342" y="83"/>
                    </a:lnTo>
                    <a:lnTo>
                      <a:pt x="341" y="84"/>
                    </a:lnTo>
                    <a:lnTo>
                      <a:pt x="340" y="86"/>
                    </a:lnTo>
                    <a:lnTo>
                      <a:pt x="339" y="86"/>
                    </a:lnTo>
                    <a:lnTo>
                      <a:pt x="339" y="85"/>
                    </a:lnTo>
                    <a:lnTo>
                      <a:pt x="338" y="83"/>
                    </a:lnTo>
                    <a:lnTo>
                      <a:pt x="338" y="83"/>
                    </a:lnTo>
                    <a:lnTo>
                      <a:pt x="338" y="84"/>
                    </a:lnTo>
                    <a:lnTo>
                      <a:pt x="336" y="86"/>
                    </a:lnTo>
                    <a:lnTo>
                      <a:pt x="335" y="87"/>
                    </a:lnTo>
                    <a:lnTo>
                      <a:pt x="334" y="87"/>
                    </a:lnTo>
                    <a:lnTo>
                      <a:pt x="334" y="86"/>
                    </a:lnTo>
                    <a:lnTo>
                      <a:pt x="333" y="82"/>
                    </a:lnTo>
                    <a:lnTo>
                      <a:pt x="332" y="80"/>
                    </a:lnTo>
                    <a:lnTo>
                      <a:pt x="333" y="79"/>
                    </a:lnTo>
                    <a:lnTo>
                      <a:pt x="332" y="79"/>
                    </a:lnTo>
                    <a:lnTo>
                      <a:pt x="332" y="80"/>
                    </a:lnTo>
                    <a:lnTo>
                      <a:pt x="331" y="80"/>
                    </a:lnTo>
                    <a:lnTo>
                      <a:pt x="331" y="78"/>
                    </a:lnTo>
                    <a:lnTo>
                      <a:pt x="331" y="80"/>
                    </a:lnTo>
                    <a:lnTo>
                      <a:pt x="332" y="84"/>
                    </a:lnTo>
                    <a:lnTo>
                      <a:pt x="333" y="87"/>
                    </a:lnTo>
                    <a:lnTo>
                      <a:pt x="334" y="88"/>
                    </a:lnTo>
                    <a:lnTo>
                      <a:pt x="334" y="90"/>
                    </a:lnTo>
                    <a:lnTo>
                      <a:pt x="333" y="94"/>
                    </a:lnTo>
                    <a:lnTo>
                      <a:pt x="332" y="93"/>
                    </a:lnTo>
                    <a:lnTo>
                      <a:pt x="331" y="92"/>
                    </a:lnTo>
                    <a:lnTo>
                      <a:pt x="330" y="92"/>
                    </a:lnTo>
                    <a:lnTo>
                      <a:pt x="329" y="90"/>
                    </a:lnTo>
                    <a:lnTo>
                      <a:pt x="328" y="90"/>
                    </a:lnTo>
                    <a:lnTo>
                      <a:pt x="329" y="89"/>
                    </a:lnTo>
                    <a:lnTo>
                      <a:pt x="329" y="87"/>
                    </a:lnTo>
                    <a:lnTo>
                      <a:pt x="328" y="87"/>
                    </a:lnTo>
                    <a:lnTo>
                      <a:pt x="328" y="86"/>
                    </a:lnTo>
                    <a:lnTo>
                      <a:pt x="327" y="86"/>
                    </a:lnTo>
                    <a:lnTo>
                      <a:pt x="327" y="87"/>
                    </a:lnTo>
                    <a:lnTo>
                      <a:pt x="326" y="87"/>
                    </a:lnTo>
                    <a:lnTo>
                      <a:pt x="326" y="87"/>
                    </a:lnTo>
                    <a:lnTo>
                      <a:pt x="326" y="87"/>
                    </a:lnTo>
                    <a:lnTo>
                      <a:pt x="326" y="86"/>
                    </a:lnTo>
                    <a:lnTo>
                      <a:pt x="326" y="85"/>
                    </a:lnTo>
                    <a:lnTo>
                      <a:pt x="326" y="84"/>
                    </a:lnTo>
                    <a:lnTo>
                      <a:pt x="326" y="82"/>
                    </a:lnTo>
                    <a:lnTo>
                      <a:pt x="326" y="80"/>
                    </a:lnTo>
                    <a:lnTo>
                      <a:pt x="323" y="78"/>
                    </a:lnTo>
                    <a:lnTo>
                      <a:pt x="322" y="77"/>
                    </a:lnTo>
                    <a:lnTo>
                      <a:pt x="323" y="77"/>
                    </a:lnTo>
                    <a:lnTo>
                      <a:pt x="324" y="77"/>
                    </a:lnTo>
                    <a:lnTo>
                      <a:pt x="325" y="77"/>
                    </a:lnTo>
                    <a:lnTo>
                      <a:pt x="326" y="77"/>
                    </a:lnTo>
                    <a:lnTo>
                      <a:pt x="325" y="75"/>
                    </a:lnTo>
                    <a:lnTo>
                      <a:pt x="324" y="74"/>
                    </a:lnTo>
                    <a:lnTo>
                      <a:pt x="324" y="72"/>
                    </a:lnTo>
                    <a:lnTo>
                      <a:pt x="320" y="71"/>
                    </a:lnTo>
                    <a:lnTo>
                      <a:pt x="320" y="69"/>
                    </a:lnTo>
                    <a:lnTo>
                      <a:pt x="321" y="69"/>
                    </a:lnTo>
                    <a:lnTo>
                      <a:pt x="320" y="69"/>
                    </a:lnTo>
                    <a:lnTo>
                      <a:pt x="319" y="70"/>
                    </a:lnTo>
                    <a:lnTo>
                      <a:pt x="319" y="69"/>
                    </a:lnTo>
                    <a:lnTo>
                      <a:pt x="318" y="69"/>
                    </a:lnTo>
                    <a:lnTo>
                      <a:pt x="317" y="69"/>
                    </a:lnTo>
                    <a:lnTo>
                      <a:pt x="317" y="70"/>
                    </a:lnTo>
                    <a:lnTo>
                      <a:pt x="317" y="69"/>
                    </a:lnTo>
                    <a:lnTo>
                      <a:pt x="316" y="69"/>
                    </a:lnTo>
                    <a:lnTo>
                      <a:pt x="316" y="67"/>
                    </a:lnTo>
                    <a:lnTo>
                      <a:pt x="317" y="66"/>
                    </a:lnTo>
                    <a:lnTo>
                      <a:pt x="317" y="65"/>
                    </a:lnTo>
                    <a:lnTo>
                      <a:pt x="317" y="64"/>
                    </a:lnTo>
                    <a:lnTo>
                      <a:pt x="317" y="62"/>
                    </a:lnTo>
                    <a:lnTo>
                      <a:pt x="316" y="62"/>
                    </a:lnTo>
                    <a:lnTo>
                      <a:pt x="316" y="63"/>
                    </a:lnTo>
                    <a:lnTo>
                      <a:pt x="316" y="65"/>
                    </a:lnTo>
                    <a:lnTo>
                      <a:pt x="316" y="65"/>
                    </a:lnTo>
                    <a:lnTo>
                      <a:pt x="315" y="65"/>
                    </a:lnTo>
                    <a:lnTo>
                      <a:pt x="314" y="67"/>
                    </a:lnTo>
                    <a:lnTo>
                      <a:pt x="312" y="64"/>
                    </a:lnTo>
                    <a:lnTo>
                      <a:pt x="309" y="64"/>
                    </a:lnTo>
                    <a:lnTo>
                      <a:pt x="308" y="63"/>
                    </a:lnTo>
                    <a:lnTo>
                      <a:pt x="307" y="60"/>
                    </a:lnTo>
                    <a:lnTo>
                      <a:pt x="306" y="59"/>
                    </a:lnTo>
                    <a:lnTo>
                      <a:pt x="306" y="58"/>
                    </a:lnTo>
                    <a:lnTo>
                      <a:pt x="305" y="58"/>
                    </a:lnTo>
                    <a:lnTo>
                      <a:pt x="304" y="57"/>
                    </a:lnTo>
                    <a:lnTo>
                      <a:pt x="304" y="56"/>
                    </a:lnTo>
                    <a:lnTo>
                      <a:pt x="304" y="56"/>
                    </a:lnTo>
                    <a:lnTo>
                      <a:pt x="304" y="57"/>
                    </a:lnTo>
                    <a:lnTo>
                      <a:pt x="304" y="58"/>
                    </a:lnTo>
                    <a:lnTo>
                      <a:pt x="304" y="59"/>
                    </a:lnTo>
                    <a:lnTo>
                      <a:pt x="302" y="59"/>
                    </a:lnTo>
                    <a:lnTo>
                      <a:pt x="301" y="59"/>
                    </a:lnTo>
                    <a:lnTo>
                      <a:pt x="300" y="59"/>
                    </a:lnTo>
                    <a:lnTo>
                      <a:pt x="299" y="57"/>
                    </a:lnTo>
                    <a:lnTo>
                      <a:pt x="299" y="56"/>
                    </a:lnTo>
                    <a:lnTo>
                      <a:pt x="299" y="55"/>
                    </a:lnTo>
                    <a:lnTo>
                      <a:pt x="298" y="54"/>
                    </a:lnTo>
                    <a:lnTo>
                      <a:pt x="289" y="48"/>
                    </a:lnTo>
                    <a:lnTo>
                      <a:pt x="285" y="47"/>
                    </a:lnTo>
                    <a:lnTo>
                      <a:pt x="283" y="47"/>
                    </a:lnTo>
                    <a:lnTo>
                      <a:pt x="282" y="46"/>
                    </a:lnTo>
                    <a:lnTo>
                      <a:pt x="282" y="45"/>
                    </a:lnTo>
                    <a:lnTo>
                      <a:pt x="283" y="45"/>
                    </a:lnTo>
                    <a:lnTo>
                      <a:pt x="283" y="44"/>
                    </a:lnTo>
                    <a:lnTo>
                      <a:pt x="283" y="43"/>
                    </a:lnTo>
                    <a:lnTo>
                      <a:pt x="283" y="41"/>
                    </a:lnTo>
                    <a:lnTo>
                      <a:pt x="282" y="40"/>
                    </a:lnTo>
                    <a:lnTo>
                      <a:pt x="282" y="40"/>
                    </a:lnTo>
                    <a:lnTo>
                      <a:pt x="282" y="39"/>
                    </a:lnTo>
                    <a:lnTo>
                      <a:pt x="284" y="39"/>
                    </a:lnTo>
                    <a:lnTo>
                      <a:pt x="285" y="38"/>
                    </a:lnTo>
                    <a:lnTo>
                      <a:pt x="285" y="37"/>
                    </a:lnTo>
                    <a:lnTo>
                      <a:pt x="286" y="37"/>
                    </a:lnTo>
                    <a:lnTo>
                      <a:pt x="286" y="38"/>
                    </a:lnTo>
                    <a:lnTo>
                      <a:pt x="287" y="38"/>
                    </a:lnTo>
                    <a:lnTo>
                      <a:pt x="288" y="37"/>
                    </a:lnTo>
                    <a:lnTo>
                      <a:pt x="290" y="36"/>
                    </a:lnTo>
                    <a:lnTo>
                      <a:pt x="290" y="36"/>
                    </a:lnTo>
                    <a:lnTo>
                      <a:pt x="290" y="35"/>
                    </a:lnTo>
                    <a:lnTo>
                      <a:pt x="290" y="35"/>
                    </a:lnTo>
                    <a:lnTo>
                      <a:pt x="289" y="35"/>
                    </a:lnTo>
                    <a:lnTo>
                      <a:pt x="289" y="36"/>
                    </a:lnTo>
                    <a:lnTo>
                      <a:pt x="288" y="36"/>
                    </a:lnTo>
                    <a:lnTo>
                      <a:pt x="287" y="37"/>
                    </a:lnTo>
                    <a:lnTo>
                      <a:pt x="286" y="38"/>
                    </a:lnTo>
                    <a:lnTo>
                      <a:pt x="286" y="37"/>
                    </a:lnTo>
                    <a:lnTo>
                      <a:pt x="286" y="36"/>
                    </a:lnTo>
                    <a:lnTo>
                      <a:pt x="285" y="36"/>
                    </a:lnTo>
                    <a:lnTo>
                      <a:pt x="285" y="37"/>
                    </a:lnTo>
                    <a:lnTo>
                      <a:pt x="284" y="38"/>
                    </a:lnTo>
                    <a:lnTo>
                      <a:pt x="283" y="39"/>
                    </a:lnTo>
                    <a:lnTo>
                      <a:pt x="282" y="39"/>
                    </a:lnTo>
                    <a:lnTo>
                      <a:pt x="282" y="39"/>
                    </a:lnTo>
                    <a:lnTo>
                      <a:pt x="281" y="39"/>
                    </a:lnTo>
                    <a:lnTo>
                      <a:pt x="281" y="40"/>
                    </a:lnTo>
                    <a:lnTo>
                      <a:pt x="280" y="40"/>
                    </a:lnTo>
                    <a:lnTo>
                      <a:pt x="281" y="41"/>
                    </a:lnTo>
                    <a:lnTo>
                      <a:pt x="282" y="41"/>
                    </a:lnTo>
                    <a:lnTo>
                      <a:pt x="282" y="42"/>
                    </a:lnTo>
                    <a:lnTo>
                      <a:pt x="282" y="43"/>
                    </a:lnTo>
                    <a:lnTo>
                      <a:pt x="282" y="44"/>
                    </a:lnTo>
                    <a:lnTo>
                      <a:pt x="282" y="45"/>
                    </a:lnTo>
                    <a:lnTo>
                      <a:pt x="281" y="46"/>
                    </a:lnTo>
                    <a:lnTo>
                      <a:pt x="279" y="46"/>
                    </a:lnTo>
                    <a:lnTo>
                      <a:pt x="277" y="45"/>
                    </a:lnTo>
                    <a:lnTo>
                      <a:pt x="277" y="44"/>
                    </a:lnTo>
                    <a:lnTo>
                      <a:pt x="277" y="45"/>
                    </a:lnTo>
                    <a:lnTo>
                      <a:pt x="275" y="45"/>
                    </a:lnTo>
                    <a:lnTo>
                      <a:pt x="269" y="44"/>
                    </a:lnTo>
                    <a:lnTo>
                      <a:pt x="268" y="45"/>
                    </a:lnTo>
                    <a:lnTo>
                      <a:pt x="267" y="45"/>
                    </a:lnTo>
                    <a:lnTo>
                      <a:pt x="267" y="44"/>
                    </a:lnTo>
                    <a:lnTo>
                      <a:pt x="265" y="45"/>
                    </a:lnTo>
                    <a:lnTo>
                      <a:pt x="261" y="44"/>
                    </a:lnTo>
                    <a:lnTo>
                      <a:pt x="260" y="45"/>
                    </a:lnTo>
                    <a:lnTo>
                      <a:pt x="259" y="45"/>
                    </a:lnTo>
                    <a:lnTo>
                      <a:pt x="258" y="45"/>
                    </a:lnTo>
                    <a:lnTo>
                      <a:pt x="256" y="45"/>
                    </a:lnTo>
                    <a:lnTo>
                      <a:pt x="255" y="46"/>
                    </a:lnTo>
                    <a:lnTo>
                      <a:pt x="255" y="46"/>
                    </a:lnTo>
                    <a:lnTo>
                      <a:pt x="255" y="47"/>
                    </a:lnTo>
                    <a:lnTo>
                      <a:pt x="254" y="47"/>
                    </a:lnTo>
                    <a:lnTo>
                      <a:pt x="251" y="48"/>
                    </a:lnTo>
                    <a:lnTo>
                      <a:pt x="251" y="49"/>
                    </a:lnTo>
                    <a:lnTo>
                      <a:pt x="251" y="50"/>
                    </a:lnTo>
                    <a:lnTo>
                      <a:pt x="251" y="50"/>
                    </a:lnTo>
                    <a:lnTo>
                      <a:pt x="252" y="52"/>
                    </a:lnTo>
                    <a:lnTo>
                      <a:pt x="252" y="53"/>
                    </a:lnTo>
                    <a:lnTo>
                      <a:pt x="251" y="52"/>
                    </a:lnTo>
                    <a:lnTo>
                      <a:pt x="251" y="52"/>
                    </a:lnTo>
                    <a:lnTo>
                      <a:pt x="249" y="50"/>
                    </a:lnTo>
                    <a:lnTo>
                      <a:pt x="249" y="48"/>
                    </a:lnTo>
                    <a:lnTo>
                      <a:pt x="248" y="48"/>
                    </a:lnTo>
                    <a:lnTo>
                      <a:pt x="248" y="49"/>
                    </a:lnTo>
                    <a:lnTo>
                      <a:pt x="249" y="49"/>
                    </a:lnTo>
                    <a:lnTo>
                      <a:pt x="249" y="50"/>
                    </a:lnTo>
                    <a:lnTo>
                      <a:pt x="248" y="50"/>
                    </a:lnTo>
                    <a:lnTo>
                      <a:pt x="249" y="52"/>
                    </a:lnTo>
                    <a:lnTo>
                      <a:pt x="249" y="53"/>
                    </a:lnTo>
                    <a:lnTo>
                      <a:pt x="247" y="54"/>
                    </a:lnTo>
                    <a:lnTo>
                      <a:pt x="246" y="54"/>
                    </a:lnTo>
                    <a:lnTo>
                      <a:pt x="242" y="54"/>
                    </a:lnTo>
                    <a:lnTo>
                      <a:pt x="242" y="55"/>
                    </a:lnTo>
                    <a:lnTo>
                      <a:pt x="242" y="56"/>
                    </a:lnTo>
                    <a:lnTo>
                      <a:pt x="242" y="56"/>
                    </a:lnTo>
                    <a:lnTo>
                      <a:pt x="242" y="56"/>
                    </a:lnTo>
                    <a:lnTo>
                      <a:pt x="241" y="56"/>
                    </a:lnTo>
                    <a:lnTo>
                      <a:pt x="240" y="56"/>
                    </a:lnTo>
                    <a:lnTo>
                      <a:pt x="239" y="56"/>
                    </a:lnTo>
                    <a:lnTo>
                      <a:pt x="238" y="55"/>
                    </a:lnTo>
                    <a:lnTo>
                      <a:pt x="238" y="56"/>
                    </a:lnTo>
                    <a:lnTo>
                      <a:pt x="239" y="56"/>
                    </a:lnTo>
                    <a:lnTo>
                      <a:pt x="239" y="56"/>
                    </a:lnTo>
                    <a:lnTo>
                      <a:pt x="238" y="56"/>
                    </a:lnTo>
                    <a:lnTo>
                      <a:pt x="237" y="57"/>
                    </a:lnTo>
                    <a:lnTo>
                      <a:pt x="236" y="58"/>
                    </a:lnTo>
                    <a:lnTo>
                      <a:pt x="235" y="59"/>
                    </a:lnTo>
                    <a:lnTo>
                      <a:pt x="235" y="61"/>
                    </a:lnTo>
                    <a:lnTo>
                      <a:pt x="235" y="65"/>
                    </a:lnTo>
                    <a:lnTo>
                      <a:pt x="235" y="65"/>
                    </a:lnTo>
                    <a:lnTo>
                      <a:pt x="236" y="65"/>
                    </a:lnTo>
                    <a:lnTo>
                      <a:pt x="236" y="66"/>
                    </a:lnTo>
                    <a:lnTo>
                      <a:pt x="236" y="67"/>
                    </a:lnTo>
                    <a:lnTo>
                      <a:pt x="236" y="68"/>
                    </a:lnTo>
                    <a:lnTo>
                      <a:pt x="235" y="68"/>
                    </a:lnTo>
                    <a:lnTo>
                      <a:pt x="235" y="69"/>
                    </a:lnTo>
                    <a:lnTo>
                      <a:pt x="234" y="69"/>
                    </a:lnTo>
                    <a:lnTo>
                      <a:pt x="233" y="70"/>
                    </a:lnTo>
                    <a:lnTo>
                      <a:pt x="233" y="70"/>
                    </a:lnTo>
                    <a:lnTo>
                      <a:pt x="233" y="71"/>
                    </a:lnTo>
                    <a:lnTo>
                      <a:pt x="232" y="71"/>
                    </a:lnTo>
                    <a:lnTo>
                      <a:pt x="231" y="71"/>
                    </a:lnTo>
                    <a:lnTo>
                      <a:pt x="230" y="72"/>
                    </a:lnTo>
                    <a:lnTo>
                      <a:pt x="231" y="73"/>
                    </a:lnTo>
                    <a:lnTo>
                      <a:pt x="233" y="74"/>
                    </a:lnTo>
                    <a:lnTo>
                      <a:pt x="235" y="73"/>
                    </a:lnTo>
                    <a:lnTo>
                      <a:pt x="238" y="71"/>
                    </a:lnTo>
                    <a:lnTo>
                      <a:pt x="238" y="71"/>
                    </a:lnTo>
                    <a:lnTo>
                      <a:pt x="238" y="70"/>
                    </a:lnTo>
                    <a:lnTo>
                      <a:pt x="239" y="70"/>
                    </a:lnTo>
                    <a:lnTo>
                      <a:pt x="239" y="71"/>
                    </a:lnTo>
                    <a:lnTo>
                      <a:pt x="239" y="72"/>
                    </a:lnTo>
                    <a:lnTo>
                      <a:pt x="237" y="74"/>
                    </a:lnTo>
                    <a:lnTo>
                      <a:pt x="233" y="76"/>
                    </a:lnTo>
                    <a:lnTo>
                      <a:pt x="232" y="77"/>
                    </a:lnTo>
                    <a:lnTo>
                      <a:pt x="230" y="78"/>
                    </a:lnTo>
                    <a:lnTo>
                      <a:pt x="227" y="78"/>
                    </a:lnTo>
                    <a:lnTo>
                      <a:pt x="227" y="79"/>
                    </a:lnTo>
                    <a:lnTo>
                      <a:pt x="227" y="80"/>
                    </a:lnTo>
                    <a:lnTo>
                      <a:pt x="226" y="80"/>
                    </a:lnTo>
                    <a:lnTo>
                      <a:pt x="226" y="81"/>
                    </a:lnTo>
                    <a:lnTo>
                      <a:pt x="225" y="81"/>
                    </a:lnTo>
                    <a:lnTo>
                      <a:pt x="224" y="82"/>
                    </a:lnTo>
                    <a:lnTo>
                      <a:pt x="224" y="83"/>
                    </a:lnTo>
                    <a:lnTo>
                      <a:pt x="223" y="83"/>
                    </a:lnTo>
                    <a:lnTo>
                      <a:pt x="222" y="83"/>
                    </a:lnTo>
                    <a:lnTo>
                      <a:pt x="221" y="84"/>
                    </a:lnTo>
                    <a:lnTo>
                      <a:pt x="221" y="85"/>
                    </a:lnTo>
                    <a:lnTo>
                      <a:pt x="220" y="86"/>
                    </a:lnTo>
                    <a:lnTo>
                      <a:pt x="215" y="89"/>
                    </a:lnTo>
                    <a:lnTo>
                      <a:pt x="212" y="91"/>
                    </a:lnTo>
                    <a:lnTo>
                      <a:pt x="208" y="93"/>
                    </a:lnTo>
                    <a:lnTo>
                      <a:pt x="203" y="96"/>
                    </a:lnTo>
                    <a:lnTo>
                      <a:pt x="202" y="96"/>
                    </a:lnTo>
                    <a:lnTo>
                      <a:pt x="198" y="96"/>
                    </a:lnTo>
                    <a:lnTo>
                      <a:pt x="197" y="96"/>
                    </a:lnTo>
                    <a:lnTo>
                      <a:pt x="196" y="96"/>
                    </a:lnTo>
                    <a:lnTo>
                      <a:pt x="195" y="96"/>
                    </a:lnTo>
                    <a:lnTo>
                      <a:pt x="194" y="97"/>
                    </a:lnTo>
                    <a:lnTo>
                      <a:pt x="194" y="97"/>
                    </a:lnTo>
                    <a:lnTo>
                      <a:pt x="192" y="96"/>
                    </a:lnTo>
                    <a:lnTo>
                      <a:pt x="190" y="96"/>
                    </a:lnTo>
                    <a:lnTo>
                      <a:pt x="190" y="96"/>
                    </a:lnTo>
                    <a:lnTo>
                      <a:pt x="190" y="96"/>
                    </a:lnTo>
                    <a:lnTo>
                      <a:pt x="190" y="96"/>
                    </a:lnTo>
                    <a:lnTo>
                      <a:pt x="190" y="96"/>
                    </a:lnTo>
                    <a:lnTo>
                      <a:pt x="189" y="97"/>
                    </a:lnTo>
                    <a:lnTo>
                      <a:pt x="184" y="102"/>
                    </a:lnTo>
                    <a:lnTo>
                      <a:pt x="183" y="104"/>
                    </a:lnTo>
                    <a:lnTo>
                      <a:pt x="184" y="110"/>
                    </a:lnTo>
                    <a:lnTo>
                      <a:pt x="184" y="111"/>
                    </a:lnTo>
                    <a:lnTo>
                      <a:pt x="183" y="111"/>
                    </a:lnTo>
                    <a:lnTo>
                      <a:pt x="183" y="112"/>
                    </a:lnTo>
                    <a:lnTo>
                      <a:pt x="184" y="113"/>
                    </a:lnTo>
                    <a:lnTo>
                      <a:pt x="185" y="114"/>
                    </a:lnTo>
                    <a:lnTo>
                      <a:pt x="185" y="115"/>
                    </a:lnTo>
                    <a:lnTo>
                      <a:pt x="185" y="116"/>
                    </a:lnTo>
                    <a:lnTo>
                      <a:pt x="186" y="116"/>
                    </a:lnTo>
                    <a:lnTo>
                      <a:pt x="190" y="118"/>
                    </a:lnTo>
                    <a:lnTo>
                      <a:pt x="190" y="118"/>
                    </a:lnTo>
                    <a:lnTo>
                      <a:pt x="193" y="118"/>
                    </a:lnTo>
                    <a:lnTo>
                      <a:pt x="194" y="122"/>
                    </a:lnTo>
                    <a:lnTo>
                      <a:pt x="195" y="124"/>
                    </a:lnTo>
                    <a:lnTo>
                      <a:pt x="196" y="126"/>
                    </a:lnTo>
                    <a:lnTo>
                      <a:pt x="203" y="132"/>
                    </a:lnTo>
                    <a:lnTo>
                      <a:pt x="207" y="135"/>
                    </a:lnTo>
                    <a:lnTo>
                      <a:pt x="214" y="144"/>
                    </a:lnTo>
                    <a:lnTo>
                      <a:pt x="217" y="150"/>
                    </a:lnTo>
                    <a:lnTo>
                      <a:pt x="218" y="153"/>
                    </a:lnTo>
                    <a:lnTo>
                      <a:pt x="218" y="153"/>
                    </a:lnTo>
                    <a:lnTo>
                      <a:pt x="216" y="157"/>
                    </a:lnTo>
                    <a:lnTo>
                      <a:pt x="216" y="157"/>
                    </a:lnTo>
                    <a:lnTo>
                      <a:pt x="216" y="157"/>
                    </a:lnTo>
                    <a:lnTo>
                      <a:pt x="213" y="157"/>
                    </a:lnTo>
                    <a:lnTo>
                      <a:pt x="207" y="159"/>
                    </a:lnTo>
                    <a:lnTo>
                      <a:pt x="203" y="159"/>
                    </a:lnTo>
                    <a:lnTo>
                      <a:pt x="203" y="160"/>
                    </a:lnTo>
                    <a:lnTo>
                      <a:pt x="202" y="160"/>
                    </a:lnTo>
                    <a:lnTo>
                      <a:pt x="199" y="159"/>
                    </a:lnTo>
                    <a:lnTo>
                      <a:pt x="199" y="158"/>
                    </a:lnTo>
                    <a:lnTo>
                      <a:pt x="198" y="158"/>
                    </a:lnTo>
                    <a:lnTo>
                      <a:pt x="198" y="159"/>
                    </a:lnTo>
                    <a:lnTo>
                      <a:pt x="195" y="159"/>
                    </a:lnTo>
                    <a:lnTo>
                      <a:pt x="195" y="160"/>
                    </a:lnTo>
                    <a:lnTo>
                      <a:pt x="197" y="160"/>
                    </a:lnTo>
                    <a:lnTo>
                      <a:pt x="198" y="159"/>
                    </a:lnTo>
                    <a:lnTo>
                      <a:pt x="198" y="159"/>
                    </a:lnTo>
                    <a:lnTo>
                      <a:pt x="199" y="159"/>
                    </a:lnTo>
                    <a:lnTo>
                      <a:pt x="194" y="162"/>
                    </a:lnTo>
                    <a:lnTo>
                      <a:pt x="192" y="162"/>
                    </a:lnTo>
                    <a:lnTo>
                      <a:pt x="192" y="165"/>
                    </a:lnTo>
                    <a:lnTo>
                      <a:pt x="193" y="166"/>
                    </a:lnTo>
                    <a:lnTo>
                      <a:pt x="193" y="167"/>
                    </a:lnTo>
                    <a:lnTo>
                      <a:pt x="191" y="167"/>
                    </a:lnTo>
                    <a:lnTo>
                      <a:pt x="190" y="167"/>
                    </a:lnTo>
                    <a:lnTo>
                      <a:pt x="190" y="168"/>
                    </a:lnTo>
                    <a:lnTo>
                      <a:pt x="190" y="169"/>
                    </a:lnTo>
                    <a:lnTo>
                      <a:pt x="189" y="170"/>
                    </a:lnTo>
                    <a:lnTo>
                      <a:pt x="188" y="170"/>
                    </a:lnTo>
                    <a:lnTo>
                      <a:pt x="187" y="170"/>
                    </a:lnTo>
                    <a:lnTo>
                      <a:pt x="187" y="171"/>
                    </a:lnTo>
                    <a:lnTo>
                      <a:pt x="187" y="172"/>
                    </a:lnTo>
                    <a:lnTo>
                      <a:pt x="186" y="172"/>
                    </a:lnTo>
                    <a:lnTo>
                      <a:pt x="185" y="172"/>
                    </a:lnTo>
                    <a:lnTo>
                      <a:pt x="185" y="172"/>
                    </a:lnTo>
                    <a:lnTo>
                      <a:pt x="184" y="172"/>
                    </a:lnTo>
                    <a:lnTo>
                      <a:pt x="175" y="173"/>
                    </a:lnTo>
                    <a:lnTo>
                      <a:pt x="174" y="173"/>
                    </a:lnTo>
                    <a:lnTo>
                      <a:pt x="167" y="175"/>
                    </a:lnTo>
                    <a:lnTo>
                      <a:pt x="161" y="175"/>
                    </a:lnTo>
                    <a:lnTo>
                      <a:pt x="159" y="175"/>
                    </a:lnTo>
                    <a:lnTo>
                      <a:pt x="159" y="175"/>
                    </a:lnTo>
                    <a:lnTo>
                      <a:pt x="158" y="175"/>
                    </a:lnTo>
                    <a:lnTo>
                      <a:pt x="157" y="175"/>
                    </a:lnTo>
                    <a:lnTo>
                      <a:pt x="156" y="175"/>
                    </a:lnTo>
                    <a:lnTo>
                      <a:pt x="155" y="175"/>
                    </a:lnTo>
                    <a:lnTo>
                      <a:pt x="154" y="173"/>
                    </a:lnTo>
                    <a:lnTo>
                      <a:pt x="154" y="172"/>
                    </a:lnTo>
                    <a:lnTo>
                      <a:pt x="153" y="172"/>
                    </a:lnTo>
                    <a:lnTo>
                      <a:pt x="152" y="172"/>
                    </a:lnTo>
                    <a:lnTo>
                      <a:pt x="151" y="171"/>
                    </a:lnTo>
                    <a:lnTo>
                      <a:pt x="151" y="170"/>
                    </a:lnTo>
                    <a:lnTo>
                      <a:pt x="152" y="170"/>
                    </a:lnTo>
                    <a:lnTo>
                      <a:pt x="152" y="170"/>
                    </a:lnTo>
                    <a:lnTo>
                      <a:pt x="152" y="168"/>
                    </a:lnTo>
                    <a:lnTo>
                      <a:pt x="152" y="167"/>
                    </a:lnTo>
                    <a:lnTo>
                      <a:pt x="153" y="166"/>
                    </a:lnTo>
                    <a:lnTo>
                      <a:pt x="154" y="166"/>
                    </a:lnTo>
                    <a:lnTo>
                      <a:pt x="154" y="166"/>
                    </a:lnTo>
                    <a:lnTo>
                      <a:pt x="154" y="164"/>
                    </a:lnTo>
                    <a:lnTo>
                      <a:pt x="154" y="163"/>
                    </a:lnTo>
                    <a:lnTo>
                      <a:pt x="152" y="162"/>
                    </a:lnTo>
                    <a:lnTo>
                      <a:pt x="152" y="161"/>
                    </a:lnTo>
                    <a:lnTo>
                      <a:pt x="153" y="158"/>
                    </a:lnTo>
                    <a:lnTo>
                      <a:pt x="152" y="157"/>
                    </a:lnTo>
                    <a:lnTo>
                      <a:pt x="150" y="154"/>
                    </a:lnTo>
                    <a:lnTo>
                      <a:pt x="149" y="154"/>
                    </a:lnTo>
                    <a:lnTo>
                      <a:pt x="149" y="153"/>
                    </a:lnTo>
                    <a:lnTo>
                      <a:pt x="150" y="153"/>
                    </a:lnTo>
                    <a:lnTo>
                      <a:pt x="150" y="152"/>
                    </a:lnTo>
                    <a:lnTo>
                      <a:pt x="150" y="151"/>
                    </a:lnTo>
                    <a:lnTo>
                      <a:pt x="150" y="150"/>
                    </a:lnTo>
                    <a:lnTo>
                      <a:pt x="150" y="149"/>
                    </a:lnTo>
                    <a:lnTo>
                      <a:pt x="148" y="148"/>
                    </a:lnTo>
                    <a:lnTo>
                      <a:pt x="148" y="148"/>
                    </a:lnTo>
                    <a:lnTo>
                      <a:pt x="148" y="147"/>
                    </a:lnTo>
                    <a:lnTo>
                      <a:pt x="145" y="143"/>
                    </a:lnTo>
                    <a:lnTo>
                      <a:pt x="144" y="143"/>
                    </a:lnTo>
                    <a:lnTo>
                      <a:pt x="143" y="143"/>
                    </a:lnTo>
                    <a:lnTo>
                      <a:pt x="143" y="142"/>
                    </a:lnTo>
                    <a:lnTo>
                      <a:pt x="144" y="141"/>
                    </a:lnTo>
                    <a:lnTo>
                      <a:pt x="144" y="140"/>
                    </a:lnTo>
                    <a:lnTo>
                      <a:pt x="145" y="140"/>
                    </a:lnTo>
                    <a:lnTo>
                      <a:pt x="146" y="140"/>
                    </a:lnTo>
                    <a:lnTo>
                      <a:pt x="145" y="140"/>
                    </a:lnTo>
                    <a:lnTo>
                      <a:pt x="144" y="139"/>
                    </a:lnTo>
                    <a:lnTo>
                      <a:pt x="143" y="139"/>
                    </a:lnTo>
                    <a:lnTo>
                      <a:pt x="144" y="136"/>
                    </a:lnTo>
                    <a:lnTo>
                      <a:pt x="143" y="136"/>
                    </a:lnTo>
                    <a:lnTo>
                      <a:pt x="142" y="136"/>
                    </a:lnTo>
                    <a:lnTo>
                      <a:pt x="141" y="135"/>
                    </a:lnTo>
                    <a:lnTo>
                      <a:pt x="142" y="135"/>
                    </a:lnTo>
                    <a:lnTo>
                      <a:pt x="141" y="135"/>
                    </a:lnTo>
                    <a:lnTo>
                      <a:pt x="140" y="134"/>
                    </a:lnTo>
                    <a:lnTo>
                      <a:pt x="140" y="133"/>
                    </a:lnTo>
                    <a:lnTo>
                      <a:pt x="141" y="132"/>
                    </a:lnTo>
                    <a:lnTo>
                      <a:pt x="141" y="132"/>
                    </a:lnTo>
                    <a:lnTo>
                      <a:pt x="141" y="131"/>
                    </a:lnTo>
                    <a:lnTo>
                      <a:pt x="142" y="131"/>
                    </a:lnTo>
                    <a:lnTo>
                      <a:pt x="143" y="131"/>
                    </a:lnTo>
                    <a:lnTo>
                      <a:pt x="144" y="131"/>
                    </a:lnTo>
                    <a:lnTo>
                      <a:pt x="145" y="131"/>
                    </a:lnTo>
                    <a:lnTo>
                      <a:pt x="145" y="130"/>
                    </a:lnTo>
                    <a:lnTo>
                      <a:pt x="144" y="130"/>
                    </a:lnTo>
                    <a:lnTo>
                      <a:pt x="142" y="131"/>
                    </a:lnTo>
                    <a:lnTo>
                      <a:pt x="142" y="129"/>
                    </a:lnTo>
                    <a:lnTo>
                      <a:pt x="142" y="124"/>
                    </a:lnTo>
                    <a:lnTo>
                      <a:pt x="141" y="127"/>
                    </a:lnTo>
                    <a:lnTo>
                      <a:pt x="140" y="128"/>
                    </a:lnTo>
                    <a:lnTo>
                      <a:pt x="139" y="126"/>
                    </a:lnTo>
                    <a:lnTo>
                      <a:pt x="138" y="126"/>
                    </a:lnTo>
                    <a:lnTo>
                      <a:pt x="138" y="127"/>
                    </a:lnTo>
                    <a:lnTo>
                      <a:pt x="139" y="128"/>
                    </a:lnTo>
                    <a:lnTo>
                      <a:pt x="139" y="129"/>
                    </a:lnTo>
                    <a:lnTo>
                      <a:pt x="140" y="129"/>
                    </a:lnTo>
                    <a:lnTo>
                      <a:pt x="137" y="129"/>
                    </a:lnTo>
                    <a:lnTo>
                      <a:pt x="136" y="129"/>
                    </a:lnTo>
                    <a:lnTo>
                      <a:pt x="135" y="128"/>
                    </a:lnTo>
                    <a:lnTo>
                      <a:pt x="134" y="128"/>
                    </a:lnTo>
                    <a:lnTo>
                      <a:pt x="133" y="128"/>
                    </a:lnTo>
                    <a:lnTo>
                      <a:pt x="132" y="126"/>
                    </a:lnTo>
                    <a:lnTo>
                      <a:pt x="132" y="126"/>
                    </a:lnTo>
                    <a:lnTo>
                      <a:pt x="131" y="126"/>
                    </a:lnTo>
                    <a:lnTo>
                      <a:pt x="132" y="126"/>
                    </a:lnTo>
                    <a:lnTo>
                      <a:pt x="132" y="126"/>
                    </a:lnTo>
                    <a:lnTo>
                      <a:pt x="131" y="126"/>
                    </a:lnTo>
                    <a:lnTo>
                      <a:pt x="131" y="127"/>
                    </a:lnTo>
                    <a:lnTo>
                      <a:pt x="132" y="128"/>
                    </a:lnTo>
                    <a:lnTo>
                      <a:pt x="133" y="129"/>
                    </a:lnTo>
                    <a:lnTo>
                      <a:pt x="133" y="130"/>
                    </a:lnTo>
                    <a:lnTo>
                      <a:pt x="133" y="131"/>
                    </a:lnTo>
                    <a:lnTo>
                      <a:pt x="134" y="133"/>
                    </a:lnTo>
                    <a:lnTo>
                      <a:pt x="133" y="135"/>
                    </a:lnTo>
                    <a:lnTo>
                      <a:pt x="132" y="136"/>
                    </a:lnTo>
                    <a:lnTo>
                      <a:pt x="131" y="138"/>
                    </a:lnTo>
                    <a:lnTo>
                      <a:pt x="130" y="137"/>
                    </a:lnTo>
                    <a:lnTo>
                      <a:pt x="130" y="136"/>
                    </a:lnTo>
                    <a:lnTo>
                      <a:pt x="131" y="136"/>
                    </a:lnTo>
                    <a:lnTo>
                      <a:pt x="131" y="135"/>
                    </a:lnTo>
                    <a:lnTo>
                      <a:pt x="129" y="135"/>
                    </a:lnTo>
                    <a:lnTo>
                      <a:pt x="128" y="135"/>
                    </a:lnTo>
                    <a:lnTo>
                      <a:pt x="128" y="136"/>
                    </a:lnTo>
                    <a:lnTo>
                      <a:pt x="129" y="136"/>
                    </a:lnTo>
                    <a:lnTo>
                      <a:pt x="130" y="137"/>
                    </a:lnTo>
                    <a:lnTo>
                      <a:pt x="131" y="138"/>
                    </a:lnTo>
                    <a:lnTo>
                      <a:pt x="129" y="139"/>
                    </a:lnTo>
                    <a:lnTo>
                      <a:pt x="128" y="138"/>
                    </a:lnTo>
                    <a:lnTo>
                      <a:pt x="129" y="139"/>
                    </a:lnTo>
                    <a:lnTo>
                      <a:pt x="129" y="140"/>
                    </a:lnTo>
                    <a:lnTo>
                      <a:pt x="130" y="140"/>
                    </a:lnTo>
                    <a:lnTo>
                      <a:pt x="131" y="140"/>
                    </a:lnTo>
                    <a:lnTo>
                      <a:pt x="132" y="139"/>
                    </a:lnTo>
                    <a:lnTo>
                      <a:pt x="133" y="140"/>
                    </a:lnTo>
                    <a:lnTo>
                      <a:pt x="132" y="143"/>
                    </a:lnTo>
                    <a:lnTo>
                      <a:pt x="133" y="144"/>
                    </a:lnTo>
                    <a:lnTo>
                      <a:pt x="132" y="144"/>
                    </a:lnTo>
                    <a:lnTo>
                      <a:pt x="132" y="145"/>
                    </a:lnTo>
                    <a:lnTo>
                      <a:pt x="131" y="146"/>
                    </a:lnTo>
                    <a:lnTo>
                      <a:pt x="130" y="146"/>
                    </a:lnTo>
                    <a:lnTo>
                      <a:pt x="129" y="146"/>
                    </a:lnTo>
                    <a:lnTo>
                      <a:pt x="127" y="144"/>
                    </a:lnTo>
                    <a:lnTo>
                      <a:pt x="126" y="144"/>
                    </a:lnTo>
                    <a:lnTo>
                      <a:pt x="125" y="143"/>
                    </a:lnTo>
                    <a:lnTo>
                      <a:pt x="124" y="143"/>
                    </a:lnTo>
                    <a:lnTo>
                      <a:pt x="118" y="141"/>
                    </a:lnTo>
                    <a:lnTo>
                      <a:pt x="115" y="142"/>
                    </a:lnTo>
                    <a:lnTo>
                      <a:pt x="115" y="141"/>
                    </a:lnTo>
                    <a:lnTo>
                      <a:pt x="115" y="140"/>
                    </a:lnTo>
                    <a:lnTo>
                      <a:pt x="115" y="140"/>
                    </a:lnTo>
                    <a:lnTo>
                      <a:pt x="114" y="140"/>
                    </a:lnTo>
                    <a:lnTo>
                      <a:pt x="112" y="140"/>
                    </a:lnTo>
                    <a:lnTo>
                      <a:pt x="111" y="140"/>
                    </a:lnTo>
                    <a:lnTo>
                      <a:pt x="109" y="139"/>
                    </a:lnTo>
                    <a:lnTo>
                      <a:pt x="108" y="138"/>
                    </a:lnTo>
                    <a:lnTo>
                      <a:pt x="109" y="138"/>
                    </a:lnTo>
                    <a:lnTo>
                      <a:pt x="111" y="137"/>
                    </a:lnTo>
                    <a:lnTo>
                      <a:pt x="111" y="136"/>
                    </a:lnTo>
                    <a:lnTo>
                      <a:pt x="108" y="135"/>
                    </a:lnTo>
                    <a:lnTo>
                      <a:pt x="107" y="135"/>
                    </a:lnTo>
                    <a:lnTo>
                      <a:pt x="107" y="137"/>
                    </a:lnTo>
                    <a:lnTo>
                      <a:pt x="106" y="135"/>
                    </a:lnTo>
                    <a:lnTo>
                      <a:pt x="105" y="135"/>
                    </a:lnTo>
                    <a:lnTo>
                      <a:pt x="105" y="135"/>
                    </a:lnTo>
                    <a:lnTo>
                      <a:pt x="106" y="134"/>
                    </a:lnTo>
                    <a:lnTo>
                      <a:pt x="105" y="134"/>
                    </a:lnTo>
                    <a:lnTo>
                      <a:pt x="105" y="133"/>
                    </a:lnTo>
                    <a:lnTo>
                      <a:pt x="104" y="132"/>
                    </a:lnTo>
                    <a:lnTo>
                      <a:pt x="104" y="131"/>
                    </a:lnTo>
                    <a:lnTo>
                      <a:pt x="105" y="130"/>
                    </a:lnTo>
                    <a:lnTo>
                      <a:pt x="106" y="129"/>
                    </a:lnTo>
                    <a:lnTo>
                      <a:pt x="106" y="128"/>
                    </a:lnTo>
                    <a:lnTo>
                      <a:pt x="105" y="128"/>
                    </a:lnTo>
                    <a:lnTo>
                      <a:pt x="104" y="128"/>
                    </a:lnTo>
                    <a:lnTo>
                      <a:pt x="103" y="128"/>
                    </a:lnTo>
                    <a:lnTo>
                      <a:pt x="102" y="128"/>
                    </a:lnTo>
                    <a:lnTo>
                      <a:pt x="102" y="127"/>
                    </a:lnTo>
                    <a:lnTo>
                      <a:pt x="103" y="126"/>
                    </a:lnTo>
                    <a:lnTo>
                      <a:pt x="102" y="126"/>
                    </a:lnTo>
                    <a:lnTo>
                      <a:pt x="102" y="126"/>
                    </a:lnTo>
                    <a:lnTo>
                      <a:pt x="102" y="125"/>
                    </a:lnTo>
                    <a:lnTo>
                      <a:pt x="102" y="123"/>
                    </a:lnTo>
                    <a:lnTo>
                      <a:pt x="102" y="123"/>
                    </a:lnTo>
                    <a:lnTo>
                      <a:pt x="103" y="123"/>
                    </a:lnTo>
                    <a:lnTo>
                      <a:pt x="103" y="122"/>
                    </a:lnTo>
                    <a:lnTo>
                      <a:pt x="102" y="122"/>
                    </a:lnTo>
                    <a:lnTo>
                      <a:pt x="102" y="121"/>
                    </a:lnTo>
                    <a:lnTo>
                      <a:pt x="102" y="120"/>
                    </a:lnTo>
                    <a:lnTo>
                      <a:pt x="102" y="119"/>
                    </a:lnTo>
                    <a:lnTo>
                      <a:pt x="102" y="119"/>
                    </a:lnTo>
                    <a:lnTo>
                      <a:pt x="102" y="120"/>
                    </a:lnTo>
                    <a:lnTo>
                      <a:pt x="102" y="121"/>
                    </a:lnTo>
                    <a:lnTo>
                      <a:pt x="102" y="122"/>
                    </a:lnTo>
                    <a:lnTo>
                      <a:pt x="101" y="122"/>
                    </a:lnTo>
                    <a:lnTo>
                      <a:pt x="100" y="122"/>
                    </a:lnTo>
                    <a:lnTo>
                      <a:pt x="100" y="121"/>
                    </a:lnTo>
                    <a:lnTo>
                      <a:pt x="100" y="120"/>
                    </a:lnTo>
                    <a:lnTo>
                      <a:pt x="99" y="118"/>
                    </a:lnTo>
                    <a:lnTo>
                      <a:pt x="98" y="118"/>
                    </a:lnTo>
                    <a:lnTo>
                      <a:pt x="98" y="115"/>
                    </a:lnTo>
                    <a:lnTo>
                      <a:pt x="97" y="114"/>
                    </a:lnTo>
                    <a:lnTo>
                      <a:pt x="97" y="115"/>
                    </a:lnTo>
                    <a:lnTo>
                      <a:pt x="96" y="116"/>
                    </a:lnTo>
                    <a:lnTo>
                      <a:pt x="96" y="117"/>
                    </a:lnTo>
                    <a:lnTo>
                      <a:pt x="96" y="116"/>
                    </a:lnTo>
                    <a:lnTo>
                      <a:pt x="96" y="114"/>
                    </a:lnTo>
                    <a:lnTo>
                      <a:pt x="95" y="113"/>
                    </a:lnTo>
                    <a:lnTo>
                      <a:pt x="94" y="113"/>
                    </a:lnTo>
                    <a:lnTo>
                      <a:pt x="95" y="113"/>
                    </a:lnTo>
                    <a:lnTo>
                      <a:pt x="96" y="113"/>
                    </a:lnTo>
                    <a:lnTo>
                      <a:pt x="97" y="113"/>
                    </a:lnTo>
                    <a:lnTo>
                      <a:pt x="98" y="113"/>
                    </a:lnTo>
                    <a:lnTo>
                      <a:pt x="95" y="109"/>
                    </a:lnTo>
                    <a:lnTo>
                      <a:pt x="93" y="107"/>
                    </a:lnTo>
                    <a:lnTo>
                      <a:pt x="93" y="105"/>
                    </a:lnTo>
                    <a:lnTo>
                      <a:pt x="93" y="105"/>
                    </a:lnTo>
                    <a:lnTo>
                      <a:pt x="92" y="105"/>
                    </a:lnTo>
                    <a:lnTo>
                      <a:pt x="92" y="106"/>
                    </a:lnTo>
                    <a:lnTo>
                      <a:pt x="93" y="107"/>
                    </a:lnTo>
                    <a:lnTo>
                      <a:pt x="91" y="109"/>
                    </a:lnTo>
                    <a:lnTo>
                      <a:pt x="91" y="109"/>
                    </a:lnTo>
                    <a:lnTo>
                      <a:pt x="90" y="109"/>
                    </a:lnTo>
                    <a:lnTo>
                      <a:pt x="89" y="108"/>
                    </a:lnTo>
                    <a:lnTo>
                      <a:pt x="84" y="106"/>
                    </a:lnTo>
                    <a:lnTo>
                      <a:pt x="83" y="105"/>
                    </a:lnTo>
                    <a:lnTo>
                      <a:pt x="80" y="105"/>
                    </a:lnTo>
                    <a:lnTo>
                      <a:pt x="79" y="105"/>
                    </a:lnTo>
                    <a:lnTo>
                      <a:pt x="78" y="105"/>
                    </a:lnTo>
                    <a:lnTo>
                      <a:pt x="79" y="103"/>
                    </a:lnTo>
                    <a:lnTo>
                      <a:pt x="80" y="101"/>
                    </a:lnTo>
                    <a:lnTo>
                      <a:pt x="79" y="101"/>
                    </a:lnTo>
                    <a:lnTo>
                      <a:pt x="78" y="102"/>
                    </a:lnTo>
                    <a:lnTo>
                      <a:pt x="77" y="103"/>
                    </a:lnTo>
                    <a:lnTo>
                      <a:pt x="76" y="104"/>
                    </a:lnTo>
                    <a:lnTo>
                      <a:pt x="76" y="104"/>
                    </a:lnTo>
                    <a:lnTo>
                      <a:pt x="74" y="102"/>
                    </a:lnTo>
                    <a:lnTo>
                      <a:pt x="73" y="103"/>
                    </a:lnTo>
                    <a:lnTo>
                      <a:pt x="71" y="103"/>
                    </a:lnTo>
                    <a:lnTo>
                      <a:pt x="68" y="102"/>
                    </a:lnTo>
                    <a:lnTo>
                      <a:pt x="67" y="101"/>
                    </a:lnTo>
                    <a:lnTo>
                      <a:pt x="67" y="102"/>
                    </a:lnTo>
                    <a:lnTo>
                      <a:pt x="65" y="106"/>
                    </a:lnTo>
                    <a:lnTo>
                      <a:pt x="64" y="106"/>
                    </a:lnTo>
                    <a:lnTo>
                      <a:pt x="64" y="107"/>
                    </a:lnTo>
                    <a:lnTo>
                      <a:pt x="63" y="107"/>
                    </a:lnTo>
                    <a:lnTo>
                      <a:pt x="64" y="105"/>
                    </a:lnTo>
                    <a:lnTo>
                      <a:pt x="64" y="105"/>
                    </a:lnTo>
                    <a:lnTo>
                      <a:pt x="63" y="105"/>
                    </a:lnTo>
                    <a:lnTo>
                      <a:pt x="63" y="104"/>
                    </a:lnTo>
                    <a:lnTo>
                      <a:pt x="64" y="104"/>
                    </a:lnTo>
                    <a:lnTo>
                      <a:pt x="64" y="103"/>
                    </a:lnTo>
                    <a:lnTo>
                      <a:pt x="63" y="103"/>
                    </a:lnTo>
                    <a:lnTo>
                      <a:pt x="62" y="104"/>
                    </a:lnTo>
                    <a:lnTo>
                      <a:pt x="62" y="104"/>
                    </a:lnTo>
                    <a:lnTo>
                      <a:pt x="61" y="104"/>
                    </a:lnTo>
                    <a:lnTo>
                      <a:pt x="60" y="102"/>
                    </a:lnTo>
                    <a:lnTo>
                      <a:pt x="59" y="102"/>
                    </a:lnTo>
                    <a:lnTo>
                      <a:pt x="59" y="101"/>
                    </a:lnTo>
                    <a:lnTo>
                      <a:pt x="60" y="101"/>
                    </a:lnTo>
                    <a:lnTo>
                      <a:pt x="59" y="99"/>
                    </a:lnTo>
                    <a:lnTo>
                      <a:pt x="59" y="98"/>
                    </a:lnTo>
                    <a:lnTo>
                      <a:pt x="59" y="97"/>
                    </a:lnTo>
                    <a:lnTo>
                      <a:pt x="59" y="96"/>
                    </a:lnTo>
                    <a:lnTo>
                      <a:pt x="59" y="96"/>
                    </a:lnTo>
                    <a:lnTo>
                      <a:pt x="60" y="96"/>
                    </a:lnTo>
                    <a:lnTo>
                      <a:pt x="60" y="95"/>
                    </a:lnTo>
                    <a:lnTo>
                      <a:pt x="60" y="94"/>
                    </a:lnTo>
                    <a:lnTo>
                      <a:pt x="60" y="93"/>
                    </a:lnTo>
                    <a:lnTo>
                      <a:pt x="62" y="93"/>
                    </a:lnTo>
                    <a:lnTo>
                      <a:pt x="60" y="93"/>
                    </a:lnTo>
                    <a:lnTo>
                      <a:pt x="59" y="93"/>
                    </a:lnTo>
                    <a:lnTo>
                      <a:pt x="58" y="93"/>
                    </a:lnTo>
                    <a:lnTo>
                      <a:pt x="58" y="96"/>
                    </a:lnTo>
                    <a:lnTo>
                      <a:pt x="58" y="96"/>
                    </a:lnTo>
                    <a:lnTo>
                      <a:pt x="56" y="96"/>
                    </a:lnTo>
                    <a:lnTo>
                      <a:pt x="55" y="96"/>
                    </a:lnTo>
                    <a:lnTo>
                      <a:pt x="54" y="95"/>
                    </a:lnTo>
                    <a:lnTo>
                      <a:pt x="54" y="93"/>
                    </a:lnTo>
                    <a:lnTo>
                      <a:pt x="54" y="94"/>
                    </a:lnTo>
                    <a:lnTo>
                      <a:pt x="52" y="94"/>
                    </a:lnTo>
                    <a:lnTo>
                      <a:pt x="51" y="94"/>
                    </a:lnTo>
                    <a:lnTo>
                      <a:pt x="49" y="94"/>
                    </a:lnTo>
                    <a:lnTo>
                      <a:pt x="50" y="94"/>
                    </a:lnTo>
                    <a:lnTo>
                      <a:pt x="50" y="96"/>
                    </a:lnTo>
                    <a:lnTo>
                      <a:pt x="49" y="96"/>
                    </a:lnTo>
                    <a:lnTo>
                      <a:pt x="47" y="97"/>
                    </a:lnTo>
                    <a:lnTo>
                      <a:pt x="46" y="97"/>
                    </a:lnTo>
                    <a:lnTo>
                      <a:pt x="45" y="97"/>
                    </a:lnTo>
                    <a:lnTo>
                      <a:pt x="44" y="96"/>
                    </a:lnTo>
                    <a:lnTo>
                      <a:pt x="44" y="96"/>
                    </a:lnTo>
                    <a:lnTo>
                      <a:pt x="45" y="95"/>
                    </a:lnTo>
                    <a:lnTo>
                      <a:pt x="45" y="94"/>
                    </a:lnTo>
                    <a:lnTo>
                      <a:pt x="44" y="94"/>
                    </a:lnTo>
                    <a:lnTo>
                      <a:pt x="44" y="93"/>
                    </a:lnTo>
                    <a:lnTo>
                      <a:pt x="44" y="92"/>
                    </a:lnTo>
                    <a:lnTo>
                      <a:pt x="43" y="93"/>
                    </a:lnTo>
                    <a:lnTo>
                      <a:pt x="43" y="94"/>
                    </a:lnTo>
                    <a:lnTo>
                      <a:pt x="43" y="95"/>
                    </a:lnTo>
                    <a:lnTo>
                      <a:pt x="41" y="96"/>
                    </a:lnTo>
                    <a:lnTo>
                      <a:pt x="42" y="96"/>
                    </a:lnTo>
                    <a:lnTo>
                      <a:pt x="42" y="97"/>
                    </a:lnTo>
                    <a:lnTo>
                      <a:pt x="42" y="98"/>
                    </a:lnTo>
                    <a:lnTo>
                      <a:pt x="41" y="98"/>
                    </a:lnTo>
                    <a:lnTo>
                      <a:pt x="41" y="98"/>
                    </a:lnTo>
                    <a:lnTo>
                      <a:pt x="40" y="98"/>
                    </a:lnTo>
                    <a:lnTo>
                      <a:pt x="38" y="98"/>
                    </a:lnTo>
                    <a:lnTo>
                      <a:pt x="36" y="97"/>
                    </a:lnTo>
                    <a:lnTo>
                      <a:pt x="30" y="96"/>
                    </a:lnTo>
                    <a:lnTo>
                      <a:pt x="27" y="95"/>
                    </a:lnTo>
                    <a:lnTo>
                      <a:pt x="25" y="95"/>
                    </a:lnTo>
                    <a:lnTo>
                      <a:pt x="22" y="95"/>
                    </a:lnTo>
                    <a:lnTo>
                      <a:pt x="17" y="96"/>
                    </a:lnTo>
                    <a:lnTo>
                      <a:pt x="14" y="98"/>
                    </a:lnTo>
                    <a:lnTo>
                      <a:pt x="13" y="100"/>
                    </a:lnTo>
                    <a:lnTo>
                      <a:pt x="12" y="102"/>
                    </a:lnTo>
                    <a:lnTo>
                      <a:pt x="12" y="105"/>
                    </a:lnTo>
                    <a:lnTo>
                      <a:pt x="12" y="109"/>
                    </a:lnTo>
                    <a:lnTo>
                      <a:pt x="14" y="113"/>
                    </a:lnTo>
                    <a:lnTo>
                      <a:pt x="14" y="113"/>
                    </a:lnTo>
                    <a:lnTo>
                      <a:pt x="13" y="114"/>
                    </a:lnTo>
                    <a:lnTo>
                      <a:pt x="13" y="116"/>
                    </a:lnTo>
                    <a:lnTo>
                      <a:pt x="12" y="116"/>
                    </a:lnTo>
                    <a:lnTo>
                      <a:pt x="10" y="115"/>
                    </a:lnTo>
                    <a:lnTo>
                      <a:pt x="11" y="113"/>
                    </a:lnTo>
                    <a:lnTo>
                      <a:pt x="11" y="110"/>
                    </a:lnTo>
                    <a:lnTo>
                      <a:pt x="8" y="102"/>
                    </a:lnTo>
                    <a:lnTo>
                      <a:pt x="7" y="100"/>
                    </a:lnTo>
                    <a:lnTo>
                      <a:pt x="7" y="100"/>
                    </a:lnTo>
                    <a:lnTo>
                      <a:pt x="5" y="99"/>
                    </a:lnTo>
                    <a:lnTo>
                      <a:pt x="5" y="99"/>
                    </a:lnTo>
                    <a:lnTo>
                      <a:pt x="4" y="99"/>
                    </a:lnTo>
                    <a:lnTo>
                      <a:pt x="3" y="99"/>
                    </a:lnTo>
                    <a:lnTo>
                      <a:pt x="2" y="97"/>
                    </a:lnTo>
                    <a:lnTo>
                      <a:pt x="0" y="96"/>
                    </a:lnTo>
                    <a:lnTo>
                      <a:pt x="0" y="95"/>
                    </a:lnTo>
                    <a:lnTo>
                      <a:pt x="1" y="94"/>
                    </a:lnTo>
                    <a:lnTo>
                      <a:pt x="4" y="92"/>
                    </a:lnTo>
                    <a:lnTo>
                      <a:pt x="6" y="89"/>
                    </a:lnTo>
                    <a:lnTo>
                      <a:pt x="9" y="88"/>
                    </a:lnTo>
                    <a:lnTo>
                      <a:pt x="10" y="87"/>
                    </a:lnTo>
                    <a:lnTo>
                      <a:pt x="13" y="87"/>
                    </a:lnTo>
                    <a:lnTo>
                      <a:pt x="14" y="84"/>
                    </a:lnTo>
                    <a:lnTo>
                      <a:pt x="14" y="83"/>
                    </a:lnTo>
                    <a:lnTo>
                      <a:pt x="15" y="80"/>
                    </a:lnTo>
                    <a:lnTo>
                      <a:pt x="14" y="74"/>
                    </a:lnTo>
                    <a:lnTo>
                      <a:pt x="14" y="73"/>
                    </a:lnTo>
                    <a:lnTo>
                      <a:pt x="13" y="70"/>
                    </a:lnTo>
                    <a:lnTo>
                      <a:pt x="12" y="69"/>
                    </a:lnTo>
                    <a:lnTo>
                      <a:pt x="10" y="66"/>
                    </a:lnTo>
                    <a:lnTo>
                      <a:pt x="9" y="65"/>
                    </a:lnTo>
                    <a:lnTo>
                      <a:pt x="9" y="65"/>
                    </a:lnTo>
                    <a:lnTo>
                      <a:pt x="9" y="64"/>
                    </a:lnTo>
                    <a:lnTo>
                      <a:pt x="10" y="63"/>
                    </a:lnTo>
                    <a:lnTo>
                      <a:pt x="11" y="61"/>
                    </a:lnTo>
                    <a:lnTo>
                      <a:pt x="12" y="61"/>
                    </a:lnTo>
                    <a:lnTo>
                      <a:pt x="12" y="60"/>
                    </a:lnTo>
                    <a:lnTo>
                      <a:pt x="11" y="59"/>
                    </a:lnTo>
                    <a:lnTo>
                      <a:pt x="12" y="58"/>
                    </a:lnTo>
                    <a:lnTo>
                      <a:pt x="13" y="57"/>
                    </a:lnTo>
                    <a:lnTo>
                      <a:pt x="20" y="55"/>
                    </a:lnTo>
                    <a:lnTo>
                      <a:pt x="23" y="53"/>
                    </a:lnTo>
                    <a:lnTo>
                      <a:pt x="23" y="52"/>
                    </a:lnTo>
                    <a:lnTo>
                      <a:pt x="23" y="51"/>
                    </a:lnTo>
                    <a:lnTo>
                      <a:pt x="21" y="47"/>
                    </a:lnTo>
                    <a:lnTo>
                      <a:pt x="20" y="47"/>
                    </a:lnTo>
                    <a:lnTo>
                      <a:pt x="17" y="46"/>
                    </a:lnTo>
                    <a:lnTo>
                      <a:pt x="14" y="43"/>
                    </a:lnTo>
                    <a:lnTo>
                      <a:pt x="12" y="43"/>
                    </a:lnTo>
                    <a:lnTo>
                      <a:pt x="11" y="42"/>
                    </a:lnTo>
                    <a:lnTo>
                      <a:pt x="11" y="41"/>
                    </a:lnTo>
                    <a:lnTo>
                      <a:pt x="10" y="41"/>
                    </a:lnTo>
                    <a:lnTo>
                      <a:pt x="10" y="41"/>
                    </a:lnTo>
                    <a:lnTo>
                      <a:pt x="8" y="42"/>
                    </a:lnTo>
                    <a:lnTo>
                      <a:pt x="8" y="41"/>
                    </a:lnTo>
                    <a:lnTo>
                      <a:pt x="7" y="29"/>
                    </a:lnTo>
                    <a:lnTo>
                      <a:pt x="7" y="20"/>
                    </a:lnTo>
                    <a:lnTo>
                      <a:pt x="7" y="14"/>
                    </a:lnTo>
                    <a:lnTo>
                      <a:pt x="7" y="12"/>
                    </a:lnTo>
                    <a:lnTo>
                      <a:pt x="8" y="12"/>
                    </a:lnTo>
                    <a:lnTo>
                      <a:pt x="10" y="12"/>
                    </a:lnTo>
                    <a:lnTo>
                      <a:pt x="14" y="11"/>
                    </a:lnTo>
                    <a:lnTo>
                      <a:pt x="14" y="10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14" y="8"/>
                    </a:lnTo>
                    <a:lnTo>
                      <a:pt x="13" y="7"/>
                    </a:lnTo>
                    <a:lnTo>
                      <a:pt x="12" y="5"/>
                    </a:lnTo>
                    <a:lnTo>
                      <a:pt x="12" y="4"/>
                    </a:lnTo>
                    <a:lnTo>
                      <a:pt x="13" y="3"/>
                    </a:lnTo>
                    <a:lnTo>
                      <a:pt x="14" y="3"/>
                    </a:lnTo>
                    <a:lnTo>
                      <a:pt x="15" y="2"/>
                    </a:lnTo>
                    <a:lnTo>
                      <a:pt x="19" y="3"/>
                    </a:lnTo>
                    <a:lnTo>
                      <a:pt x="23" y="7"/>
                    </a:lnTo>
                    <a:lnTo>
                      <a:pt x="23" y="7"/>
                    </a:lnTo>
                    <a:lnTo>
                      <a:pt x="24" y="6"/>
                    </a:lnTo>
                    <a:lnTo>
                      <a:pt x="25" y="8"/>
                    </a:lnTo>
                    <a:lnTo>
                      <a:pt x="26" y="9"/>
                    </a:lnTo>
                    <a:lnTo>
                      <a:pt x="27" y="10"/>
                    </a:lnTo>
                    <a:lnTo>
                      <a:pt x="28" y="11"/>
                    </a:lnTo>
                    <a:lnTo>
                      <a:pt x="30" y="11"/>
                    </a:lnTo>
                    <a:lnTo>
                      <a:pt x="31" y="11"/>
                    </a:lnTo>
                    <a:lnTo>
                      <a:pt x="31" y="10"/>
                    </a:lnTo>
                    <a:lnTo>
                      <a:pt x="32" y="7"/>
                    </a:lnTo>
                    <a:lnTo>
                      <a:pt x="32" y="6"/>
                    </a:lnTo>
                    <a:lnTo>
                      <a:pt x="33" y="6"/>
                    </a:lnTo>
                    <a:lnTo>
                      <a:pt x="34" y="7"/>
                    </a:lnTo>
                    <a:lnTo>
                      <a:pt x="35" y="7"/>
                    </a:lnTo>
                    <a:lnTo>
                      <a:pt x="34" y="4"/>
                    </a:lnTo>
                    <a:close/>
                    <a:moveTo>
                      <a:pt x="89" y="170"/>
                    </a:moveTo>
                    <a:lnTo>
                      <a:pt x="89" y="169"/>
                    </a:lnTo>
                    <a:lnTo>
                      <a:pt x="90" y="170"/>
                    </a:lnTo>
                    <a:lnTo>
                      <a:pt x="91" y="170"/>
                    </a:lnTo>
                    <a:lnTo>
                      <a:pt x="90" y="170"/>
                    </a:lnTo>
                    <a:lnTo>
                      <a:pt x="89" y="172"/>
                    </a:lnTo>
                    <a:lnTo>
                      <a:pt x="89" y="173"/>
                    </a:lnTo>
                    <a:lnTo>
                      <a:pt x="89" y="173"/>
                    </a:lnTo>
                    <a:lnTo>
                      <a:pt x="89" y="174"/>
                    </a:lnTo>
                    <a:lnTo>
                      <a:pt x="89" y="174"/>
                    </a:lnTo>
                    <a:lnTo>
                      <a:pt x="88" y="170"/>
                    </a:lnTo>
                    <a:lnTo>
                      <a:pt x="88" y="170"/>
                    </a:lnTo>
                    <a:lnTo>
                      <a:pt x="88" y="169"/>
                    </a:lnTo>
                    <a:lnTo>
                      <a:pt x="89" y="169"/>
                    </a:lnTo>
                    <a:lnTo>
                      <a:pt x="89" y="170"/>
                    </a:lnTo>
                    <a:close/>
                    <a:moveTo>
                      <a:pt x="136" y="149"/>
                    </a:moveTo>
                    <a:lnTo>
                      <a:pt x="137" y="149"/>
                    </a:lnTo>
                    <a:lnTo>
                      <a:pt x="137" y="148"/>
                    </a:lnTo>
                    <a:lnTo>
                      <a:pt x="140" y="148"/>
                    </a:lnTo>
                    <a:lnTo>
                      <a:pt x="141" y="148"/>
                    </a:lnTo>
                    <a:lnTo>
                      <a:pt x="141" y="148"/>
                    </a:lnTo>
                    <a:lnTo>
                      <a:pt x="144" y="148"/>
                    </a:lnTo>
                    <a:lnTo>
                      <a:pt x="143" y="150"/>
                    </a:lnTo>
                    <a:lnTo>
                      <a:pt x="142" y="151"/>
                    </a:lnTo>
                    <a:lnTo>
                      <a:pt x="141" y="151"/>
                    </a:lnTo>
                    <a:lnTo>
                      <a:pt x="141" y="152"/>
                    </a:lnTo>
                    <a:lnTo>
                      <a:pt x="140" y="152"/>
                    </a:lnTo>
                    <a:lnTo>
                      <a:pt x="140" y="151"/>
                    </a:lnTo>
                    <a:lnTo>
                      <a:pt x="139" y="151"/>
                    </a:lnTo>
                    <a:lnTo>
                      <a:pt x="138" y="151"/>
                    </a:lnTo>
                    <a:lnTo>
                      <a:pt x="137" y="151"/>
                    </a:lnTo>
                    <a:lnTo>
                      <a:pt x="137" y="151"/>
                    </a:lnTo>
                    <a:lnTo>
                      <a:pt x="137" y="152"/>
                    </a:lnTo>
                    <a:lnTo>
                      <a:pt x="136" y="152"/>
                    </a:lnTo>
                    <a:lnTo>
                      <a:pt x="134" y="153"/>
                    </a:lnTo>
                    <a:lnTo>
                      <a:pt x="133" y="154"/>
                    </a:lnTo>
                    <a:lnTo>
                      <a:pt x="132" y="154"/>
                    </a:lnTo>
                    <a:lnTo>
                      <a:pt x="131" y="154"/>
                    </a:lnTo>
                    <a:lnTo>
                      <a:pt x="128" y="155"/>
                    </a:lnTo>
                    <a:lnTo>
                      <a:pt x="128" y="153"/>
                    </a:lnTo>
                    <a:lnTo>
                      <a:pt x="129" y="153"/>
                    </a:lnTo>
                    <a:lnTo>
                      <a:pt x="130" y="153"/>
                    </a:lnTo>
                    <a:lnTo>
                      <a:pt x="131" y="152"/>
                    </a:lnTo>
                    <a:lnTo>
                      <a:pt x="133" y="152"/>
                    </a:lnTo>
                    <a:lnTo>
                      <a:pt x="134" y="151"/>
                    </a:lnTo>
                    <a:lnTo>
                      <a:pt x="135" y="150"/>
                    </a:lnTo>
                    <a:lnTo>
                      <a:pt x="136" y="149"/>
                    </a:lnTo>
                    <a:close/>
                    <a:moveTo>
                      <a:pt x="98" y="162"/>
                    </a:moveTo>
                    <a:lnTo>
                      <a:pt x="99" y="162"/>
                    </a:lnTo>
                    <a:lnTo>
                      <a:pt x="102" y="162"/>
                    </a:lnTo>
                    <a:lnTo>
                      <a:pt x="102" y="162"/>
                    </a:lnTo>
                    <a:lnTo>
                      <a:pt x="104" y="166"/>
                    </a:lnTo>
                    <a:lnTo>
                      <a:pt x="102" y="166"/>
                    </a:lnTo>
                    <a:lnTo>
                      <a:pt x="102" y="167"/>
                    </a:lnTo>
                    <a:lnTo>
                      <a:pt x="100" y="167"/>
                    </a:lnTo>
                    <a:lnTo>
                      <a:pt x="98" y="166"/>
                    </a:lnTo>
                    <a:lnTo>
                      <a:pt x="94" y="166"/>
                    </a:lnTo>
                    <a:lnTo>
                      <a:pt x="93" y="165"/>
                    </a:lnTo>
                    <a:lnTo>
                      <a:pt x="92" y="164"/>
                    </a:lnTo>
                    <a:lnTo>
                      <a:pt x="90" y="162"/>
                    </a:lnTo>
                    <a:lnTo>
                      <a:pt x="89" y="162"/>
                    </a:lnTo>
                    <a:lnTo>
                      <a:pt x="86" y="159"/>
                    </a:lnTo>
                    <a:lnTo>
                      <a:pt x="84" y="156"/>
                    </a:lnTo>
                    <a:lnTo>
                      <a:pt x="84" y="155"/>
                    </a:lnTo>
                    <a:lnTo>
                      <a:pt x="83" y="153"/>
                    </a:lnTo>
                    <a:lnTo>
                      <a:pt x="84" y="153"/>
                    </a:lnTo>
                    <a:lnTo>
                      <a:pt x="84" y="153"/>
                    </a:lnTo>
                    <a:lnTo>
                      <a:pt x="85" y="153"/>
                    </a:lnTo>
                    <a:lnTo>
                      <a:pt x="86" y="151"/>
                    </a:lnTo>
                    <a:lnTo>
                      <a:pt x="87" y="151"/>
                    </a:lnTo>
                    <a:lnTo>
                      <a:pt x="87" y="150"/>
                    </a:lnTo>
                    <a:lnTo>
                      <a:pt x="87" y="149"/>
                    </a:lnTo>
                    <a:lnTo>
                      <a:pt x="87" y="148"/>
                    </a:lnTo>
                    <a:lnTo>
                      <a:pt x="87" y="148"/>
                    </a:lnTo>
                    <a:lnTo>
                      <a:pt x="88" y="148"/>
                    </a:lnTo>
                    <a:lnTo>
                      <a:pt x="89" y="147"/>
                    </a:lnTo>
                    <a:lnTo>
                      <a:pt x="91" y="146"/>
                    </a:lnTo>
                    <a:lnTo>
                      <a:pt x="92" y="145"/>
                    </a:lnTo>
                    <a:lnTo>
                      <a:pt x="93" y="145"/>
                    </a:lnTo>
                    <a:lnTo>
                      <a:pt x="92" y="145"/>
                    </a:lnTo>
                    <a:lnTo>
                      <a:pt x="92" y="144"/>
                    </a:lnTo>
                    <a:lnTo>
                      <a:pt x="92" y="144"/>
                    </a:lnTo>
                    <a:lnTo>
                      <a:pt x="93" y="144"/>
                    </a:lnTo>
                    <a:lnTo>
                      <a:pt x="93" y="144"/>
                    </a:lnTo>
                    <a:lnTo>
                      <a:pt x="93" y="144"/>
                    </a:lnTo>
                    <a:lnTo>
                      <a:pt x="93" y="144"/>
                    </a:lnTo>
                    <a:lnTo>
                      <a:pt x="95" y="148"/>
                    </a:lnTo>
                    <a:lnTo>
                      <a:pt x="95" y="149"/>
                    </a:lnTo>
                    <a:lnTo>
                      <a:pt x="96" y="150"/>
                    </a:lnTo>
                    <a:lnTo>
                      <a:pt x="96" y="151"/>
                    </a:lnTo>
                    <a:lnTo>
                      <a:pt x="97" y="151"/>
                    </a:lnTo>
                    <a:lnTo>
                      <a:pt x="98" y="152"/>
                    </a:lnTo>
                    <a:lnTo>
                      <a:pt x="98" y="152"/>
                    </a:lnTo>
                    <a:lnTo>
                      <a:pt x="98" y="153"/>
                    </a:lnTo>
                    <a:lnTo>
                      <a:pt x="98" y="153"/>
                    </a:lnTo>
                    <a:lnTo>
                      <a:pt x="96" y="154"/>
                    </a:lnTo>
                    <a:lnTo>
                      <a:pt x="95" y="155"/>
                    </a:lnTo>
                    <a:lnTo>
                      <a:pt x="95" y="157"/>
                    </a:lnTo>
                    <a:lnTo>
                      <a:pt x="95" y="158"/>
                    </a:lnTo>
                    <a:lnTo>
                      <a:pt x="97" y="159"/>
                    </a:lnTo>
                    <a:lnTo>
                      <a:pt x="97" y="160"/>
                    </a:lnTo>
                    <a:lnTo>
                      <a:pt x="97" y="161"/>
                    </a:lnTo>
                    <a:lnTo>
                      <a:pt x="98" y="162"/>
                    </a:lnTo>
                    <a:lnTo>
                      <a:pt x="98" y="162"/>
                    </a:lnTo>
                    <a:close/>
                    <a:moveTo>
                      <a:pt x="59" y="104"/>
                    </a:moveTo>
                    <a:lnTo>
                      <a:pt x="58" y="103"/>
                    </a:lnTo>
                    <a:lnTo>
                      <a:pt x="57" y="103"/>
                    </a:lnTo>
                    <a:lnTo>
                      <a:pt x="57" y="104"/>
                    </a:lnTo>
                    <a:lnTo>
                      <a:pt x="57" y="105"/>
                    </a:lnTo>
                    <a:lnTo>
                      <a:pt x="57" y="105"/>
                    </a:lnTo>
                    <a:lnTo>
                      <a:pt x="55" y="105"/>
                    </a:lnTo>
                    <a:lnTo>
                      <a:pt x="54" y="104"/>
                    </a:lnTo>
                    <a:lnTo>
                      <a:pt x="54" y="104"/>
                    </a:lnTo>
                    <a:lnTo>
                      <a:pt x="53" y="104"/>
                    </a:lnTo>
                    <a:lnTo>
                      <a:pt x="52" y="103"/>
                    </a:lnTo>
                    <a:lnTo>
                      <a:pt x="53" y="102"/>
                    </a:lnTo>
                    <a:lnTo>
                      <a:pt x="55" y="101"/>
                    </a:lnTo>
                    <a:lnTo>
                      <a:pt x="56" y="101"/>
                    </a:lnTo>
                    <a:lnTo>
                      <a:pt x="58" y="102"/>
                    </a:lnTo>
                    <a:lnTo>
                      <a:pt x="59" y="103"/>
                    </a:lnTo>
                    <a:lnTo>
                      <a:pt x="59" y="104"/>
                    </a:lnTo>
                    <a:close/>
                    <a:moveTo>
                      <a:pt x="50" y="100"/>
                    </a:moveTo>
                    <a:lnTo>
                      <a:pt x="52" y="100"/>
                    </a:lnTo>
                    <a:lnTo>
                      <a:pt x="51" y="101"/>
                    </a:lnTo>
                    <a:lnTo>
                      <a:pt x="49" y="102"/>
                    </a:lnTo>
                    <a:lnTo>
                      <a:pt x="47" y="103"/>
                    </a:lnTo>
                    <a:lnTo>
                      <a:pt x="46" y="102"/>
                    </a:lnTo>
                    <a:lnTo>
                      <a:pt x="45" y="101"/>
                    </a:lnTo>
                    <a:lnTo>
                      <a:pt x="45" y="100"/>
                    </a:lnTo>
                    <a:lnTo>
                      <a:pt x="44" y="100"/>
                    </a:lnTo>
                    <a:lnTo>
                      <a:pt x="45" y="100"/>
                    </a:lnTo>
                    <a:lnTo>
                      <a:pt x="46" y="100"/>
                    </a:lnTo>
                    <a:lnTo>
                      <a:pt x="49" y="97"/>
                    </a:lnTo>
                    <a:lnTo>
                      <a:pt x="51" y="97"/>
                    </a:lnTo>
                    <a:lnTo>
                      <a:pt x="52" y="98"/>
                    </a:lnTo>
                    <a:lnTo>
                      <a:pt x="52" y="99"/>
                    </a:lnTo>
                    <a:lnTo>
                      <a:pt x="51" y="99"/>
                    </a:lnTo>
                    <a:lnTo>
                      <a:pt x="50" y="99"/>
                    </a:lnTo>
                    <a:lnTo>
                      <a:pt x="50" y="100"/>
                    </a:lnTo>
                    <a:close/>
                    <a:moveTo>
                      <a:pt x="282" y="96"/>
                    </a:moveTo>
                    <a:lnTo>
                      <a:pt x="282" y="96"/>
                    </a:lnTo>
                    <a:lnTo>
                      <a:pt x="283" y="98"/>
                    </a:lnTo>
                    <a:lnTo>
                      <a:pt x="283" y="99"/>
                    </a:lnTo>
                    <a:lnTo>
                      <a:pt x="284" y="99"/>
                    </a:lnTo>
                    <a:lnTo>
                      <a:pt x="284" y="100"/>
                    </a:lnTo>
                    <a:lnTo>
                      <a:pt x="283" y="100"/>
                    </a:lnTo>
                    <a:lnTo>
                      <a:pt x="282" y="100"/>
                    </a:lnTo>
                    <a:lnTo>
                      <a:pt x="282" y="100"/>
                    </a:lnTo>
                    <a:lnTo>
                      <a:pt x="282" y="100"/>
                    </a:lnTo>
                    <a:lnTo>
                      <a:pt x="282" y="101"/>
                    </a:lnTo>
                    <a:lnTo>
                      <a:pt x="281" y="102"/>
                    </a:lnTo>
                    <a:lnTo>
                      <a:pt x="281" y="103"/>
                    </a:lnTo>
                    <a:lnTo>
                      <a:pt x="280" y="103"/>
                    </a:lnTo>
                    <a:lnTo>
                      <a:pt x="279" y="100"/>
                    </a:lnTo>
                    <a:lnTo>
                      <a:pt x="279" y="100"/>
                    </a:lnTo>
                    <a:lnTo>
                      <a:pt x="280" y="100"/>
                    </a:lnTo>
                    <a:lnTo>
                      <a:pt x="280" y="99"/>
                    </a:lnTo>
                    <a:lnTo>
                      <a:pt x="280" y="98"/>
                    </a:lnTo>
                    <a:lnTo>
                      <a:pt x="280" y="97"/>
                    </a:lnTo>
                    <a:lnTo>
                      <a:pt x="280" y="96"/>
                    </a:lnTo>
                    <a:lnTo>
                      <a:pt x="281" y="95"/>
                    </a:lnTo>
                    <a:lnTo>
                      <a:pt x="282" y="95"/>
                    </a:lnTo>
                    <a:lnTo>
                      <a:pt x="282" y="96"/>
                    </a:lnTo>
                    <a:close/>
                    <a:moveTo>
                      <a:pt x="49" y="112"/>
                    </a:moveTo>
                    <a:lnTo>
                      <a:pt x="49" y="111"/>
                    </a:lnTo>
                    <a:lnTo>
                      <a:pt x="49" y="110"/>
                    </a:lnTo>
                    <a:lnTo>
                      <a:pt x="50" y="109"/>
                    </a:lnTo>
                    <a:lnTo>
                      <a:pt x="51" y="109"/>
                    </a:lnTo>
                    <a:lnTo>
                      <a:pt x="52" y="109"/>
                    </a:lnTo>
                    <a:lnTo>
                      <a:pt x="52" y="109"/>
                    </a:lnTo>
                    <a:lnTo>
                      <a:pt x="52" y="110"/>
                    </a:lnTo>
                    <a:lnTo>
                      <a:pt x="52" y="111"/>
                    </a:lnTo>
                    <a:lnTo>
                      <a:pt x="51" y="111"/>
                    </a:lnTo>
                    <a:lnTo>
                      <a:pt x="50" y="112"/>
                    </a:lnTo>
                    <a:lnTo>
                      <a:pt x="49" y="112"/>
                    </a:lnTo>
                    <a:close/>
                    <a:moveTo>
                      <a:pt x="283" y="91"/>
                    </a:moveTo>
                    <a:lnTo>
                      <a:pt x="282" y="91"/>
                    </a:lnTo>
                    <a:lnTo>
                      <a:pt x="281" y="90"/>
                    </a:lnTo>
                    <a:lnTo>
                      <a:pt x="280" y="89"/>
                    </a:lnTo>
                    <a:lnTo>
                      <a:pt x="281" y="87"/>
                    </a:lnTo>
                    <a:lnTo>
                      <a:pt x="282" y="87"/>
                    </a:lnTo>
                    <a:lnTo>
                      <a:pt x="282" y="89"/>
                    </a:lnTo>
                    <a:lnTo>
                      <a:pt x="282" y="88"/>
                    </a:lnTo>
                    <a:lnTo>
                      <a:pt x="282" y="87"/>
                    </a:lnTo>
                    <a:lnTo>
                      <a:pt x="283" y="88"/>
                    </a:lnTo>
                    <a:lnTo>
                      <a:pt x="282" y="89"/>
                    </a:lnTo>
                    <a:lnTo>
                      <a:pt x="283" y="89"/>
                    </a:lnTo>
                    <a:lnTo>
                      <a:pt x="283" y="90"/>
                    </a:lnTo>
                    <a:lnTo>
                      <a:pt x="283" y="91"/>
                    </a:lnTo>
                    <a:close/>
                    <a:moveTo>
                      <a:pt x="66" y="22"/>
                    </a:moveTo>
                    <a:lnTo>
                      <a:pt x="67" y="23"/>
                    </a:lnTo>
                    <a:lnTo>
                      <a:pt x="69" y="24"/>
                    </a:lnTo>
                    <a:lnTo>
                      <a:pt x="69" y="25"/>
                    </a:lnTo>
                    <a:lnTo>
                      <a:pt x="68" y="25"/>
                    </a:lnTo>
                    <a:lnTo>
                      <a:pt x="67" y="25"/>
                    </a:lnTo>
                    <a:lnTo>
                      <a:pt x="66" y="26"/>
                    </a:lnTo>
                    <a:lnTo>
                      <a:pt x="65" y="28"/>
                    </a:lnTo>
                    <a:lnTo>
                      <a:pt x="64" y="28"/>
                    </a:lnTo>
                    <a:lnTo>
                      <a:pt x="63" y="27"/>
                    </a:lnTo>
                    <a:lnTo>
                      <a:pt x="64" y="27"/>
                    </a:lnTo>
                    <a:lnTo>
                      <a:pt x="64" y="26"/>
                    </a:lnTo>
                    <a:lnTo>
                      <a:pt x="64" y="25"/>
                    </a:lnTo>
                    <a:lnTo>
                      <a:pt x="63" y="24"/>
                    </a:lnTo>
                    <a:lnTo>
                      <a:pt x="64" y="24"/>
                    </a:lnTo>
                    <a:lnTo>
                      <a:pt x="63" y="22"/>
                    </a:lnTo>
                    <a:lnTo>
                      <a:pt x="62" y="22"/>
                    </a:lnTo>
                    <a:lnTo>
                      <a:pt x="61" y="21"/>
                    </a:lnTo>
                    <a:lnTo>
                      <a:pt x="59" y="21"/>
                    </a:lnTo>
                    <a:lnTo>
                      <a:pt x="60" y="20"/>
                    </a:lnTo>
                    <a:lnTo>
                      <a:pt x="61" y="20"/>
                    </a:lnTo>
                    <a:lnTo>
                      <a:pt x="61" y="21"/>
                    </a:lnTo>
                    <a:lnTo>
                      <a:pt x="62" y="21"/>
                    </a:lnTo>
                    <a:lnTo>
                      <a:pt x="62" y="21"/>
                    </a:lnTo>
                    <a:lnTo>
                      <a:pt x="63" y="21"/>
                    </a:lnTo>
                    <a:lnTo>
                      <a:pt x="64" y="21"/>
                    </a:lnTo>
                    <a:lnTo>
                      <a:pt x="66" y="22"/>
                    </a:lnTo>
                    <a:close/>
                    <a:moveTo>
                      <a:pt x="51" y="16"/>
                    </a:moveTo>
                    <a:lnTo>
                      <a:pt x="54" y="15"/>
                    </a:lnTo>
                    <a:lnTo>
                      <a:pt x="54" y="14"/>
                    </a:lnTo>
                    <a:lnTo>
                      <a:pt x="56" y="14"/>
                    </a:lnTo>
                    <a:lnTo>
                      <a:pt x="58" y="17"/>
                    </a:lnTo>
                    <a:lnTo>
                      <a:pt x="58" y="19"/>
                    </a:lnTo>
                    <a:lnTo>
                      <a:pt x="57" y="20"/>
                    </a:lnTo>
                    <a:lnTo>
                      <a:pt x="57" y="21"/>
                    </a:lnTo>
                    <a:lnTo>
                      <a:pt x="58" y="21"/>
                    </a:lnTo>
                    <a:lnTo>
                      <a:pt x="58" y="21"/>
                    </a:lnTo>
                    <a:lnTo>
                      <a:pt x="57" y="22"/>
                    </a:lnTo>
                    <a:lnTo>
                      <a:pt x="56" y="21"/>
                    </a:lnTo>
                    <a:lnTo>
                      <a:pt x="54" y="19"/>
                    </a:lnTo>
                    <a:lnTo>
                      <a:pt x="51" y="16"/>
                    </a:lnTo>
                    <a:close/>
                    <a:moveTo>
                      <a:pt x="296" y="85"/>
                    </a:moveTo>
                    <a:lnTo>
                      <a:pt x="296" y="84"/>
                    </a:lnTo>
                    <a:lnTo>
                      <a:pt x="297" y="84"/>
                    </a:lnTo>
                    <a:lnTo>
                      <a:pt x="298" y="85"/>
                    </a:lnTo>
                    <a:lnTo>
                      <a:pt x="299" y="85"/>
                    </a:lnTo>
                    <a:lnTo>
                      <a:pt x="299" y="86"/>
                    </a:lnTo>
                    <a:lnTo>
                      <a:pt x="299" y="87"/>
                    </a:lnTo>
                    <a:lnTo>
                      <a:pt x="299" y="87"/>
                    </a:lnTo>
                    <a:lnTo>
                      <a:pt x="299" y="88"/>
                    </a:lnTo>
                    <a:lnTo>
                      <a:pt x="300" y="88"/>
                    </a:lnTo>
                    <a:lnTo>
                      <a:pt x="300" y="89"/>
                    </a:lnTo>
                    <a:lnTo>
                      <a:pt x="300" y="90"/>
                    </a:lnTo>
                    <a:lnTo>
                      <a:pt x="300" y="91"/>
                    </a:lnTo>
                    <a:lnTo>
                      <a:pt x="299" y="91"/>
                    </a:lnTo>
                    <a:lnTo>
                      <a:pt x="301" y="93"/>
                    </a:lnTo>
                    <a:lnTo>
                      <a:pt x="300" y="95"/>
                    </a:lnTo>
                    <a:lnTo>
                      <a:pt x="299" y="96"/>
                    </a:lnTo>
                    <a:lnTo>
                      <a:pt x="299" y="96"/>
                    </a:lnTo>
                    <a:lnTo>
                      <a:pt x="299" y="96"/>
                    </a:lnTo>
                    <a:lnTo>
                      <a:pt x="298" y="96"/>
                    </a:lnTo>
                    <a:lnTo>
                      <a:pt x="297" y="96"/>
                    </a:lnTo>
                    <a:lnTo>
                      <a:pt x="296" y="96"/>
                    </a:lnTo>
                    <a:lnTo>
                      <a:pt x="296" y="96"/>
                    </a:lnTo>
                    <a:lnTo>
                      <a:pt x="295" y="96"/>
                    </a:lnTo>
                    <a:lnTo>
                      <a:pt x="295" y="97"/>
                    </a:lnTo>
                    <a:lnTo>
                      <a:pt x="295" y="98"/>
                    </a:lnTo>
                    <a:lnTo>
                      <a:pt x="295" y="99"/>
                    </a:lnTo>
                    <a:lnTo>
                      <a:pt x="295" y="100"/>
                    </a:lnTo>
                    <a:lnTo>
                      <a:pt x="295" y="101"/>
                    </a:lnTo>
                    <a:lnTo>
                      <a:pt x="296" y="101"/>
                    </a:lnTo>
                    <a:lnTo>
                      <a:pt x="296" y="102"/>
                    </a:lnTo>
                    <a:lnTo>
                      <a:pt x="295" y="102"/>
                    </a:lnTo>
                    <a:lnTo>
                      <a:pt x="295" y="101"/>
                    </a:lnTo>
                    <a:lnTo>
                      <a:pt x="294" y="101"/>
                    </a:lnTo>
                    <a:lnTo>
                      <a:pt x="294" y="100"/>
                    </a:lnTo>
                    <a:lnTo>
                      <a:pt x="294" y="98"/>
                    </a:lnTo>
                    <a:lnTo>
                      <a:pt x="293" y="98"/>
                    </a:lnTo>
                    <a:lnTo>
                      <a:pt x="292" y="97"/>
                    </a:lnTo>
                    <a:lnTo>
                      <a:pt x="291" y="96"/>
                    </a:lnTo>
                    <a:lnTo>
                      <a:pt x="291" y="95"/>
                    </a:lnTo>
                    <a:lnTo>
                      <a:pt x="292" y="94"/>
                    </a:lnTo>
                    <a:lnTo>
                      <a:pt x="292" y="93"/>
                    </a:lnTo>
                    <a:lnTo>
                      <a:pt x="292" y="92"/>
                    </a:lnTo>
                    <a:lnTo>
                      <a:pt x="291" y="91"/>
                    </a:lnTo>
                    <a:lnTo>
                      <a:pt x="291" y="91"/>
                    </a:lnTo>
                    <a:lnTo>
                      <a:pt x="291" y="90"/>
                    </a:lnTo>
                    <a:lnTo>
                      <a:pt x="291" y="88"/>
                    </a:lnTo>
                    <a:lnTo>
                      <a:pt x="290" y="86"/>
                    </a:lnTo>
                    <a:lnTo>
                      <a:pt x="291" y="85"/>
                    </a:lnTo>
                    <a:lnTo>
                      <a:pt x="292" y="85"/>
                    </a:lnTo>
                    <a:lnTo>
                      <a:pt x="295" y="84"/>
                    </a:lnTo>
                    <a:lnTo>
                      <a:pt x="296" y="85"/>
                    </a:lnTo>
                    <a:lnTo>
                      <a:pt x="296" y="86"/>
                    </a:lnTo>
                    <a:lnTo>
                      <a:pt x="296" y="85"/>
                    </a:lnTo>
                    <a:close/>
                    <a:moveTo>
                      <a:pt x="248" y="61"/>
                    </a:moveTo>
                    <a:lnTo>
                      <a:pt x="249" y="60"/>
                    </a:lnTo>
                    <a:lnTo>
                      <a:pt x="249" y="61"/>
                    </a:lnTo>
                    <a:lnTo>
                      <a:pt x="250" y="61"/>
                    </a:lnTo>
                    <a:lnTo>
                      <a:pt x="250" y="61"/>
                    </a:lnTo>
                    <a:lnTo>
                      <a:pt x="251" y="61"/>
                    </a:lnTo>
                    <a:lnTo>
                      <a:pt x="250" y="62"/>
                    </a:lnTo>
                    <a:lnTo>
                      <a:pt x="250" y="61"/>
                    </a:lnTo>
                    <a:lnTo>
                      <a:pt x="249" y="61"/>
                    </a:lnTo>
                    <a:lnTo>
                      <a:pt x="248" y="61"/>
                    </a:lnTo>
                    <a:lnTo>
                      <a:pt x="248" y="61"/>
                    </a:lnTo>
                    <a:close/>
                    <a:moveTo>
                      <a:pt x="106" y="38"/>
                    </a:moveTo>
                    <a:lnTo>
                      <a:pt x="106" y="39"/>
                    </a:lnTo>
                    <a:lnTo>
                      <a:pt x="106" y="39"/>
                    </a:lnTo>
                    <a:lnTo>
                      <a:pt x="106" y="38"/>
                    </a:lnTo>
                    <a:lnTo>
                      <a:pt x="106" y="39"/>
                    </a:lnTo>
                    <a:lnTo>
                      <a:pt x="107" y="39"/>
                    </a:lnTo>
                    <a:lnTo>
                      <a:pt x="108" y="39"/>
                    </a:lnTo>
                    <a:lnTo>
                      <a:pt x="108" y="39"/>
                    </a:lnTo>
                    <a:lnTo>
                      <a:pt x="107" y="39"/>
                    </a:lnTo>
                    <a:lnTo>
                      <a:pt x="106" y="39"/>
                    </a:lnTo>
                    <a:lnTo>
                      <a:pt x="106" y="39"/>
                    </a:lnTo>
                    <a:lnTo>
                      <a:pt x="105" y="39"/>
                    </a:lnTo>
                    <a:lnTo>
                      <a:pt x="105" y="38"/>
                    </a:lnTo>
                    <a:lnTo>
                      <a:pt x="106" y="38"/>
                    </a:lnTo>
                    <a:close/>
                    <a:moveTo>
                      <a:pt x="71" y="34"/>
                    </a:moveTo>
                    <a:lnTo>
                      <a:pt x="71" y="33"/>
                    </a:lnTo>
                    <a:lnTo>
                      <a:pt x="71" y="33"/>
                    </a:lnTo>
                    <a:lnTo>
                      <a:pt x="71" y="34"/>
                    </a:lnTo>
                    <a:lnTo>
                      <a:pt x="72" y="34"/>
                    </a:lnTo>
                    <a:lnTo>
                      <a:pt x="73" y="34"/>
                    </a:lnTo>
                    <a:lnTo>
                      <a:pt x="74" y="34"/>
                    </a:lnTo>
                    <a:lnTo>
                      <a:pt x="74" y="35"/>
                    </a:lnTo>
                    <a:lnTo>
                      <a:pt x="73" y="36"/>
                    </a:lnTo>
                    <a:lnTo>
                      <a:pt x="72" y="36"/>
                    </a:lnTo>
                    <a:lnTo>
                      <a:pt x="71" y="35"/>
                    </a:lnTo>
                    <a:lnTo>
                      <a:pt x="71" y="34"/>
                    </a:lnTo>
                    <a:lnTo>
                      <a:pt x="71" y="34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39" name="Freeform 62">
                <a:extLst>
                  <a:ext uri="{FF2B5EF4-FFF2-40B4-BE49-F238E27FC236}">
                    <a16:creationId xmlns:a16="http://schemas.microsoft.com/office/drawing/2014/main" id="{B2546268-085F-30B7-B684-77D255394EE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13417" y="3608397"/>
                <a:ext cx="1512886" cy="1325566"/>
              </a:xfrm>
              <a:custGeom>
                <a:avLst/>
                <a:gdLst>
                  <a:gd name="T0" fmla="*/ 315 w 953"/>
                  <a:gd name="T1" fmla="*/ 808 h 835"/>
                  <a:gd name="T2" fmla="*/ 311 w 953"/>
                  <a:gd name="T3" fmla="*/ 768 h 835"/>
                  <a:gd name="T4" fmla="*/ 304 w 953"/>
                  <a:gd name="T5" fmla="*/ 755 h 835"/>
                  <a:gd name="T6" fmla="*/ 309 w 953"/>
                  <a:gd name="T7" fmla="*/ 746 h 835"/>
                  <a:gd name="T8" fmla="*/ 316 w 953"/>
                  <a:gd name="T9" fmla="*/ 727 h 835"/>
                  <a:gd name="T10" fmla="*/ 311 w 953"/>
                  <a:gd name="T11" fmla="*/ 698 h 835"/>
                  <a:gd name="T12" fmla="*/ 312 w 953"/>
                  <a:gd name="T13" fmla="*/ 677 h 835"/>
                  <a:gd name="T14" fmla="*/ 297 w 953"/>
                  <a:gd name="T15" fmla="*/ 662 h 835"/>
                  <a:gd name="T16" fmla="*/ 281 w 953"/>
                  <a:gd name="T17" fmla="*/ 636 h 835"/>
                  <a:gd name="T18" fmla="*/ 283 w 953"/>
                  <a:gd name="T19" fmla="*/ 599 h 835"/>
                  <a:gd name="T20" fmla="*/ 311 w 953"/>
                  <a:gd name="T21" fmla="*/ 590 h 835"/>
                  <a:gd name="T22" fmla="*/ 314 w 953"/>
                  <a:gd name="T23" fmla="*/ 556 h 835"/>
                  <a:gd name="T24" fmla="*/ 309 w 953"/>
                  <a:gd name="T25" fmla="*/ 529 h 835"/>
                  <a:gd name="T26" fmla="*/ 337 w 953"/>
                  <a:gd name="T27" fmla="*/ 557 h 835"/>
                  <a:gd name="T28" fmla="*/ 345 w 953"/>
                  <a:gd name="T29" fmla="*/ 566 h 835"/>
                  <a:gd name="T30" fmla="*/ 349 w 953"/>
                  <a:gd name="T31" fmla="*/ 571 h 835"/>
                  <a:gd name="T32" fmla="*/ 356 w 953"/>
                  <a:gd name="T33" fmla="*/ 575 h 835"/>
                  <a:gd name="T34" fmla="*/ 350 w 953"/>
                  <a:gd name="T35" fmla="*/ 540 h 835"/>
                  <a:gd name="T36" fmla="*/ 364 w 953"/>
                  <a:gd name="T37" fmla="*/ 521 h 835"/>
                  <a:gd name="T38" fmla="*/ 397 w 953"/>
                  <a:gd name="T39" fmla="*/ 486 h 835"/>
                  <a:gd name="T40" fmla="*/ 420 w 953"/>
                  <a:gd name="T41" fmla="*/ 471 h 835"/>
                  <a:gd name="T42" fmla="*/ 433 w 953"/>
                  <a:gd name="T43" fmla="*/ 473 h 835"/>
                  <a:gd name="T44" fmla="*/ 438 w 953"/>
                  <a:gd name="T45" fmla="*/ 437 h 835"/>
                  <a:gd name="T46" fmla="*/ 434 w 953"/>
                  <a:gd name="T47" fmla="*/ 419 h 835"/>
                  <a:gd name="T48" fmla="*/ 443 w 953"/>
                  <a:gd name="T49" fmla="*/ 406 h 835"/>
                  <a:gd name="T50" fmla="*/ 446 w 953"/>
                  <a:gd name="T51" fmla="*/ 397 h 835"/>
                  <a:gd name="T52" fmla="*/ 448 w 953"/>
                  <a:gd name="T53" fmla="*/ 384 h 835"/>
                  <a:gd name="T54" fmla="*/ 464 w 953"/>
                  <a:gd name="T55" fmla="*/ 377 h 835"/>
                  <a:gd name="T56" fmla="*/ 479 w 953"/>
                  <a:gd name="T57" fmla="*/ 359 h 835"/>
                  <a:gd name="T58" fmla="*/ 528 w 953"/>
                  <a:gd name="T59" fmla="*/ 359 h 835"/>
                  <a:gd name="T60" fmla="*/ 512 w 953"/>
                  <a:gd name="T61" fmla="*/ 366 h 835"/>
                  <a:gd name="T62" fmla="*/ 517 w 953"/>
                  <a:gd name="T63" fmla="*/ 373 h 835"/>
                  <a:gd name="T64" fmla="*/ 528 w 953"/>
                  <a:gd name="T65" fmla="*/ 367 h 835"/>
                  <a:gd name="T66" fmla="*/ 535 w 953"/>
                  <a:gd name="T67" fmla="*/ 340 h 835"/>
                  <a:gd name="T68" fmla="*/ 546 w 953"/>
                  <a:gd name="T69" fmla="*/ 333 h 835"/>
                  <a:gd name="T70" fmla="*/ 602 w 953"/>
                  <a:gd name="T71" fmla="*/ 337 h 835"/>
                  <a:gd name="T72" fmla="*/ 653 w 953"/>
                  <a:gd name="T73" fmla="*/ 302 h 835"/>
                  <a:gd name="T74" fmla="*/ 684 w 953"/>
                  <a:gd name="T75" fmla="*/ 272 h 835"/>
                  <a:gd name="T76" fmla="*/ 701 w 953"/>
                  <a:gd name="T77" fmla="*/ 270 h 835"/>
                  <a:gd name="T78" fmla="*/ 704 w 953"/>
                  <a:gd name="T79" fmla="*/ 258 h 835"/>
                  <a:gd name="T80" fmla="*/ 714 w 953"/>
                  <a:gd name="T81" fmla="*/ 255 h 835"/>
                  <a:gd name="T82" fmla="*/ 718 w 953"/>
                  <a:gd name="T83" fmla="*/ 254 h 835"/>
                  <a:gd name="T84" fmla="*/ 731 w 953"/>
                  <a:gd name="T85" fmla="*/ 253 h 835"/>
                  <a:gd name="T86" fmla="*/ 756 w 953"/>
                  <a:gd name="T87" fmla="*/ 284 h 835"/>
                  <a:gd name="T88" fmla="*/ 698 w 953"/>
                  <a:gd name="T89" fmla="*/ 309 h 835"/>
                  <a:gd name="T90" fmla="*/ 659 w 953"/>
                  <a:gd name="T91" fmla="*/ 349 h 835"/>
                  <a:gd name="T92" fmla="*/ 629 w 953"/>
                  <a:gd name="T93" fmla="*/ 400 h 835"/>
                  <a:gd name="T94" fmla="*/ 600 w 953"/>
                  <a:gd name="T95" fmla="*/ 484 h 835"/>
                  <a:gd name="T96" fmla="*/ 625 w 953"/>
                  <a:gd name="T97" fmla="*/ 487 h 835"/>
                  <a:gd name="T98" fmla="*/ 641 w 953"/>
                  <a:gd name="T99" fmla="*/ 509 h 835"/>
                  <a:gd name="T100" fmla="*/ 666 w 953"/>
                  <a:gd name="T101" fmla="*/ 548 h 835"/>
                  <a:gd name="T102" fmla="*/ 661 w 953"/>
                  <a:gd name="T103" fmla="*/ 578 h 835"/>
                  <a:gd name="T104" fmla="*/ 668 w 953"/>
                  <a:gd name="T105" fmla="*/ 619 h 835"/>
                  <a:gd name="T106" fmla="*/ 706 w 953"/>
                  <a:gd name="T107" fmla="*/ 648 h 835"/>
                  <a:gd name="T108" fmla="*/ 727 w 953"/>
                  <a:gd name="T109" fmla="*/ 645 h 835"/>
                  <a:gd name="T110" fmla="*/ 753 w 953"/>
                  <a:gd name="T111" fmla="*/ 649 h 835"/>
                  <a:gd name="T112" fmla="*/ 796 w 953"/>
                  <a:gd name="T113" fmla="*/ 641 h 835"/>
                  <a:gd name="T114" fmla="*/ 854 w 953"/>
                  <a:gd name="T115" fmla="*/ 680 h 835"/>
                  <a:gd name="T116" fmla="*/ 911 w 953"/>
                  <a:gd name="T117" fmla="*/ 704 h 835"/>
                  <a:gd name="T118" fmla="*/ 1 w 953"/>
                  <a:gd name="T119" fmla="*/ 246 h 835"/>
                  <a:gd name="T120" fmla="*/ 440 w 953"/>
                  <a:gd name="T121" fmla="*/ 403 h 8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53" h="835">
                    <a:moveTo>
                      <a:pt x="311" y="835"/>
                    </a:moveTo>
                    <a:lnTo>
                      <a:pt x="312" y="834"/>
                    </a:lnTo>
                    <a:lnTo>
                      <a:pt x="312" y="834"/>
                    </a:lnTo>
                    <a:lnTo>
                      <a:pt x="313" y="830"/>
                    </a:lnTo>
                    <a:lnTo>
                      <a:pt x="314" y="829"/>
                    </a:lnTo>
                    <a:lnTo>
                      <a:pt x="315" y="829"/>
                    </a:lnTo>
                    <a:lnTo>
                      <a:pt x="315" y="828"/>
                    </a:lnTo>
                    <a:lnTo>
                      <a:pt x="314" y="829"/>
                    </a:lnTo>
                    <a:lnTo>
                      <a:pt x="314" y="826"/>
                    </a:lnTo>
                    <a:lnTo>
                      <a:pt x="315" y="823"/>
                    </a:lnTo>
                    <a:lnTo>
                      <a:pt x="315" y="813"/>
                    </a:lnTo>
                    <a:lnTo>
                      <a:pt x="315" y="814"/>
                    </a:lnTo>
                    <a:lnTo>
                      <a:pt x="315" y="815"/>
                    </a:lnTo>
                    <a:lnTo>
                      <a:pt x="316" y="816"/>
                    </a:lnTo>
                    <a:lnTo>
                      <a:pt x="317" y="815"/>
                    </a:lnTo>
                    <a:lnTo>
                      <a:pt x="317" y="813"/>
                    </a:lnTo>
                    <a:lnTo>
                      <a:pt x="316" y="812"/>
                    </a:lnTo>
                    <a:lnTo>
                      <a:pt x="315" y="812"/>
                    </a:lnTo>
                    <a:lnTo>
                      <a:pt x="315" y="811"/>
                    </a:lnTo>
                    <a:lnTo>
                      <a:pt x="315" y="809"/>
                    </a:lnTo>
                    <a:lnTo>
                      <a:pt x="315" y="808"/>
                    </a:lnTo>
                    <a:lnTo>
                      <a:pt x="316" y="808"/>
                    </a:lnTo>
                    <a:lnTo>
                      <a:pt x="317" y="809"/>
                    </a:lnTo>
                    <a:lnTo>
                      <a:pt x="318" y="811"/>
                    </a:lnTo>
                    <a:lnTo>
                      <a:pt x="319" y="812"/>
                    </a:lnTo>
                    <a:lnTo>
                      <a:pt x="319" y="812"/>
                    </a:lnTo>
                    <a:lnTo>
                      <a:pt x="319" y="809"/>
                    </a:lnTo>
                    <a:lnTo>
                      <a:pt x="315" y="806"/>
                    </a:lnTo>
                    <a:lnTo>
                      <a:pt x="315" y="803"/>
                    </a:lnTo>
                    <a:lnTo>
                      <a:pt x="314" y="803"/>
                    </a:lnTo>
                    <a:lnTo>
                      <a:pt x="314" y="804"/>
                    </a:lnTo>
                    <a:lnTo>
                      <a:pt x="313" y="801"/>
                    </a:lnTo>
                    <a:lnTo>
                      <a:pt x="312" y="792"/>
                    </a:lnTo>
                    <a:lnTo>
                      <a:pt x="311" y="790"/>
                    </a:lnTo>
                    <a:lnTo>
                      <a:pt x="311" y="780"/>
                    </a:lnTo>
                    <a:lnTo>
                      <a:pt x="311" y="777"/>
                    </a:lnTo>
                    <a:lnTo>
                      <a:pt x="312" y="775"/>
                    </a:lnTo>
                    <a:lnTo>
                      <a:pt x="313" y="773"/>
                    </a:lnTo>
                    <a:lnTo>
                      <a:pt x="312" y="772"/>
                    </a:lnTo>
                    <a:lnTo>
                      <a:pt x="312" y="771"/>
                    </a:lnTo>
                    <a:lnTo>
                      <a:pt x="312" y="769"/>
                    </a:lnTo>
                    <a:lnTo>
                      <a:pt x="311" y="768"/>
                    </a:lnTo>
                    <a:lnTo>
                      <a:pt x="311" y="768"/>
                    </a:lnTo>
                    <a:lnTo>
                      <a:pt x="311" y="767"/>
                    </a:lnTo>
                    <a:lnTo>
                      <a:pt x="311" y="764"/>
                    </a:lnTo>
                    <a:lnTo>
                      <a:pt x="310" y="764"/>
                    </a:lnTo>
                    <a:lnTo>
                      <a:pt x="309" y="764"/>
                    </a:lnTo>
                    <a:lnTo>
                      <a:pt x="308" y="763"/>
                    </a:lnTo>
                    <a:lnTo>
                      <a:pt x="309" y="762"/>
                    </a:lnTo>
                    <a:lnTo>
                      <a:pt x="310" y="762"/>
                    </a:lnTo>
                    <a:lnTo>
                      <a:pt x="311" y="762"/>
                    </a:lnTo>
                    <a:lnTo>
                      <a:pt x="310" y="761"/>
                    </a:lnTo>
                    <a:lnTo>
                      <a:pt x="310" y="760"/>
                    </a:lnTo>
                    <a:lnTo>
                      <a:pt x="309" y="759"/>
                    </a:lnTo>
                    <a:lnTo>
                      <a:pt x="309" y="758"/>
                    </a:lnTo>
                    <a:lnTo>
                      <a:pt x="309" y="757"/>
                    </a:lnTo>
                    <a:lnTo>
                      <a:pt x="308" y="757"/>
                    </a:lnTo>
                    <a:lnTo>
                      <a:pt x="307" y="757"/>
                    </a:lnTo>
                    <a:lnTo>
                      <a:pt x="306" y="757"/>
                    </a:lnTo>
                    <a:lnTo>
                      <a:pt x="306" y="756"/>
                    </a:lnTo>
                    <a:lnTo>
                      <a:pt x="306" y="755"/>
                    </a:lnTo>
                    <a:lnTo>
                      <a:pt x="305" y="755"/>
                    </a:lnTo>
                    <a:lnTo>
                      <a:pt x="304" y="755"/>
                    </a:lnTo>
                    <a:lnTo>
                      <a:pt x="302" y="755"/>
                    </a:lnTo>
                    <a:lnTo>
                      <a:pt x="302" y="755"/>
                    </a:lnTo>
                    <a:lnTo>
                      <a:pt x="302" y="755"/>
                    </a:lnTo>
                    <a:lnTo>
                      <a:pt x="302" y="756"/>
                    </a:lnTo>
                    <a:lnTo>
                      <a:pt x="300" y="755"/>
                    </a:lnTo>
                    <a:lnTo>
                      <a:pt x="299" y="755"/>
                    </a:lnTo>
                    <a:lnTo>
                      <a:pt x="298" y="755"/>
                    </a:lnTo>
                    <a:lnTo>
                      <a:pt x="297" y="755"/>
                    </a:lnTo>
                    <a:lnTo>
                      <a:pt x="297" y="754"/>
                    </a:lnTo>
                    <a:lnTo>
                      <a:pt x="298" y="754"/>
                    </a:lnTo>
                    <a:lnTo>
                      <a:pt x="299" y="753"/>
                    </a:lnTo>
                    <a:lnTo>
                      <a:pt x="300" y="753"/>
                    </a:lnTo>
                    <a:lnTo>
                      <a:pt x="302" y="749"/>
                    </a:lnTo>
                    <a:lnTo>
                      <a:pt x="302" y="748"/>
                    </a:lnTo>
                    <a:lnTo>
                      <a:pt x="303" y="748"/>
                    </a:lnTo>
                    <a:lnTo>
                      <a:pt x="305" y="748"/>
                    </a:lnTo>
                    <a:lnTo>
                      <a:pt x="306" y="747"/>
                    </a:lnTo>
                    <a:lnTo>
                      <a:pt x="306" y="747"/>
                    </a:lnTo>
                    <a:lnTo>
                      <a:pt x="307" y="746"/>
                    </a:lnTo>
                    <a:lnTo>
                      <a:pt x="308" y="746"/>
                    </a:lnTo>
                    <a:lnTo>
                      <a:pt x="309" y="746"/>
                    </a:lnTo>
                    <a:lnTo>
                      <a:pt x="310" y="746"/>
                    </a:lnTo>
                    <a:lnTo>
                      <a:pt x="311" y="746"/>
                    </a:lnTo>
                    <a:lnTo>
                      <a:pt x="312" y="747"/>
                    </a:lnTo>
                    <a:lnTo>
                      <a:pt x="314" y="746"/>
                    </a:lnTo>
                    <a:lnTo>
                      <a:pt x="315" y="746"/>
                    </a:lnTo>
                    <a:lnTo>
                      <a:pt x="315" y="746"/>
                    </a:lnTo>
                    <a:lnTo>
                      <a:pt x="315" y="745"/>
                    </a:lnTo>
                    <a:lnTo>
                      <a:pt x="315" y="744"/>
                    </a:lnTo>
                    <a:lnTo>
                      <a:pt x="315" y="743"/>
                    </a:lnTo>
                    <a:lnTo>
                      <a:pt x="315" y="743"/>
                    </a:lnTo>
                    <a:lnTo>
                      <a:pt x="316" y="743"/>
                    </a:lnTo>
                    <a:lnTo>
                      <a:pt x="317" y="742"/>
                    </a:lnTo>
                    <a:lnTo>
                      <a:pt x="317" y="742"/>
                    </a:lnTo>
                    <a:lnTo>
                      <a:pt x="319" y="741"/>
                    </a:lnTo>
                    <a:lnTo>
                      <a:pt x="319" y="740"/>
                    </a:lnTo>
                    <a:lnTo>
                      <a:pt x="319" y="739"/>
                    </a:lnTo>
                    <a:lnTo>
                      <a:pt x="320" y="738"/>
                    </a:lnTo>
                    <a:lnTo>
                      <a:pt x="320" y="737"/>
                    </a:lnTo>
                    <a:lnTo>
                      <a:pt x="320" y="734"/>
                    </a:lnTo>
                    <a:lnTo>
                      <a:pt x="319" y="732"/>
                    </a:lnTo>
                    <a:lnTo>
                      <a:pt x="316" y="727"/>
                    </a:lnTo>
                    <a:lnTo>
                      <a:pt x="315" y="727"/>
                    </a:lnTo>
                    <a:lnTo>
                      <a:pt x="315" y="726"/>
                    </a:lnTo>
                    <a:lnTo>
                      <a:pt x="315" y="724"/>
                    </a:lnTo>
                    <a:lnTo>
                      <a:pt x="312" y="717"/>
                    </a:lnTo>
                    <a:lnTo>
                      <a:pt x="312" y="719"/>
                    </a:lnTo>
                    <a:lnTo>
                      <a:pt x="311" y="719"/>
                    </a:lnTo>
                    <a:lnTo>
                      <a:pt x="311" y="715"/>
                    </a:lnTo>
                    <a:lnTo>
                      <a:pt x="309" y="713"/>
                    </a:lnTo>
                    <a:lnTo>
                      <a:pt x="304" y="707"/>
                    </a:lnTo>
                    <a:lnTo>
                      <a:pt x="303" y="706"/>
                    </a:lnTo>
                    <a:lnTo>
                      <a:pt x="303" y="706"/>
                    </a:lnTo>
                    <a:lnTo>
                      <a:pt x="303" y="702"/>
                    </a:lnTo>
                    <a:lnTo>
                      <a:pt x="304" y="700"/>
                    </a:lnTo>
                    <a:lnTo>
                      <a:pt x="304" y="698"/>
                    </a:lnTo>
                    <a:lnTo>
                      <a:pt x="303" y="698"/>
                    </a:lnTo>
                    <a:lnTo>
                      <a:pt x="304" y="698"/>
                    </a:lnTo>
                    <a:lnTo>
                      <a:pt x="306" y="699"/>
                    </a:lnTo>
                    <a:lnTo>
                      <a:pt x="308" y="702"/>
                    </a:lnTo>
                    <a:lnTo>
                      <a:pt x="309" y="701"/>
                    </a:lnTo>
                    <a:lnTo>
                      <a:pt x="310" y="700"/>
                    </a:lnTo>
                    <a:lnTo>
                      <a:pt x="311" y="698"/>
                    </a:lnTo>
                    <a:lnTo>
                      <a:pt x="311" y="696"/>
                    </a:lnTo>
                    <a:lnTo>
                      <a:pt x="311" y="694"/>
                    </a:lnTo>
                    <a:lnTo>
                      <a:pt x="311" y="693"/>
                    </a:lnTo>
                    <a:lnTo>
                      <a:pt x="311" y="693"/>
                    </a:lnTo>
                    <a:lnTo>
                      <a:pt x="309" y="691"/>
                    </a:lnTo>
                    <a:lnTo>
                      <a:pt x="310" y="690"/>
                    </a:lnTo>
                    <a:lnTo>
                      <a:pt x="311" y="690"/>
                    </a:lnTo>
                    <a:lnTo>
                      <a:pt x="311" y="691"/>
                    </a:lnTo>
                    <a:lnTo>
                      <a:pt x="312" y="691"/>
                    </a:lnTo>
                    <a:lnTo>
                      <a:pt x="312" y="689"/>
                    </a:lnTo>
                    <a:lnTo>
                      <a:pt x="312" y="689"/>
                    </a:lnTo>
                    <a:lnTo>
                      <a:pt x="311" y="688"/>
                    </a:lnTo>
                    <a:lnTo>
                      <a:pt x="311" y="688"/>
                    </a:lnTo>
                    <a:lnTo>
                      <a:pt x="311" y="687"/>
                    </a:lnTo>
                    <a:lnTo>
                      <a:pt x="311" y="685"/>
                    </a:lnTo>
                    <a:lnTo>
                      <a:pt x="312" y="684"/>
                    </a:lnTo>
                    <a:lnTo>
                      <a:pt x="312" y="683"/>
                    </a:lnTo>
                    <a:lnTo>
                      <a:pt x="313" y="681"/>
                    </a:lnTo>
                    <a:lnTo>
                      <a:pt x="313" y="680"/>
                    </a:lnTo>
                    <a:lnTo>
                      <a:pt x="313" y="678"/>
                    </a:lnTo>
                    <a:lnTo>
                      <a:pt x="312" y="677"/>
                    </a:lnTo>
                    <a:lnTo>
                      <a:pt x="310" y="675"/>
                    </a:lnTo>
                    <a:lnTo>
                      <a:pt x="309" y="674"/>
                    </a:lnTo>
                    <a:lnTo>
                      <a:pt x="308" y="673"/>
                    </a:lnTo>
                    <a:lnTo>
                      <a:pt x="308" y="672"/>
                    </a:lnTo>
                    <a:lnTo>
                      <a:pt x="308" y="671"/>
                    </a:lnTo>
                    <a:lnTo>
                      <a:pt x="309" y="670"/>
                    </a:lnTo>
                    <a:lnTo>
                      <a:pt x="308" y="669"/>
                    </a:lnTo>
                    <a:lnTo>
                      <a:pt x="307" y="668"/>
                    </a:lnTo>
                    <a:lnTo>
                      <a:pt x="305" y="667"/>
                    </a:lnTo>
                    <a:lnTo>
                      <a:pt x="303" y="667"/>
                    </a:lnTo>
                    <a:lnTo>
                      <a:pt x="302" y="668"/>
                    </a:lnTo>
                    <a:lnTo>
                      <a:pt x="301" y="670"/>
                    </a:lnTo>
                    <a:lnTo>
                      <a:pt x="302" y="671"/>
                    </a:lnTo>
                    <a:lnTo>
                      <a:pt x="301" y="671"/>
                    </a:lnTo>
                    <a:lnTo>
                      <a:pt x="300" y="671"/>
                    </a:lnTo>
                    <a:lnTo>
                      <a:pt x="300" y="671"/>
                    </a:lnTo>
                    <a:lnTo>
                      <a:pt x="299" y="671"/>
                    </a:lnTo>
                    <a:lnTo>
                      <a:pt x="299" y="669"/>
                    </a:lnTo>
                    <a:lnTo>
                      <a:pt x="299" y="668"/>
                    </a:lnTo>
                    <a:lnTo>
                      <a:pt x="300" y="667"/>
                    </a:lnTo>
                    <a:lnTo>
                      <a:pt x="297" y="662"/>
                    </a:lnTo>
                    <a:lnTo>
                      <a:pt x="295" y="659"/>
                    </a:lnTo>
                    <a:lnTo>
                      <a:pt x="293" y="658"/>
                    </a:lnTo>
                    <a:lnTo>
                      <a:pt x="293" y="657"/>
                    </a:lnTo>
                    <a:lnTo>
                      <a:pt x="290" y="656"/>
                    </a:lnTo>
                    <a:lnTo>
                      <a:pt x="289" y="656"/>
                    </a:lnTo>
                    <a:lnTo>
                      <a:pt x="289" y="656"/>
                    </a:lnTo>
                    <a:lnTo>
                      <a:pt x="289" y="657"/>
                    </a:lnTo>
                    <a:lnTo>
                      <a:pt x="289" y="658"/>
                    </a:lnTo>
                    <a:lnTo>
                      <a:pt x="288" y="658"/>
                    </a:lnTo>
                    <a:lnTo>
                      <a:pt x="288" y="653"/>
                    </a:lnTo>
                    <a:lnTo>
                      <a:pt x="289" y="651"/>
                    </a:lnTo>
                    <a:lnTo>
                      <a:pt x="290" y="650"/>
                    </a:lnTo>
                    <a:lnTo>
                      <a:pt x="291" y="649"/>
                    </a:lnTo>
                    <a:lnTo>
                      <a:pt x="290" y="646"/>
                    </a:lnTo>
                    <a:lnTo>
                      <a:pt x="288" y="641"/>
                    </a:lnTo>
                    <a:lnTo>
                      <a:pt x="288" y="642"/>
                    </a:lnTo>
                    <a:lnTo>
                      <a:pt x="289" y="643"/>
                    </a:lnTo>
                    <a:lnTo>
                      <a:pt x="289" y="644"/>
                    </a:lnTo>
                    <a:lnTo>
                      <a:pt x="288" y="644"/>
                    </a:lnTo>
                    <a:lnTo>
                      <a:pt x="287" y="642"/>
                    </a:lnTo>
                    <a:lnTo>
                      <a:pt x="281" y="636"/>
                    </a:lnTo>
                    <a:lnTo>
                      <a:pt x="280" y="636"/>
                    </a:lnTo>
                    <a:lnTo>
                      <a:pt x="280" y="636"/>
                    </a:lnTo>
                    <a:lnTo>
                      <a:pt x="279" y="636"/>
                    </a:lnTo>
                    <a:lnTo>
                      <a:pt x="278" y="634"/>
                    </a:lnTo>
                    <a:lnTo>
                      <a:pt x="278" y="633"/>
                    </a:lnTo>
                    <a:lnTo>
                      <a:pt x="276" y="633"/>
                    </a:lnTo>
                    <a:lnTo>
                      <a:pt x="277" y="632"/>
                    </a:lnTo>
                    <a:lnTo>
                      <a:pt x="276" y="632"/>
                    </a:lnTo>
                    <a:lnTo>
                      <a:pt x="275" y="632"/>
                    </a:lnTo>
                    <a:lnTo>
                      <a:pt x="274" y="630"/>
                    </a:lnTo>
                    <a:lnTo>
                      <a:pt x="276" y="621"/>
                    </a:lnTo>
                    <a:lnTo>
                      <a:pt x="279" y="613"/>
                    </a:lnTo>
                    <a:lnTo>
                      <a:pt x="281" y="613"/>
                    </a:lnTo>
                    <a:lnTo>
                      <a:pt x="282" y="613"/>
                    </a:lnTo>
                    <a:lnTo>
                      <a:pt x="284" y="612"/>
                    </a:lnTo>
                    <a:lnTo>
                      <a:pt x="284" y="610"/>
                    </a:lnTo>
                    <a:lnTo>
                      <a:pt x="285" y="609"/>
                    </a:lnTo>
                    <a:lnTo>
                      <a:pt x="285" y="607"/>
                    </a:lnTo>
                    <a:lnTo>
                      <a:pt x="284" y="604"/>
                    </a:lnTo>
                    <a:lnTo>
                      <a:pt x="283" y="602"/>
                    </a:lnTo>
                    <a:lnTo>
                      <a:pt x="283" y="599"/>
                    </a:lnTo>
                    <a:lnTo>
                      <a:pt x="283" y="597"/>
                    </a:lnTo>
                    <a:lnTo>
                      <a:pt x="284" y="595"/>
                    </a:lnTo>
                    <a:lnTo>
                      <a:pt x="285" y="596"/>
                    </a:lnTo>
                    <a:lnTo>
                      <a:pt x="289" y="599"/>
                    </a:lnTo>
                    <a:lnTo>
                      <a:pt x="290" y="600"/>
                    </a:lnTo>
                    <a:lnTo>
                      <a:pt x="289" y="601"/>
                    </a:lnTo>
                    <a:lnTo>
                      <a:pt x="290" y="601"/>
                    </a:lnTo>
                    <a:lnTo>
                      <a:pt x="290" y="601"/>
                    </a:lnTo>
                    <a:lnTo>
                      <a:pt x="293" y="604"/>
                    </a:lnTo>
                    <a:lnTo>
                      <a:pt x="293" y="605"/>
                    </a:lnTo>
                    <a:lnTo>
                      <a:pt x="294" y="608"/>
                    </a:lnTo>
                    <a:lnTo>
                      <a:pt x="294" y="609"/>
                    </a:lnTo>
                    <a:lnTo>
                      <a:pt x="296" y="609"/>
                    </a:lnTo>
                    <a:lnTo>
                      <a:pt x="298" y="607"/>
                    </a:lnTo>
                    <a:lnTo>
                      <a:pt x="302" y="604"/>
                    </a:lnTo>
                    <a:lnTo>
                      <a:pt x="311" y="598"/>
                    </a:lnTo>
                    <a:lnTo>
                      <a:pt x="314" y="596"/>
                    </a:lnTo>
                    <a:lnTo>
                      <a:pt x="313" y="595"/>
                    </a:lnTo>
                    <a:lnTo>
                      <a:pt x="311" y="593"/>
                    </a:lnTo>
                    <a:lnTo>
                      <a:pt x="311" y="592"/>
                    </a:lnTo>
                    <a:lnTo>
                      <a:pt x="311" y="590"/>
                    </a:lnTo>
                    <a:lnTo>
                      <a:pt x="313" y="588"/>
                    </a:lnTo>
                    <a:lnTo>
                      <a:pt x="315" y="583"/>
                    </a:lnTo>
                    <a:lnTo>
                      <a:pt x="316" y="582"/>
                    </a:lnTo>
                    <a:lnTo>
                      <a:pt x="319" y="581"/>
                    </a:lnTo>
                    <a:lnTo>
                      <a:pt x="321" y="580"/>
                    </a:lnTo>
                    <a:lnTo>
                      <a:pt x="323" y="579"/>
                    </a:lnTo>
                    <a:lnTo>
                      <a:pt x="325" y="579"/>
                    </a:lnTo>
                    <a:lnTo>
                      <a:pt x="326" y="579"/>
                    </a:lnTo>
                    <a:lnTo>
                      <a:pt x="325" y="579"/>
                    </a:lnTo>
                    <a:lnTo>
                      <a:pt x="324" y="578"/>
                    </a:lnTo>
                    <a:lnTo>
                      <a:pt x="324" y="577"/>
                    </a:lnTo>
                    <a:lnTo>
                      <a:pt x="324" y="576"/>
                    </a:lnTo>
                    <a:lnTo>
                      <a:pt x="323" y="575"/>
                    </a:lnTo>
                    <a:lnTo>
                      <a:pt x="323" y="574"/>
                    </a:lnTo>
                    <a:lnTo>
                      <a:pt x="321" y="568"/>
                    </a:lnTo>
                    <a:lnTo>
                      <a:pt x="319" y="564"/>
                    </a:lnTo>
                    <a:lnTo>
                      <a:pt x="319" y="563"/>
                    </a:lnTo>
                    <a:lnTo>
                      <a:pt x="316" y="560"/>
                    </a:lnTo>
                    <a:lnTo>
                      <a:pt x="315" y="557"/>
                    </a:lnTo>
                    <a:lnTo>
                      <a:pt x="315" y="556"/>
                    </a:lnTo>
                    <a:lnTo>
                      <a:pt x="314" y="556"/>
                    </a:lnTo>
                    <a:lnTo>
                      <a:pt x="313" y="556"/>
                    </a:lnTo>
                    <a:lnTo>
                      <a:pt x="311" y="555"/>
                    </a:lnTo>
                    <a:lnTo>
                      <a:pt x="311" y="554"/>
                    </a:lnTo>
                    <a:lnTo>
                      <a:pt x="311" y="552"/>
                    </a:lnTo>
                    <a:lnTo>
                      <a:pt x="310" y="547"/>
                    </a:lnTo>
                    <a:lnTo>
                      <a:pt x="309" y="544"/>
                    </a:lnTo>
                    <a:lnTo>
                      <a:pt x="307" y="542"/>
                    </a:lnTo>
                    <a:lnTo>
                      <a:pt x="306" y="541"/>
                    </a:lnTo>
                    <a:lnTo>
                      <a:pt x="306" y="541"/>
                    </a:lnTo>
                    <a:lnTo>
                      <a:pt x="303" y="541"/>
                    </a:lnTo>
                    <a:lnTo>
                      <a:pt x="302" y="541"/>
                    </a:lnTo>
                    <a:lnTo>
                      <a:pt x="302" y="540"/>
                    </a:lnTo>
                    <a:lnTo>
                      <a:pt x="303" y="537"/>
                    </a:lnTo>
                    <a:lnTo>
                      <a:pt x="304" y="536"/>
                    </a:lnTo>
                    <a:lnTo>
                      <a:pt x="306" y="534"/>
                    </a:lnTo>
                    <a:lnTo>
                      <a:pt x="307" y="532"/>
                    </a:lnTo>
                    <a:lnTo>
                      <a:pt x="307" y="531"/>
                    </a:lnTo>
                    <a:lnTo>
                      <a:pt x="306" y="531"/>
                    </a:lnTo>
                    <a:lnTo>
                      <a:pt x="306" y="530"/>
                    </a:lnTo>
                    <a:lnTo>
                      <a:pt x="308" y="529"/>
                    </a:lnTo>
                    <a:lnTo>
                      <a:pt x="309" y="529"/>
                    </a:lnTo>
                    <a:lnTo>
                      <a:pt x="311" y="529"/>
                    </a:lnTo>
                    <a:lnTo>
                      <a:pt x="311" y="528"/>
                    </a:lnTo>
                    <a:lnTo>
                      <a:pt x="311" y="527"/>
                    </a:lnTo>
                    <a:lnTo>
                      <a:pt x="311" y="526"/>
                    </a:lnTo>
                    <a:lnTo>
                      <a:pt x="311" y="526"/>
                    </a:lnTo>
                    <a:lnTo>
                      <a:pt x="312" y="526"/>
                    </a:lnTo>
                    <a:lnTo>
                      <a:pt x="313" y="530"/>
                    </a:lnTo>
                    <a:lnTo>
                      <a:pt x="314" y="531"/>
                    </a:lnTo>
                    <a:lnTo>
                      <a:pt x="315" y="531"/>
                    </a:lnTo>
                    <a:lnTo>
                      <a:pt x="315" y="532"/>
                    </a:lnTo>
                    <a:lnTo>
                      <a:pt x="316" y="534"/>
                    </a:lnTo>
                    <a:lnTo>
                      <a:pt x="317" y="535"/>
                    </a:lnTo>
                    <a:lnTo>
                      <a:pt x="317" y="538"/>
                    </a:lnTo>
                    <a:lnTo>
                      <a:pt x="318" y="540"/>
                    </a:lnTo>
                    <a:lnTo>
                      <a:pt x="323" y="543"/>
                    </a:lnTo>
                    <a:lnTo>
                      <a:pt x="326" y="544"/>
                    </a:lnTo>
                    <a:lnTo>
                      <a:pt x="328" y="544"/>
                    </a:lnTo>
                    <a:lnTo>
                      <a:pt x="328" y="545"/>
                    </a:lnTo>
                    <a:lnTo>
                      <a:pt x="334" y="555"/>
                    </a:lnTo>
                    <a:lnTo>
                      <a:pt x="336" y="557"/>
                    </a:lnTo>
                    <a:lnTo>
                      <a:pt x="337" y="557"/>
                    </a:lnTo>
                    <a:lnTo>
                      <a:pt x="338" y="557"/>
                    </a:lnTo>
                    <a:lnTo>
                      <a:pt x="339" y="557"/>
                    </a:lnTo>
                    <a:lnTo>
                      <a:pt x="340" y="556"/>
                    </a:lnTo>
                    <a:lnTo>
                      <a:pt x="341" y="556"/>
                    </a:lnTo>
                    <a:lnTo>
                      <a:pt x="341" y="557"/>
                    </a:lnTo>
                    <a:lnTo>
                      <a:pt x="341" y="557"/>
                    </a:lnTo>
                    <a:lnTo>
                      <a:pt x="340" y="557"/>
                    </a:lnTo>
                    <a:lnTo>
                      <a:pt x="340" y="559"/>
                    </a:lnTo>
                    <a:lnTo>
                      <a:pt x="341" y="561"/>
                    </a:lnTo>
                    <a:lnTo>
                      <a:pt x="341" y="561"/>
                    </a:lnTo>
                    <a:lnTo>
                      <a:pt x="342" y="560"/>
                    </a:lnTo>
                    <a:lnTo>
                      <a:pt x="342" y="562"/>
                    </a:lnTo>
                    <a:lnTo>
                      <a:pt x="343" y="561"/>
                    </a:lnTo>
                    <a:lnTo>
                      <a:pt x="344" y="562"/>
                    </a:lnTo>
                    <a:lnTo>
                      <a:pt x="343" y="562"/>
                    </a:lnTo>
                    <a:lnTo>
                      <a:pt x="343" y="564"/>
                    </a:lnTo>
                    <a:lnTo>
                      <a:pt x="342" y="563"/>
                    </a:lnTo>
                    <a:lnTo>
                      <a:pt x="341" y="563"/>
                    </a:lnTo>
                    <a:lnTo>
                      <a:pt x="341" y="566"/>
                    </a:lnTo>
                    <a:lnTo>
                      <a:pt x="343" y="566"/>
                    </a:lnTo>
                    <a:lnTo>
                      <a:pt x="345" y="566"/>
                    </a:lnTo>
                    <a:lnTo>
                      <a:pt x="346" y="565"/>
                    </a:lnTo>
                    <a:lnTo>
                      <a:pt x="350" y="565"/>
                    </a:lnTo>
                    <a:lnTo>
                      <a:pt x="349" y="566"/>
                    </a:lnTo>
                    <a:lnTo>
                      <a:pt x="349" y="566"/>
                    </a:lnTo>
                    <a:lnTo>
                      <a:pt x="349" y="567"/>
                    </a:lnTo>
                    <a:lnTo>
                      <a:pt x="349" y="568"/>
                    </a:lnTo>
                    <a:lnTo>
                      <a:pt x="350" y="568"/>
                    </a:lnTo>
                    <a:lnTo>
                      <a:pt x="350" y="567"/>
                    </a:lnTo>
                    <a:lnTo>
                      <a:pt x="350" y="568"/>
                    </a:lnTo>
                    <a:lnTo>
                      <a:pt x="348" y="569"/>
                    </a:lnTo>
                    <a:lnTo>
                      <a:pt x="348" y="570"/>
                    </a:lnTo>
                    <a:lnTo>
                      <a:pt x="349" y="570"/>
                    </a:lnTo>
                    <a:lnTo>
                      <a:pt x="350" y="570"/>
                    </a:lnTo>
                    <a:lnTo>
                      <a:pt x="349" y="570"/>
                    </a:lnTo>
                    <a:lnTo>
                      <a:pt x="350" y="570"/>
                    </a:lnTo>
                    <a:lnTo>
                      <a:pt x="349" y="571"/>
                    </a:lnTo>
                    <a:lnTo>
                      <a:pt x="349" y="570"/>
                    </a:lnTo>
                    <a:lnTo>
                      <a:pt x="348" y="570"/>
                    </a:lnTo>
                    <a:lnTo>
                      <a:pt x="347" y="570"/>
                    </a:lnTo>
                    <a:lnTo>
                      <a:pt x="348" y="571"/>
                    </a:lnTo>
                    <a:lnTo>
                      <a:pt x="349" y="571"/>
                    </a:lnTo>
                    <a:lnTo>
                      <a:pt x="349" y="572"/>
                    </a:lnTo>
                    <a:lnTo>
                      <a:pt x="350" y="573"/>
                    </a:lnTo>
                    <a:lnTo>
                      <a:pt x="348" y="572"/>
                    </a:lnTo>
                    <a:lnTo>
                      <a:pt x="346" y="571"/>
                    </a:lnTo>
                    <a:lnTo>
                      <a:pt x="344" y="572"/>
                    </a:lnTo>
                    <a:lnTo>
                      <a:pt x="343" y="573"/>
                    </a:lnTo>
                    <a:lnTo>
                      <a:pt x="343" y="574"/>
                    </a:lnTo>
                    <a:lnTo>
                      <a:pt x="344" y="574"/>
                    </a:lnTo>
                    <a:lnTo>
                      <a:pt x="342" y="578"/>
                    </a:lnTo>
                    <a:lnTo>
                      <a:pt x="344" y="580"/>
                    </a:lnTo>
                    <a:lnTo>
                      <a:pt x="348" y="581"/>
                    </a:lnTo>
                    <a:lnTo>
                      <a:pt x="353" y="581"/>
                    </a:lnTo>
                    <a:lnTo>
                      <a:pt x="354" y="581"/>
                    </a:lnTo>
                    <a:lnTo>
                      <a:pt x="354" y="581"/>
                    </a:lnTo>
                    <a:lnTo>
                      <a:pt x="355" y="580"/>
                    </a:lnTo>
                    <a:lnTo>
                      <a:pt x="355" y="579"/>
                    </a:lnTo>
                    <a:lnTo>
                      <a:pt x="355" y="579"/>
                    </a:lnTo>
                    <a:lnTo>
                      <a:pt x="355" y="578"/>
                    </a:lnTo>
                    <a:lnTo>
                      <a:pt x="355" y="577"/>
                    </a:lnTo>
                    <a:lnTo>
                      <a:pt x="356" y="576"/>
                    </a:lnTo>
                    <a:lnTo>
                      <a:pt x="356" y="575"/>
                    </a:lnTo>
                    <a:lnTo>
                      <a:pt x="357" y="571"/>
                    </a:lnTo>
                    <a:lnTo>
                      <a:pt x="357" y="570"/>
                    </a:lnTo>
                    <a:lnTo>
                      <a:pt x="356" y="567"/>
                    </a:lnTo>
                    <a:lnTo>
                      <a:pt x="356" y="568"/>
                    </a:lnTo>
                    <a:lnTo>
                      <a:pt x="355" y="569"/>
                    </a:lnTo>
                    <a:lnTo>
                      <a:pt x="356" y="570"/>
                    </a:lnTo>
                    <a:lnTo>
                      <a:pt x="355" y="570"/>
                    </a:lnTo>
                    <a:lnTo>
                      <a:pt x="355" y="568"/>
                    </a:lnTo>
                    <a:lnTo>
                      <a:pt x="354" y="566"/>
                    </a:lnTo>
                    <a:lnTo>
                      <a:pt x="354" y="565"/>
                    </a:lnTo>
                    <a:lnTo>
                      <a:pt x="355" y="562"/>
                    </a:lnTo>
                    <a:lnTo>
                      <a:pt x="355" y="561"/>
                    </a:lnTo>
                    <a:lnTo>
                      <a:pt x="354" y="559"/>
                    </a:lnTo>
                    <a:lnTo>
                      <a:pt x="354" y="557"/>
                    </a:lnTo>
                    <a:lnTo>
                      <a:pt x="354" y="546"/>
                    </a:lnTo>
                    <a:lnTo>
                      <a:pt x="354" y="545"/>
                    </a:lnTo>
                    <a:lnTo>
                      <a:pt x="353" y="544"/>
                    </a:lnTo>
                    <a:lnTo>
                      <a:pt x="352" y="544"/>
                    </a:lnTo>
                    <a:lnTo>
                      <a:pt x="351" y="543"/>
                    </a:lnTo>
                    <a:lnTo>
                      <a:pt x="351" y="542"/>
                    </a:lnTo>
                    <a:lnTo>
                      <a:pt x="350" y="540"/>
                    </a:lnTo>
                    <a:lnTo>
                      <a:pt x="349" y="539"/>
                    </a:lnTo>
                    <a:lnTo>
                      <a:pt x="347" y="537"/>
                    </a:lnTo>
                    <a:lnTo>
                      <a:pt x="345" y="536"/>
                    </a:lnTo>
                    <a:lnTo>
                      <a:pt x="342" y="536"/>
                    </a:lnTo>
                    <a:lnTo>
                      <a:pt x="341" y="535"/>
                    </a:lnTo>
                    <a:lnTo>
                      <a:pt x="342" y="534"/>
                    </a:lnTo>
                    <a:lnTo>
                      <a:pt x="345" y="531"/>
                    </a:lnTo>
                    <a:lnTo>
                      <a:pt x="346" y="531"/>
                    </a:lnTo>
                    <a:lnTo>
                      <a:pt x="352" y="528"/>
                    </a:lnTo>
                    <a:lnTo>
                      <a:pt x="354" y="528"/>
                    </a:lnTo>
                    <a:lnTo>
                      <a:pt x="361" y="526"/>
                    </a:lnTo>
                    <a:lnTo>
                      <a:pt x="362" y="526"/>
                    </a:lnTo>
                    <a:lnTo>
                      <a:pt x="363" y="525"/>
                    </a:lnTo>
                    <a:lnTo>
                      <a:pt x="363" y="524"/>
                    </a:lnTo>
                    <a:lnTo>
                      <a:pt x="363" y="523"/>
                    </a:lnTo>
                    <a:lnTo>
                      <a:pt x="363" y="522"/>
                    </a:lnTo>
                    <a:lnTo>
                      <a:pt x="363" y="522"/>
                    </a:lnTo>
                    <a:lnTo>
                      <a:pt x="363" y="522"/>
                    </a:lnTo>
                    <a:lnTo>
                      <a:pt x="363" y="522"/>
                    </a:lnTo>
                    <a:lnTo>
                      <a:pt x="363" y="521"/>
                    </a:lnTo>
                    <a:lnTo>
                      <a:pt x="364" y="521"/>
                    </a:lnTo>
                    <a:lnTo>
                      <a:pt x="369" y="519"/>
                    </a:lnTo>
                    <a:lnTo>
                      <a:pt x="370" y="518"/>
                    </a:lnTo>
                    <a:lnTo>
                      <a:pt x="373" y="515"/>
                    </a:lnTo>
                    <a:lnTo>
                      <a:pt x="376" y="513"/>
                    </a:lnTo>
                    <a:lnTo>
                      <a:pt x="378" y="511"/>
                    </a:lnTo>
                    <a:lnTo>
                      <a:pt x="378" y="510"/>
                    </a:lnTo>
                    <a:lnTo>
                      <a:pt x="379" y="509"/>
                    </a:lnTo>
                    <a:lnTo>
                      <a:pt x="383" y="509"/>
                    </a:lnTo>
                    <a:lnTo>
                      <a:pt x="385" y="507"/>
                    </a:lnTo>
                    <a:lnTo>
                      <a:pt x="386" y="507"/>
                    </a:lnTo>
                    <a:lnTo>
                      <a:pt x="387" y="506"/>
                    </a:lnTo>
                    <a:lnTo>
                      <a:pt x="388" y="505"/>
                    </a:lnTo>
                    <a:lnTo>
                      <a:pt x="390" y="503"/>
                    </a:lnTo>
                    <a:lnTo>
                      <a:pt x="391" y="502"/>
                    </a:lnTo>
                    <a:lnTo>
                      <a:pt x="390" y="500"/>
                    </a:lnTo>
                    <a:lnTo>
                      <a:pt x="391" y="498"/>
                    </a:lnTo>
                    <a:lnTo>
                      <a:pt x="392" y="496"/>
                    </a:lnTo>
                    <a:lnTo>
                      <a:pt x="394" y="494"/>
                    </a:lnTo>
                    <a:lnTo>
                      <a:pt x="395" y="493"/>
                    </a:lnTo>
                    <a:lnTo>
                      <a:pt x="396" y="492"/>
                    </a:lnTo>
                    <a:lnTo>
                      <a:pt x="397" y="486"/>
                    </a:lnTo>
                    <a:lnTo>
                      <a:pt x="397" y="485"/>
                    </a:lnTo>
                    <a:lnTo>
                      <a:pt x="398" y="485"/>
                    </a:lnTo>
                    <a:lnTo>
                      <a:pt x="399" y="484"/>
                    </a:lnTo>
                    <a:lnTo>
                      <a:pt x="400" y="484"/>
                    </a:lnTo>
                    <a:lnTo>
                      <a:pt x="401" y="483"/>
                    </a:lnTo>
                    <a:lnTo>
                      <a:pt x="401" y="482"/>
                    </a:lnTo>
                    <a:lnTo>
                      <a:pt x="401" y="482"/>
                    </a:lnTo>
                    <a:lnTo>
                      <a:pt x="401" y="480"/>
                    </a:lnTo>
                    <a:lnTo>
                      <a:pt x="402" y="479"/>
                    </a:lnTo>
                    <a:lnTo>
                      <a:pt x="403" y="478"/>
                    </a:lnTo>
                    <a:lnTo>
                      <a:pt x="403" y="478"/>
                    </a:lnTo>
                    <a:lnTo>
                      <a:pt x="407" y="477"/>
                    </a:lnTo>
                    <a:lnTo>
                      <a:pt x="409" y="476"/>
                    </a:lnTo>
                    <a:lnTo>
                      <a:pt x="411" y="475"/>
                    </a:lnTo>
                    <a:lnTo>
                      <a:pt x="412" y="474"/>
                    </a:lnTo>
                    <a:lnTo>
                      <a:pt x="412" y="472"/>
                    </a:lnTo>
                    <a:lnTo>
                      <a:pt x="413" y="471"/>
                    </a:lnTo>
                    <a:lnTo>
                      <a:pt x="415" y="471"/>
                    </a:lnTo>
                    <a:lnTo>
                      <a:pt x="416" y="472"/>
                    </a:lnTo>
                    <a:lnTo>
                      <a:pt x="418" y="472"/>
                    </a:lnTo>
                    <a:lnTo>
                      <a:pt x="420" y="471"/>
                    </a:lnTo>
                    <a:lnTo>
                      <a:pt x="422" y="470"/>
                    </a:lnTo>
                    <a:lnTo>
                      <a:pt x="423" y="471"/>
                    </a:lnTo>
                    <a:lnTo>
                      <a:pt x="424" y="472"/>
                    </a:lnTo>
                    <a:lnTo>
                      <a:pt x="424" y="473"/>
                    </a:lnTo>
                    <a:lnTo>
                      <a:pt x="422" y="472"/>
                    </a:lnTo>
                    <a:lnTo>
                      <a:pt x="421" y="472"/>
                    </a:lnTo>
                    <a:lnTo>
                      <a:pt x="420" y="472"/>
                    </a:lnTo>
                    <a:lnTo>
                      <a:pt x="420" y="473"/>
                    </a:lnTo>
                    <a:lnTo>
                      <a:pt x="420" y="474"/>
                    </a:lnTo>
                    <a:lnTo>
                      <a:pt x="421" y="474"/>
                    </a:lnTo>
                    <a:lnTo>
                      <a:pt x="421" y="473"/>
                    </a:lnTo>
                    <a:lnTo>
                      <a:pt x="422" y="474"/>
                    </a:lnTo>
                    <a:lnTo>
                      <a:pt x="422" y="474"/>
                    </a:lnTo>
                    <a:lnTo>
                      <a:pt x="425" y="473"/>
                    </a:lnTo>
                    <a:lnTo>
                      <a:pt x="426" y="472"/>
                    </a:lnTo>
                    <a:lnTo>
                      <a:pt x="428" y="472"/>
                    </a:lnTo>
                    <a:lnTo>
                      <a:pt x="429" y="472"/>
                    </a:lnTo>
                    <a:lnTo>
                      <a:pt x="430" y="473"/>
                    </a:lnTo>
                    <a:lnTo>
                      <a:pt x="431" y="473"/>
                    </a:lnTo>
                    <a:lnTo>
                      <a:pt x="433" y="473"/>
                    </a:lnTo>
                    <a:lnTo>
                      <a:pt x="433" y="473"/>
                    </a:lnTo>
                    <a:lnTo>
                      <a:pt x="436" y="470"/>
                    </a:lnTo>
                    <a:lnTo>
                      <a:pt x="438" y="467"/>
                    </a:lnTo>
                    <a:lnTo>
                      <a:pt x="439" y="462"/>
                    </a:lnTo>
                    <a:lnTo>
                      <a:pt x="439" y="458"/>
                    </a:lnTo>
                    <a:lnTo>
                      <a:pt x="438" y="456"/>
                    </a:lnTo>
                    <a:lnTo>
                      <a:pt x="438" y="455"/>
                    </a:lnTo>
                    <a:lnTo>
                      <a:pt x="437" y="454"/>
                    </a:lnTo>
                    <a:lnTo>
                      <a:pt x="436" y="453"/>
                    </a:lnTo>
                    <a:lnTo>
                      <a:pt x="435" y="453"/>
                    </a:lnTo>
                    <a:lnTo>
                      <a:pt x="434" y="452"/>
                    </a:lnTo>
                    <a:lnTo>
                      <a:pt x="433" y="452"/>
                    </a:lnTo>
                    <a:lnTo>
                      <a:pt x="432" y="452"/>
                    </a:lnTo>
                    <a:lnTo>
                      <a:pt x="431" y="452"/>
                    </a:lnTo>
                    <a:lnTo>
                      <a:pt x="430" y="453"/>
                    </a:lnTo>
                    <a:lnTo>
                      <a:pt x="430" y="452"/>
                    </a:lnTo>
                    <a:lnTo>
                      <a:pt x="434" y="448"/>
                    </a:lnTo>
                    <a:lnTo>
                      <a:pt x="435" y="446"/>
                    </a:lnTo>
                    <a:lnTo>
                      <a:pt x="436" y="442"/>
                    </a:lnTo>
                    <a:lnTo>
                      <a:pt x="436" y="440"/>
                    </a:lnTo>
                    <a:lnTo>
                      <a:pt x="437" y="439"/>
                    </a:lnTo>
                    <a:lnTo>
                      <a:pt x="438" y="437"/>
                    </a:lnTo>
                    <a:lnTo>
                      <a:pt x="438" y="434"/>
                    </a:lnTo>
                    <a:lnTo>
                      <a:pt x="438" y="433"/>
                    </a:lnTo>
                    <a:lnTo>
                      <a:pt x="438" y="431"/>
                    </a:lnTo>
                    <a:lnTo>
                      <a:pt x="439" y="427"/>
                    </a:lnTo>
                    <a:lnTo>
                      <a:pt x="439" y="425"/>
                    </a:lnTo>
                    <a:lnTo>
                      <a:pt x="438" y="422"/>
                    </a:lnTo>
                    <a:lnTo>
                      <a:pt x="438" y="421"/>
                    </a:lnTo>
                    <a:lnTo>
                      <a:pt x="438" y="421"/>
                    </a:lnTo>
                    <a:lnTo>
                      <a:pt x="439" y="421"/>
                    </a:lnTo>
                    <a:lnTo>
                      <a:pt x="439" y="420"/>
                    </a:lnTo>
                    <a:lnTo>
                      <a:pt x="440" y="420"/>
                    </a:lnTo>
                    <a:lnTo>
                      <a:pt x="441" y="418"/>
                    </a:lnTo>
                    <a:lnTo>
                      <a:pt x="442" y="417"/>
                    </a:lnTo>
                    <a:lnTo>
                      <a:pt x="442" y="417"/>
                    </a:lnTo>
                    <a:lnTo>
                      <a:pt x="442" y="416"/>
                    </a:lnTo>
                    <a:lnTo>
                      <a:pt x="442" y="415"/>
                    </a:lnTo>
                    <a:lnTo>
                      <a:pt x="442" y="414"/>
                    </a:lnTo>
                    <a:lnTo>
                      <a:pt x="442" y="413"/>
                    </a:lnTo>
                    <a:lnTo>
                      <a:pt x="440" y="414"/>
                    </a:lnTo>
                    <a:lnTo>
                      <a:pt x="438" y="417"/>
                    </a:lnTo>
                    <a:lnTo>
                      <a:pt x="434" y="419"/>
                    </a:lnTo>
                    <a:lnTo>
                      <a:pt x="432" y="421"/>
                    </a:lnTo>
                    <a:lnTo>
                      <a:pt x="430" y="421"/>
                    </a:lnTo>
                    <a:lnTo>
                      <a:pt x="431" y="418"/>
                    </a:lnTo>
                    <a:lnTo>
                      <a:pt x="433" y="417"/>
                    </a:lnTo>
                    <a:lnTo>
                      <a:pt x="434" y="417"/>
                    </a:lnTo>
                    <a:lnTo>
                      <a:pt x="435" y="416"/>
                    </a:lnTo>
                    <a:lnTo>
                      <a:pt x="435" y="415"/>
                    </a:lnTo>
                    <a:lnTo>
                      <a:pt x="436" y="414"/>
                    </a:lnTo>
                    <a:lnTo>
                      <a:pt x="437" y="413"/>
                    </a:lnTo>
                    <a:lnTo>
                      <a:pt x="437" y="412"/>
                    </a:lnTo>
                    <a:lnTo>
                      <a:pt x="436" y="412"/>
                    </a:lnTo>
                    <a:lnTo>
                      <a:pt x="437" y="411"/>
                    </a:lnTo>
                    <a:lnTo>
                      <a:pt x="438" y="411"/>
                    </a:lnTo>
                    <a:lnTo>
                      <a:pt x="438" y="410"/>
                    </a:lnTo>
                    <a:lnTo>
                      <a:pt x="438" y="409"/>
                    </a:lnTo>
                    <a:lnTo>
                      <a:pt x="438" y="408"/>
                    </a:lnTo>
                    <a:lnTo>
                      <a:pt x="438" y="410"/>
                    </a:lnTo>
                    <a:lnTo>
                      <a:pt x="440" y="409"/>
                    </a:lnTo>
                    <a:lnTo>
                      <a:pt x="442" y="408"/>
                    </a:lnTo>
                    <a:lnTo>
                      <a:pt x="443" y="408"/>
                    </a:lnTo>
                    <a:lnTo>
                      <a:pt x="443" y="406"/>
                    </a:lnTo>
                    <a:lnTo>
                      <a:pt x="443" y="403"/>
                    </a:lnTo>
                    <a:lnTo>
                      <a:pt x="443" y="402"/>
                    </a:lnTo>
                    <a:lnTo>
                      <a:pt x="442" y="402"/>
                    </a:lnTo>
                    <a:lnTo>
                      <a:pt x="442" y="403"/>
                    </a:lnTo>
                    <a:lnTo>
                      <a:pt x="442" y="402"/>
                    </a:lnTo>
                    <a:lnTo>
                      <a:pt x="441" y="400"/>
                    </a:lnTo>
                    <a:lnTo>
                      <a:pt x="440" y="401"/>
                    </a:lnTo>
                    <a:lnTo>
                      <a:pt x="439" y="402"/>
                    </a:lnTo>
                    <a:lnTo>
                      <a:pt x="439" y="401"/>
                    </a:lnTo>
                    <a:lnTo>
                      <a:pt x="440" y="399"/>
                    </a:lnTo>
                    <a:lnTo>
                      <a:pt x="440" y="399"/>
                    </a:lnTo>
                    <a:lnTo>
                      <a:pt x="441" y="399"/>
                    </a:lnTo>
                    <a:lnTo>
                      <a:pt x="442" y="398"/>
                    </a:lnTo>
                    <a:lnTo>
                      <a:pt x="444" y="395"/>
                    </a:lnTo>
                    <a:lnTo>
                      <a:pt x="445" y="395"/>
                    </a:lnTo>
                    <a:lnTo>
                      <a:pt x="444" y="396"/>
                    </a:lnTo>
                    <a:lnTo>
                      <a:pt x="443" y="398"/>
                    </a:lnTo>
                    <a:lnTo>
                      <a:pt x="443" y="399"/>
                    </a:lnTo>
                    <a:lnTo>
                      <a:pt x="444" y="399"/>
                    </a:lnTo>
                    <a:lnTo>
                      <a:pt x="445" y="399"/>
                    </a:lnTo>
                    <a:lnTo>
                      <a:pt x="446" y="397"/>
                    </a:lnTo>
                    <a:lnTo>
                      <a:pt x="446" y="395"/>
                    </a:lnTo>
                    <a:lnTo>
                      <a:pt x="446" y="394"/>
                    </a:lnTo>
                    <a:lnTo>
                      <a:pt x="445" y="394"/>
                    </a:lnTo>
                    <a:lnTo>
                      <a:pt x="444" y="394"/>
                    </a:lnTo>
                    <a:lnTo>
                      <a:pt x="444" y="393"/>
                    </a:lnTo>
                    <a:lnTo>
                      <a:pt x="444" y="392"/>
                    </a:lnTo>
                    <a:lnTo>
                      <a:pt x="445" y="392"/>
                    </a:lnTo>
                    <a:lnTo>
                      <a:pt x="444" y="391"/>
                    </a:lnTo>
                    <a:lnTo>
                      <a:pt x="444" y="390"/>
                    </a:lnTo>
                    <a:lnTo>
                      <a:pt x="444" y="390"/>
                    </a:lnTo>
                    <a:lnTo>
                      <a:pt x="443" y="390"/>
                    </a:lnTo>
                    <a:lnTo>
                      <a:pt x="443" y="389"/>
                    </a:lnTo>
                    <a:lnTo>
                      <a:pt x="444" y="388"/>
                    </a:lnTo>
                    <a:lnTo>
                      <a:pt x="445" y="387"/>
                    </a:lnTo>
                    <a:lnTo>
                      <a:pt x="446" y="387"/>
                    </a:lnTo>
                    <a:lnTo>
                      <a:pt x="446" y="387"/>
                    </a:lnTo>
                    <a:lnTo>
                      <a:pt x="447" y="386"/>
                    </a:lnTo>
                    <a:lnTo>
                      <a:pt x="448" y="386"/>
                    </a:lnTo>
                    <a:lnTo>
                      <a:pt x="448" y="386"/>
                    </a:lnTo>
                    <a:lnTo>
                      <a:pt x="447" y="385"/>
                    </a:lnTo>
                    <a:lnTo>
                      <a:pt x="448" y="384"/>
                    </a:lnTo>
                    <a:lnTo>
                      <a:pt x="449" y="384"/>
                    </a:lnTo>
                    <a:lnTo>
                      <a:pt x="450" y="384"/>
                    </a:lnTo>
                    <a:lnTo>
                      <a:pt x="451" y="383"/>
                    </a:lnTo>
                    <a:lnTo>
                      <a:pt x="451" y="382"/>
                    </a:lnTo>
                    <a:lnTo>
                      <a:pt x="451" y="381"/>
                    </a:lnTo>
                    <a:lnTo>
                      <a:pt x="451" y="381"/>
                    </a:lnTo>
                    <a:lnTo>
                      <a:pt x="452" y="381"/>
                    </a:lnTo>
                    <a:lnTo>
                      <a:pt x="454" y="380"/>
                    </a:lnTo>
                    <a:lnTo>
                      <a:pt x="459" y="379"/>
                    </a:lnTo>
                    <a:lnTo>
                      <a:pt x="460" y="378"/>
                    </a:lnTo>
                    <a:lnTo>
                      <a:pt x="460" y="377"/>
                    </a:lnTo>
                    <a:lnTo>
                      <a:pt x="460" y="377"/>
                    </a:lnTo>
                    <a:lnTo>
                      <a:pt x="461" y="377"/>
                    </a:lnTo>
                    <a:lnTo>
                      <a:pt x="462" y="377"/>
                    </a:lnTo>
                    <a:lnTo>
                      <a:pt x="462" y="377"/>
                    </a:lnTo>
                    <a:lnTo>
                      <a:pt x="462" y="378"/>
                    </a:lnTo>
                    <a:lnTo>
                      <a:pt x="462" y="379"/>
                    </a:lnTo>
                    <a:lnTo>
                      <a:pt x="463" y="379"/>
                    </a:lnTo>
                    <a:lnTo>
                      <a:pt x="463" y="378"/>
                    </a:lnTo>
                    <a:lnTo>
                      <a:pt x="464" y="377"/>
                    </a:lnTo>
                    <a:lnTo>
                      <a:pt x="464" y="377"/>
                    </a:lnTo>
                    <a:lnTo>
                      <a:pt x="464" y="376"/>
                    </a:lnTo>
                    <a:lnTo>
                      <a:pt x="464" y="375"/>
                    </a:lnTo>
                    <a:lnTo>
                      <a:pt x="464" y="375"/>
                    </a:lnTo>
                    <a:lnTo>
                      <a:pt x="463" y="376"/>
                    </a:lnTo>
                    <a:lnTo>
                      <a:pt x="461" y="375"/>
                    </a:lnTo>
                    <a:lnTo>
                      <a:pt x="460" y="374"/>
                    </a:lnTo>
                    <a:lnTo>
                      <a:pt x="461" y="373"/>
                    </a:lnTo>
                    <a:lnTo>
                      <a:pt x="464" y="372"/>
                    </a:lnTo>
                    <a:lnTo>
                      <a:pt x="465" y="370"/>
                    </a:lnTo>
                    <a:lnTo>
                      <a:pt x="466" y="370"/>
                    </a:lnTo>
                    <a:lnTo>
                      <a:pt x="467" y="370"/>
                    </a:lnTo>
                    <a:lnTo>
                      <a:pt x="468" y="370"/>
                    </a:lnTo>
                    <a:lnTo>
                      <a:pt x="468" y="369"/>
                    </a:lnTo>
                    <a:lnTo>
                      <a:pt x="473" y="367"/>
                    </a:lnTo>
                    <a:lnTo>
                      <a:pt x="476" y="366"/>
                    </a:lnTo>
                    <a:lnTo>
                      <a:pt x="477" y="365"/>
                    </a:lnTo>
                    <a:lnTo>
                      <a:pt x="477" y="364"/>
                    </a:lnTo>
                    <a:lnTo>
                      <a:pt x="477" y="363"/>
                    </a:lnTo>
                    <a:lnTo>
                      <a:pt x="478" y="362"/>
                    </a:lnTo>
                    <a:lnTo>
                      <a:pt x="478" y="360"/>
                    </a:lnTo>
                    <a:lnTo>
                      <a:pt x="479" y="359"/>
                    </a:lnTo>
                    <a:lnTo>
                      <a:pt x="481" y="359"/>
                    </a:lnTo>
                    <a:lnTo>
                      <a:pt x="482" y="359"/>
                    </a:lnTo>
                    <a:lnTo>
                      <a:pt x="483" y="358"/>
                    </a:lnTo>
                    <a:lnTo>
                      <a:pt x="484" y="357"/>
                    </a:lnTo>
                    <a:lnTo>
                      <a:pt x="486" y="355"/>
                    </a:lnTo>
                    <a:lnTo>
                      <a:pt x="486" y="355"/>
                    </a:lnTo>
                    <a:lnTo>
                      <a:pt x="488" y="355"/>
                    </a:lnTo>
                    <a:lnTo>
                      <a:pt x="490" y="355"/>
                    </a:lnTo>
                    <a:lnTo>
                      <a:pt x="491" y="353"/>
                    </a:lnTo>
                    <a:lnTo>
                      <a:pt x="491" y="352"/>
                    </a:lnTo>
                    <a:lnTo>
                      <a:pt x="491" y="351"/>
                    </a:lnTo>
                    <a:lnTo>
                      <a:pt x="491" y="350"/>
                    </a:lnTo>
                    <a:lnTo>
                      <a:pt x="493" y="351"/>
                    </a:lnTo>
                    <a:lnTo>
                      <a:pt x="495" y="351"/>
                    </a:lnTo>
                    <a:lnTo>
                      <a:pt x="499" y="352"/>
                    </a:lnTo>
                    <a:lnTo>
                      <a:pt x="506" y="355"/>
                    </a:lnTo>
                    <a:lnTo>
                      <a:pt x="511" y="357"/>
                    </a:lnTo>
                    <a:lnTo>
                      <a:pt x="514" y="358"/>
                    </a:lnTo>
                    <a:lnTo>
                      <a:pt x="518" y="359"/>
                    </a:lnTo>
                    <a:lnTo>
                      <a:pt x="523" y="359"/>
                    </a:lnTo>
                    <a:lnTo>
                      <a:pt x="528" y="359"/>
                    </a:lnTo>
                    <a:lnTo>
                      <a:pt x="530" y="359"/>
                    </a:lnTo>
                    <a:lnTo>
                      <a:pt x="530" y="359"/>
                    </a:lnTo>
                    <a:lnTo>
                      <a:pt x="526" y="359"/>
                    </a:lnTo>
                    <a:lnTo>
                      <a:pt x="519" y="359"/>
                    </a:lnTo>
                    <a:lnTo>
                      <a:pt x="518" y="359"/>
                    </a:lnTo>
                    <a:lnTo>
                      <a:pt x="517" y="359"/>
                    </a:lnTo>
                    <a:lnTo>
                      <a:pt x="517" y="359"/>
                    </a:lnTo>
                    <a:lnTo>
                      <a:pt x="516" y="359"/>
                    </a:lnTo>
                    <a:lnTo>
                      <a:pt x="516" y="360"/>
                    </a:lnTo>
                    <a:lnTo>
                      <a:pt x="516" y="361"/>
                    </a:lnTo>
                    <a:lnTo>
                      <a:pt x="516" y="362"/>
                    </a:lnTo>
                    <a:lnTo>
                      <a:pt x="515" y="362"/>
                    </a:lnTo>
                    <a:lnTo>
                      <a:pt x="515" y="363"/>
                    </a:lnTo>
                    <a:lnTo>
                      <a:pt x="516" y="365"/>
                    </a:lnTo>
                    <a:lnTo>
                      <a:pt x="517" y="368"/>
                    </a:lnTo>
                    <a:lnTo>
                      <a:pt x="517" y="368"/>
                    </a:lnTo>
                    <a:lnTo>
                      <a:pt x="515" y="367"/>
                    </a:lnTo>
                    <a:lnTo>
                      <a:pt x="514" y="366"/>
                    </a:lnTo>
                    <a:lnTo>
                      <a:pt x="513" y="367"/>
                    </a:lnTo>
                    <a:lnTo>
                      <a:pt x="513" y="366"/>
                    </a:lnTo>
                    <a:lnTo>
                      <a:pt x="512" y="366"/>
                    </a:lnTo>
                    <a:lnTo>
                      <a:pt x="510" y="366"/>
                    </a:lnTo>
                    <a:lnTo>
                      <a:pt x="509" y="368"/>
                    </a:lnTo>
                    <a:lnTo>
                      <a:pt x="508" y="368"/>
                    </a:lnTo>
                    <a:lnTo>
                      <a:pt x="508" y="370"/>
                    </a:lnTo>
                    <a:lnTo>
                      <a:pt x="508" y="372"/>
                    </a:lnTo>
                    <a:lnTo>
                      <a:pt x="508" y="373"/>
                    </a:lnTo>
                    <a:lnTo>
                      <a:pt x="509" y="373"/>
                    </a:lnTo>
                    <a:lnTo>
                      <a:pt x="510" y="373"/>
                    </a:lnTo>
                    <a:lnTo>
                      <a:pt x="511" y="372"/>
                    </a:lnTo>
                    <a:lnTo>
                      <a:pt x="511" y="371"/>
                    </a:lnTo>
                    <a:lnTo>
                      <a:pt x="512" y="370"/>
                    </a:lnTo>
                    <a:lnTo>
                      <a:pt x="512" y="371"/>
                    </a:lnTo>
                    <a:lnTo>
                      <a:pt x="512" y="372"/>
                    </a:lnTo>
                    <a:lnTo>
                      <a:pt x="512" y="372"/>
                    </a:lnTo>
                    <a:lnTo>
                      <a:pt x="513" y="372"/>
                    </a:lnTo>
                    <a:lnTo>
                      <a:pt x="512" y="373"/>
                    </a:lnTo>
                    <a:lnTo>
                      <a:pt x="513" y="375"/>
                    </a:lnTo>
                    <a:lnTo>
                      <a:pt x="514" y="376"/>
                    </a:lnTo>
                    <a:lnTo>
                      <a:pt x="515" y="376"/>
                    </a:lnTo>
                    <a:lnTo>
                      <a:pt x="516" y="375"/>
                    </a:lnTo>
                    <a:lnTo>
                      <a:pt x="517" y="373"/>
                    </a:lnTo>
                    <a:lnTo>
                      <a:pt x="516" y="374"/>
                    </a:lnTo>
                    <a:lnTo>
                      <a:pt x="515" y="374"/>
                    </a:lnTo>
                    <a:lnTo>
                      <a:pt x="515" y="373"/>
                    </a:lnTo>
                    <a:lnTo>
                      <a:pt x="514" y="372"/>
                    </a:lnTo>
                    <a:lnTo>
                      <a:pt x="515" y="371"/>
                    </a:lnTo>
                    <a:lnTo>
                      <a:pt x="515" y="370"/>
                    </a:lnTo>
                    <a:lnTo>
                      <a:pt x="516" y="370"/>
                    </a:lnTo>
                    <a:lnTo>
                      <a:pt x="516" y="369"/>
                    </a:lnTo>
                    <a:lnTo>
                      <a:pt x="517" y="369"/>
                    </a:lnTo>
                    <a:lnTo>
                      <a:pt x="517" y="370"/>
                    </a:lnTo>
                    <a:lnTo>
                      <a:pt x="518" y="372"/>
                    </a:lnTo>
                    <a:lnTo>
                      <a:pt x="518" y="375"/>
                    </a:lnTo>
                    <a:lnTo>
                      <a:pt x="519" y="376"/>
                    </a:lnTo>
                    <a:lnTo>
                      <a:pt x="521" y="377"/>
                    </a:lnTo>
                    <a:lnTo>
                      <a:pt x="523" y="376"/>
                    </a:lnTo>
                    <a:lnTo>
                      <a:pt x="524" y="376"/>
                    </a:lnTo>
                    <a:lnTo>
                      <a:pt x="525" y="374"/>
                    </a:lnTo>
                    <a:lnTo>
                      <a:pt x="526" y="374"/>
                    </a:lnTo>
                    <a:lnTo>
                      <a:pt x="526" y="373"/>
                    </a:lnTo>
                    <a:lnTo>
                      <a:pt x="528" y="369"/>
                    </a:lnTo>
                    <a:lnTo>
                      <a:pt x="528" y="367"/>
                    </a:lnTo>
                    <a:lnTo>
                      <a:pt x="529" y="365"/>
                    </a:lnTo>
                    <a:lnTo>
                      <a:pt x="530" y="364"/>
                    </a:lnTo>
                    <a:lnTo>
                      <a:pt x="530" y="364"/>
                    </a:lnTo>
                    <a:lnTo>
                      <a:pt x="530" y="363"/>
                    </a:lnTo>
                    <a:lnTo>
                      <a:pt x="531" y="360"/>
                    </a:lnTo>
                    <a:lnTo>
                      <a:pt x="532" y="359"/>
                    </a:lnTo>
                    <a:lnTo>
                      <a:pt x="536" y="352"/>
                    </a:lnTo>
                    <a:lnTo>
                      <a:pt x="536" y="351"/>
                    </a:lnTo>
                    <a:lnTo>
                      <a:pt x="536" y="351"/>
                    </a:lnTo>
                    <a:lnTo>
                      <a:pt x="535" y="350"/>
                    </a:lnTo>
                    <a:lnTo>
                      <a:pt x="535" y="349"/>
                    </a:lnTo>
                    <a:lnTo>
                      <a:pt x="535" y="348"/>
                    </a:lnTo>
                    <a:lnTo>
                      <a:pt x="535" y="346"/>
                    </a:lnTo>
                    <a:lnTo>
                      <a:pt x="535" y="346"/>
                    </a:lnTo>
                    <a:lnTo>
                      <a:pt x="535" y="345"/>
                    </a:lnTo>
                    <a:lnTo>
                      <a:pt x="534" y="344"/>
                    </a:lnTo>
                    <a:lnTo>
                      <a:pt x="534" y="343"/>
                    </a:lnTo>
                    <a:lnTo>
                      <a:pt x="535" y="342"/>
                    </a:lnTo>
                    <a:lnTo>
                      <a:pt x="535" y="342"/>
                    </a:lnTo>
                    <a:lnTo>
                      <a:pt x="535" y="341"/>
                    </a:lnTo>
                    <a:lnTo>
                      <a:pt x="535" y="340"/>
                    </a:lnTo>
                    <a:lnTo>
                      <a:pt x="535" y="339"/>
                    </a:lnTo>
                    <a:lnTo>
                      <a:pt x="536" y="338"/>
                    </a:lnTo>
                    <a:lnTo>
                      <a:pt x="537" y="338"/>
                    </a:lnTo>
                    <a:lnTo>
                      <a:pt x="538" y="338"/>
                    </a:lnTo>
                    <a:lnTo>
                      <a:pt x="538" y="337"/>
                    </a:lnTo>
                    <a:lnTo>
                      <a:pt x="539" y="335"/>
                    </a:lnTo>
                    <a:lnTo>
                      <a:pt x="539" y="334"/>
                    </a:lnTo>
                    <a:lnTo>
                      <a:pt x="540" y="335"/>
                    </a:lnTo>
                    <a:lnTo>
                      <a:pt x="541" y="334"/>
                    </a:lnTo>
                    <a:lnTo>
                      <a:pt x="541" y="333"/>
                    </a:lnTo>
                    <a:lnTo>
                      <a:pt x="542" y="333"/>
                    </a:lnTo>
                    <a:lnTo>
                      <a:pt x="542" y="333"/>
                    </a:lnTo>
                    <a:lnTo>
                      <a:pt x="542" y="334"/>
                    </a:lnTo>
                    <a:lnTo>
                      <a:pt x="543" y="333"/>
                    </a:lnTo>
                    <a:lnTo>
                      <a:pt x="543" y="333"/>
                    </a:lnTo>
                    <a:lnTo>
                      <a:pt x="543" y="333"/>
                    </a:lnTo>
                    <a:lnTo>
                      <a:pt x="543" y="333"/>
                    </a:lnTo>
                    <a:lnTo>
                      <a:pt x="543" y="332"/>
                    </a:lnTo>
                    <a:lnTo>
                      <a:pt x="544" y="333"/>
                    </a:lnTo>
                    <a:lnTo>
                      <a:pt x="545" y="333"/>
                    </a:lnTo>
                    <a:lnTo>
                      <a:pt x="546" y="333"/>
                    </a:lnTo>
                    <a:lnTo>
                      <a:pt x="547" y="333"/>
                    </a:lnTo>
                    <a:lnTo>
                      <a:pt x="547" y="333"/>
                    </a:lnTo>
                    <a:lnTo>
                      <a:pt x="547" y="332"/>
                    </a:lnTo>
                    <a:lnTo>
                      <a:pt x="547" y="333"/>
                    </a:lnTo>
                    <a:lnTo>
                      <a:pt x="548" y="333"/>
                    </a:lnTo>
                    <a:lnTo>
                      <a:pt x="548" y="332"/>
                    </a:lnTo>
                    <a:lnTo>
                      <a:pt x="549" y="332"/>
                    </a:lnTo>
                    <a:lnTo>
                      <a:pt x="550" y="332"/>
                    </a:lnTo>
                    <a:lnTo>
                      <a:pt x="552" y="332"/>
                    </a:lnTo>
                    <a:lnTo>
                      <a:pt x="553" y="333"/>
                    </a:lnTo>
                    <a:lnTo>
                      <a:pt x="554" y="333"/>
                    </a:lnTo>
                    <a:lnTo>
                      <a:pt x="556" y="334"/>
                    </a:lnTo>
                    <a:lnTo>
                      <a:pt x="556" y="335"/>
                    </a:lnTo>
                    <a:lnTo>
                      <a:pt x="559" y="335"/>
                    </a:lnTo>
                    <a:lnTo>
                      <a:pt x="561" y="337"/>
                    </a:lnTo>
                    <a:lnTo>
                      <a:pt x="565" y="338"/>
                    </a:lnTo>
                    <a:lnTo>
                      <a:pt x="573" y="338"/>
                    </a:lnTo>
                    <a:lnTo>
                      <a:pt x="581" y="338"/>
                    </a:lnTo>
                    <a:lnTo>
                      <a:pt x="582" y="338"/>
                    </a:lnTo>
                    <a:lnTo>
                      <a:pt x="595" y="338"/>
                    </a:lnTo>
                    <a:lnTo>
                      <a:pt x="602" y="337"/>
                    </a:lnTo>
                    <a:lnTo>
                      <a:pt x="603" y="336"/>
                    </a:lnTo>
                    <a:lnTo>
                      <a:pt x="604" y="335"/>
                    </a:lnTo>
                    <a:lnTo>
                      <a:pt x="605" y="333"/>
                    </a:lnTo>
                    <a:lnTo>
                      <a:pt x="608" y="333"/>
                    </a:lnTo>
                    <a:lnTo>
                      <a:pt x="609" y="332"/>
                    </a:lnTo>
                    <a:lnTo>
                      <a:pt x="609" y="330"/>
                    </a:lnTo>
                    <a:lnTo>
                      <a:pt x="609" y="329"/>
                    </a:lnTo>
                    <a:lnTo>
                      <a:pt x="610" y="329"/>
                    </a:lnTo>
                    <a:lnTo>
                      <a:pt x="611" y="329"/>
                    </a:lnTo>
                    <a:lnTo>
                      <a:pt x="612" y="328"/>
                    </a:lnTo>
                    <a:lnTo>
                      <a:pt x="613" y="327"/>
                    </a:lnTo>
                    <a:lnTo>
                      <a:pt x="615" y="326"/>
                    </a:lnTo>
                    <a:lnTo>
                      <a:pt x="619" y="322"/>
                    </a:lnTo>
                    <a:lnTo>
                      <a:pt x="628" y="317"/>
                    </a:lnTo>
                    <a:lnTo>
                      <a:pt x="640" y="307"/>
                    </a:lnTo>
                    <a:lnTo>
                      <a:pt x="642" y="307"/>
                    </a:lnTo>
                    <a:lnTo>
                      <a:pt x="644" y="305"/>
                    </a:lnTo>
                    <a:lnTo>
                      <a:pt x="648" y="304"/>
                    </a:lnTo>
                    <a:lnTo>
                      <a:pt x="650" y="304"/>
                    </a:lnTo>
                    <a:lnTo>
                      <a:pt x="652" y="302"/>
                    </a:lnTo>
                    <a:lnTo>
                      <a:pt x="653" y="302"/>
                    </a:lnTo>
                    <a:lnTo>
                      <a:pt x="655" y="302"/>
                    </a:lnTo>
                    <a:lnTo>
                      <a:pt x="657" y="301"/>
                    </a:lnTo>
                    <a:lnTo>
                      <a:pt x="658" y="300"/>
                    </a:lnTo>
                    <a:lnTo>
                      <a:pt x="662" y="300"/>
                    </a:lnTo>
                    <a:lnTo>
                      <a:pt x="664" y="300"/>
                    </a:lnTo>
                    <a:lnTo>
                      <a:pt x="665" y="299"/>
                    </a:lnTo>
                    <a:lnTo>
                      <a:pt x="666" y="298"/>
                    </a:lnTo>
                    <a:lnTo>
                      <a:pt x="669" y="297"/>
                    </a:lnTo>
                    <a:lnTo>
                      <a:pt x="672" y="295"/>
                    </a:lnTo>
                    <a:lnTo>
                      <a:pt x="676" y="294"/>
                    </a:lnTo>
                    <a:lnTo>
                      <a:pt x="677" y="292"/>
                    </a:lnTo>
                    <a:lnTo>
                      <a:pt x="678" y="291"/>
                    </a:lnTo>
                    <a:lnTo>
                      <a:pt x="679" y="290"/>
                    </a:lnTo>
                    <a:lnTo>
                      <a:pt x="679" y="289"/>
                    </a:lnTo>
                    <a:lnTo>
                      <a:pt x="679" y="287"/>
                    </a:lnTo>
                    <a:lnTo>
                      <a:pt x="682" y="283"/>
                    </a:lnTo>
                    <a:lnTo>
                      <a:pt x="683" y="280"/>
                    </a:lnTo>
                    <a:lnTo>
                      <a:pt x="684" y="278"/>
                    </a:lnTo>
                    <a:lnTo>
                      <a:pt x="684" y="277"/>
                    </a:lnTo>
                    <a:lnTo>
                      <a:pt x="685" y="276"/>
                    </a:lnTo>
                    <a:lnTo>
                      <a:pt x="684" y="272"/>
                    </a:lnTo>
                    <a:lnTo>
                      <a:pt x="684" y="270"/>
                    </a:lnTo>
                    <a:lnTo>
                      <a:pt x="683" y="270"/>
                    </a:lnTo>
                    <a:lnTo>
                      <a:pt x="683" y="269"/>
                    </a:lnTo>
                    <a:lnTo>
                      <a:pt x="683" y="269"/>
                    </a:lnTo>
                    <a:lnTo>
                      <a:pt x="682" y="269"/>
                    </a:lnTo>
                    <a:lnTo>
                      <a:pt x="683" y="267"/>
                    </a:lnTo>
                    <a:lnTo>
                      <a:pt x="684" y="266"/>
                    </a:lnTo>
                    <a:lnTo>
                      <a:pt x="687" y="267"/>
                    </a:lnTo>
                    <a:lnTo>
                      <a:pt x="694" y="266"/>
                    </a:lnTo>
                    <a:lnTo>
                      <a:pt x="696" y="267"/>
                    </a:lnTo>
                    <a:lnTo>
                      <a:pt x="696" y="267"/>
                    </a:lnTo>
                    <a:lnTo>
                      <a:pt x="693" y="271"/>
                    </a:lnTo>
                    <a:lnTo>
                      <a:pt x="695" y="272"/>
                    </a:lnTo>
                    <a:lnTo>
                      <a:pt x="696" y="273"/>
                    </a:lnTo>
                    <a:lnTo>
                      <a:pt x="696" y="274"/>
                    </a:lnTo>
                    <a:lnTo>
                      <a:pt x="699" y="272"/>
                    </a:lnTo>
                    <a:lnTo>
                      <a:pt x="700" y="272"/>
                    </a:lnTo>
                    <a:lnTo>
                      <a:pt x="700" y="272"/>
                    </a:lnTo>
                    <a:lnTo>
                      <a:pt x="700" y="271"/>
                    </a:lnTo>
                    <a:lnTo>
                      <a:pt x="701" y="270"/>
                    </a:lnTo>
                    <a:lnTo>
                      <a:pt x="701" y="270"/>
                    </a:lnTo>
                    <a:lnTo>
                      <a:pt x="702" y="270"/>
                    </a:lnTo>
                    <a:lnTo>
                      <a:pt x="703" y="270"/>
                    </a:lnTo>
                    <a:lnTo>
                      <a:pt x="704" y="270"/>
                    </a:lnTo>
                    <a:lnTo>
                      <a:pt x="705" y="269"/>
                    </a:lnTo>
                    <a:lnTo>
                      <a:pt x="704" y="268"/>
                    </a:lnTo>
                    <a:lnTo>
                      <a:pt x="704" y="267"/>
                    </a:lnTo>
                    <a:lnTo>
                      <a:pt x="703" y="267"/>
                    </a:lnTo>
                    <a:lnTo>
                      <a:pt x="704" y="266"/>
                    </a:lnTo>
                    <a:lnTo>
                      <a:pt x="703" y="266"/>
                    </a:lnTo>
                    <a:lnTo>
                      <a:pt x="703" y="265"/>
                    </a:lnTo>
                    <a:lnTo>
                      <a:pt x="702" y="265"/>
                    </a:lnTo>
                    <a:lnTo>
                      <a:pt x="701" y="264"/>
                    </a:lnTo>
                    <a:lnTo>
                      <a:pt x="701" y="264"/>
                    </a:lnTo>
                    <a:lnTo>
                      <a:pt x="700" y="264"/>
                    </a:lnTo>
                    <a:lnTo>
                      <a:pt x="699" y="265"/>
                    </a:lnTo>
                    <a:lnTo>
                      <a:pt x="698" y="265"/>
                    </a:lnTo>
                    <a:lnTo>
                      <a:pt x="697" y="264"/>
                    </a:lnTo>
                    <a:lnTo>
                      <a:pt x="701" y="262"/>
                    </a:lnTo>
                    <a:lnTo>
                      <a:pt x="703" y="259"/>
                    </a:lnTo>
                    <a:lnTo>
                      <a:pt x="704" y="259"/>
                    </a:lnTo>
                    <a:lnTo>
                      <a:pt x="704" y="258"/>
                    </a:lnTo>
                    <a:lnTo>
                      <a:pt x="705" y="258"/>
                    </a:lnTo>
                    <a:lnTo>
                      <a:pt x="707" y="258"/>
                    </a:lnTo>
                    <a:lnTo>
                      <a:pt x="708" y="258"/>
                    </a:lnTo>
                    <a:lnTo>
                      <a:pt x="707" y="258"/>
                    </a:lnTo>
                    <a:lnTo>
                      <a:pt x="706" y="259"/>
                    </a:lnTo>
                    <a:lnTo>
                      <a:pt x="705" y="260"/>
                    </a:lnTo>
                    <a:lnTo>
                      <a:pt x="707" y="261"/>
                    </a:lnTo>
                    <a:lnTo>
                      <a:pt x="707" y="262"/>
                    </a:lnTo>
                    <a:lnTo>
                      <a:pt x="708" y="262"/>
                    </a:lnTo>
                    <a:lnTo>
                      <a:pt x="709" y="261"/>
                    </a:lnTo>
                    <a:lnTo>
                      <a:pt x="709" y="260"/>
                    </a:lnTo>
                    <a:lnTo>
                      <a:pt x="710" y="260"/>
                    </a:lnTo>
                    <a:lnTo>
                      <a:pt x="710" y="260"/>
                    </a:lnTo>
                    <a:lnTo>
                      <a:pt x="711" y="259"/>
                    </a:lnTo>
                    <a:lnTo>
                      <a:pt x="712" y="258"/>
                    </a:lnTo>
                    <a:lnTo>
                      <a:pt x="713" y="258"/>
                    </a:lnTo>
                    <a:lnTo>
                      <a:pt x="713" y="257"/>
                    </a:lnTo>
                    <a:lnTo>
                      <a:pt x="712" y="256"/>
                    </a:lnTo>
                    <a:lnTo>
                      <a:pt x="713" y="256"/>
                    </a:lnTo>
                    <a:lnTo>
                      <a:pt x="713" y="255"/>
                    </a:lnTo>
                    <a:lnTo>
                      <a:pt x="714" y="255"/>
                    </a:lnTo>
                    <a:lnTo>
                      <a:pt x="714" y="254"/>
                    </a:lnTo>
                    <a:lnTo>
                      <a:pt x="715" y="254"/>
                    </a:lnTo>
                    <a:lnTo>
                      <a:pt x="714" y="256"/>
                    </a:lnTo>
                    <a:lnTo>
                      <a:pt x="715" y="257"/>
                    </a:lnTo>
                    <a:lnTo>
                      <a:pt x="716" y="257"/>
                    </a:lnTo>
                    <a:lnTo>
                      <a:pt x="716" y="258"/>
                    </a:lnTo>
                    <a:lnTo>
                      <a:pt x="717" y="258"/>
                    </a:lnTo>
                    <a:lnTo>
                      <a:pt x="717" y="257"/>
                    </a:lnTo>
                    <a:lnTo>
                      <a:pt x="716" y="257"/>
                    </a:lnTo>
                    <a:lnTo>
                      <a:pt x="717" y="256"/>
                    </a:lnTo>
                    <a:lnTo>
                      <a:pt x="718" y="256"/>
                    </a:lnTo>
                    <a:lnTo>
                      <a:pt x="718" y="255"/>
                    </a:lnTo>
                    <a:lnTo>
                      <a:pt x="719" y="255"/>
                    </a:lnTo>
                    <a:lnTo>
                      <a:pt x="720" y="254"/>
                    </a:lnTo>
                    <a:lnTo>
                      <a:pt x="721" y="254"/>
                    </a:lnTo>
                    <a:lnTo>
                      <a:pt x="720" y="254"/>
                    </a:lnTo>
                    <a:lnTo>
                      <a:pt x="719" y="254"/>
                    </a:lnTo>
                    <a:lnTo>
                      <a:pt x="718" y="254"/>
                    </a:lnTo>
                    <a:lnTo>
                      <a:pt x="718" y="254"/>
                    </a:lnTo>
                    <a:lnTo>
                      <a:pt x="718" y="254"/>
                    </a:lnTo>
                    <a:lnTo>
                      <a:pt x="718" y="254"/>
                    </a:lnTo>
                    <a:lnTo>
                      <a:pt x="719" y="253"/>
                    </a:lnTo>
                    <a:lnTo>
                      <a:pt x="718" y="253"/>
                    </a:lnTo>
                    <a:lnTo>
                      <a:pt x="718" y="253"/>
                    </a:lnTo>
                    <a:lnTo>
                      <a:pt x="717" y="253"/>
                    </a:lnTo>
                    <a:lnTo>
                      <a:pt x="716" y="254"/>
                    </a:lnTo>
                    <a:lnTo>
                      <a:pt x="717" y="253"/>
                    </a:lnTo>
                    <a:lnTo>
                      <a:pt x="717" y="252"/>
                    </a:lnTo>
                    <a:lnTo>
                      <a:pt x="716" y="252"/>
                    </a:lnTo>
                    <a:lnTo>
                      <a:pt x="714" y="254"/>
                    </a:lnTo>
                    <a:lnTo>
                      <a:pt x="714" y="254"/>
                    </a:lnTo>
                    <a:lnTo>
                      <a:pt x="713" y="254"/>
                    </a:lnTo>
                    <a:lnTo>
                      <a:pt x="714" y="253"/>
                    </a:lnTo>
                    <a:lnTo>
                      <a:pt x="715" y="252"/>
                    </a:lnTo>
                    <a:lnTo>
                      <a:pt x="716" y="251"/>
                    </a:lnTo>
                    <a:lnTo>
                      <a:pt x="718" y="250"/>
                    </a:lnTo>
                    <a:lnTo>
                      <a:pt x="719" y="251"/>
                    </a:lnTo>
                    <a:lnTo>
                      <a:pt x="721" y="252"/>
                    </a:lnTo>
                    <a:lnTo>
                      <a:pt x="723" y="252"/>
                    </a:lnTo>
                    <a:lnTo>
                      <a:pt x="728" y="252"/>
                    </a:lnTo>
                    <a:lnTo>
                      <a:pt x="729" y="253"/>
                    </a:lnTo>
                    <a:lnTo>
                      <a:pt x="731" y="253"/>
                    </a:lnTo>
                    <a:lnTo>
                      <a:pt x="733" y="254"/>
                    </a:lnTo>
                    <a:lnTo>
                      <a:pt x="734" y="255"/>
                    </a:lnTo>
                    <a:lnTo>
                      <a:pt x="735" y="256"/>
                    </a:lnTo>
                    <a:lnTo>
                      <a:pt x="736" y="256"/>
                    </a:lnTo>
                    <a:lnTo>
                      <a:pt x="738" y="256"/>
                    </a:lnTo>
                    <a:lnTo>
                      <a:pt x="739" y="257"/>
                    </a:lnTo>
                    <a:lnTo>
                      <a:pt x="740" y="258"/>
                    </a:lnTo>
                    <a:lnTo>
                      <a:pt x="741" y="258"/>
                    </a:lnTo>
                    <a:lnTo>
                      <a:pt x="745" y="258"/>
                    </a:lnTo>
                    <a:lnTo>
                      <a:pt x="747" y="260"/>
                    </a:lnTo>
                    <a:lnTo>
                      <a:pt x="749" y="261"/>
                    </a:lnTo>
                    <a:lnTo>
                      <a:pt x="749" y="263"/>
                    </a:lnTo>
                    <a:lnTo>
                      <a:pt x="750" y="263"/>
                    </a:lnTo>
                    <a:lnTo>
                      <a:pt x="750" y="264"/>
                    </a:lnTo>
                    <a:lnTo>
                      <a:pt x="754" y="272"/>
                    </a:lnTo>
                    <a:lnTo>
                      <a:pt x="755" y="274"/>
                    </a:lnTo>
                    <a:lnTo>
                      <a:pt x="758" y="278"/>
                    </a:lnTo>
                    <a:lnTo>
                      <a:pt x="758" y="280"/>
                    </a:lnTo>
                    <a:lnTo>
                      <a:pt x="758" y="281"/>
                    </a:lnTo>
                    <a:lnTo>
                      <a:pt x="757" y="283"/>
                    </a:lnTo>
                    <a:lnTo>
                      <a:pt x="756" y="284"/>
                    </a:lnTo>
                    <a:lnTo>
                      <a:pt x="754" y="285"/>
                    </a:lnTo>
                    <a:lnTo>
                      <a:pt x="749" y="288"/>
                    </a:lnTo>
                    <a:lnTo>
                      <a:pt x="748" y="289"/>
                    </a:lnTo>
                    <a:lnTo>
                      <a:pt x="747" y="290"/>
                    </a:lnTo>
                    <a:lnTo>
                      <a:pt x="745" y="290"/>
                    </a:lnTo>
                    <a:lnTo>
                      <a:pt x="745" y="291"/>
                    </a:lnTo>
                    <a:lnTo>
                      <a:pt x="743" y="295"/>
                    </a:lnTo>
                    <a:lnTo>
                      <a:pt x="743" y="296"/>
                    </a:lnTo>
                    <a:lnTo>
                      <a:pt x="740" y="296"/>
                    </a:lnTo>
                    <a:lnTo>
                      <a:pt x="739" y="297"/>
                    </a:lnTo>
                    <a:lnTo>
                      <a:pt x="736" y="298"/>
                    </a:lnTo>
                    <a:lnTo>
                      <a:pt x="734" y="300"/>
                    </a:lnTo>
                    <a:lnTo>
                      <a:pt x="732" y="300"/>
                    </a:lnTo>
                    <a:lnTo>
                      <a:pt x="727" y="302"/>
                    </a:lnTo>
                    <a:lnTo>
                      <a:pt x="723" y="302"/>
                    </a:lnTo>
                    <a:lnTo>
                      <a:pt x="719" y="303"/>
                    </a:lnTo>
                    <a:lnTo>
                      <a:pt x="715" y="305"/>
                    </a:lnTo>
                    <a:lnTo>
                      <a:pt x="711" y="306"/>
                    </a:lnTo>
                    <a:lnTo>
                      <a:pt x="707" y="307"/>
                    </a:lnTo>
                    <a:lnTo>
                      <a:pt x="703" y="308"/>
                    </a:lnTo>
                    <a:lnTo>
                      <a:pt x="698" y="309"/>
                    </a:lnTo>
                    <a:lnTo>
                      <a:pt x="696" y="310"/>
                    </a:lnTo>
                    <a:lnTo>
                      <a:pt x="695" y="311"/>
                    </a:lnTo>
                    <a:lnTo>
                      <a:pt x="694" y="312"/>
                    </a:lnTo>
                    <a:lnTo>
                      <a:pt x="693" y="314"/>
                    </a:lnTo>
                    <a:lnTo>
                      <a:pt x="691" y="318"/>
                    </a:lnTo>
                    <a:lnTo>
                      <a:pt x="689" y="321"/>
                    </a:lnTo>
                    <a:lnTo>
                      <a:pt x="687" y="325"/>
                    </a:lnTo>
                    <a:lnTo>
                      <a:pt x="685" y="329"/>
                    </a:lnTo>
                    <a:lnTo>
                      <a:pt x="683" y="333"/>
                    </a:lnTo>
                    <a:lnTo>
                      <a:pt x="680" y="338"/>
                    </a:lnTo>
                    <a:lnTo>
                      <a:pt x="679" y="342"/>
                    </a:lnTo>
                    <a:lnTo>
                      <a:pt x="676" y="346"/>
                    </a:lnTo>
                    <a:lnTo>
                      <a:pt x="675" y="346"/>
                    </a:lnTo>
                    <a:lnTo>
                      <a:pt x="675" y="346"/>
                    </a:lnTo>
                    <a:lnTo>
                      <a:pt x="671" y="346"/>
                    </a:lnTo>
                    <a:lnTo>
                      <a:pt x="670" y="346"/>
                    </a:lnTo>
                    <a:lnTo>
                      <a:pt x="669" y="346"/>
                    </a:lnTo>
                    <a:lnTo>
                      <a:pt x="665" y="348"/>
                    </a:lnTo>
                    <a:lnTo>
                      <a:pt x="661" y="348"/>
                    </a:lnTo>
                    <a:lnTo>
                      <a:pt x="660" y="348"/>
                    </a:lnTo>
                    <a:lnTo>
                      <a:pt x="659" y="349"/>
                    </a:lnTo>
                    <a:lnTo>
                      <a:pt x="658" y="350"/>
                    </a:lnTo>
                    <a:lnTo>
                      <a:pt x="658" y="351"/>
                    </a:lnTo>
                    <a:lnTo>
                      <a:pt x="657" y="352"/>
                    </a:lnTo>
                    <a:lnTo>
                      <a:pt x="657" y="354"/>
                    </a:lnTo>
                    <a:lnTo>
                      <a:pt x="656" y="355"/>
                    </a:lnTo>
                    <a:lnTo>
                      <a:pt x="653" y="361"/>
                    </a:lnTo>
                    <a:lnTo>
                      <a:pt x="652" y="363"/>
                    </a:lnTo>
                    <a:lnTo>
                      <a:pt x="651" y="364"/>
                    </a:lnTo>
                    <a:lnTo>
                      <a:pt x="648" y="366"/>
                    </a:lnTo>
                    <a:lnTo>
                      <a:pt x="646" y="368"/>
                    </a:lnTo>
                    <a:lnTo>
                      <a:pt x="644" y="372"/>
                    </a:lnTo>
                    <a:lnTo>
                      <a:pt x="640" y="381"/>
                    </a:lnTo>
                    <a:lnTo>
                      <a:pt x="639" y="385"/>
                    </a:lnTo>
                    <a:lnTo>
                      <a:pt x="635" y="390"/>
                    </a:lnTo>
                    <a:lnTo>
                      <a:pt x="633" y="394"/>
                    </a:lnTo>
                    <a:lnTo>
                      <a:pt x="632" y="395"/>
                    </a:lnTo>
                    <a:lnTo>
                      <a:pt x="631" y="396"/>
                    </a:lnTo>
                    <a:lnTo>
                      <a:pt x="630" y="398"/>
                    </a:lnTo>
                    <a:lnTo>
                      <a:pt x="629" y="399"/>
                    </a:lnTo>
                    <a:lnTo>
                      <a:pt x="629" y="399"/>
                    </a:lnTo>
                    <a:lnTo>
                      <a:pt x="629" y="400"/>
                    </a:lnTo>
                    <a:lnTo>
                      <a:pt x="629" y="402"/>
                    </a:lnTo>
                    <a:lnTo>
                      <a:pt x="628" y="417"/>
                    </a:lnTo>
                    <a:lnTo>
                      <a:pt x="624" y="430"/>
                    </a:lnTo>
                    <a:lnTo>
                      <a:pt x="624" y="434"/>
                    </a:lnTo>
                    <a:lnTo>
                      <a:pt x="623" y="436"/>
                    </a:lnTo>
                    <a:lnTo>
                      <a:pt x="623" y="438"/>
                    </a:lnTo>
                    <a:lnTo>
                      <a:pt x="624" y="439"/>
                    </a:lnTo>
                    <a:lnTo>
                      <a:pt x="625" y="441"/>
                    </a:lnTo>
                    <a:lnTo>
                      <a:pt x="625" y="442"/>
                    </a:lnTo>
                    <a:lnTo>
                      <a:pt x="624" y="444"/>
                    </a:lnTo>
                    <a:lnTo>
                      <a:pt x="622" y="448"/>
                    </a:lnTo>
                    <a:lnTo>
                      <a:pt x="618" y="455"/>
                    </a:lnTo>
                    <a:lnTo>
                      <a:pt x="616" y="460"/>
                    </a:lnTo>
                    <a:lnTo>
                      <a:pt x="616" y="461"/>
                    </a:lnTo>
                    <a:lnTo>
                      <a:pt x="614" y="462"/>
                    </a:lnTo>
                    <a:lnTo>
                      <a:pt x="612" y="464"/>
                    </a:lnTo>
                    <a:lnTo>
                      <a:pt x="610" y="465"/>
                    </a:lnTo>
                    <a:lnTo>
                      <a:pt x="609" y="468"/>
                    </a:lnTo>
                    <a:lnTo>
                      <a:pt x="604" y="477"/>
                    </a:lnTo>
                    <a:lnTo>
                      <a:pt x="601" y="482"/>
                    </a:lnTo>
                    <a:lnTo>
                      <a:pt x="600" y="484"/>
                    </a:lnTo>
                    <a:lnTo>
                      <a:pt x="599" y="486"/>
                    </a:lnTo>
                    <a:lnTo>
                      <a:pt x="596" y="487"/>
                    </a:lnTo>
                    <a:lnTo>
                      <a:pt x="596" y="489"/>
                    </a:lnTo>
                    <a:lnTo>
                      <a:pt x="596" y="491"/>
                    </a:lnTo>
                    <a:lnTo>
                      <a:pt x="596" y="491"/>
                    </a:lnTo>
                    <a:lnTo>
                      <a:pt x="597" y="491"/>
                    </a:lnTo>
                    <a:lnTo>
                      <a:pt x="605" y="491"/>
                    </a:lnTo>
                    <a:lnTo>
                      <a:pt x="608" y="491"/>
                    </a:lnTo>
                    <a:lnTo>
                      <a:pt x="611" y="489"/>
                    </a:lnTo>
                    <a:lnTo>
                      <a:pt x="613" y="487"/>
                    </a:lnTo>
                    <a:lnTo>
                      <a:pt x="614" y="486"/>
                    </a:lnTo>
                    <a:lnTo>
                      <a:pt x="616" y="485"/>
                    </a:lnTo>
                    <a:lnTo>
                      <a:pt x="617" y="484"/>
                    </a:lnTo>
                    <a:lnTo>
                      <a:pt x="621" y="482"/>
                    </a:lnTo>
                    <a:lnTo>
                      <a:pt x="622" y="482"/>
                    </a:lnTo>
                    <a:lnTo>
                      <a:pt x="623" y="482"/>
                    </a:lnTo>
                    <a:lnTo>
                      <a:pt x="624" y="485"/>
                    </a:lnTo>
                    <a:lnTo>
                      <a:pt x="623" y="486"/>
                    </a:lnTo>
                    <a:lnTo>
                      <a:pt x="624" y="486"/>
                    </a:lnTo>
                    <a:lnTo>
                      <a:pt x="624" y="487"/>
                    </a:lnTo>
                    <a:lnTo>
                      <a:pt x="625" y="487"/>
                    </a:lnTo>
                    <a:lnTo>
                      <a:pt x="625" y="489"/>
                    </a:lnTo>
                    <a:lnTo>
                      <a:pt x="625" y="492"/>
                    </a:lnTo>
                    <a:lnTo>
                      <a:pt x="625" y="494"/>
                    </a:lnTo>
                    <a:lnTo>
                      <a:pt x="626" y="496"/>
                    </a:lnTo>
                    <a:lnTo>
                      <a:pt x="628" y="496"/>
                    </a:lnTo>
                    <a:lnTo>
                      <a:pt x="629" y="495"/>
                    </a:lnTo>
                    <a:lnTo>
                      <a:pt x="631" y="493"/>
                    </a:lnTo>
                    <a:lnTo>
                      <a:pt x="632" y="493"/>
                    </a:lnTo>
                    <a:lnTo>
                      <a:pt x="633" y="493"/>
                    </a:lnTo>
                    <a:lnTo>
                      <a:pt x="634" y="493"/>
                    </a:lnTo>
                    <a:lnTo>
                      <a:pt x="635" y="493"/>
                    </a:lnTo>
                    <a:lnTo>
                      <a:pt x="635" y="492"/>
                    </a:lnTo>
                    <a:lnTo>
                      <a:pt x="637" y="494"/>
                    </a:lnTo>
                    <a:lnTo>
                      <a:pt x="638" y="495"/>
                    </a:lnTo>
                    <a:lnTo>
                      <a:pt x="639" y="496"/>
                    </a:lnTo>
                    <a:lnTo>
                      <a:pt x="637" y="497"/>
                    </a:lnTo>
                    <a:lnTo>
                      <a:pt x="639" y="499"/>
                    </a:lnTo>
                    <a:lnTo>
                      <a:pt x="639" y="500"/>
                    </a:lnTo>
                    <a:lnTo>
                      <a:pt x="639" y="503"/>
                    </a:lnTo>
                    <a:lnTo>
                      <a:pt x="640" y="506"/>
                    </a:lnTo>
                    <a:lnTo>
                      <a:pt x="641" y="509"/>
                    </a:lnTo>
                    <a:lnTo>
                      <a:pt x="642" y="513"/>
                    </a:lnTo>
                    <a:lnTo>
                      <a:pt x="643" y="516"/>
                    </a:lnTo>
                    <a:lnTo>
                      <a:pt x="644" y="519"/>
                    </a:lnTo>
                    <a:lnTo>
                      <a:pt x="644" y="522"/>
                    </a:lnTo>
                    <a:lnTo>
                      <a:pt x="645" y="525"/>
                    </a:lnTo>
                    <a:lnTo>
                      <a:pt x="646" y="528"/>
                    </a:lnTo>
                    <a:lnTo>
                      <a:pt x="648" y="531"/>
                    </a:lnTo>
                    <a:lnTo>
                      <a:pt x="649" y="532"/>
                    </a:lnTo>
                    <a:lnTo>
                      <a:pt x="650" y="533"/>
                    </a:lnTo>
                    <a:lnTo>
                      <a:pt x="652" y="535"/>
                    </a:lnTo>
                    <a:lnTo>
                      <a:pt x="653" y="536"/>
                    </a:lnTo>
                    <a:lnTo>
                      <a:pt x="655" y="538"/>
                    </a:lnTo>
                    <a:lnTo>
                      <a:pt x="656" y="540"/>
                    </a:lnTo>
                    <a:lnTo>
                      <a:pt x="657" y="541"/>
                    </a:lnTo>
                    <a:lnTo>
                      <a:pt x="659" y="543"/>
                    </a:lnTo>
                    <a:lnTo>
                      <a:pt x="661" y="544"/>
                    </a:lnTo>
                    <a:lnTo>
                      <a:pt x="662" y="546"/>
                    </a:lnTo>
                    <a:lnTo>
                      <a:pt x="663" y="547"/>
                    </a:lnTo>
                    <a:lnTo>
                      <a:pt x="664" y="547"/>
                    </a:lnTo>
                    <a:lnTo>
                      <a:pt x="665" y="548"/>
                    </a:lnTo>
                    <a:lnTo>
                      <a:pt x="666" y="548"/>
                    </a:lnTo>
                    <a:lnTo>
                      <a:pt x="666" y="549"/>
                    </a:lnTo>
                    <a:lnTo>
                      <a:pt x="667" y="551"/>
                    </a:lnTo>
                    <a:lnTo>
                      <a:pt x="667" y="552"/>
                    </a:lnTo>
                    <a:lnTo>
                      <a:pt x="667" y="553"/>
                    </a:lnTo>
                    <a:lnTo>
                      <a:pt x="666" y="555"/>
                    </a:lnTo>
                    <a:lnTo>
                      <a:pt x="666" y="557"/>
                    </a:lnTo>
                    <a:lnTo>
                      <a:pt x="666" y="558"/>
                    </a:lnTo>
                    <a:lnTo>
                      <a:pt x="669" y="562"/>
                    </a:lnTo>
                    <a:lnTo>
                      <a:pt x="670" y="567"/>
                    </a:lnTo>
                    <a:lnTo>
                      <a:pt x="670" y="570"/>
                    </a:lnTo>
                    <a:lnTo>
                      <a:pt x="670" y="572"/>
                    </a:lnTo>
                    <a:lnTo>
                      <a:pt x="668" y="572"/>
                    </a:lnTo>
                    <a:lnTo>
                      <a:pt x="667" y="571"/>
                    </a:lnTo>
                    <a:lnTo>
                      <a:pt x="666" y="572"/>
                    </a:lnTo>
                    <a:lnTo>
                      <a:pt x="665" y="573"/>
                    </a:lnTo>
                    <a:lnTo>
                      <a:pt x="665" y="575"/>
                    </a:lnTo>
                    <a:lnTo>
                      <a:pt x="664" y="575"/>
                    </a:lnTo>
                    <a:lnTo>
                      <a:pt x="663" y="577"/>
                    </a:lnTo>
                    <a:lnTo>
                      <a:pt x="662" y="578"/>
                    </a:lnTo>
                    <a:lnTo>
                      <a:pt x="661" y="578"/>
                    </a:lnTo>
                    <a:lnTo>
                      <a:pt x="661" y="578"/>
                    </a:lnTo>
                    <a:lnTo>
                      <a:pt x="660" y="579"/>
                    </a:lnTo>
                    <a:lnTo>
                      <a:pt x="660" y="579"/>
                    </a:lnTo>
                    <a:lnTo>
                      <a:pt x="660" y="580"/>
                    </a:lnTo>
                    <a:lnTo>
                      <a:pt x="661" y="582"/>
                    </a:lnTo>
                    <a:lnTo>
                      <a:pt x="661" y="583"/>
                    </a:lnTo>
                    <a:lnTo>
                      <a:pt x="662" y="583"/>
                    </a:lnTo>
                    <a:lnTo>
                      <a:pt x="662" y="587"/>
                    </a:lnTo>
                    <a:lnTo>
                      <a:pt x="662" y="588"/>
                    </a:lnTo>
                    <a:lnTo>
                      <a:pt x="661" y="592"/>
                    </a:lnTo>
                    <a:lnTo>
                      <a:pt x="660" y="601"/>
                    </a:lnTo>
                    <a:lnTo>
                      <a:pt x="661" y="601"/>
                    </a:lnTo>
                    <a:lnTo>
                      <a:pt x="661" y="605"/>
                    </a:lnTo>
                    <a:lnTo>
                      <a:pt x="661" y="606"/>
                    </a:lnTo>
                    <a:lnTo>
                      <a:pt x="661" y="607"/>
                    </a:lnTo>
                    <a:lnTo>
                      <a:pt x="661" y="609"/>
                    </a:lnTo>
                    <a:lnTo>
                      <a:pt x="660" y="610"/>
                    </a:lnTo>
                    <a:lnTo>
                      <a:pt x="661" y="612"/>
                    </a:lnTo>
                    <a:lnTo>
                      <a:pt x="662" y="615"/>
                    </a:lnTo>
                    <a:lnTo>
                      <a:pt x="665" y="617"/>
                    </a:lnTo>
                    <a:lnTo>
                      <a:pt x="666" y="618"/>
                    </a:lnTo>
                    <a:lnTo>
                      <a:pt x="668" y="619"/>
                    </a:lnTo>
                    <a:lnTo>
                      <a:pt x="671" y="619"/>
                    </a:lnTo>
                    <a:lnTo>
                      <a:pt x="678" y="619"/>
                    </a:lnTo>
                    <a:lnTo>
                      <a:pt x="680" y="619"/>
                    </a:lnTo>
                    <a:lnTo>
                      <a:pt x="683" y="623"/>
                    </a:lnTo>
                    <a:lnTo>
                      <a:pt x="683" y="623"/>
                    </a:lnTo>
                    <a:lnTo>
                      <a:pt x="682" y="626"/>
                    </a:lnTo>
                    <a:lnTo>
                      <a:pt x="682" y="627"/>
                    </a:lnTo>
                    <a:lnTo>
                      <a:pt x="683" y="629"/>
                    </a:lnTo>
                    <a:lnTo>
                      <a:pt x="683" y="631"/>
                    </a:lnTo>
                    <a:lnTo>
                      <a:pt x="683" y="633"/>
                    </a:lnTo>
                    <a:lnTo>
                      <a:pt x="688" y="641"/>
                    </a:lnTo>
                    <a:lnTo>
                      <a:pt x="689" y="642"/>
                    </a:lnTo>
                    <a:lnTo>
                      <a:pt x="690" y="643"/>
                    </a:lnTo>
                    <a:lnTo>
                      <a:pt x="692" y="644"/>
                    </a:lnTo>
                    <a:lnTo>
                      <a:pt x="692" y="645"/>
                    </a:lnTo>
                    <a:lnTo>
                      <a:pt x="694" y="645"/>
                    </a:lnTo>
                    <a:lnTo>
                      <a:pt x="695" y="646"/>
                    </a:lnTo>
                    <a:lnTo>
                      <a:pt x="697" y="646"/>
                    </a:lnTo>
                    <a:lnTo>
                      <a:pt x="703" y="648"/>
                    </a:lnTo>
                    <a:lnTo>
                      <a:pt x="705" y="648"/>
                    </a:lnTo>
                    <a:lnTo>
                      <a:pt x="706" y="648"/>
                    </a:lnTo>
                    <a:lnTo>
                      <a:pt x="707" y="648"/>
                    </a:lnTo>
                    <a:lnTo>
                      <a:pt x="708" y="647"/>
                    </a:lnTo>
                    <a:lnTo>
                      <a:pt x="709" y="646"/>
                    </a:lnTo>
                    <a:lnTo>
                      <a:pt x="710" y="646"/>
                    </a:lnTo>
                    <a:lnTo>
                      <a:pt x="710" y="646"/>
                    </a:lnTo>
                    <a:lnTo>
                      <a:pt x="711" y="646"/>
                    </a:lnTo>
                    <a:lnTo>
                      <a:pt x="710" y="645"/>
                    </a:lnTo>
                    <a:lnTo>
                      <a:pt x="713" y="645"/>
                    </a:lnTo>
                    <a:lnTo>
                      <a:pt x="714" y="645"/>
                    </a:lnTo>
                    <a:lnTo>
                      <a:pt x="716" y="645"/>
                    </a:lnTo>
                    <a:lnTo>
                      <a:pt x="718" y="645"/>
                    </a:lnTo>
                    <a:lnTo>
                      <a:pt x="718" y="644"/>
                    </a:lnTo>
                    <a:lnTo>
                      <a:pt x="718" y="643"/>
                    </a:lnTo>
                    <a:lnTo>
                      <a:pt x="719" y="643"/>
                    </a:lnTo>
                    <a:lnTo>
                      <a:pt x="722" y="643"/>
                    </a:lnTo>
                    <a:lnTo>
                      <a:pt x="723" y="644"/>
                    </a:lnTo>
                    <a:lnTo>
                      <a:pt x="723" y="645"/>
                    </a:lnTo>
                    <a:lnTo>
                      <a:pt x="723" y="645"/>
                    </a:lnTo>
                    <a:lnTo>
                      <a:pt x="724" y="645"/>
                    </a:lnTo>
                    <a:lnTo>
                      <a:pt x="726" y="644"/>
                    </a:lnTo>
                    <a:lnTo>
                      <a:pt x="727" y="645"/>
                    </a:lnTo>
                    <a:lnTo>
                      <a:pt x="728" y="645"/>
                    </a:lnTo>
                    <a:lnTo>
                      <a:pt x="728" y="645"/>
                    </a:lnTo>
                    <a:lnTo>
                      <a:pt x="730" y="645"/>
                    </a:lnTo>
                    <a:lnTo>
                      <a:pt x="732" y="645"/>
                    </a:lnTo>
                    <a:lnTo>
                      <a:pt x="732" y="646"/>
                    </a:lnTo>
                    <a:lnTo>
                      <a:pt x="733" y="646"/>
                    </a:lnTo>
                    <a:lnTo>
                      <a:pt x="736" y="645"/>
                    </a:lnTo>
                    <a:lnTo>
                      <a:pt x="736" y="645"/>
                    </a:lnTo>
                    <a:lnTo>
                      <a:pt x="737" y="645"/>
                    </a:lnTo>
                    <a:lnTo>
                      <a:pt x="740" y="645"/>
                    </a:lnTo>
                    <a:lnTo>
                      <a:pt x="741" y="645"/>
                    </a:lnTo>
                    <a:lnTo>
                      <a:pt x="744" y="645"/>
                    </a:lnTo>
                    <a:lnTo>
                      <a:pt x="745" y="645"/>
                    </a:lnTo>
                    <a:lnTo>
                      <a:pt x="746" y="646"/>
                    </a:lnTo>
                    <a:lnTo>
                      <a:pt x="746" y="647"/>
                    </a:lnTo>
                    <a:lnTo>
                      <a:pt x="746" y="648"/>
                    </a:lnTo>
                    <a:lnTo>
                      <a:pt x="747" y="649"/>
                    </a:lnTo>
                    <a:lnTo>
                      <a:pt x="751" y="649"/>
                    </a:lnTo>
                    <a:lnTo>
                      <a:pt x="752" y="649"/>
                    </a:lnTo>
                    <a:lnTo>
                      <a:pt x="752" y="649"/>
                    </a:lnTo>
                    <a:lnTo>
                      <a:pt x="753" y="649"/>
                    </a:lnTo>
                    <a:lnTo>
                      <a:pt x="754" y="649"/>
                    </a:lnTo>
                    <a:lnTo>
                      <a:pt x="755" y="649"/>
                    </a:lnTo>
                    <a:lnTo>
                      <a:pt x="756" y="648"/>
                    </a:lnTo>
                    <a:lnTo>
                      <a:pt x="762" y="648"/>
                    </a:lnTo>
                    <a:lnTo>
                      <a:pt x="765" y="648"/>
                    </a:lnTo>
                    <a:lnTo>
                      <a:pt x="769" y="646"/>
                    </a:lnTo>
                    <a:lnTo>
                      <a:pt x="771" y="644"/>
                    </a:lnTo>
                    <a:lnTo>
                      <a:pt x="772" y="643"/>
                    </a:lnTo>
                    <a:lnTo>
                      <a:pt x="773" y="642"/>
                    </a:lnTo>
                    <a:lnTo>
                      <a:pt x="775" y="642"/>
                    </a:lnTo>
                    <a:lnTo>
                      <a:pt x="778" y="641"/>
                    </a:lnTo>
                    <a:lnTo>
                      <a:pt x="780" y="641"/>
                    </a:lnTo>
                    <a:lnTo>
                      <a:pt x="785" y="640"/>
                    </a:lnTo>
                    <a:lnTo>
                      <a:pt x="787" y="640"/>
                    </a:lnTo>
                    <a:lnTo>
                      <a:pt x="788" y="640"/>
                    </a:lnTo>
                    <a:lnTo>
                      <a:pt x="789" y="641"/>
                    </a:lnTo>
                    <a:lnTo>
                      <a:pt x="789" y="641"/>
                    </a:lnTo>
                    <a:lnTo>
                      <a:pt x="792" y="641"/>
                    </a:lnTo>
                    <a:lnTo>
                      <a:pt x="793" y="641"/>
                    </a:lnTo>
                    <a:lnTo>
                      <a:pt x="795" y="641"/>
                    </a:lnTo>
                    <a:lnTo>
                      <a:pt x="796" y="641"/>
                    </a:lnTo>
                    <a:lnTo>
                      <a:pt x="797" y="641"/>
                    </a:lnTo>
                    <a:lnTo>
                      <a:pt x="800" y="646"/>
                    </a:lnTo>
                    <a:lnTo>
                      <a:pt x="801" y="646"/>
                    </a:lnTo>
                    <a:lnTo>
                      <a:pt x="802" y="646"/>
                    </a:lnTo>
                    <a:lnTo>
                      <a:pt x="804" y="646"/>
                    </a:lnTo>
                    <a:lnTo>
                      <a:pt x="805" y="646"/>
                    </a:lnTo>
                    <a:lnTo>
                      <a:pt x="806" y="647"/>
                    </a:lnTo>
                    <a:lnTo>
                      <a:pt x="806" y="648"/>
                    </a:lnTo>
                    <a:lnTo>
                      <a:pt x="807" y="648"/>
                    </a:lnTo>
                    <a:lnTo>
                      <a:pt x="815" y="651"/>
                    </a:lnTo>
                    <a:lnTo>
                      <a:pt x="817" y="652"/>
                    </a:lnTo>
                    <a:lnTo>
                      <a:pt x="821" y="649"/>
                    </a:lnTo>
                    <a:lnTo>
                      <a:pt x="824" y="649"/>
                    </a:lnTo>
                    <a:lnTo>
                      <a:pt x="826" y="649"/>
                    </a:lnTo>
                    <a:lnTo>
                      <a:pt x="828" y="649"/>
                    </a:lnTo>
                    <a:lnTo>
                      <a:pt x="830" y="651"/>
                    </a:lnTo>
                    <a:lnTo>
                      <a:pt x="832" y="653"/>
                    </a:lnTo>
                    <a:lnTo>
                      <a:pt x="837" y="659"/>
                    </a:lnTo>
                    <a:lnTo>
                      <a:pt x="842" y="667"/>
                    </a:lnTo>
                    <a:lnTo>
                      <a:pt x="848" y="673"/>
                    </a:lnTo>
                    <a:lnTo>
                      <a:pt x="854" y="680"/>
                    </a:lnTo>
                    <a:lnTo>
                      <a:pt x="859" y="687"/>
                    </a:lnTo>
                    <a:lnTo>
                      <a:pt x="864" y="693"/>
                    </a:lnTo>
                    <a:lnTo>
                      <a:pt x="870" y="701"/>
                    </a:lnTo>
                    <a:lnTo>
                      <a:pt x="875" y="707"/>
                    </a:lnTo>
                    <a:lnTo>
                      <a:pt x="877" y="710"/>
                    </a:lnTo>
                    <a:lnTo>
                      <a:pt x="878" y="710"/>
                    </a:lnTo>
                    <a:lnTo>
                      <a:pt x="880" y="710"/>
                    </a:lnTo>
                    <a:lnTo>
                      <a:pt x="883" y="708"/>
                    </a:lnTo>
                    <a:lnTo>
                      <a:pt x="885" y="707"/>
                    </a:lnTo>
                    <a:lnTo>
                      <a:pt x="886" y="708"/>
                    </a:lnTo>
                    <a:lnTo>
                      <a:pt x="889" y="712"/>
                    </a:lnTo>
                    <a:lnTo>
                      <a:pt x="891" y="713"/>
                    </a:lnTo>
                    <a:lnTo>
                      <a:pt x="895" y="711"/>
                    </a:lnTo>
                    <a:lnTo>
                      <a:pt x="899" y="706"/>
                    </a:lnTo>
                    <a:lnTo>
                      <a:pt x="901" y="706"/>
                    </a:lnTo>
                    <a:lnTo>
                      <a:pt x="903" y="704"/>
                    </a:lnTo>
                    <a:lnTo>
                      <a:pt x="904" y="703"/>
                    </a:lnTo>
                    <a:lnTo>
                      <a:pt x="906" y="703"/>
                    </a:lnTo>
                    <a:lnTo>
                      <a:pt x="907" y="703"/>
                    </a:lnTo>
                    <a:lnTo>
                      <a:pt x="910" y="705"/>
                    </a:lnTo>
                    <a:lnTo>
                      <a:pt x="911" y="704"/>
                    </a:lnTo>
                    <a:lnTo>
                      <a:pt x="913" y="705"/>
                    </a:lnTo>
                    <a:lnTo>
                      <a:pt x="915" y="706"/>
                    </a:lnTo>
                    <a:lnTo>
                      <a:pt x="916" y="706"/>
                    </a:lnTo>
                    <a:lnTo>
                      <a:pt x="921" y="706"/>
                    </a:lnTo>
                    <a:lnTo>
                      <a:pt x="922" y="706"/>
                    </a:lnTo>
                    <a:lnTo>
                      <a:pt x="927" y="707"/>
                    </a:lnTo>
                    <a:lnTo>
                      <a:pt x="929" y="707"/>
                    </a:lnTo>
                    <a:lnTo>
                      <a:pt x="930" y="707"/>
                    </a:lnTo>
                    <a:lnTo>
                      <a:pt x="933" y="709"/>
                    </a:lnTo>
                    <a:lnTo>
                      <a:pt x="935" y="709"/>
                    </a:lnTo>
                    <a:lnTo>
                      <a:pt x="936" y="709"/>
                    </a:lnTo>
                    <a:lnTo>
                      <a:pt x="938" y="707"/>
                    </a:lnTo>
                    <a:lnTo>
                      <a:pt x="938" y="706"/>
                    </a:lnTo>
                    <a:lnTo>
                      <a:pt x="942" y="706"/>
                    </a:lnTo>
                    <a:lnTo>
                      <a:pt x="948" y="705"/>
                    </a:lnTo>
                    <a:lnTo>
                      <a:pt x="950" y="705"/>
                    </a:lnTo>
                    <a:lnTo>
                      <a:pt x="951" y="705"/>
                    </a:lnTo>
                    <a:lnTo>
                      <a:pt x="953" y="706"/>
                    </a:lnTo>
                    <a:lnTo>
                      <a:pt x="953" y="835"/>
                    </a:lnTo>
                    <a:lnTo>
                      <a:pt x="311" y="835"/>
                    </a:lnTo>
                    <a:close/>
                    <a:moveTo>
                      <a:pt x="1" y="246"/>
                    </a:moveTo>
                    <a:lnTo>
                      <a:pt x="1" y="245"/>
                    </a:lnTo>
                    <a:lnTo>
                      <a:pt x="1" y="244"/>
                    </a:lnTo>
                    <a:lnTo>
                      <a:pt x="2" y="242"/>
                    </a:lnTo>
                    <a:lnTo>
                      <a:pt x="3" y="241"/>
                    </a:lnTo>
                    <a:lnTo>
                      <a:pt x="4" y="242"/>
                    </a:lnTo>
                    <a:lnTo>
                      <a:pt x="2" y="248"/>
                    </a:lnTo>
                    <a:lnTo>
                      <a:pt x="1" y="248"/>
                    </a:lnTo>
                    <a:lnTo>
                      <a:pt x="0" y="248"/>
                    </a:lnTo>
                    <a:lnTo>
                      <a:pt x="1" y="246"/>
                    </a:lnTo>
                    <a:close/>
                    <a:moveTo>
                      <a:pt x="25" y="188"/>
                    </a:moveTo>
                    <a:lnTo>
                      <a:pt x="25" y="187"/>
                    </a:lnTo>
                    <a:lnTo>
                      <a:pt x="25" y="185"/>
                    </a:lnTo>
                    <a:lnTo>
                      <a:pt x="26" y="184"/>
                    </a:lnTo>
                    <a:lnTo>
                      <a:pt x="27" y="185"/>
                    </a:lnTo>
                    <a:lnTo>
                      <a:pt x="27" y="186"/>
                    </a:lnTo>
                    <a:lnTo>
                      <a:pt x="27" y="188"/>
                    </a:lnTo>
                    <a:lnTo>
                      <a:pt x="26" y="188"/>
                    </a:lnTo>
                    <a:lnTo>
                      <a:pt x="25" y="188"/>
                    </a:lnTo>
                    <a:close/>
                    <a:moveTo>
                      <a:pt x="438" y="403"/>
                    </a:moveTo>
                    <a:lnTo>
                      <a:pt x="439" y="403"/>
                    </a:lnTo>
                    <a:lnTo>
                      <a:pt x="440" y="403"/>
                    </a:lnTo>
                    <a:lnTo>
                      <a:pt x="441" y="403"/>
                    </a:lnTo>
                    <a:lnTo>
                      <a:pt x="442" y="404"/>
                    </a:lnTo>
                    <a:lnTo>
                      <a:pt x="442" y="405"/>
                    </a:lnTo>
                    <a:lnTo>
                      <a:pt x="442" y="406"/>
                    </a:lnTo>
                    <a:lnTo>
                      <a:pt x="441" y="406"/>
                    </a:lnTo>
                    <a:lnTo>
                      <a:pt x="440" y="405"/>
                    </a:lnTo>
                    <a:lnTo>
                      <a:pt x="439" y="406"/>
                    </a:lnTo>
                    <a:lnTo>
                      <a:pt x="439" y="407"/>
                    </a:lnTo>
                    <a:lnTo>
                      <a:pt x="439" y="408"/>
                    </a:lnTo>
                    <a:lnTo>
                      <a:pt x="438" y="408"/>
                    </a:lnTo>
                    <a:lnTo>
                      <a:pt x="438" y="407"/>
                    </a:lnTo>
                    <a:lnTo>
                      <a:pt x="438" y="405"/>
                    </a:lnTo>
                    <a:lnTo>
                      <a:pt x="438" y="404"/>
                    </a:lnTo>
                    <a:lnTo>
                      <a:pt x="438" y="403"/>
                    </a:lnTo>
                    <a:close/>
                    <a:moveTo>
                      <a:pt x="124" y="6"/>
                    </a:moveTo>
                    <a:lnTo>
                      <a:pt x="125" y="6"/>
                    </a:lnTo>
                    <a:lnTo>
                      <a:pt x="124" y="6"/>
                    </a:lnTo>
                    <a:close/>
                    <a:moveTo>
                      <a:pt x="221" y="1"/>
                    </a:moveTo>
                    <a:lnTo>
                      <a:pt x="221" y="0"/>
                    </a:lnTo>
                    <a:lnTo>
                      <a:pt x="221" y="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40" name="Freeform 249">
                <a:extLst>
                  <a:ext uri="{FF2B5EF4-FFF2-40B4-BE49-F238E27FC236}">
                    <a16:creationId xmlns:a16="http://schemas.microsoft.com/office/drawing/2014/main" id="{8F8698F0-BF04-0DBD-E143-63A75F1D02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59566" y="4038611"/>
                <a:ext cx="566737" cy="701677"/>
              </a:xfrm>
              <a:custGeom>
                <a:avLst/>
                <a:gdLst>
                  <a:gd name="T0" fmla="*/ 331 w 357"/>
                  <a:gd name="T1" fmla="*/ 436 h 442"/>
                  <a:gd name="T2" fmla="*/ 303 w 357"/>
                  <a:gd name="T3" fmla="*/ 435 h 442"/>
                  <a:gd name="T4" fmla="*/ 263 w 357"/>
                  <a:gd name="T5" fmla="*/ 416 h 442"/>
                  <a:gd name="T6" fmla="*/ 211 w 357"/>
                  <a:gd name="T7" fmla="*/ 377 h 442"/>
                  <a:gd name="T8" fmla="*/ 193 w 357"/>
                  <a:gd name="T9" fmla="*/ 370 h 442"/>
                  <a:gd name="T10" fmla="*/ 166 w 357"/>
                  <a:gd name="T11" fmla="*/ 377 h 442"/>
                  <a:gd name="T12" fmla="*/ 148 w 357"/>
                  <a:gd name="T13" fmla="*/ 374 h 442"/>
                  <a:gd name="T14" fmla="*/ 130 w 357"/>
                  <a:gd name="T15" fmla="*/ 373 h 442"/>
                  <a:gd name="T16" fmla="*/ 114 w 357"/>
                  <a:gd name="T17" fmla="*/ 374 h 442"/>
                  <a:gd name="T18" fmla="*/ 96 w 357"/>
                  <a:gd name="T19" fmla="*/ 374 h 442"/>
                  <a:gd name="T20" fmla="*/ 82 w 357"/>
                  <a:gd name="T21" fmla="*/ 348 h 442"/>
                  <a:gd name="T22" fmla="*/ 64 w 357"/>
                  <a:gd name="T23" fmla="*/ 330 h 442"/>
                  <a:gd name="T24" fmla="*/ 67 w 357"/>
                  <a:gd name="T25" fmla="*/ 306 h 442"/>
                  <a:gd name="T26" fmla="*/ 70 w 357"/>
                  <a:gd name="T27" fmla="*/ 284 h 442"/>
                  <a:gd name="T28" fmla="*/ 60 w 357"/>
                  <a:gd name="T29" fmla="*/ 269 h 442"/>
                  <a:gd name="T30" fmla="*/ 45 w 357"/>
                  <a:gd name="T31" fmla="*/ 238 h 442"/>
                  <a:gd name="T32" fmla="*/ 36 w 357"/>
                  <a:gd name="T33" fmla="*/ 222 h 442"/>
                  <a:gd name="T34" fmla="*/ 27 w 357"/>
                  <a:gd name="T35" fmla="*/ 211 h 442"/>
                  <a:gd name="T36" fmla="*/ 0 w 357"/>
                  <a:gd name="T37" fmla="*/ 218 h 442"/>
                  <a:gd name="T38" fmla="*/ 26 w 357"/>
                  <a:gd name="T39" fmla="*/ 177 h 442"/>
                  <a:gd name="T40" fmla="*/ 33 w 357"/>
                  <a:gd name="T41" fmla="*/ 128 h 442"/>
                  <a:gd name="T42" fmla="*/ 57 w 357"/>
                  <a:gd name="T43" fmla="*/ 90 h 442"/>
                  <a:gd name="T44" fmla="*/ 79 w 357"/>
                  <a:gd name="T45" fmla="*/ 75 h 442"/>
                  <a:gd name="T46" fmla="*/ 100 w 357"/>
                  <a:gd name="T47" fmla="*/ 39 h 442"/>
                  <a:gd name="T48" fmla="*/ 144 w 357"/>
                  <a:gd name="T49" fmla="*/ 25 h 442"/>
                  <a:gd name="T50" fmla="*/ 109 w 357"/>
                  <a:gd name="T51" fmla="*/ 41 h 442"/>
                  <a:gd name="T52" fmla="*/ 125 w 357"/>
                  <a:gd name="T53" fmla="*/ 86 h 442"/>
                  <a:gd name="T54" fmla="*/ 116 w 357"/>
                  <a:gd name="T55" fmla="*/ 87 h 442"/>
                  <a:gd name="T56" fmla="*/ 127 w 357"/>
                  <a:gd name="T57" fmla="*/ 111 h 442"/>
                  <a:gd name="T58" fmla="*/ 124 w 357"/>
                  <a:gd name="T59" fmla="*/ 128 h 442"/>
                  <a:gd name="T60" fmla="*/ 100 w 357"/>
                  <a:gd name="T61" fmla="*/ 153 h 442"/>
                  <a:gd name="T62" fmla="*/ 101 w 357"/>
                  <a:gd name="T63" fmla="*/ 192 h 442"/>
                  <a:gd name="T64" fmla="*/ 101 w 357"/>
                  <a:gd name="T65" fmla="*/ 194 h 442"/>
                  <a:gd name="T66" fmla="*/ 105 w 357"/>
                  <a:gd name="T67" fmla="*/ 195 h 442"/>
                  <a:gd name="T68" fmla="*/ 110 w 357"/>
                  <a:gd name="T69" fmla="*/ 201 h 442"/>
                  <a:gd name="T70" fmla="*/ 117 w 357"/>
                  <a:gd name="T71" fmla="*/ 211 h 442"/>
                  <a:gd name="T72" fmla="*/ 117 w 357"/>
                  <a:gd name="T73" fmla="*/ 216 h 442"/>
                  <a:gd name="T74" fmla="*/ 119 w 357"/>
                  <a:gd name="T75" fmla="*/ 225 h 442"/>
                  <a:gd name="T76" fmla="*/ 157 w 357"/>
                  <a:gd name="T77" fmla="*/ 214 h 442"/>
                  <a:gd name="T78" fmla="*/ 164 w 357"/>
                  <a:gd name="T79" fmla="*/ 195 h 442"/>
                  <a:gd name="T80" fmla="*/ 166 w 357"/>
                  <a:gd name="T81" fmla="*/ 176 h 442"/>
                  <a:gd name="T82" fmla="*/ 153 w 357"/>
                  <a:gd name="T83" fmla="*/ 151 h 442"/>
                  <a:gd name="T84" fmla="*/ 136 w 357"/>
                  <a:gd name="T85" fmla="*/ 130 h 442"/>
                  <a:gd name="T86" fmla="*/ 131 w 357"/>
                  <a:gd name="T87" fmla="*/ 109 h 442"/>
                  <a:gd name="T88" fmla="*/ 139 w 357"/>
                  <a:gd name="T89" fmla="*/ 98 h 442"/>
                  <a:gd name="T90" fmla="*/ 140 w 357"/>
                  <a:gd name="T91" fmla="*/ 88 h 442"/>
                  <a:gd name="T92" fmla="*/ 205 w 357"/>
                  <a:gd name="T93" fmla="*/ 68 h 442"/>
                  <a:gd name="T94" fmla="*/ 222 w 357"/>
                  <a:gd name="T95" fmla="*/ 61 h 442"/>
                  <a:gd name="T96" fmla="*/ 235 w 357"/>
                  <a:gd name="T97" fmla="*/ 55 h 442"/>
                  <a:gd name="T98" fmla="*/ 237 w 357"/>
                  <a:gd name="T99" fmla="*/ 50 h 442"/>
                  <a:gd name="T100" fmla="*/ 240 w 357"/>
                  <a:gd name="T101" fmla="*/ 49 h 442"/>
                  <a:gd name="T102" fmla="*/ 253 w 357"/>
                  <a:gd name="T103" fmla="*/ 55 h 442"/>
                  <a:gd name="T104" fmla="*/ 254 w 357"/>
                  <a:gd name="T105" fmla="*/ 37 h 442"/>
                  <a:gd name="T106" fmla="*/ 237 w 357"/>
                  <a:gd name="T107" fmla="*/ 40 h 442"/>
                  <a:gd name="T108" fmla="*/ 225 w 357"/>
                  <a:gd name="T109" fmla="*/ 33 h 442"/>
                  <a:gd name="T110" fmla="*/ 223 w 357"/>
                  <a:gd name="T111" fmla="*/ 27 h 442"/>
                  <a:gd name="T112" fmla="*/ 223 w 357"/>
                  <a:gd name="T113" fmla="*/ 14 h 442"/>
                  <a:gd name="T114" fmla="*/ 242 w 357"/>
                  <a:gd name="T115" fmla="*/ 1 h 442"/>
                  <a:gd name="T116" fmla="*/ 272 w 357"/>
                  <a:gd name="T117" fmla="*/ 52 h 442"/>
                  <a:gd name="T118" fmla="*/ 304 w 357"/>
                  <a:gd name="T119" fmla="*/ 51 h 442"/>
                  <a:gd name="T120" fmla="*/ 333 w 357"/>
                  <a:gd name="T121" fmla="*/ 61 h 442"/>
                  <a:gd name="T122" fmla="*/ 355 w 357"/>
                  <a:gd name="T123" fmla="*/ 73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57" h="442">
                    <a:moveTo>
                      <a:pt x="357" y="435"/>
                    </a:moveTo>
                    <a:lnTo>
                      <a:pt x="355" y="434"/>
                    </a:lnTo>
                    <a:lnTo>
                      <a:pt x="354" y="434"/>
                    </a:lnTo>
                    <a:lnTo>
                      <a:pt x="352" y="434"/>
                    </a:lnTo>
                    <a:lnTo>
                      <a:pt x="346" y="435"/>
                    </a:lnTo>
                    <a:lnTo>
                      <a:pt x="342" y="435"/>
                    </a:lnTo>
                    <a:lnTo>
                      <a:pt x="342" y="436"/>
                    </a:lnTo>
                    <a:lnTo>
                      <a:pt x="340" y="438"/>
                    </a:lnTo>
                    <a:lnTo>
                      <a:pt x="339" y="438"/>
                    </a:lnTo>
                    <a:lnTo>
                      <a:pt x="337" y="438"/>
                    </a:lnTo>
                    <a:lnTo>
                      <a:pt x="334" y="436"/>
                    </a:lnTo>
                    <a:lnTo>
                      <a:pt x="333" y="436"/>
                    </a:lnTo>
                    <a:lnTo>
                      <a:pt x="331" y="436"/>
                    </a:lnTo>
                    <a:lnTo>
                      <a:pt x="326" y="435"/>
                    </a:lnTo>
                    <a:lnTo>
                      <a:pt x="325" y="435"/>
                    </a:lnTo>
                    <a:lnTo>
                      <a:pt x="320" y="435"/>
                    </a:lnTo>
                    <a:lnTo>
                      <a:pt x="319" y="435"/>
                    </a:lnTo>
                    <a:lnTo>
                      <a:pt x="317" y="434"/>
                    </a:lnTo>
                    <a:lnTo>
                      <a:pt x="315" y="433"/>
                    </a:lnTo>
                    <a:lnTo>
                      <a:pt x="314" y="434"/>
                    </a:lnTo>
                    <a:lnTo>
                      <a:pt x="311" y="432"/>
                    </a:lnTo>
                    <a:lnTo>
                      <a:pt x="310" y="432"/>
                    </a:lnTo>
                    <a:lnTo>
                      <a:pt x="308" y="432"/>
                    </a:lnTo>
                    <a:lnTo>
                      <a:pt x="307" y="433"/>
                    </a:lnTo>
                    <a:lnTo>
                      <a:pt x="305" y="435"/>
                    </a:lnTo>
                    <a:lnTo>
                      <a:pt x="303" y="435"/>
                    </a:lnTo>
                    <a:lnTo>
                      <a:pt x="299" y="440"/>
                    </a:lnTo>
                    <a:lnTo>
                      <a:pt x="295" y="442"/>
                    </a:lnTo>
                    <a:lnTo>
                      <a:pt x="293" y="441"/>
                    </a:lnTo>
                    <a:lnTo>
                      <a:pt x="290" y="437"/>
                    </a:lnTo>
                    <a:lnTo>
                      <a:pt x="289" y="436"/>
                    </a:lnTo>
                    <a:lnTo>
                      <a:pt x="287" y="437"/>
                    </a:lnTo>
                    <a:lnTo>
                      <a:pt x="284" y="439"/>
                    </a:lnTo>
                    <a:lnTo>
                      <a:pt x="282" y="439"/>
                    </a:lnTo>
                    <a:lnTo>
                      <a:pt x="281" y="439"/>
                    </a:lnTo>
                    <a:lnTo>
                      <a:pt x="279" y="436"/>
                    </a:lnTo>
                    <a:lnTo>
                      <a:pt x="274" y="430"/>
                    </a:lnTo>
                    <a:lnTo>
                      <a:pt x="268" y="422"/>
                    </a:lnTo>
                    <a:lnTo>
                      <a:pt x="263" y="416"/>
                    </a:lnTo>
                    <a:lnTo>
                      <a:pt x="258" y="409"/>
                    </a:lnTo>
                    <a:lnTo>
                      <a:pt x="252" y="402"/>
                    </a:lnTo>
                    <a:lnTo>
                      <a:pt x="246" y="396"/>
                    </a:lnTo>
                    <a:lnTo>
                      <a:pt x="241" y="388"/>
                    </a:lnTo>
                    <a:lnTo>
                      <a:pt x="236" y="382"/>
                    </a:lnTo>
                    <a:lnTo>
                      <a:pt x="234" y="380"/>
                    </a:lnTo>
                    <a:lnTo>
                      <a:pt x="232" y="378"/>
                    </a:lnTo>
                    <a:lnTo>
                      <a:pt x="230" y="378"/>
                    </a:lnTo>
                    <a:lnTo>
                      <a:pt x="228" y="378"/>
                    </a:lnTo>
                    <a:lnTo>
                      <a:pt x="225" y="378"/>
                    </a:lnTo>
                    <a:lnTo>
                      <a:pt x="221" y="381"/>
                    </a:lnTo>
                    <a:lnTo>
                      <a:pt x="219" y="380"/>
                    </a:lnTo>
                    <a:lnTo>
                      <a:pt x="211" y="377"/>
                    </a:lnTo>
                    <a:lnTo>
                      <a:pt x="210" y="377"/>
                    </a:lnTo>
                    <a:lnTo>
                      <a:pt x="210" y="376"/>
                    </a:lnTo>
                    <a:lnTo>
                      <a:pt x="209" y="375"/>
                    </a:lnTo>
                    <a:lnTo>
                      <a:pt x="208" y="375"/>
                    </a:lnTo>
                    <a:lnTo>
                      <a:pt x="206" y="375"/>
                    </a:lnTo>
                    <a:lnTo>
                      <a:pt x="205" y="375"/>
                    </a:lnTo>
                    <a:lnTo>
                      <a:pt x="204" y="375"/>
                    </a:lnTo>
                    <a:lnTo>
                      <a:pt x="201" y="370"/>
                    </a:lnTo>
                    <a:lnTo>
                      <a:pt x="200" y="370"/>
                    </a:lnTo>
                    <a:lnTo>
                      <a:pt x="199" y="370"/>
                    </a:lnTo>
                    <a:lnTo>
                      <a:pt x="197" y="370"/>
                    </a:lnTo>
                    <a:lnTo>
                      <a:pt x="196" y="370"/>
                    </a:lnTo>
                    <a:lnTo>
                      <a:pt x="193" y="370"/>
                    </a:lnTo>
                    <a:lnTo>
                      <a:pt x="193" y="370"/>
                    </a:lnTo>
                    <a:lnTo>
                      <a:pt x="192" y="369"/>
                    </a:lnTo>
                    <a:lnTo>
                      <a:pt x="191" y="369"/>
                    </a:lnTo>
                    <a:lnTo>
                      <a:pt x="189" y="369"/>
                    </a:lnTo>
                    <a:lnTo>
                      <a:pt x="184" y="370"/>
                    </a:lnTo>
                    <a:lnTo>
                      <a:pt x="182" y="370"/>
                    </a:lnTo>
                    <a:lnTo>
                      <a:pt x="179" y="371"/>
                    </a:lnTo>
                    <a:lnTo>
                      <a:pt x="177" y="371"/>
                    </a:lnTo>
                    <a:lnTo>
                      <a:pt x="176" y="372"/>
                    </a:lnTo>
                    <a:lnTo>
                      <a:pt x="175" y="373"/>
                    </a:lnTo>
                    <a:lnTo>
                      <a:pt x="173" y="375"/>
                    </a:lnTo>
                    <a:lnTo>
                      <a:pt x="169" y="377"/>
                    </a:lnTo>
                    <a:lnTo>
                      <a:pt x="166" y="377"/>
                    </a:lnTo>
                    <a:lnTo>
                      <a:pt x="160" y="377"/>
                    </a:lnTo>
                    <a:lnTo>
                      <a:pt x="159" y="378"/>
                    </a:lnTo>
                    <a:lnTo>
                      <a:pt x="158" y="378"/>
                    </a:lnTo>
                    <a:lnTo>
                      <a:pt x="157" y="378"/>
                    </a:lnTo>
                    <a:lnTo>
                      <a:pt x="156" y="378"/>
                    </a:lnTo>
                    <a:lnTo>
                      <a:pt x="156" y="378"/>
                    </a:lnTo>
                    <a:lnTo>
                      <a:pt x="155" y="378"/>
                    </a:lnTo>
                    <a:lnTo>
                      <a:pt x="151" y="378"/>
                    </a:lnTo>
                    <a:lnTo>
                      <a:pt x="150" y="377"/>
                    </a:lnTo>
                    <a:lnTo>
                      <a:pt x="150" y="376"/>
                    </a:lnTo>
                    <a:lnTo>
                      <a:pt x="150" y="375"/>
                    </a:lnTo>
                    <a:lnTo>
                      <a:pt x="149" y="374"/>
                    </a:lnTo>
                    <a:lnTo>
                      <a:pt x="148" y="374"/>
                    </a:lnTo>
                    <a:lnTo>
                      <a:pt x="145" y="374"/>
                    </a:lnTo>
                    <a:lnTo>
                      <a:pt x="144" y="374"/>
                    </a:lnTo>
                    <a:lnTo>
                      <a:pt x="141" y="374"/>
                    </a:lnTo>
                    <a:lnTo>
                      <a:pt x="140" y="374"/>
                    </a:lnTo>
                    <a:lnTo>
                      <a:pt x="140" y="374"/>
                    </a:lnTo>
                    <a:lnTo>
                      <a:pt x="137" y="375"/>
                    </a:lnTo>
                    <a:lnTo>
                      <a:pt x="136" y="375"/>
                    </a:lnTo>
                    <a:lnTo>
                      <a:pt x="136" y="374"/>
                    </a:lnTo>
                    <a:lnTo>
                      <a:pt x="134" y="374"/>
                    </a:lnTo>
                    <a:lnTo>
                      <a:pt x="132" y="374"/>
                    </a:lnTo>
                    <a:lnTo>
                      <a:pt x="132" y="374"/>
                    </a:lnTo>
                    <a:lnTo>
                      <a:pt x="131" y="374"/>
                    </a:lnTo>
                    <a:lnTo>
                      <a:pt x="130" y="373"/>
                    </a:lnTo>
                    <a:lnTo>
                      <a:pt x="128" y="374"/>
                    </a:lnTo>
                    <a:lnTo>
                      <a:pt x="127" y="374"/>
                    </a:lnTo>
                    <a:lnTo>
                      <a:pt x="127" y="374"/>
                    </a:lnTo>
                    <a:lnTo>
                      <a:pt x="127" y="373"/>
                    </a:lnTo>
                    <a:lnTo>
                      <a:pt x="126" y="372"/>
                    </a:lnTo>
                    <a:lnTo>
                      <a:pt x="123" y="372"/>
                    </a:lnTo>
                    <a:lnTo>
                      <a:pt x="122" y="372"/>
                    </a:lnTo>
                    <a:lnTo>
                      <a:pt x="122" y="373"/>
                    </a:lnTo>
                    <a:lnTo>
                      <a:pt x="122" y="374"/>
                    </a:lnTo>
                    <a:lnTo>
                      <a:pt x="120" y="374"/>
                    </a:lnTo>
                    <a:lnTo>
                      <a:pt x="118" y="374"/>
                    </a:lnTo>
                    <a:lnTo>
                      <a:pt x="117" y="374"/>
                    </a:lnTo>
                    <a:lnTo>
                      <a:pt x="114" y="374"/>
                    </a:lnTo>
                    <a:lnTo>
                      <a:pt x="115" y="375"/>
                    </a:lnTo>
                    <a:lnTo>
                      <a:pt x="114" y="375"/>
                    </a:lnTo>
                    <a:lnTo>
                      <a:pt x="114" y="375"/>
                    </a:lnTo>
                    <a:lnTo>
                      <a:pt x="113" y="375"/>
                    </a:lnTo>
                    <a:lnTo>
                      <a:pt x="112" y="376"/>
                    </a:lnTo>
                    <a:lnTo>
                      <a:pt x="111" y="377"/>
                    </a:lnTo>
                    <a:lnTo>
                      <a:pt x="110" y="377"/>
                    </a:lnTo>
                    <a:lnTo>
                      <a:pt x="109" y="377"/>
                    </a:lnTo>
                    <a:lnTo>
                      <a:pt x="107" y="377"/>
                    </a:lnTo>
                    <a:lnTo>
                      <a:pt x="101" y="375"/>
                    </a:lnTo>
                    <a:lnTo>
                      <a:pt x="99" y="375"/>
                    </a:lnTo>
                    <a:lnTo>
                      <a:pt x="98" y="374"/>
                    </a:lnTo>
                    <a:lnTo>
                      <a:pt x="96" y="374"/>
                    </a:lnTo>
                    <a:lnTo>
                      <a:pt x="96" y="373"/>
                    </a:lnTo>
                    <a:lnTo>
                      <a:pt x="94" y="372"/>
                    </a:lnTo>
                    <a:lnTo>
                      <a:pt x="93" y="371"/>
                    </a:lnTo>
                    <a:lnTo>
                      <a:pt x="92" y="370"/>
                    </a:lnTo>
                    <a:lnTo>
                      <a:pt x="87" y="362"/>
                    </a:lnTo>
                    <a:lnTo>
                      <a:pt x="87" y="360"/>
                    </a:lnTo>
                    <a:lnTo>
                      <a:pt x="87" y="358"/>
                    </a:lnTo>
                    <a:lnTo>
                      <a:pt x="86" y="356"/>
                    </a:lnTo>
                    <a:lnTo>
                      <a:pt x="86" y="355"/>
                    </a:lnTo>
                    <a:lnTo>
                      <a:pt x="87" y="352"/>
                    </a:lnTo>
                    <a:lnTo>
                      <a:pt x="87" y="352"/>
                    </a:lnTo>
                    <a:lnTo>
                      <a:pt x="84" y="348"/>
                    </a:lnTo>
                    <a:lnTo>
                      <a:pt x="82" y="348"/>
                    </a:lnTo>
                    <a:lnTo>
                      <a:pt x="75" y="348"/>
                    </a:lnTo>
                    <a:lnTo>
                      <a:pt x="72" y="348"/>
                    </a:lnTo>
                    <a:lnTo>
                      <a:pt x="70" y="347"/>
                    </a:lnTo>
                    <a:lnTo>
                      <a:pt x="69" y="346"/>
                    </a:lnTo>
                    <a:lnTo>
                      <a:pt x="66" y="344"/>
                    </a:lnTo>
                    <a:lnTo>
                      <a:pt x="65" y="341"/>
                    </a:lnTo>
                    <a:lnTo>
                      <a:pt x="64" y="339"/>
                    </a:lnTo>
                    <a:lnTo>
                      <a:pt x="65" y="338"/>
                    </a:lnTo>
                    <a:lnTo>
                      <a:pt x="65" y="336"/>
                    </a:lnTo>
                    <a:lnTo>
                      <a:pt x="65" y="335"/>
                    </a:lnTo>
                    <a:lnTo>
                      <a:pt x="65" y="334"/>
                    </a:lnTo>
                    <a:lnTo>
                      <a:pt x="65" y="330"/>
                    </a:lnTo>
                    <a:lnTo>
                      <a:pt x="64" y="330"/>
                    </a:lnTo>
                    <a:lnTo>
                      <a:pt x="65" y="321"/>
                    </a:lnTo>
                    <a:lnTo>
                      <a:pt x="66" y="317"/>
                    </a:lnTo>
                    <a:lnTo>
                      <a:pt x="66" y="316"/>
                    </a:lnTo>
                    <a:lnTo>
                      <a:pt x="66" y="312"/>
                    </a:lnTo>
                    <a:lnTo>
                      <a:pt x="65" y="312"/>
                    </a:lnTo>
                    <a:lnTo>
                      <a:pt x="65" y="311"/>
                    </a:lnTo>
                    <a:lnTo>
                      <a:pt x="64" y="309"/>
                    </a:lnTo>
                    <a:lnTo>
                      <a:pt x="64" y="308"/>
                    </a:lnTo>
                    <a:lnTo>
                      <a:pt x="64" y="308"/>
                    </a:lnTo>
                    <a:lnTo>
                      <a:pt x="65" y="307"/>
                    </a:lnTo>
                    <a:lnTo>
                      <a:pt x="65" y="307"/>
                    </a:lnTo>
                    <a:lnTo>
                      <a:pt x="66" y="307"/>
                    </a:lnTo>
                    <a:lnTo>
                      <a:pt x="67" y="306"/>
                    </a:lnTo>
                    <a:lnTo>
                      <a:pt x="68" y="304"/>
                    </a:lnTo>
                    <a:lnTo>
                      <a:pt x="69" y="304"/>
                    </a:lnTo>
                    <a:lnTo>
                      <a:pt x="69" y="302"/>
                    </a:lnTo>
                    <a:lnTo>
                      <a:pt x="70" y="301"/>
                    </a:lnTo>
                    <a:lnTo>
                      <a:pt x="71" y="300"/>
                    </a:lnTo>
                    <a:lnTo>
                      <a:pt x="72" y="301"/>
                    </a:lnTo>
                    <a:lnTo>
                      <a:pt x="74" y="301"/>
                    </a:lnTo>
                    <a:lnTo>
                      <a:pt x="74" y="299"/>
                    </a:lnTo>
                    <a:lnTo>
                      <a:pt x="74" y="296"/>
                    </a:lnTo>
                    <a:lnTo>
                      <a:pt x="73" y="291"/>
                    </a:lnTo>
                    <a:lnTo>
                      <a:pt x="70" y="287"/>
                    </a:lnTo>
                    <a:lnTo>
                      <a:pt x="70" y="286"/>
                    </a:lnTo>
                    <a:lnTo>
                      <a:pt x="70" y="284"/>
                    </a:lnTo>
                    <a:lnTo>
                      <a:pt x="71" y="282"/>
                    </a:lnTo>
                    <a:lnTo>
                      <a:pt x="71" y="281"/>
                    </a:lnTo>
                    <a:lnTo>
                      <a:pt x="71" y="280"/>
                    </a:lnTo>
                    <a:lnTo>
                      <a:pt x="70" y="278"/>
                    </a:lnTo>
                    <a:lnTo>
                      <a:pt x="70" y="277"/>
                    </a:lnTo>
                    <a:lnTo>
                      <a:pt x="69" y="277"/>
                    </a:lnTo>
                    <a:lnTo>
                      <a:pt x="68" y="276"/>
                    </a:lnTo>
                    <a:lnTo>
                      <a:pt x="67" y="276"/>
                    </a:lnTo>
                    <a:lnTo>
                      <a:pt x="66" y="275"/>
                    </a:lnTo>
                    <a:lnTo>
                      <a:pt x="65" y="273"/>
                    </a:lnTo>
                    <a:lnTo>
                      <a:pt x="63" y="272"/>
                    </a:lnTo>
                    <a:lnTo>
                      <a:pt x="61" y="270"/>
                    </a:lnTo>
                    <a:lnTo>
                      <a:pt x="60" y="269"/>
                    </a:lnTo>
                    <a:lnTo>
                      <a:pt x="59" y="267"/>
                    </a:lnTo>
                    <a:lnTo>
                      <a:pt x="57" y="265"/>
                    </a:lnTo>
                    <a:lnTo>
                      <a:pt x="56" y="264"/>
                    </a:lnTo>
                    <a:lnTo>
                      <a:pt x="54" y="262"/>
                    </a:lnTo>
                    <a:lnTo>
                      <a:pt x="53" y="261"/>
                    </a:lnTo>
                    <a:lnTo>
                      <a:pt x="52" y="260"/>
                    </a:lnTo>
                    <a:lnTo>
                      <a:pt x="50" y="257"/>
                    </a:lnTo>
                    <a:lnTo>
                      <a:pt x="49" y="254"/>
                    </a:lnTo>
                    <a:lnTo>
                      <a:pt x="48" y="251"/>
                    </a:lnTo>
                    <a:lnTo>
                      <a:pt x="48" y="248"/>
                    </a:lnTo>
                    <a:lnTo>
                      <a:pt x="47" y="245"/>
                    </a:lnTo>
                    <a:lnTo>
                      <a:pt x="46" y="242"/>
                    </a:lnTo>
                    <a:lnTo>
                      <a:pt x="45" y="238"/>
                    </a:lnTo>
                    <a:lnTo>
                      <a:pt x="44" y="235"/>
                    </a:lnTo>
                    <a:lnTo>
                      <a:pt x="43" y="232"/>
                    </a:lnTo>
                    <a:lnTo>
                      <a:pt x="43" y="229"/>
                    </a:lnTo>
                    <a:lnTo>
                      <a:pt x="43" y="228"/>
                    </a:lnTo>
                    <a:lnTo>
                      <a:pt x="41" y="226"/>
                    </a:lnTo>
                    <a:lnTo>
                      <a:pt x="43" y="225"/>
                    </a:lnTo>
                    <a:lnTo>
                      <a:pt x="42" y="224"/>
                    </a:lnTo>
                    <a:lnTo>
                      <a:pt x="41" y="223"/>
                    </a:lnTo>
                    <a:lnTo>
                      <a:pt x="39" y="221"/>
                    </a:lnTo>
                    <a:lnTo>
                      <a:pt x="39" y="222"/>
                    </a:lnTo>
                    <a:lnTo>
                      <a:pt x="38" y="222"/>
                    </a:lnTo>
                    <a:lnTo>
                      <a:pt x="37" y="222"/>
                    </a:lnTo>
                    <a:lnTo>
                      <a:pt x="36" y="222"/>
                    </a:lnTo>
                    <a:lnTo>
                      <a:pt x="35" y="222"/>
                    </a:lnTo>
                    <a:lnTo>
                      <a:pt x="33" y="224"/>
                    </a:lnTo>
                    <a:lnTo>
                      <a:pt x="32" y="225"/>
                    </a:lnTo>
                    <a:lnTo>
                      <a:pt x="30" y="225"/>
                    </a:lnTo>
                    <a:lnTo>
                      <a:pt x="29" y="223"/>
                    </a:lnTo>
                    <a:lnTo>
                      <a:pt x="29" y="221"/>
                    </a:lnTo>
                    <a:lnTo>
                      <a:pt x="29" y="218"/>
                    </a:lnTo>
                    <a:lnTo>
                      <a:pt x="29" y="216"/>
                    </a:lnTo>
                    <a:lnTo>
                      <a:pt x="28" y="216"/>
                    </a:lnTo>
                    <a:lnTo>
                      <a:pt x="28" y="215"/>
                    </a:lnTo>
                    <a:lnTo>
                      <a:pt x="27" y="215"/>
                    </a:lnTo>
                    <a:lnTo>
                      <a:pt x="28" y="214"/>
                    </a:lnTo>
                    <a:lnTo>
                      <a:pt x="27" y="211"/>
                    </a:lnTo>
                    <a:lnTo>
                      <a:pt x="26" y="211"/>
                    </a:lnTo>
                    <a:lnTo>
                      <a:pt x="25" y="211"/>
                    </a:lnTo>
                    <a:lnTo>
                      <a:pt x="21" y="213"/>
                    </a:lnTo>
                    <a:lnTo>
                      <a:pt x="20" y="214"/>
                    </a:lnTo>
                    <a:lnTo>
                      <a:pt x="18" y="215"/>
                    </a:lnTo>
                    <a:lnTo>
                      <a:pt x="17" y="216"/>
                    </a:lnTo>
                    <a:lnTo>
                      <a:pt x="15" y="218"/>
                    </a:lnTo>
                    <a:lnTo>
                      <a:pt x="12" y="220"/>
                    </a:lnTo>
                    <a:lnTo>
                      <a:pt x="9" y="220"/>
                    </a:lnTo>
                    <a:lnTo>
                      <a:pt x="1" y="220"/>
                    </a:lnTo>
                    <a:lnTo>
                      <a:pt x="0" y="220"/>
                    </a:lnTo>
                    <a:lnTo>
                      <a:pt x="0" y="220"/>
                    </a:lnTo>
                    <a:lnTo>
                      <a:pt x="0" y="218"/>
                    </a:lnTo>
                    <a:lnTo>
                      <a:pt x="0" y="216"/>
                    </a:lnTo>
                    <a:lnTo>
                      <a:pt x="3" y="215"/>
                    </a:lnTo>
                    <a:lnTo>
                      <a:pt x="4" y="213"/>
                    </a:lnTo>
                    <a:lnTo>
                      <a:pt x="5" y="211"/>
                    </a:lnTo>
                    <a:lnTo>
                      <a:pt x="8" y="206"/>
                    </a:lnTo>
                    <a:lnTo>
                      <a:pt x="13" y="197"/>
                    </a:lnTo>
                    <a:lnTo>
                      <a:pt x="14" y="194"/>
                    </a:lnTo>
                    <a:lnTo>
                      <a:pt x="16" y="193"/>
                    </a:lnTo>
                    <a:lnTo>
                      <a:pt x="18" y="191"/>
                    </a:lnTo>
                    <a:lnTo>
                      <a:pt x="20" y="190"/>
                    </a:lnTo>
                    <a:lnTo>
                      <a:pt x="20" y="189"/>
                    </a:lnTo>
                    <a:lnTo>
                      <a:pt x="22" y="184"/>
                    </a:lnTo>
                    <a:lnTo>
                      <a:pt x="26" y="177"/>
                    </a:lnTo>
                    <a:lnTo>
                      <a:pt x="28" y="173"/>
                    </a:lnTo>
                    <a:lnTo>
                      <a:pt x="29" y="171"/>
                    </a:lnTo>
                    <a:lnTo>
                      <a:pt x="29" y="170"/>
                    </a:lnTo>
                    <a:lnTo>
                      <a:pt x="28" y="168"/>
                    </a:lnTo>
                    <a:lnTo>
                      <a:pt x="27" y="167"/>
                    </a:lnTo>
                    <a:lnTo>
                      <a:pt x="27" y="165"/>
                    </a:lnTo>
                    <a:lnTo>
                      <a:pt x="28" y="163"/>
                    </a:lnTo>
                    <a:lnTo>
                      <a:pt x="28" y="159"/>
                    </a:lnTo>
                    <a:lnTo>
                      <a:pt x="32" y="146"/>
                    </a:lnTo>
                    <a:lnTo>
                      <a:pt x="33" y="131"/>
                    </a:lnTo>
                    <a:lnTo>
                      <a:pt x="33" y="129"/>
                    </a:lnTo>
                    <a:lnTo>
                      <a:pt x="33" y="128"/>
                    </a:lnTo>
                    <a:lnTo>
                      <a:pt x="33" y="128"/>
                    </a:lnTo>
                    <a:lnTo>
                      <a:pt x="34" y="127"/>
                    </a:lnTo>
                    <a:lnTo>
                      <a:pt x="35" y="125"/>
                    </a:lnTo>
                    <a:lnTo>
                      <a:pt x="36" y="124"/>
                    </a:lnTo>
                    <a:lnTo>
                      <a:pt x="37" y="123"/>
                    </a:lnTo>
                    <a:lnTo>
                      <a:pt x="39" y="119"/>
                    </a:lnTo>
                    <a:lnTo>
                      <a:pt x="43" y="114"/>
                    </a:lnTo>
                    <a:lnTo>
                      <a:pt x="44" y="110"/>
                    </a:lnTo>
                    <a:lnTo>
                      <a:pt x="48" y="101"/>
                    </a:lnTo>
                    <a:lnTo>
                      <a:pt x="50" y="97"/>
                    </a:lnTo>
                    <a:lnTo>
                      <a:pt x="52" y="95"/>
                    </a:lnTo>
                    <a:lnTo>
                      <a:pt x="55" y="93"/>
                    </a:lnTo>
                    <a:lnTo>
                      <a:pt x="56" y="92"/>
                    </a:lnTo>
                    <a:lnTo>
                      <a:pt x="57" y="90"/>
                    </a:lnTo>
                    <a:lnTo>
                      <a:pt x="60" y="84"/>
                    </a:lnTo>
                    <a:lnTo>
                      <a:pt x="61" y="83"/>
                    </a:lnTo>
                    <a:lnTo>
                      <a:pt x="61" y="81"/>
                    </a:lnTo>
                    <a:lnTo>
                      <a:pt x="62" y="80"/>
                    </a:lnTo>
                    <a:lnTo>
                      <a:pt x="62" y="79"/>
                    </a:lnTo>
                    <a:lnTo>
                      <a:pt x="63" y="78"/>
                    </a:lnTo>
                    <a:lnTo>
                      <a:pt x="64" y="77"/>
                    </a:lnTo>
                    <a:lnTo>
                      <a:pt x="65" y="77"/>
                    </a:lnTo>
                    <a:lnTo>
                      <a:pt x="69" y="77"/>
                    </a:lnTo>
                    <a:lnTo>
                      <a:pt x="73" y="75"/>
                    </a:lnTo>
                    <a:lnTo>
                      <a:pt x="74" y="75"/>
                    </a:lnTo>
                    <a:lnTo>
                      <a:pt x="75" y="75"/>
                    </a:lnTo>
                    <a:lnTo>
                      <a:pt x="79" y="75"/>
                    </a:lnTo>
                    <a:lnTo>
                      <a:pt x="79" y="75"/>
                    </a:lnTo>
                    <a:lnTo>
                      <a:pt x="80" y="75"/>
                    </a:lnTo>
                    <a:lnTo>
                      <a:pt x="83" y="71"/>
                    </a:lnTo>
                    <a:lnTo>
                      <a:pt x="84" y="67"/>
                    </a:lnTo>
                    <a:lnTo>
                      <a:pt x="87" y="62"/>
                    </a:lnTo>
                    <a:lnTo>
                      <a:pt x="89" y="58"/>
                    </a:lnTo>
                    <a:lnTo>
                      <a:pt x="91" y="54"/>
                    </a:lnTo>
                    <a:lnTo>
                      <a:pt x="93" y="50"/>
                    </a:lnTo>
                    <a:lnTo>
                      <a:pt x="95" y="47"/>
                    </a:lnTo>
                    <a:lnTo>
                      <a:pt x="97" y="43"/>
                    </a:lnTo>
                    <a:lnTo>
                      <a:pt x="98" y="41"/>
                    </a:lnTo>
                    <a:lnTo>
                      <a:pt x="99" y="40"/>
                    </a:lnTo>
                    <a:lnTo>
                      <a:pt x="100" y="39"/>
                    </a:lnTo>
                    <a:lnTo>
                      <a:pt x="102" y="38"/>
                    </a:lnTo>
                    <a:lnTo>
                      <a:pt x="107" y="37"/>
                    </a:lnTo>
                    <a:lnTo>
                      <a:pt x="111" y="36"/>
                    </a:lnTo>
                    <a:lnTo>
                      <a:pt x="115" y="35"/>
                    </a:lnTo>
                    <a:lnTo>
                      <a:pt x="119" y="34"/>
                    </a:lnTo>
                    <a:lnTo>
                      <a:pt x="123" y="32"/>
                    </a:lnTo>
                    <a:lnTo>
                      <a:pt x="127" y="31"/>
                    </a:lnTo>
                    <a:lnTo>
                      <a:pt x="131" y="31"/>
                    </a:lnTo>
                    <a:lnTo>
                      <a:pt x="136" y="29"/>
                    </a:lnTo>
                    <a:lnTo>
                      <a:pt x="138" y="29"/>
                    </a:lnTo>
                    <a:lnTo>
                      <a:pt x="140" y="27"/>
                    </a:lnTo>
                    <a:lnTo>
                      <a:pt x="143" y="26"/>
                    </a:lnTo>
                    <a:lnTo>
                      <a:pt x="144" y="25"/>
                    </a:lnTo>
                    <a:lnTo>
                      <a:pt x="147" y="25"/>
                    </a:lnTo>
                    <a:lnTo>
                      <a:pt x="145" y="27"/>
                    </a:lnTo>
                    <a:lnTo>
                      <a:pt x="145" y="28"/>
                    </a:lnTo>
                    <a:lnTo>
                      <a:pt x="146" y="29"/>
                    </a:lnTo>
                    <a:lnTo>
                      <a:pt x="144" y="30"/>
                    </a:lnTo>
                    <a:lnTo>
                      <a:pt x="143" y="31"/>
                    </a:lnTo>
                    <a:lnTo>
                      <a:pt x="143" y="31"/>
                    </a:lnTo>
                    <a:lnTo>
                      <a:pt x="142" y="31"/>
                    </a:lnTo>
                    <a:lnTo>
                      <a:pt x="140" y="32"/>
                    </a:lnTo>
                    <a:lnTo>
                      <a:pt x="136" y="34"/>
                    </a:lnTo>
                    <a:lnTo>
                      <a:pt x="134" y="35"/>
                    </a:lnTo>
                    <a:lnTo>
                      <a:pt x="122" y="37"/>
                    </a:lnTo>
                    <a:lnTo>
                      <a:pt x="109" y="41"/>
                    </a:lnTo>
                    <a:lnTo>
                      <a:pt x="105" y="41"/>
                    </a:lnTo>
                    <a:lnTo>
                      <a:pt x="104" y="42"/>
                    </a:lnTo>
                    <a:lnTo>
                      <a:pt x="102" y="43"/>
                    </a:lnTo>
                    <a:lnTo>
                      <a:pt x="101" y="44"/>
                    </a:lnTo>
                    <a:lnTo>
                      <a:pt x="100" y="46"/>
                    </a:lnTo>
                    <a:lnTo>
                      <a:pt x="100" y="49"/>
                    </a:lnTo>
                    <a:lnTo>
                      <a:pt x="103" y="59"/>
                    </a:lnTo>
                    <a:lnTo>
                      <a:pt x="109" y="71"/>
                    </a:lnTo>
                    <a:lnTo>
                      <a:pt x="113" y="77"/>
                    </a:lnTo>
                    <a:lnTo>
                      <a:pt x="115" y="79"/>
                    </a:lnTo>
                    <a:lnTo>
                      <a:pt x="123" y="84"/>
                    </a:lnTo>
                    <a:lnTo>
                      <a:pt x="124" y="84"/>
                    </a:lnTo>
                    <a:lnTo>
                      <a:pt x="125" y="86"/>
                    </a:lnTo>
                    <a:lnTo>
                      <a:pt x="126" y="87"/>
                    </a:lnTo>
                    <a:lnTo>
                      <a:pt x="125" y="87"/>
                    </a:lnTo>
                    <a:lnTo>
                      <a:pt x="122" y="88"/>
                    </a:lnTo>
                    <a:lnTo>
                      <a:pt x="122" y="87"/>
                    </a:lnTo>
                    <a:lnTo>
                      <a:pt x="121" y="85"/>
                    </a:lnTo>
                    <a:lnTo>
                      <a:pt x="120" y="85"/>
                    </a:lnTo>
                    <a:lnTo>
                      <a:pt x="118" y="84"/>
                    </a:lnTo>
                    <a:lnTo>
                      <a:pt x="118" y="84"/>
                    </a:lnTo>
                    <a:lnTo>
                      <a:pt x="117" y="84"/>
                    </a:lnTo>
                    <a:lnTo>
                      <a:pt x="116" y="84"/>
                    </a:lnTo>
                    <a:lnTo>
                      <a:pt x="116" y="85"/>
                    </a:lnTo>
                    <a:lnTo>
                      <a:pt x="115" y="86"/>
                    </a:lnTo>
                    <a:lnTo>
                      <a:pt x="116" y="87"/>
                    </a:lnTo>
                    <a:lnTo>
                      <a:pt x="118" y="88"/>
                    </a:lnTo>
                    <a:lnTo>
                      <a:pt x="119" y="90"/>
                    </a:lnTo>
                    <a:lnTo>
                      <a:pt x="119" y="91"/>
                    </a:lnTo>
                    <a:lnTo>
                      <a:pt x="118" y="92"/>
                    </a:lnTo>
                    <a:lnTo>
                      <a:pt x="118" y="93"/>
                    </a:lnTo>
                    <a:lnTo>
                      <a:pt x="119" y="96"/>
                    </a:lnTo>
                    <a:lnTo>
                      <a:pt x="120" y="98"/>
                    </a:lnTo>
                    <a:lnTo>
                      <a:pt x="122" y="102"/>
                    </a:lnTo>
                    <a:lnTo>
                      <a:pt x="123" y="103"/>
                    </a:lnTo>
                    <a:lnTo>
                      <a:pt x="126" y="106"/>
                    </a:lnTo>
                    <a:lnTo>
                      <a:pt x="129" y="107"/>
                    </a:lnTo>
                    <a:lnTo>
                      <a:pt x="128" y="109"/>
                    </a:lnTo>
                    <a:lnTo>
                      <a:pt x="127" y="111"/>
                    </a:lnTo>
                    <a:lnTo>
                      <a:pt x="127" y="113"/>
                    </a:lnTo>
                    <a:lnTo>
                      <a:pt x="127" y="114"/>
                    </a:lnTo>
                    <a:lnTo>
                      <a:pt x="127" y="115"/>
                    </a:lnTo>
                    <a:lnTo>
                      <a:pt x="127" y="115"/>
                    </a:lnTo>
                    <a:lnTo>
                      <a:pt x="127" y="116"/>
                    </a:lnTo>
                    <a:lnTo>
                      <a:pt x="127" y="117"/>
                    </a:lnTo>
                    <a:lnTo>
                      <a:pt x="127" y="119"/>
                    </a:lnTo>
                    <a:lnTo>
                      <a:pt x="125" y="120"/>
                    </a:lnTo>
                    <a:lnTo>
                      <a:pt x="125" y="122"/>
                    </a:lnTo>
                    <a:lnTo>
                      <a:pt x="125" y="126"/>
                    </a:lnTo>
                    <a:lnTo>
                      <a:pt x="125" y="127"/>
                    </a:lnTo>
                    <a:lnTo>
                      <a:pt x="124" y="127"/>
                    </a:lnTo>
                    <a:lnTo>
                      <a:pt x="124" y="128"/>
                    </a:lnTo>
                    <a:lnTo>
                      <a:pt x="122" y="128"/>
                    </a:lnTo>
                    <a:lnTo>
                      <a:pt x="120" y="130"/>
                    </a:lnTo>
                    <a:lnTo>
                      <a:pt x="119" y="130"/>
                    </a:lnTo>
                    <a:lnTo>
                      <a:pt x="118" y="131"/>
                    </a:lnTo>
                    <a:lnTo>
                      <a:pt x="116" y="132"/>
                    </a:lnTo>
                    <a:lnTo>
                      <a:pt x="114" y="135"/>
                    </a:lnTo>
                    <a:lnTo>
                      <a:pt x="110" y="142"/>
                    </a:lnTo>
                    <a:lnTo>
                      <a:pt x="106" y="148"/>
                    </a:lnTo>
                    <a:lnTo>
                      <a:pt x="106" y="150"/>
                    </a:lnTo>
                    <a:lnTo>
                      <a:pt x="105" y="150"/>
                    </a:lnTo>
                    <a:lnTo>
                      <a:pt x="102" y="151"/>
                    </a:lnTo>
                    <a:lnTo>
                      <a:pt x="100" y="152"/>
                    </a:lnTo>
                    <a:lnTo>
                      <a:pt x="100" y="153"/>
                    </a:lnTo>
                    <a:lnTo>
                      <a:pt x="99" y="154"/>
                    </a:lnTo>
                    <a:lnTo>
                      <a:pt x="99" y="158"/>
                    </a:lnTo>
                    <a:lnTo>
                      <a:pt x="97" y="160"/>
                    </a:lnTo>
                    <a:lnTo>
                      <a:pt x="96" y="164"/>
                    </a:lnTo>
                    <a:lnTo>
                      <a:pt x="91" y="170"/>
                    </a:lnTo>
                    <a:lnTo>
                      <a:pt x="90" y="172"/>
                    </a:lnTo>
                    <a:lnTo>
                      <a:pt x="90" y="173"/>
                    </a:lnTo>
                    <a:lnTo>
                      <a:pt x="92" y="176"/>
                    </a:lnTo>
                    <a:lnTo>
                      <a:pt x="92" y="177"/>
                    </a:lnTo>
                    <a:lnTo>
                      <a:pt x="97" y="182"/>
                    </a:lnTo>
                    <a:lnTo>
                      <a:pt x="99" y="185"/>
                    </a:lnTo>
                    <a:lnTo>
                      <a:pt x="102" y="193"/>
                    </a:lnTo>
                    <a:lnTo>
                      <a:pt x="101" y="192"/>
                    </a:lnTo>
                    <a:lnTo>
                      <a:pt x="100" y="190"/>
                    </a:lnTo>
                    <a:lnTo>
                      <a:pt x="100" y="189"/>
                    </a:lnTo>
                    <a:lnTo>
                      <a:pt x="100" y="188"/>
                    </a:lnTo>
                    <a:lnTo>
                      <a:pt x="99" y="188"/>
                    </a:lnTo>
                    <a:lnTo>
                      <a:pt x="99" y="189"/>
                    </a:lnTo>
                    <a:lnTo>
                      <a:pt x="100" y="189"/>
                    </a:lnTo>
                    <a:lnTo>
                      <a:pt x="99" y="189"/>
                    </a:lnTo>
                    <a:lnTo>
                      <a:pt x="98" y="189"/>
                    </a:lnTo>
                    <a:lnTo>
                      <a:pt x="98" y="190"/>
                    </a:lnTo>
                    <a:lnTo>
                      <a:pt x="99" y="190"/>
                    </a:lnTo>
                    <a:lnTo>
                      <a:pt x="100" y="192"/>
                    </a:lnTo>
                    <a:lnTo>
                      <a:pt x="101" y="193"/>
                    </a:lnTo>
                    <a:lnTo>
                      <a:pt x="101" y="194"/>
                    </a:lnTo>
                    <a:lnTo>
                      <a:pt x="100" y="196"/>
                    </a:lnTo>
                    <a:lnTo>
                      <a:pt x="100" y="196"/>
                    </a:lnTo>
                    <a:lnTo>
                      <a:pt x="98" y="195"/>
                    </a:lnTo>
                    <a:lnTo>
                      <a:pt x="97" y="194"/>
                    </a:lnTo>
                    <a:lnTo>
                      <a:pt x="97" y="195"/>
                    </a:lnTo>
                    <a:lnTo>
                      <a:pt x="98" y="197"/>
                    </a:lnTo>
                    <a:lnTo>
                      <a:pt x="99" y="198"/>
                    </a:lnTo>
                    <a:lnTo>
                      <a:pt x="100" y="198"/>
                    </a:lnTo>
                    <a:lnTo>
                      <a:pt x="101" y="196"/>
                    </a:lnTo>
                    <a:lnTo>
                      <a:pt x="103" y="195"/>
                    </a:lnTo>
                    <a:lnTo>
                      <a:pt x="104" y="197"/>
                    </a:lnTo>
                    <a:lnTo>
                      <a:pt x="105" y="197"/>
                    </a:lnTo>
                    <a:lnTo>
                      <a:pt x="105" y="195"/>
                    </a:lnTo>
                    <a:lnTo>
                      <a:pt x="105" y="196"/>
                    </a:lnTo>
                    <a:lnTo>
                      <a:pt x="107" y="198"/>
                    </a:lnTo>
                    <a:lnTo>
                      <a:pt x="108" y="198"/>
                    </a:lnTo>
                    <a:lnTo>
                      <a:pt x="109" y="199"/>
                    </a:lnTo>
                    <a:lnTo>
                      <a:pt x="109" y="199"/>
                    </a:lnTo>
                    <a:lnTo>
                      <a:pt x="109" y="200"/>
                    </a:lnTo>
                    <a:lnTo>
                      <a:pt x="108" y="199"/>
                    </a:lnTo>
                    <a:lnTo>
                      <a:pt x="105" y="200"/>
                    </a:lnTo>
                    <a:lnTo>
                      <a:pt x="105" y="202"/>
                    </a:lnTo>
                    <a:lnTo>
                      <a:pt x="105" y="204"/>
                    </a:lnTo>
                    <a:lnTo>
                      <a:pt x="106" y="202"/>
                    </a:lnTo>
                    <a:lnTo>
                      <a:pt x="106" y="201"/>
                    </a:lnTo>
                    <a:lnTo>
                      <a:pt x="110" y="201"/>
                    </a:lnTo>
                    <a:lnTo>
                      <a:pt x="112" y="202"/>
                    </a:lnTo>
                    <a:lnTo>
                      <a:pt x="114" y="204"/>
                    </a:lnTo>
                    <a:lnTo>
                      <a:pt x="116" y="206"/>
                    </a:lnTo>
                    <a:lnTo>
                      <a:pt x="118" y="204"/>
                    </a:lnTo>
                    <a:lnTo>
                      <a:pt x="118" y="205"/>
                    </a:lnTo>
                    <a:lnTo>
                      <a:pt x="117" y="206"/>
                    </a:lnTo>
                    <a:lnTo>
                      <a:pt x="118" y="206"/>
                    </a:lnTo>
                    <a:lnTo>
                      <a:pt x="118" y="207"/>
                    </a:lnTo>
                    <a:lnTo>
                      <a:pt x="117" y="207"/>
                    </a:lnTo>
                    <a:lnTo>
                      <a:pt x="117" y="207"/>
                    </a:lnTo>
                    <a:lnTo>
                      <a:pt x="118" y="208"/>
                    </a:lnTo>
                    <a:lnTo>
                      <a:pt x="118" y="210"/>
                    </a:lnTo>
                    <a:lnTo>
                      <a:pt x="117" y="211"/>
                    </a:lnTo>
                    <a:lnTo>
                      <a:pt x="117" y="211"/>
                    </a:lnTo>
                    <a:lnTo>
                      <a:pt x="116" y="211"/>
                    </a:lnTo>
                    <a:lnTo>
                      <a:pt x="114" y="212"/>
                    </a:lnTo>
                    <a:lnTo>
                      <a:pt x="112" y="215"/>
                    </a:lnTo>
                    <a:lnTo>
                      <a:pt x="113" y="216"/>
                    </a:lnTo>
                    <a:lnTo>
                      <a:pt x="113" y="215"/>
                    </a:lnTo>
                    <a:lnTo>
                      <a:pt x="114" y="215"/>
                    </a:lnTo>
                    <a:lnTo>
                      <a:pt x="114" y="216"/>
                    </a:lnTo>
                    <a:lnTo>
                      <a:pt x="115" y="215"/>
                    </a:lnTo>
                    <a:lnTo>
                      <a:pt x="116" y="215"/>
                    </a:lnTo>
                    <a:lnTo>
                      <a:pt x="116" y="214"/>
                    </a:lnTo>
                    <a:lnTo>
                      <a:pt x="117" y="215"/>
                    </a:lnTo>
                    <a:lnTo>
                      <a:pt x="117" y="216"/>
                    </a:lnTo>
                    <a:lnTo>
                      <a:pt x="117" y="216"/>
                    </a:lnTo>
                    <a:lnTo>
                      <a:pt x="118" y="217"/>
                    </a:lnTo>
                    <a:lnTo>
                      <a:pt x="116" y="217"/>
                    </a:lnTo>
                    <a:lnTo>
                      <a:pt x="116" y="218"/>
                    </a:lnTo>
                    <a:lnTo>
                      <a:pt x="118" y="220"/>
                    </a:lnTo>
                    <a:lnTo>
                      <a:pt x="116" y="222"/>
                    </a:lnTo>
                    <a:lnTo>
                      <a:pt x="115" y="222"/>
                    </a:lnTo>
                    <a:lnTo>
                      <a:pt x="116" y="223"/>
                    </a:lnTo>
                    <a:lnTo>
                      <a:pt x="116" y="224"/>
                    </a:lnTo>
                    <a:lnTo>
                      <a:pt x="117" y="224"/>
                    </a:lnTo>
                    <a:lnTo>
                      <a:pt x="118" y="224"/>
                    </a:lnTo>
                    <a:lnTo>
                      <a:pt x="118" y="225"/>
                    </a:lnTo>
                    <a:lnTo>
                      <a:pt x="119" y="225"/>
                    </a:lnTo>
                    <a:lnTo>
                      <a:pt x="118" y="225"/>
                    </a:lnTo>
                    <a:lnTo>
                      <a:pt x="119" y="226"/>
                    </a:lnTo>
                    <a:lnTo>
                      <a:pt x="121" y="227"/>
                    </a:lnTo>
                    <a:lnTo>
                      <a:pt x="124" y="228"/>
                    </a:lnTo>
                    <a:lnTo>
                      <a:pt x="127" y="229"/>
                    </a:lnTo>
                    <a:lnTo>
                      <a:pt x="130" y="229"/>
                    </a:lnTo>
                    <a:lnTo>
                      <a:pt x="133" y="229"/>
                    </a:lnTo>
                    <a:lnTo>
                      <a:pt x="144" y="225"/>
                    </a:lnTo>
                    <a:lnTo>
                      <a:pt x="150" y="222"/>
                    </a:lnTo>
                    <a:lnTo>
                      <a:pt x="153" y="220"/>
                    </a:lnTo>
                    <a:lnTo>
                      <a:pt x="154" y="219"/>
                    </a:lnTo>
                    <a:lnTo>
                      <a:pt x="155" y="215"/>
                    </a:lnTo>
                    <a:lnTo>
                      <a:pt x="157" y="214"/>
                    </a:lnTo>
                    <a:lnTo>
                      <a:pt x="158" y="211"/>
                    </a:lnTo>
                    <a:lnTo>
                      <a:pt x="159" y="211"/>
                    </a:lnTo>
                    <a:lnTo>
                      <a:pt x="160" y="211"/>
                    </a:lnTo>
                    <a:lnTo>
                      <a:pt x="162" y="211"/>
                    </a:lnTo>
                    <a:lnTo>
                      <a:pt x="162" y="210"/>
                    </a:lnTo>
                    <a:lnTo>
                      <a:pt x="163" y="210"/>
                    </a:lnTo>
                    <a:lnTo>
                      <a:pt x="164" y="210"/>
                    </a:lnTo>
                    <a:lnTo>
                      <a:pt x="165" y="209"/>
                    </a:lnTo>
                    <a:lnTo>
                      <a:pt x="166" y="208"/>
                    </a:lnTo>
                    <a:lnTo>
                      <a:pt x="166" y="207"/>
                    </a:lnTo>
                    <a:lnTo>
                      <a:pt x="166" y="206"/>
                    </a:lnTo>
                    <a:lnTo>
                      <a:pt x="165" y="202"/>
                    </a:lnTo>
                    <a:lnTo>
                      <a:pt x="164" y="195"/>
                    </a:lnTo>
                    <a:lnTo>
                      <a:pt x="164" y="194"/>
                    </a:lnTo>
                    <a:lnTo>
                      <a:pt x="164" y="193"/>
                    </a:lnTo>
                    <a:lnTo>
                      <a:pt x="163" y="193"/>
                    </a:lnTo>
                    <a:lnTo>
                      <a:pt x="163" y="192"/>
                    </a:lnTo>
                    <a:lnTo>
                      <a:pt x="164" y="191"/>
                    </a:lnTo>
                    <a:lnTo>
                      <a:pt x="165" y="189"/>
                    </a:lnTo>
                    <a:lnTo>
                      <a:pt x="165" y="188"/>
                    </a:lnTo>
                    <a:lnTo>
                      <a:pt x="166" y="183"/>
                    </a:lnTo>
                    <a:lnTo>
                      <a:pt x="166" y="180"/>
                    </a:lnTo>
                    <a:lnTo>
                      <a:pt x="167" y="179"/>
                    </a:lnTo>
                    <a:lnTo>
                      <a:pt x="167" y="178"/>
                    </a:lnTo>
                    <a:lnTo>
                      <a:pt x="167" y="176"/>
                    </a:lnTo>
                    <a:lnTo>
                      <a:pt x="166" y="176"/>
                    </a:lnTo>
                    <a:lnTo>
                      <a:pt x="165" y="174"/>
                    </a:lnTo>
                    <a:lnTo>
                      <a:pt x="164" y="173"/>
                    </a:lnTo>
                    <a:lnTo>
                      <a:pt x="163" y="172"/>
                    </a:lnTo>
                    <a:lnTo>
                      <a:pt x="164" y="171"/>
                    </a:lnTo>
                    <a:lnTo>
                      <a:pt x="165" y="171"/>
                    </a:lnTo>
                    <a:lnTo>
                      <a:pt x="165" y="170"/>
                    </a:lnTo>
                    <a:lnTo>
                      <a:pt x="163" y="168"/>
                    </a:lnTo>
                    <a:lnTo>
                      <a:pt x="162" y="166"/>
                    </a:lnTo>
                    <a:lnTo>
                      <a:pt x="158" y="162"/>
                    </a:lnTo>
                    <a:lnTo>
                      <a:pt x="157" y="160"/>
                    </a:lnTo>
                    <a:lnTo>
                      <a:pt x="155" y="161"/>
                    </a:lnTo>
                    <a:lnTo>
                      <a:pt x="153" y="154"/>
                    </a:lnTo>
                    <a:lnTo>
                      <a:pt x="153" y="151"/>
                    </a:lnTo>
                    <a:lnTo>
                      <a:pt x="151" y="148"/>
                    </a:lnTo>
                    <a:lnTo>
                      <a:pt x="148" y="146"/>
                    </a:lnTo>
                    <a:lnTo>
                      <a:pt x="146" y="145"/>
                    </a:lnTo>
                    <a:lnTo>
                      <a:pt x="144" y="143"/>
                    </a:lnTo>
                    <a:lnTo>
                      <a:pt x="144" y="142"/>
                    </a:lnTo>
                    <a:lnTo>
                      <a:pt x="143" y="139"/>
                    </a:lnTo>
                    <a:lnTo>
                      <a:pt x="142" y="138"/>
                    </a:lnTo>
                    <a:lnTo>
                      <a:pt x="140" y="137"/>
                    </a:lnTo>
                    <a:lnTo>
                      <a:pt x="140" y="134"/>
                    </a:lnTo>
                    <a:lnTo>
                      <a:pt x="139" y="133"/>
                    </a:lnTo>
                    <a:lnTo>
                      <a:pt x="138" y="132"/>
                    </a:lnTo>
                    <a:lnTo>
                      <a:pt x="137" y="131"/>
                    </a:lnTo>
                    <a:lnTo>
                      <a:pt x="136" y="130"/>
                    </a:lnTo>
                    <a:lnTo>
                      <a:pt x="136" y="129"/>
                    </a:lnTo>
                    <a:lnTo>
                      <a:pt x="136" y="128"/>
                    </a:lnTo>
                    <a:lnTo>
                      <a:pt x="136" y="128"/>
                    </a:lnTo>
                    <a:lnTo>
                      <a:pt x="137" y="124"/>
                    </a:lnTo>
                    <a:lnTo>
                      <a:pt x="136" y="123"/>
                    </a:lnTo>
                    <a:lnTo>
                      <a:pt x="136" y="122"/>
                    </a:lnTo>
                    <a:lnTo>
                      <a:pt x="132" y="119"/>
                    </a:lnTo>
                    <a:lnTo>
                      <a:pt x="131" y="119"/>
                    </a:lnTo>
                    <a:lnTo>
                      <a:pt x="131" y="116"/>
                    </a:lnTo>
                    <a:lnTo>
                      <a:pt x="134" y="114"/>
                    </a:lnTo>
                    <a:lnTo>
                      <a:pt x="132" y="110"/>
                    </a:lnTo>
                    <a:lnTo>
                      <a:pt x="131" y="110"/>
                    </a:lnTo>
                    <a:lnTo>
                      <a:pt x="131" y="109"/>
                    </a:lnTo>
                    <a:lnTo>
                      <a:pt x="132" y="106"/>
                    </a:lnTo>
                    <a:lnTo>
                      <a:pt x="132" y="106"/>
                    </a:lnTo>
                    <a:lnTo>
                      <a:pt x="132" y="105"/>
                    </a:lnTo>
                    <a:lnTo>
                      <a:pt x="131" y="104"/>
                    </a:lnTo>
                    <a:lnTo>
                      <a:pt x="131" y="103"/>
                    </a:lnTo>
                    <a:lnTo>
                      <a:pt x="130" y="102"/>
                    </a:lnTo>
                    <a:lnTo>
                      <a:pt x="129" y="102"/>
                    </a:lnTo>
                    <a:lnTo>
                      <a:pt x="128" y="101"/>
                    </a:lnTo>
                    <a:lnTo>
                      <a:pt x="134" y="101"/>
                    </a:lnTo>
                    <a:lnTo>
                      <a:pt x="136" y="101"/>
                    </a:lnTo>
                    <a:lnTo>
                      <a:pt x="138" y="102"/>
                    </a:lnTo>
                    <a:lnTo>
                      <a:pt x="139" y="100"/>
                    </a:lnTo>
                    <a:lnTo>
                      <a:pt x="139" y="98"/>
                    </a:lnTo>
                    <a:lnTo>
                      <a:pt x="138" y="97"/>
                    </a:lnTo>
                    <a:lnTo>
                      <a:pt x="138" y="96"/>
                    </a:lnTo>
                    <a:lnTo>
                      <a:pt x="138" y="95"/>
                    </a:lnTo>
                    <a:lnTo>
                      <a:pt x="140" y="94"/>
                    </a:lnTo>
                    <a:lnTo>
                      <a:pt x="140" y="93"/>
                    </a:lnTo>
                    <a:lnTo>
                      <a:pt x="139" y="93"/>
                    </a:lnTo>
                    <a:lnTo>
                      <a:pt x="138" y="93"/>
                    </a:lnTo>
                    <a:lnTo>
                      <a:pt x="137" y="92"/>
                    </a:lnTo>
                    <a:lnTo>
                      <a:pt x="136" y="92"/>
                    </a:lnTo>
                    <a:lnTo>
                      <a:pt x="135" y="90"/>
                    </a:lnTo>
                    <a:lnTo>
                      <a:pt x="134" y="89"/>
                    </a:lnTo>
                    <a:lnTo>
                      <a:pt x="137" y="88"/>
                    </a:lnTo>
                    <a:lnTo>
                      <a:pt x="140" y="88"/>
                    </a:lnTo>
                    <a:lnTo>
                      <a:pt x="146" y="88"/>
                    </a:lnTo>
                    <a:lnTo>
                      <a:pt x="149" y="88"/>
                    </a:lnTo>
                    <a:lnTo>
                      <a:pt x="150" y="88"/>
                    </a:lnTo>
                    <a:lnTo>
                      <a:pt x="157" y="84"/>
                    </a:lnTo>
                    <a:lnTo>
                      <a:pt x="161" y="83"/>
                    </a:lnTo>
                    <a:lnTo>
                      <a:pt x="162" y="82"/>
                    </a:lnTo>
                    <a:lnTo>
                      <a:pt x="166" y="80"/>
                    </a:lnTo>
                    <a:lnTo>
                      <a:pt x="179" y="72"/>
                    </a:lnTo>
                    <a:lnTo>
                      <a:pt x="190" y="70"/>
                    </a:lnTo>
                    <a:lnTo>
                      <a:pt x="193" y="69"/>
                    </a:lnTo>
                    <a:lnTo>
                      <a:pt x="194" y="70"/>
                    </a:lnTo>
                    <a:lnTo>
                      <a:pt x="197" y="69"/>
                    </a:lnTo>
                    <a:lnTo>
                      <a:pt x="205" y="68"/>
                    </a:lnTo>
                    <a:lnTo>
                      <a:pt x="206" y="67"/>
                    </a:lnTo>
                    <a:lnTo>
                      <a:pt x="207" y="66"/>
                    </a:lnTo>
                    <a:lnTo>
                      <a:pt x="206" y="66"/>
                    </a:lnTo>
                    <a:lnTo>
                      <a:pt x="206" y="67"/>
                    </a:lnTo>
                    <a:lnTo>
                      <a:pt x="206" y="67"/>
                    </a:lnTo>
                    <a:lnTo>
                      <a:pt x="205" y="67"/>
                    </a:lnTo>
                    <a:lnTo>
                      <a:pt x="205" y="66"/>
                    </a:lnTo>
                    <a:lnTo>
                      <a:pt x="206" y="65"/>
                    </a:lnTo>
                    <a:lnTo>
                      <a:pt x="210" y="66"/>
                    </a:lnTo>
                    <a:lnTo>
                      <a:pt x="213" y="65"/>
                    </a:lnTo>
                    <a:lnTo>
                      <a:pt x="219" y="62"/>
                    </a:lnTo>
                    <a:lnTo>
                      <a:pt x="221" y="61"/>
                    </a:lnTo>
                    <a:lnTo>
                      <a:pt x="222" y="61"/>
                    </a:lnTo>
                    <a:lnTo>
                      <a:pt x="225" y="61"/>
                    </a:lnTo>
                    <a:lnTo>
                      <a:pt x="228" y="59"/>
                    </a:lnTo>
                    <a:lnTo>
                      <a:pt x="230" y="58"/>
                    </a:lnTo>
                    <a:lnTo>
                      <a:pt x="231" y="56"/>
                    </a:lnTo>
                    <a:lnTo>
                      <a:pt x="231" y="54"/>
                    </a:lnTo>
                    <a:lnTo>
                      <a:pt x="231" y="53"/>
                    </a:lnTo>
                    <a:lnTo>
                      <a:pt x="230" y="53"/>
                    </a:lnTo>
                    <a:lnTo>
                      <a:pt x="232" y="53"/>
                    </a:lnTo>
                    <a:lnTo>
                      <a:pt x="232" y="53"/>
                    </a:lnTo>
                    <a:lnTo>
                      <a:pt x="233" y="54"/>
                    </a:lnTo>
                    <a:lnTo>
                      <a:pt x="233" y="55"/>
                    </a:lnTo>
                    <a:lnTo>
                      <a:pt x="234" y="55"/>
                    </a:lnTo>
                    <a:lnTo>
                      <a:pt x="235" y="55"/>
                    </a:lnTo>
                    <a:lnTo>
                      <a:pt x="236" y="54"/>
                    </a:lnTo>
                    <a:lnTo>
                      <a:pt x="236" y="53"/>
                    </a:lnTo>
                    <a:lnTo>
                      <a:pt x="236" y="53"/>
                    </a:lnTo>
                    <a:lnTo>
                      <a:pt x="237" y="54"/>
                    </a:lnTo>
                    <a:lnTo>
                      <a:pt x="238" y="54"/>
                    </a:lnTo>
                    <a:lnTo>
                      <a:pt x="239" y="54"/>
                    </a:lnTo>
                    <a:lnTo>
                      <a:pt x="239" y="53"/>
                    </a:lnTo>
                    <a:lnTo>
                      <a:pt x="239" y="53"/>
                    </a:lnTo>
                    <a:lnTo>
                      <a:pt x="238" y="53"/>
                    </a:lnTo>
                    <a:lnTo>
                      <a:pt x="238" y="52"/>
                    </a:lnTo>
                    <a:lnTo>
                      <a:pt x="238" y="51"/>
                    </a:lnTo>
                    <a:lnTo>
                      <a:pt x="237" y="51"/>
                    </a:lnTo>
                    <a:lnTo>
                      <a:pt x="237" y="50"/>
                    </a:lnTo>
                    <a:lnTo>
                      <a:pt x="234" y="49"/>
                    </a:lnTo>
                    <a:lnTo>
                      <a:pt x="232" y="49"/>
                    </a:lnTo>
                    <a:lnTo>
                      <a:pt x="233" y="48"/>
                    </a:lnTo>
                    <a:lnTo>
                      <a:pt x="234" y="48"/>
                    </a:lnTo>
                    <a:lnTo>
                      <a:pt x="233" y="47"/>
                    </a:lnTo>
                    <a:lnTo>
                      <a:pt x="232" y="47"/>
                    </a:lnTo>
                    <a:lnTo>
                      <a:pt x="232" y="46"/>
                    </a:lnTo>
                    <a:lnTo>
                      <a:pt x="230" y="45"/>
                    </a:lnTo>
                    <a:lnTo>
                      <a:pt x="232" y="46"/>
                    </a:lnTo>
                    <a:lnTo>
                      <a:pt x="235" y="47"/>
                    </a:lnTo>
                    <a:lnTo>
                      <a:pt x="236" y="48"/>
                    </a:lnTo>
                    <a:lnTo>
                      <a:pt x="238" y="49"/>
                    </a:lnTo>
                    <a:lnTo>
                      <a:pt x="240" y="49"/>
                    </a:lnTo>
                    <a:lnTo>
                      <a:pt x="241" y="49"/>
                    </a:lnTo>
                    <a:lnTo>
                      <a:pt x="242" y="49"/>
                    </a:lnTo>
                    <a:lnTo>
                      <a:pt x="243" y="50"/>
                    </a:lnTo>
                    <a:lnTo>
                      <a:pt x="245" y="49"/>
                    </a:lnTo>
                    <a:lnTo>
                      <a:pt x="245" y="49"/>
                    </a:lnTo>
                    <a:lnTo>
                      <a:pt x="246" y="49"/>
                    </a:lnTo>
                    <a:lnTo>
                      <a:pt x="247" y="50"/>
                    </a:lnTo>
                    <a:lnTo>
                      <a:pt x="248" y="51"/>
                    </a:lnTo>
                    <a:lnTo>
                      <a:pt x="249" y="51"/>
                    </a:lnTo>
                    <a:lnTo>
                      <a:pt x="249" y="52"/>
                    </a:lnTo>
                    <a:lnTo>
                      <a:pt x="250" y="53"/>
                    </a:lnTo>
                    <a:lnTo>
                      <a:pt x="252" y="53"/>
                    </a:lnTo>
                    <a:lnTo>
                      <a:pt x="253" y="55"/>
                    </a:lnTo>
                    <a:lnTo>
                      <a:pt x="254" y="56"/>
                    </a:lnTo>
                    <a:lnTo>
                      <a:pt x="256" y="55"/>
                    </a:lnTo>
                    <a:lnTo>
                      <a:pt x="256" y="54"/>
                    </a:lnTo>
                    <a:lnTo>
                      <a:pt x="258" y="53"/>
                    </a:lnTo>
                    <a:lnTo>
                      <a:pt x="259" y="52"/>
                    </a:lnTo>
                    <a:lnTo>
                      <a:pt x="259" y="50"/>
                    </a:lnTo>
                    <a:lnTo>
                      <a:pt x="258" y="48"/>
                    </a:lnTo>
                    <a:lnTo>
                      <a:pt x="258" y="46"/>
                    </a:lnTo>
                    <a:lnTo>
                      <a:pt x="258" y="45"/>
                    </a:lnTo>
                    <a:lnTo>
                      <a:pt x="257" y="42"/>
                    </a:lnTo>
                    <a:lnTo>
                      <a:pt x="256" y="40"/>
                    </a:lnTo>
                    <a:lnTo>
                      <a:pt x="254" y="36"/>
                    </a:lnTo>
                    <a:lnTo>
                      <a:pt x="254" y="37"/>
                    </a:lnTo>
                    <a:lnTo>
                      <a:pt x="253" y="36"/>
                    </a:lnTo>
                    <a:lnTo>
                      <a:pt x="252" y="36"/>
                    </a:lnTo>
                    <a:lnTo>
                      <a:pt x="251" y="36"/>
                    </a:lnTo>
                    <a:lnTo>
                      <a:pt x="250" y="37"/>
                    </a:lnTo>
                    <a:lnTo>
                      <a:pt x="250" y="38"/>
                    </a:lnTo>
                    <a:lnTo>
                      <a:pt x="246" y="39"/>
                    </a:lnTo>
                    <a:lnTo>
                      <a:pt x="245" y="39"/>
                    </a:lnTo>
                    <a:lnTo>
                      <a:pt x="245" y="38"/>
                    </a:lnTo>
                    <a:lnTo>
                      <a:pt x="242" y="39"/>
                    </a:lnTo>
                    <a:lnTo>
                      <a:pt x="241" y="40"/>
                    </a:lnTo>
                    <a:lnTo>
                      <a:pt x="240" y="40"/>
                    </a:lnTo>
                    <a:lnTo>
                      <a:pt x="238" y="40"/>
                    </a:lnTo>
                    <a:lnTo>
                      <a:pt x="237" y="40"/>
                    </a:lnTo>
                    <a:lnTo>
                      <a:pt x="236" y="40"/>
                    </a:lnTo>
                    <a:lnTo>
                      <a:pt x="232" y="41"/>
                    </a:lnTo>
                    <a:lnTo>
                      <a:pt x="228" y="43"/>
                    </a:lnTo>
                    <a:lnTo>
                      <a:pt x="226" y="42"/>
                    </a:lnTo>
                    <a:lnTo>
                      <a:pt x="225" y="41"/>
                    </a:lnTo>
                    <a:lnTo>
                      <a:pt x="224" y="40"/>
                    </a:lnTo>
                    <a:lnTo>
                      <a:pt x="225" y="39"/>
                    </a:lnTo>
                    <a:lnTo>
                      <a:pt x="226" y="38"/>
                    </a:lnTo>
                    <a:lnTo>
                      <a:pt x="226" y="37"/>
                    </a:lnTo>
                    <a:lnTo>
                      <a:pt x="226" y="36"/>
                    </a:lnTo>
                    <a:lnTo>
                      <a:pt x="226" y="36"/>
                    </a:lnTo>
                    <a:lnTo>
                      <a:pt x="226" y="34"/>
                    </a:lnTo>
                    <a:lnTo>
                      <a:pt x="225" y="33"/>
                    </a:lnTo>
                    <a:lnTo>
                      <a:pt x="224" y="32"/>
                    </a:lnTo>
                    <a:lnTo>
                      <a:pt x="225" y="32"/>
                    </a:lnTo>
                    <a:lnTo>
                      <a:pt x="226" y="33"/>
                    </a:lnTo>
                    <a:lnTo>
                      <a:pt x="227" y="33"/>
                    </a:lnTo>
                    <a:lnTo>
                      <a:pt x="227" y="31"/>
                    </a:lnTo>
                    <a:lnTo>
                      <a:pt x="227" y="31"/>
                    </a:lnTo>
                    <a:lnTo>
                      <a:pt x="226" y="30"/>
                    </a:lnTo>
                    <a:lnTo>
                      <a:pt x="225" y="29"/>
                    </a:lnTo>
                    <a:lnTo>
                      <a:pt x="225" y="30"/>
                    </a:lnTo>
                    <a:lnTo>
                      <a:pt x="225" y="31"/>
                    </a:lnTo>
                    <a:lnTo>
                      <a:pt x="224" y="31"/>
                    </a:lnTo>
                    <a:lnTo>
                      <a:pt x="223" y="30"/>
                    </a:lnTo>
                    <a:lnTo>
                      <a:pt x="223" y="27"/>
                    </a:lnTo>
                    <a:lnTo>
                      <a:pt x="222" y="27"/>
                    </a:lnTo>
                    <a:lnTo>
                      <a:pt x="221" y="27"/>
                    </a:lnTo>
                    <a:lnTo>
                      <a:pt x="221" y="25"/>
                    </a:lnTo>
                    <a:lnTo>
                      <a:pt x="221" y="24"/>
                    </a:lnTo>
                    <a:lnTo>
                      <a:pt x="220" y="24"/>
                    </a:lnTo>
                    <a:lnTo>
                      <a:pt x="219" y="24"/>
                    </a:lnTo>
                    <a:lnTo>
                      <a:pt x="220" y="23"/>
                    </a:lnTo>
                    <a:lnTo>
                      <a:pt x="221" y="21"/>
                    </a:lnTo>
                    <a:lnTo>
                      <a:pt x="221" y="19"/>
                    </a:lnTo>
                    <a:lnTo>
                      <a:pt x="221" y="18"/>
                    </a:lnTo>
                    <a:lnTo>
                      <a:pt x="223" y="16"/>
                    </a:lnTo>
                    <a:lnTo>
                      <a:pt x="223" y="14"/>
                    </a:lnTo>
                    <a:lnTo>
                      <a:pt x="223" y="14"/>
                    </a:lnTo>
                    <a:lnTo>
                      <a:pt x="225" y="11"/>
                    </a:lnTo>
                    <a:lnTo>
                      <a:pt x="226" y="9"/>
                    </a:lnTo>
                    <a:lnTo>
                      <a:pt x="227" y="9"/>
                    </a:lnTo>
                    <a:lnTo>
                      <a:pt x="226" y="6"/>
                    </a:lnTo>
                    <a:lnTo>
                      <a:pt x="227" y="5"/>
                    </a:lnTo>
                    <a:lnTo>
                      <a:pt x="230" y="5"/>
                    </a:lnTo>
                    <a:lnTo>
                      <a:pt x="231" y="5"/>
                    </a:lnTo>
                    <a:lnTo>
                      <a:pt x="232" y="5"/>
                    </a:lnTo>
                    <a:lnTo>
                      <a:pt x="236" y="1"/>
                    </a:lnTo>
                    <a:lnTo>
                      <a:pt x="238" y="0"/>
                    </a:lnTo>
                    <a:lnTo>
                      <a:pt x="240" y="0"/>
                    </a:lnTo>
                    <a:lnTo>
                      <a:pt x="241" y="0"/>
                    </a:lnTo>
                    <a:lnTo>
                      <a:pt x="242" y="1"/>
                    </a:lnTo>
                    <a:lnTo>
                      <a:pt x="245" y="1"/>
                    </a:lnTo>
                    <a:lnTo>
                      <a:pt x="246" y="2"/>
                    </a:lnTo>
                    <a:lnTo>
                      <a:pt x="253" y="13"/>
                    </a:lnTo>
                    <a:lnTo>
                      <a:pt x="254" y="16"/>
                    </a:lnTo>
                    <a:lnTo>
                      <a:pt x="254" y="18"/>
                    </a:lnTo>
                    <a:lnTo>
                      <a:pt x="254" y="25"/>
                    </a:lnTo>
                    <a:lnTo>
                      <a:pt x="255" y="28"/>
                    </a:lnTo>
                    <a:lnTo>
                      <a:pt x="259" y="40"/>
                    </a:lnTo>
                    <a:lnTo>
                      <a:pt x="263" y="48"/>
                    </a:lnTo>
                    <a:lnTo>
                      <a:pt x="265" y="50"/>
                    </a:lnTo>
                    <a:lnTo>
                      <a:pt x="268" y="53"/>
                    </a:lnTo>
                    <a:lnTo>
                      <a:pt x="271" y="53"/>
                    </a:lnTo>
                    <a:lnTo>
                      <a:pt x="272" y="52"/>
                    </a:lnTo>
                    <a:lnTo>
                      <a:pt x="274" y="50"/>
                    </a:lnTo>
                    <a:lnTo>
                      <a:pt x="277" y="49"/>
                    </a:lnTo>
                    <a:lnTo>
                      <a:pt x="283" y="51"/>
                    </a:lnTo>
                    <a:lnTo>
                      <a:pt x="286" y="51"/>
                    </a:lnTo>
                    <a:lnTo>
                      <a:pt x="289" y="49"/>
                    </a:lnTo>
                    <a:lnTo>
                      <a:pt x="291" y="49"/>
                    </a:lnTo>
                    <a:lnTo>
                      <a:pt x="292" y="48"/>
                    </a:lnTo>
                    <a:lnTo>
                      <a:pt x="293" y="48"/>
                    </a:lnTo>
                    <a:lnTo>
                      <a:pt x="294" y="48"/>
                    </a:lnTo>
                    <a:lnTo>
                      <a:pt x="296" y="49"/>
                    </a:lnTo>
                    <a:lnTo>
                      <a:pt x="298" y="49"/>
                    </a:lnTo>
                    <a:lnTo>
                      <a:pt x="299" y="49"/>
                    </a:lnTo>
                    <a:lnTo>
                      <a:pt x="304" y="51"/>
                    </a:lnTo>
                    <a:lnTo>
                      <a:pt x="305" y="51"/>
                    </a:lnTo>
                    <a:lnTo>
                      <a:pt x="306" y="52"/>
                    </a:lnTo>
                    <a:lnTo>
                      <a:pt x="307" y="53"/>
                    </a:lnTo>
                    <a:lnTo>
                      <a:pt x="307" y="53"/>
                    </a:lnTo>
                    <a:lnTo>
                      <a:pt x="308" y="53"/>
                    </a:lnTo>
                    <a:lnTo>
                      <a:pt x="311" y="54"/>
                    </a:lnTo>
                    <a:lnTo>
                      <a:pt x="323" y="53"/>
                    </a:lnTo>
                    <a:lnTo>
                      <a:pt x="324" y="54"/>
                    </a:lnTo>
                    <a:lnTo>
                      <a:pt x="325" y="55"/>
                    </a:lnTo>
                    <a:lnTo>
                      <a:pt x="327" y="58"/>
                    </a:lnTo>
                    <a:lnTo>
                      <a:pt x="328" y="58"/>
                    </a:lnTo>
                    <a:lnTo>
                      <a:pt x="330" y="59"/>
                    </a:lnTo>
                    <a:lnTo>
                      <a:pt x="333" y="61"/>
                    </a:lnTo>
                    <a:lnTo>
                      <a:pt x="334" y="61"/>
                    </a:lnTo>
                    <a:lnTo>
                      <a:pt x="335" y="61"/>
                    </a:lnTo>
                    <a:lnTo>
                      <a:pt x="336" y="61"/>
                    </a:lnTo>
                    <a:lnTo>
                      <a:pt x="337" y="62"/>
                    </a:lnTo>
                    <a:lnTo>
                      <a:pt x="338" y="63"/>
                    </a:lnTo>
                    <a:lnTo>
                      <a:pt x="340" y="65"/>
                    </a:lnTo>
                    <a:lnTo>
                      <a:pt x="346" y="67"/>
                    </a:lnTo>
                    <a:lnTo>
                      <a:pt x="347" y="69"/>
                    </a:lnTo>
                    <a:lnTo>
                      <a:pt x="348" y="70"/>
                    </a:lnTo>
                    <a:lnTo>
                      <a:pt x="349" y="71"/>
                    </a:lnTo>
                    <a:lnTo>
                      <a:pt x="350" y="71"/>
                    </a:lnTo>
                    <a:lnTo>
                      <a:pt x="355" y="74"/>
                    </a:lnTo>
                    <a:lnTo>
                      <a:pt x="355" y="73"/>
                    </a:lnTo>
                    <a:lnTo>
                      <a:pt x="355" y="72"/>
                    </a:lnTo>
                    <a:lnTo>
                      <a:pt x="355" y="72"/>
                    </a:lnTo>
                    <a:lnTo>
                      <a:pt x="355" y="73"/>
                    </a:lnTo>
                    <a:lnTo>
                      <a:pt x="356" y="74"/>
                    </a:lnTo>
                    <a:lnTo>
                      <a:pt x="355" y="75"/>
                    </a:lnTo>
                    <a:lnTo>
                      <a:pt x="356" y="77"/>
                    </a:lnTo>
                    <a:lnTo>
                      <a:pt x="357" y="78"/>
                    </a:lnTo>
                    <a:lnTo>
                      <a:pt x="357" y="43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41" name="Freeform 7">
                <a:extLst>
                  <a:ext uri="{FF2B5EF4-FFF2-40B4-BE49-F238E27FC236}">
                    <a16:creationId xmlns:a16="http://schemas.microsoft.com/office/drawing/2014/main" id="{CA7DF8C5-C635-D003-E8FB-6A8DA82AEEE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634155" y="3105159"/>
                <a:ext cx="322262" cy="247650"/>
              </a:xfrm>
              <a:custGeom>
                <a:avLst/>
                <a:gdLst>
                  <a:gd name="T0" fmla="*/ 198 w 203"/>
                  <a:gd name="T1" fmla="*/ 53 h 156"/>
                  <a:gd name="T2" fmla="*/ 202 w 203"/>
                  <a:gd name="T3" fmla="*/ 66 h 156"/>
                  <a:gd name="T4" fmla="*/ 188 w 203"/>
                  <a:gd name="T5" fmla="*/ 84 h 156"/>
                  <a:gd name="T6" fmla="*/ 197 w 203"/>
                  <a:gd name="T7" fmla="*/ 92 h 156"/>
                  <a:gd name="T8" fmla="*/ 193 w 203"/>
                  <a:gd name="T9" fmla="*/ 107 h 156"/>
                  <a:gd name="T10" fmla="*/ 184 w 203"/>
                  <a:gd name="T11" fmla="*/ 122 h 156"/>
                  <a:gd name="T12" fmla="*/ 190 w 203"/>
                  <a:gd name="T13" fmla="*/ 130 h 156"/>
                  <a:gd name="T14" fmla="*/ 193 w 203"/>
                  <a:gd name="T15" fmla="*/ 145 h 156"/>
                  <a:gd name="T16" fmla="*/ 185 w 203"/>
                  <a:gd name="T17" fmla="*/ 146 h 156"/>
                  <a:gd name="T18" fmla="*/ 139 w 203"/>
                  <a:gd name="T19" fmla="*/ 141 h 156"/>
                  <a:gd name="T20" fmla="*/ 124 w 203"/>
                  <a:gd name="T21" fmla="*/ 146 h 156"/>
                  <a:gd name="T22" fmla="*/ 98 w 203"/>
                  <a:gd name="T23" fmla="*/ 144 h 156"/>
                  <a:gd name="T24" fmla="*/ 79 w 203"/>
                  <a:gd name="T25" fmla="*/ 139 h 156"/>
                  <a:gd name="T26" fmla="*/ 64 w 203"/>
                  <a:gd name="T27" fmla="*/ 141 h 156"/>
                  <a:gd name="T28" fmla="*/ 60 w 203"/>
                  <a:gd name="T29" fmla="*/ 139 h 156"/>
                  <a:gd name="T30" fmla="*/ 49 w 203"/>
                  <a:gd name="T31" fmla="*/ 153 h 156"/>
                  <a:gd name="T32" fmla="*/ 37 w 203"/>
                  <a:gd name="T33" fmla="*/ 147 h 156"/>
                  <a:gd name="T34" fmla="*/ 22 w 203"/>
                  <a:gd name="T35" fmla="*/ 136 h 156"/>
                  <a:gd name="T36" fmla="*/ 11 w 203"/>
                  <a:gd name="T37" fmla="*/ 136 h 156"/>
                  <a:gd name="T38" fmla="*/ 0 w 203"/>
                  <a:gd name="T39" fmla="*/ 126 h 156"/>
                  <a:gd name="T40" fmla="*/ 4 w 203"/>
                  <a:gd name="T41" fmla="*/ 113 h 156"/>
                  <a:gd name="T42" fmla="*/ 17 w 203"/>
                  <a:gd name="T43" fmla="*/ 108 h 156"/>
                  <a:gd name="T44" fmla="*/ 42 w 203"/>
                  <a:gd name="T45" fmla="*/ 115 h 156"/>
                  <a:gd name="T46" fmla="*/ 52 w 203"/>
                  <a:gd name="T47" fmla="*/ 118 h 156"/>
                  <a:gd name="T48" fmla="*/ 65 w 203"/>
                  <a:gd name="T49" fmla="*/ 116 h 156"/>
                  <a:gd name="T50" fmla="*/ 58 w 203"/>
                  <a:gd name="T51" fmla="*/ 119 h 156"/>
                  <a:gd name="T52" fmla="*/ 86 w 203"/>
                  <a:gd name="T53" fmla="*/ 122 h 156"/>
                  <a:gd name="T54" fmla="*/ 113 w 203"/>
                  <a:gd name="T55" fmla="*/ 126 h 156"/>
                  <a:gd name="T56" fmla="*/ 133 w 203"/>
                  <a:gd name="T57" fmla="*/ 116 h 156"/>
                  <a:gd name="T58" fmla="*/ 153 w 203"/>
                  <a:gd name="T59" fmla="*/ 117 h 156"/>
                  <a:gd name="T60" fmla="*/ 148 w 203"/>
                  <a:gd name="T61" fmla="*/ 105 h 156"/>
                  <a:gd name="T62" fmla="*/ 132 w 203"/>
                  <a:gd name="T63" fmla="*/ 90 h 156"/>
                  <a:gd name="T64" fmla="*/ 127 w 203"/>
                  <a:gd name="T65" fmla="*/ 74 h 156"/>
                  <a:gd name="T66" fmla="*/ 122 w 203"/>
                  <a:gd name="T67" fmla="*/ 64 h 156"/>
                  <a:gd name="T68" fmla="*/ 122 w 203"/>
                  <a:gd name="T69" fmla="*/ 56 h 156"/>
                  <a:gd name="T70" fmla="*/ 127 w 203"/>
                  <a:gd name="T71" fmla="*/ 51 h 156"/>
                  <a:gd name="T72" fmla="*/ 119 w 203"/>
                  <a:gd name="T73" fmla="*/ 44 h 156"/>
                  <a:gd name="T74" fmla="*/ 98 w 203"/>
                  <a:gd name="T75" fmla="*/ 35 h 156"/>
                  <a:gd name="T76" fmla="*/ 86 w 203"/>
                  <a:gd name="T77" fmla="*/ 35 h 156"/>
                  <a:gd name="T78" fmla="*/ 73 w 203"/>
                  <a:gd name="T79" fmla="*/ 28 h 156"/>
                  <a:gd name="T80" fmla="*/ 90 w 203"/>
                  <a:gd name="T81" fmla="*/ 16 h 156"/>
                  <a:gd name="T82" fmla="*/ 103 w 203"/>
                  <a:gd name="T83" fmla="*/ 13 h 156"/>
                  <a:gd name="T84" fmla="*/ 115 w 203"/>
                  <a:gd name="T85" fmla="*/ 12 h 156"/>
                  <a:gd name="T86" fmla="*/ 140 w 203"/>
                  <a:gd name="T87" fmla="*/ 20 h 156"/>
                  <a:gd name="T88" fmla="*/ 153 w 203"/>
                  <a:gd name="T89" fmla="*/ 26 h 156"/>
                  <a:gd name="T90" fmla="*/ 157 w 203"/>
                  <a:gd name="T91" fmla="*/ 26 h 156"/>
                  <a:gd name="T92" fmla="*/ 167 w 203"/>
                  <a:gd name="T93" fmla="*/ 26 h 156"/>
                  <a:gd name="T94" fmla="*/ 176 w 203"/>
                  <a:gd name="T95" fmla="*/ 30 h 156"/>
                  <a:gd name="T96" fmla="*/ 188 w 203"/>
                  <a:gd name="T97" fmla="*/ 30 h 156"/>
                  <a:gd name="T98" fmla="*/ 191 w 203"/>
                  <a:gd name="T99" fmla="*/ 33 h 156"/>
                  <a:gd name="T100" fmla="*/ 195 w 203"/>
                  <a:gd name="T101" fmla="*/ 29 h 156"/>
                  <a:gd name="T102" fmla="*/ 57 w 203"/>
                  <a:gd name="T103" fmla="*/ 153 h 156"/>
                  <a:gd name="T104" fmla="*/ 51 w 203"/>
                  <a:gd name="T105" fmla="*/ 110 h 156"/>
                  <a:gd name="T106" fmla="*/ 120 w 203"/>
                  <a:gd name="T107" fmla="*/ 0 h 156"/>
                  <a:gd name="T108" fmla="*/ 118 w 203"/>
                  <a:gd name="T109" fmla="*/ 5 h 156"/>
                  <a:gd name="T110" fmla="*/ 114 w 203"/>
                  <a:gd name="T111" fmla="*/ 1 h 156"/>
                  <a:gd name="T112" fmla="*/ 87 w 203"/>
                  <a:gd name="T113" fmla="*/ 86 h 156"/>
                  <a:gd name="T114" fmla="*/ 120 w 203"/>
                  <a:gd name="T115" fmla="*/ 102 h 156"/>
                  <a:gd name="T116" fmla="*/ 105 w 203"/>
                  <a:gd name="T117" fmla="*/ 101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03" h="156">
                    <a:moveTo>
                      <a:pt x="195" y="29"/>
                    </a:moveTo>
                    <a:lnTo>
                      <a:pt x="196" y="31"/>
                    </a:lnTo>
                    <a:lnTo>
                      <a:pt x="196" y="32"/>
                    </a:lnTo>
                    <a:lnTo>
                      <a:pt x="196" y="34"/>
                    </a:lnTo>
                    <a:lnTo>
                      <a:pt x="196" y="35"/>
                    </a:lnTo>
                    <a:lnTo>
                      <a:pt x="196" y="37"/>
                    </a:lnTo>
                    <a:lnTo>
                      <a:pt x="198" y="42"/>
                    </a:lnTo>
                    <a:lnTo>
                      <a:pt x="199" y="48"/>
                    </a:lnTo>
                    <a:lnTo>
                      <a:pt x="199" y="52"/>
                    </a:lnTo>
                    <a:lnTo>
                      <a:pt x="198" y="53"/>
                    </a:lnTo>
                    <a:lnTo>
                      <a:pt x="197" y="53"/>
                    </a:lnTo>
                    <a:lnTo>
                      <a:pt x="197" y="56"/>
                    </a:lnTo>
                    <a:lnTo>
                      <a:pt x="196" y="57"/>
                    </a:lnTo>
                    <a:lnTo>
                      <a:pt x="194" y="57"/>
                    </a:lnTo>
                    <a:lnTo>
                      <a:pt x="193" y="58"/>
                    </a:lnTo>
                    <a:lnTo>
                      <a:pt x="194" y="60"/>
                    </a:lnTo>
                    <a:lnTo>
                      <a:pt x="195" y="62"/>
                    </a:lnTo>
                    <a:lnTo>
                      <a:pt x="196" y="62"/>
                    </a:lnTo>
                    <a:lnTo>
                      <a:pt x="197" y="64"/>
                    </a:lnTo>
                    <a:lnTo>
                      <a:pt x="202" y="66"/>
                    </a:lnTo>
                    <a:lnTo>
                      <a:pt x="203" y="66"/>
                    </a:lnTo>
                    <a:lnTo>
                      <a:pt x="203" y="71"/>
                    </a:lnTo>
                    <a:lnTo>
                      <a:pt x="202" y="73"/>
                    </a:lnTo>
                    <a:lnTo>
                      <a:pt x="201" y="74"/>
                    </a:lnTo>
                    <a:lnTo>
                      <a:pt x="199" y="75"/>
                    </a:lnTo>
                    <a:lnTo>
                      <a:pt x="198" y="77"/>
                    </a:lnTo>
                    <a:lnTo>
                      <a:pt x="196" y="79"/>
                    </a:lnTo>
                    <a:lnTo>
                      <a:pt x="193" y="84"/>
                    </a:lnTo>
                    <a:lnTo>
                      <a:pt x="192" y="84"/>
                    </a:lnTo>
                    <a:lnTo>
                      <a:pt x="188" y="84"/>
                    </a:lnTo>
                    <a:lnTo>
                      <a:pt x="187" y="85"/>
                    </a:lnTo>
                    <a:lnTo>
                      <a:pt x="188" y="87"/>
                    </a:lnTo>
                    <a:lnTo>
                      <a:pt x="188" y="87"/>
                    </a:lnTo>
                    <a:lnTo>
                      <a:pt x="190" y="86"/>
                    </a:lnTo>
                    <a:lnTo>
                      <a:pt x="192" y="86"/>
                    </a:lnTo>
                    <a:lnTo>
                      <a:pt x="193" y="87"/>
                    </a:lnTo>
                    <a:lnTo>
                      <a:pt x="194" y="88"/>
                    </a:lnTo>
                    <a:lnTo>
                      <a:pt x="194" y="89"/>
                    </a:lnTo>
                    <a:lnTo>
                      <a:pt x="196" y="91"/>
                    </a:lnTo>
                    <a:lnTo>
                      <a:pt x="197" y="92"/>
                    </a:lnTo>
                    <a:lnTo>
                      <a:pt x="197" y="93"/>
                    </a:lnTo>
                    <a:lnTo>
                      <a:pt x="197" y="97"/>
                    </a:lnTo>
                    <a:lnTo>
                      <a:pt x="197" y="99"/>
                    </a:lnTo>
                    <a:lnTo>
                      <a:pt x="197" y="101"/>
                    </a:lnTo>
                    <a:lnTo>
                      <a:pt x="197" y="102"/>
                    </a:lnTo>
                    <a:lnTo>
                      <a:pt x="197" y="103"/>
                    </a:lnTo>
                    <a:lnTo>
                      <a:pt x="196" y="105"/>
                    </a:lnTo>
                    <a:lnTo>
                      <a:pt x="195" y="106"/>
                    </a:lnTo>
                    <a:lnTo>
                      <a:pt x="193" y="106"/>
                    </a:lnTo>
                    <a:lnTo>
                      <a:pt x="193" y="107"/>
                    </a:lnTo>
                    <a:lnTo>
                      <a:pt x="191" y="108"/>
                    </a:lnTo>
                    <a:lnTo>
                      <a:pt x="190" y="110"/>
                    </a:lnTo>
                    <a:lnTo>
                      <a:pt x="189" y="112"/>
                    </a:lnTo>
                    <a:lnTo>
                      <a:pt x="186" y="113"/>
                    </a:lnTo>
                    <a:lnTo>
                      <a:pt x="181" y="111"/>
                    </a:lnTo>
                    <a:lnTo>
                      <a:pt x="178" y="112"/>
                    </a:lnTo>
                    <a:lnTo>
                      <a:pt x="177" y="113"/>
                    </a:lnTo>
                    <a:lnTo>
                      <a:pt x="178" y="114"/>
                    </a:lnTo>
                    <a:lnTo>
                      <a:pt x="184" y="121"/>
                    </a:lnTo>
                    <a:lnTo>
                      <a:pt x="184" y="122"/>
                    </a:lnTo>
                    <a:lnTo>
                      <a:pt x="184" y="123"/>
                    </a:lnTo>
                    <a:lnTo>
                      <a:pt x="184" y="123"/>
                    </a:lnTo>
                    <a:lnTo>
                      <a:pt x="184" y="123"/>
                    </a:lnTo>
                    <a:lnTo>
                      <a:pt x="184" y="124"/>
                    </a:lnTo>
                    <a:lnTo>
                      <a:pt x="184" y="126"/>
                    </a:lnTo>
                    <a:lnTo>
                      <a:pt x="185" y="127"/>
                    </a:lnTo>
                    <a:lnTo>
                      <a:pt x="188" y="127"/>
                    </a:lnTo>
                    <a:lnTo>
                      <a:pt x="188" y="128"/>
                    </a:lnTo>
                    <a:lnTo>
                      <a:pt x="189" y="129"/>
                    </a:lnTo>
                    <a:lnTo>
                      <a:pt x="190" y="130"/>
                    </a:lnTo>
                    <a:lnTo>
                      <a:pt x="193" y="132"/>
                    </a:lnTo>
                    <a:lnTo>
                      <a:pt x="197" y="133"/>
                    </a:lnTo>
                    <a:lnTo>
                      <a:pt x="197" y="134"/>
                    </a:lnTo>
                    <a:lnTo>
                      <a:pt x="198" y="134"/>
                    </a:lnTo>
                    <a:lnTo>
                      <a:pt x="198" y="135"/>
                    </a:lnTo>
                    <a:lnTo>
                      <a:pt x="197" y="136"/>
                    </a:lnTo>
                    <a:lnTo>
                      <a:pt x="197" y="136"/>
                    </a:lnTo>
                    <a:lnTo>
                      <a:pt x="194" y="141"/>
                    </a:lnTo>
                    <a:lnTo>
                      <a:pt x="193" y="143"/>
                    </a:lnTo>
                    <a:lnTo>
                      <a:pt x="193" y="145"/>
                    </a:lnTo>
                    <a:lnTo>
                      <a:pt x="193" y="145"/>
                    </a:lnTo>
                    <a:lnTo>
                      <a:pt x="194" y="147"/>
                    </a:lnTo>
                    <a:lnTo>
                      <a:pt x="194" y="148"/>
                    </a:lnTo>
                    <a:lnTo>
                      <a:pt x="194" y="149"/>
                    </a:lnTo>
                    <a:lnTo>
                      <a:pt x="195" y="152"/>
                    </a:lnTo>
                    <a:lnTo>
                      <a:pt x="194" y="153"/>
                    </a:lnTo>
                    <a:lnTo>
                      <a:pt x="193" y="155"/>
                    </a:lnTo>
                    <a:lnTo>
                      <a:pt x="193" y="154"/>
                    </a:lnTo>
                    <a:lnTo>
                      <a:pt x="188" y="148"/>
                    </a:lnTo>
                    <a:lnTo>
                      <a:pt x="185" y="146"/>
                    </a:lnTo>
                    <a:lnTo>
                      <a:pt x="183" y="145"/>
                    </a:lnTo>
                    <a:lnTo>
                      <a:pt x="177" y="142"/>
                    </a:lnTo>
                    <a:lnTo>
                      <a:pt x="175" y="141"/>
                    </a:lnTo>
                    <a:lnTo>
                      <a:pt x="172" y="141"/>
                    </a:lnTo>
                    <a:lnTo>
                      <a:pt x="170" y="141"/>
                    </a:lnTo>
                    <a:lnTo>
                      <a:pt x="164" y="141"/>
                    </a:lnTo>
                    <a:lnTo>
                      <a:pt x="157" y="141"/>
                    </a:lnTo>
                    <a:lnTo>
                      <a:pt x="146" y="141"/>
                    </a:lnTo>
                    <a:lnTo>
                      <a:pt x="140" y="142"/>
                    </a:lnTo>
                    <a:lnTo>
                      <a:pt x="139" y="141"/>
                    </a:lnTo>
                    <a:lnTo>
                      <a:pt x="138" y="141"/>
                    </a:lnTo>
                    <a:lnTo>
                      <a:pt x="138" y="145"/>
                    </a:lnTo>
                    <a:lnTo>
                      <a:pt x="138" y="145"/>
                    </a:lnTo>
                    <a:lnTo>
                      <a:pt x="137" y="145"/>
                    </a:lnTo>
                    <a:lnTo>
                      <a:pt x="135" y="145"/>
                    </a:lnTo>
                    <a:lnTo>
                      <a:pt x="134" y="145"/>
                    </a:lnTo>
                    <a:lnTo>
                      <a:pt x="126" y="145"/>
                    </a:lnTo>
                    <a:lnTo>
                      <a:pt x="123" y="145"/>
                    </a:lnTo>
                    <a:lnTo>
                      <a:pt x="124" y="145"/>
                    </a:lnTo>
                    <a:lnTo>
                      <a:pt x="124" y="146"/>
                    </a:lnTo>
                    <a:lnTo>
                      <a:pt x="123" y="146"/>
                    </a:lnTo>
                    <a:lnTo>
                      <a:pt x="122" y="146"/>
                    </a:lnTo>
                    <a:lnTo>
                      <a:pt x="120" y="147"/>
                    </a:lnTo>
                    <a:lnTo>
                      <a:pt x="116" y="147"/>
                    </a:lnTo>
                    <a:lnTo>
                      <a:pt x="114" y="148"/>
                    </a:lnTo>
                    <a:lnTo>
                      <a:pt x="113" y="146"/>
                    </a:lnTo>
                    <a:lnTo>
                      <a:pt x="110" y="145"/>
                    </a:lnTo>
                    <a:lnTo>
                      <a:pt x="107" y="145"/>
                    </a:lnTo>
                    <a:lnTo>
                      <a:pt x="100" y="144"/>
                    </a:lnTo>
                    <a:lnTo>
                      <a:pt x="98" y="144"/>
                    </a:lnTo>
                    <a:lnTo>
                      <a:pt x="97" y="144"/>
                    </a:lnTo>
                    <a:lnTo>
                      <a:pt x="95" y="142"/>
                    </a:lnTo>
                    <a:lnTo>
                      <a:pt x="85" y="141"/>
                    </a:lnTo>
                    <a:lnTo>
                      <a:pt x="81" y="141"/>
                    </a:lnTo>
                    <a:lnTo>
                      <a:pt x="80" y="141"/>
                    </a:lnTo>
                    <a:lnTo>
                      <a:pt x="80" y="140"/>
                    </a:lnTo>
                    <a:lnTo>
                      <a:pt x="82" y="140"/>
                    </a:lnTo>
                    <a:lnTo>
                      <a:pt x="84" y="140"/>
                    </a:lnTo>
                    <a:lnTo>
                      <a:pt x="84" y="139"/>
                    </a:lnTo>
                    <a:lnTo>
                      <a:pt x="79" y="139"/>
                    </a:lnTo>
                    <a:lnTo>
                      <a:pt x="74" y="139"/>
                    </a:lnTo>
                    <a:lnTo>
                      <a:pt x="72" y="139"/>
                    </a:lnTo>
                    <a:lnTo>
                      <a:pt x="70" y="141"/>
                    </a:lnTo>
                    <a:lnTo>
                      <a:pt x="69" y="141"/>
                    </a:lnTo>
                    <a:lnTo>
                      <a:pt x="68" y="141"/>
                    </a:lnTo>
                    <a:lnTo>
                      <a:pt x="67" y="139"/>
                    </a:lnTo>
                    <a:lnTo>
                      <a:pt x="66" y="139"/>
                    </a:lnTo>
                    <a:lnTo>
                      <a:pt x="65" y="141"/>
                    </a:lnTo>
                    <a:lnTo>
                      <a:pt x="65" y="142"/>
                    </a:lnTo>
                    <a:lnTo>
                      <a:pt x="64" y="141"/>
                    </a:lnTo>
                    <a:lnTo>
                      <a:pt x="63" y="142"/>
                    </a:lnTo>
                    <a:lnTo>
                      <a:pt x="62" y="141"/>
                    </a:lnTo>
                    <a:lnTo>
                      <a:pt x="61" y="141"/>
                    </a:lnTo>
                    <a:lnTo>
                      <a:pt x="62" y="139"/>
                    </a:lnTo>
                    <a:lnTo>
                      <a:pt x="61" y="140"/>
                    </a:lnTo>
                    <a:lnTo>
                      <a:pt x="60" y="141"/>
                    </a:lnTo>
                    <a:lnTo>
                      <a:pt x="59" y="142"/>
                    </a:lnTo>
                    <a:lnTo>
                      <a:pt x="59" y="141"/>
                    </a:lnTo>
                    <a:lnTo>
                      <a:pt x="59" y="141"/>
                    </a:lnTo>
                    <a:lnTo>
                      <a:pt x="60" y="139"/>
                    </a:lnTo>
                    <a:lnTo>
                      <a:pt x="59" y="141"/>
                    </a:lnTo>
                    <a:lnTo>
                      <a:pt x="58" y="141"/>
                    </a:lnTo>
                    <a:lnTo>
                      <a:pt x="57" y="141"/>
                    </a:lnTo>
                    <a:lnTo>
                      <a:pt x="57" y="141"/>
                    </a:lnTo>
                    <a:lnTo>
                      <a:pt x="57" y="141"/>
                    </a:lnTo>
                    <a:lnTo>
                      <a:pt x="53" y="144"/>
                    </a:lnTo>
                    <a:lnTo>
                      <a:pt x="48" y="146"/>
                    </a:lnTo>
                    <a:lnTo>
                      <a:pt x="47" y="148"/>
                    </a:lnTo>
                    <a:lnTo>
                      <a:pt x="46" y="149"/>
                    </a:lnTo>
                    <a:lnTo>
                      <a:pt x="49" y="153"/>
                    </a:lnTo>
                    <a:lnTo>
                      <a:pt x="49" y="154"/>
                    </a:lnTo>
                    <a:lnTo>
                      <a:pt x="50" y="155"/>
                    </a:lnTo>
                    <a:lnTo>
                      <a:pt x="49" y="156"/>
                    </a:lnTo>
                    <a:lnTo>
                      <a:pt x="48" y="156"/>
                    </a:lnTo>
                    <a:lnTo>
                      <a:pt x="43" y="156"/>
                    </a:lnTo>
                    <a:lnTo>
                      <a:pt x="43" y="156"/>
                    </a:lnTo>
                    <a:lnTo>
                      <a:pt x="42" y="155"/>
                    </a:lnTo>
                    <a:lnTo>
                      <a:pt x="42" y="154"/>
                    </a:lnTo>
                    <a:lnTo>
                      <a:pt x="37" y="148"/>
                    </a:lnTo>
                    <a:lnTo>
                      <a:pt x="37" y="147"/>
                    </a:lnTo>
                    <a:lnTo>
                      <a:pt x="36" y="147"/>
                    </a:lnTo>
                    <a:lnTo>
                      <a:pt x="35" y="146"/>
                    </a:lnTo>
                    <a:lnTo>
                      <a:pt x="35" y="145"/>
                    </a:lnTo>
                    <a:lnTo>
                      <a:pt x="27" y="140"/>
                    </a:lnTo>
                    <a:lnTo>
                      <a:pt x="26" y="139"/>
                    </a:lnTo>
                    <a:lnTo>
                      <a:pt x="24" y="139"/>
                    </a:lnTo>
                    <a:lnTo>
                      <a:pt x="23" y="138"/>
                    </a:lnTo>
                    <a:lnTo>
                      <a:pt x="22" y="137"/>
                    </a:lnTo>
                    <a:lnTo>
                      <a:pt x="22" y="137"/>
                    </a:lnTo>
                    <a:lnTo>
                      <a:pt x="22" y="136"/>
                    </a:lnTo>
                    <a:lnTo>
                      <a:pt x="22" y="136"/>
                    </a:lnTo>
                    <a:lnTo>
                      <a:pt x="21" y="136"/>
                    </a:lnTo>
                    <a:lnTo>
                      <a:pt x="20" y="136"/>
                    </a:lnTo>
                    <a:lnTo>
                      <a:pt x="18" y="135"/>
                    </a:lnTo>
                    <a:lnTo>
                      <a:pt x="17" y="135"/>
                    </a:lnTo>
                    <a:lnTo>
                      <a:pt x="17" y="135"/>
                    </a:lnTo>
                    <a:lnTo>
                      <a:pt x="16" y="135"/>
                    </a:lnTo>
                    <a:lnTo>
                      <a:pt x="14" y="135"/>
                    </a:lnTo>
                    <a:lnTo>
                      <a:pt x="13" y="136"/>
                    </a:lnTo>
                    <a:lnTo>
                      <a:pt x="11" y="136"/>
                    </a:lnTo>
                    <a:lnTo>
                      <a:pt x="10" y="136"/>
                    </a:lnTo>
                    <a:lnTo>
                      <a:pt x="8" y="136"/>
                    </a:lnTo>
                    <a:lnTo>
                      <a:pt x="7" y="135"/>
                    </a:lnTo>
                    <a:lnTo>
                      <a:pt x="6" y="134"/>
                    </a:lnTo>
                    <a:lnTo>
                      <a:pt x="5" y="133"/>
                    </a:lnTo>
                    <a:lnTo>
                      <a:pt x="3" y="132"/>
                    </a:lnTo>
                    <a:lnTo>
                      <a:pt x="2" y="131"/>
                    </a:lnTo>
                    <a:lnTo>
                      <a:pt x="2" y="129"/>
                    </a:lnTo>
                    <a:lnTo>
                      <a:pt x="2" y="128"/>
                    </a:lnTo>
                    <a:lnTo>
                      <a:pt x="0" y="126"/>
                    </a:lnTo>
                    <a:lnTo>
                      <a:pt x="2" y="123"/>
                    </a:lnTo>
                    <a:lnTo>
                      <a:pt x="2" y="122"/>
                    </a:lnTo>
                    <a:lnTo>
                      <a:pt x="2" y="121"/>
                    </a:lnTo>
                    <a:lnTo>
                      <a:pt x="3" y="120"/>
                    </a:lnTo>
                    <a:lnTo>
                      <a:pt x="4" y="117"/>
                    </a:lnTo>
                    <a:lnTo>
                      <a:pt x="5" y="116"/>
                    </a:lnTo>
                    <a:lnTo>
                      <a:pt x="5" y="115"/>
                    </a:lnTo>
                    <a:lnTo>
                      <a:pt x="5" y="114"/>
                    </a:lnTo>
                    <a:lnTo>
                      <a:pt x="4" y="114"/>
                    </a:lnTo>
                    <a:lnTo>
                      <a:pt x="4" y="113"/>
                    </a:lnTo>
                    <a:lnTo>
                      <a:pt x="4" y="112"/>
                    </a:lnTo>
                    <a:lnTo>
                      <a:pt x="5" y="112"/>
                    </a:lnTo>
                    <a:lnTo>
                      <a:pt x="8" y="110"/>
                    </a:lnTo>
                    <a:lnTo>
                      <a:pt x="10" y="109"/>
                    </a:lnTo>
                    <a:lnTo>
                      <a:pt x="12" y="109"/>
                    </a:lnTo>
                    <a:lnTo>
                      <a:pt x="13" y="109"/>
                    </a:lnTo>
                    <a:lnTo>
                      <a:pt x="14" y="109"/>
                    </a:lnTo>
                    <a:lnTo>
                      <a:pt x="15" y="108"/>
                    </a:lnTo>
                    <a:lnTo>
                      <a:pt x="16" y="108"/>
                    </a:lnTo>
                    <a:lnTo>
                      <a:pt x="17" y="108"/>
                    </a:lnTo>
                    <a:lnTo>
                      <a:pt x="21" y="108"/>
                    </a:lnTo>
                    <a:lnTo>
                      <a:pt x="23" y="109"/>
                    </a:lnTo>
                    <a:lnTo>
                      <a:pt x="33" y="113"/>
                    </a:lnTo>
                    <a:lnTo>
                      <a:pt x="37" y="113"/>
                    </a:lnTo>
                    <a:lnTo>
                      <a:pt x="38" y="114"/>
                    </a:lnTo>
                    <a:lnTo>
                      <a:pt x="38" y="114"/>
                    </a:lnTo>
                    <a:lnTo>
                      <a:pt x="39" y="114"/>
                    </a:lnTo>
                    <a:lnTo>
                      <a:pt x="39" y="114"/>
                    </a:lnTo>
                    <a:lnTo>
                      <a:pt x="41" y="115"/>
                    </a:lnTo>
                    <a:lnTo>
                      <a:pt x="42" y="115"/>
                    </a:lnTo>
                    <a:lnTo>
                      <a:pt x="45" y="115"/>
                    </a:lnTo>
                    <a:lnTo>
                      <a:pt x="46" y="115"/>
                    </a:lnTo>
                    <a:lnTo>
                      <a:pt x="47" y="116"/>
                    </a:lnTo>
                    <a:lnTo>
                      <a:pt x="48" y="118"/>
                    </a:lnTo>
                    <a:lnTo>
                      <a:pt x="49" y="118"/>
                    </a:lnTo>
                    <a:lnTo>
                      <a:pt x="50" y="118"/>
                    </a:lnTo>
                    <a:lnTo>
                      <a:pt x="50" y="117"/>
                    </a:lnTo>
                    <a:lnTo>
                      <a:pt x="51" y="117"/>
                    </a:lnTo>
                    <a:lnTo>
                      <a:pt x="52" y="117"/>
                    </a:lnTo>
                    <a:lnTo>
                      <a:pt x="52" y="118"/>
                    </a:lnTo>
                    <a:lnTo>
                      <a:pt x="53" y="118"/>
                    </a:lnTo>
                    <a:lnTo>
                      <a:pt x="54" y="117"/>
                    </a:lnTo>
                    <a:lnTo>
                      <a:pt x="54" y="116"/>
                    </a:lnTo>
                    <a:lnTo>
                      <a:pt x="56" y="115"/>
                    </a:lnTo>
                    <a:lnTo>
                      <a:pt x="57" y="115"/>
                    </a:lnTo>
                    <a:lnTo>
                      <a:pt x="57" y="115"/>
                    </a:lnTo>
                    <a:lnTo>
                      <a:pt x="61" y="114"/>
                    </a:lnTo>
                    <a:lnTo>
                      <a:pt x="61" y="114"/>
                    </a:lnTo>
                    <a:lnTo>
                      <a:pt x="65" y="114"/>
                    </a:lnTo>
                    <a:lnTo>
                      <a:pt x="65" y="116"/>
                    </a:lnTo>
                    <a:lnTo>
                      <a:pt x="63" y="117"/>
                    </a:lnTo>
                    <a:lnTo>
                      <a:pt x="61" y="117"/>
                    </a:lnTo>
                    <a:lnTo>
                      <a:pt x="60" y="116"/>
                    </a:lnTo>
                    <a:lnTo>
                      <a:pt x="58" y="116"/>
                    </a:lnTo>
                    <a:lnTo>
                      <a:pt x="57" y="116"/>
                    </a:lnTo>
                    <a:lnTo>
                      <a:pt x="55" y="117"/>
                    </a:lnTo>
                    <a:lnTo>
                      <a:pt x="56" y="118"/>
                    </a:lnTo>
                    <a:lnTo>
                      <a:pt x="57" y="118"/>
                    </a:lnTo>
                    <a:lnTo>
                      <a:pt x="58" y="119"/>
                    </a:lnTo>
                    <a:lnTo>
                      <a:pt x="58" y="119"/>
                    </a:lnTo>
                    <a:lnTo>
                      <a:pt x="58" y="120"/>
                    </a:lnTo>
                    <a:lnTo>
                      <a:pt x="60" y="120"/>
                    </a:lnTo>
                    <a:lnTo>
                      <a:pt x="62" y="120"/>
                    </a:lnTo>
                    <a:lnTo>
                      <a:pt x="63" y="121"/>
                    </a:lnTo>
                    <a:lnTo>
                      <a:pt x="65" y="119"/>
                    </a:lnTo>
                    <a:lnTo>
                      <a:pt x="69" y="119"/>
                    </a:lnTo>
                    <a:lnTo>
                      <a:pt x="80" y="119"/>
                    </a:lnTo>
                    <a:lnTo>
                      <a:pt x="81" y="120"/>
                    </a:lnTo>
                    <a:lnTo>
                      <a:pt x="84" y="122"/>
                    </a:lnTo>
                    <a:lnTo>
                      <a:pt x="86" y="122"/>
                    </a:lnTo>
                    <a:lnTo>
                      <a:pt x="92" y="122"/>
                    </a:lnTo>
                    <a:lnTo>
                      <a:pt x="94" y="122"/>
                    </a:lnTo>
                    <a:lnTo>
                      <a:pt x="96" y="123"/>
                    </a:lnTo>
                    <a:lnTo>
                      <a:pt x="98" y="123"/>
                    </a:lnTo>
                    <a:lnTo>
                      <a:pt x="99" y="124"/>
                    </a:lnTo>
                    <a:lnTo>
                      <a:pt x="100" y="124"/>
                    </a:lnTo>
                    <a:lnTo>
                      <a:pt x="102" y="123"/>
                    </a:lnTo>
                    <a:lnTo>
                      <a:pt x="107" y="123"/>
                    </a:lnTo>
                    <a:lnTo>
                      <a:pt x="114" y="124"/>
                    </a:lnTo>
                    <a:lnTo>
                      <a:pt x="113" y="126"/>
                    </a:lnTo>
                    <a:lnTo>
                      <a:pt x="114" y="125"/>
                    </a:lnTo>
                    <a:lnTo>
                      <a:pt x="116" y="124"/>
                    </a:lnTo>
                    <a:lnTo>
                      <a:pt x="118" y="124"/>
                    </a:lnTo>
                    <a:lnTo>
                      <a:pt x="118" y="125"/>
                    </a:lnTo>
                    <a:lnTo>
                      <a:pt x="123" y="126"/>
                    </a:lnTo>
                    <a:lnTo>
                      <a:pt x="127" y="125"/>
                    </a:lnTo>
                    <a:lnTo>
                      <a:pt x="128" y="123"/>
                    </a:lnTo>
                    <a:lnTo>
                      <a:pt x="130" y="121"/>
                    </a:lnTo>
                    <a:lnTo>
                      <a:pt x="131" y="119"/>
                    </a:lnTo>
                    <a:lnTo>
                      <a:pt x="133" y="116"/>
                    </a:lnTo>
                    <a:lnTo>
                      <a:pt x="135" y="116"/>
                    </a:lnTo>
                    <a:lnTo>
                      <a:pt x="147" y="117"/>
                    </a:lnTo>
                    <a:lnTo>
                      <a:pt x="148" y="117"/>
                    </a:lnTo>
                    <a:lnTo>
                      <a:pt x="148" y="116"/>
                    </a:lnTo>
                    <a:lnTo>
                      <a:pt x="149" y="116"/>
                    </a:lnTo>
                    <a:lnTo>
                      <a:pt x="149" y="117"/>
                    </a:lnTo>
                    <a:lnTo>
                      <a:pt x="150" y="119"/>
                    </a:lnTo>
                    <a:lnTo>
                      <a:pt x="151" y="119"/>
                    </a:lnTo>
                    <a:lnTo>
                      <a:pt x="153" y="119"/>
                    </a:lnTo>
                    <a:lnTo>
                      <a:pt x="153" y="117"/>
                    </a:lnTo>
                    <a:lnTo>
                      <a:pt x="153" y="115"/>
                    </a:lnTo>
                    <a:lnTo>
                      <a:pt x="153" y="110"/>
                    </a:lnTo>
                    <a:lnTo>
                      <a:pt x="153" y="110"/>
                    </a:lnTo>
                    <a:lnTo>
                      <a:pt x="153" y="109"/>
                    </a:lnTo>
                    <a:lnTo>
                      <a:pt x="154" y="108"/>
                    </a:lnTo>
                    <a:lnTo>
                      <a:pt x="154" y="107"/>
                    </a:lnTo>
                    <a:lnTo>
                      <a:pt x="153" y="106"/>
                    </a:lnTo>
                    <a:lnTo>
                      <a:pt x="150" y="105"/>
                    </a:lnTo>
                    <a:lnTo>
                      <a:pt x="149" y="105"/>
                    </a:lnTo>
                    <a:lnTo>
                      <a:pt x="148" y="105"/>
                    </a:lnTo>
                    <a:lnTo>
                      <a:pt x="147" y="104"/>
                    </a:lnTo>
                    <a:lnTo>
                      <a:pt x="145" y="103"/>
                    </a:lnTo>
                    <a:lnTo>
                      <a:pt x="144" y="101"/>
                    </a:lnTo>
                    <a:lnTo>
                      <a:pt x="143" y="101"/>
                    </a:lnTo>
                    <a:lnTo>
                      <a:pt x="140" y="101"/>
                    </a:lnTo>
                    <a:lnTo>
                      <a:pt x="138" y="99"/>
                    </a:lnTo>
                    <a:lnTo>
                      <a:pt x="138" y="98"/>
                    </a:lnTo>
                    <a:lnTo>
                      <a:pt x="137" y="97"/>
                    </a:lnTo>
                    <a:lnTo>
                      <a:pt x="133" y="91"/>
                    </a:lnTo>
                    <a:lnTo>
                      <a:pt x="132" y="90"/>
                    </a:lnTo>
                    <a:lnTo>
                      <a:pt x="131" y="89"/>
                    </a:lnTo>
                    <a:lnTo>
                      <a:pt x="130" y="88"/>
                    </a:lnTo>
                    <a:lnTo>
                      <a:pt x="128" y="88"/>
                    </a:lnTo>
                    <a:lnTo>
                      <a:pt x="127" y="87"/>
                    </a:lnTo>
                    <a:lnTo>
                      <a:pt x="119" y="79"/>
                    </a:lnTo>
                    <a:lnTo>
                      <a:pt x="119" y="77"/>
                    </a:lnTo>
                    <a:lnTo>
                      <a:pt x="122" y="75"/>
                    </a:lnTo>
                    <a:lnTo>
                      <a:pt x="125" y="75"/>
                    </a:lnTo>
                    <a:lnTo>
                      <a:pt x="127" y="75"/>
                    </a:lnTo>
                    <a:lnTo>
                      <a:pt x="127" y="74"/>
                    </a:lnTo>
                    <a:lnTo>
                      <a:pt x="127" y="72"/>
                    </a:lnTo>
                    <a:lnTo>
                      <a:pt x="126" y="72"/>
                    </a:lnTo>
                    <a:lnTo>
                      <a:pt x="124" y="71"/>
                    </a:lnTo>
                    <a:lnTo>
                      <a:pt x="123" y="70"/>
                    </a:lnTo>
                    <a:lnTo>
                      <a:pt x="122" y="70"/>
                    </a:lnTo>
                    <a:lnTo>
                      <a:pt x="121" y="66"/>
                    </a:lnTo>
                    <a:lnTo>
                      <a:pt x="120" y="66"/>
                    </a:lnTo>
                    <a:lnTo>
                      <a:pt x="121" y="65"/>
                    </a:lnTo>
                    <a:lnTo>
                      <a:pt x="121" y="64"/>
                    </a:lnTo>
                    <a:lnTo>
                      <a:pt x="122" y="64"/>
                    </a:lnTo>
                    <a:lnTo>
                      <a:pt x="122" y="62"/>
                    </a:lnTo>
                    <a:lnTo>
                      <a:pt x="123" y="61"/>
                    </a:lnTo>
                    <a:lnTo>
                      <a:pt x="125" y="61"/>
                    </a:lnTo>
                    <a:lnTo>
                      <a:pt x="126" y="61"/>
                    </a:lnTo>
                    <a:lnTo>
                      <a:pt x="127" y="61"/>
                    </a:lnTo>
                    <a:lnTo>
                      <a:pt x="126" y="58"/>
                    </a:lnTo>
                    <a:lnTo>
                      <a:pt x="125" y="58"/>
                    </a:lnTo>
                    <a:lnTo>
                      <a:pt x="123" y="58"/>
                    </a:lnTo>
                    <a:lnTo>
                      <a:pt x="122" y="57"/>
                    </a:lnTo>
                    <a:lnTo>
                      <a:pt x="122" y="56"/>
                    </a:lnTo>
                    <a:lnTo>
                      <a:pt x="122" y="54"/>
                    </a:lnTo>
                    <a:lnTo>
                      <a:pt x="122" y="53"/>
                    </a:lnTo>
                    <a:lnTo>
                      <a:pt x="123" y="54"/>
                    </a:lnTo>
                    <a:lnTo>
                      <a:pt x="124" y="54"/>
                    </a:lnTo>
                    <a:lnTo>
                      <a:pt x="125" y="54"/>
                    </a:lnTo>
                    <a:lnTo>
                      <a:pt x="126" y="54"/>
                    </a:lnTo>
                    <a:lnTo>
                      <a:pt x="126" y="53"/>
                    </a:lnTo>
                    <a:lnTo>
                      <a:pt x="126" y="53"/>
                    </a:lnTo>
                    <a:lnTo>
                      <a:pt x="126" y="51"/>
                    </a:lnTo>
                    <a:lnTo>
                      <a:pt x="127" y="51"/>
                    </a:lnTo>
                    <a:lnTo>
                      <a:pt x="127" y="52"/>
                    </a:lnTo>
                    <a:lnTo>
                      <a:pt x="128" y="52"/>
                    </a:lnTo>
                    <a:lnTo>
                      <a:pt x="129" y="52"/>
                    </a:lnTo>
                    <a:lnTo>
                      <a:pt x="127" y="49"/>
                    </a:lnTo>
                    <a:lnTo>
                      <a:pt x="127" y="48"/>
                    </a:lnTo>
                    <a:lnTo>
                      <a:pt x="123" y="48"/>
                    </a:lnTo>
                    <a:lnTo>
                      <a:pt x="122" y="48"/>
                    </a:lnTo>
                    <a:lnTo>
                      <a:pt x="122" y="47"/>
                    </a:lnTo>
                    <a:lnTo>
                      <a:pt x="121" y="45"/>
                    </a:lnTo>
                    <a:lnTo>
                      <a:pt x="119" y="44"/>
                    </a:lnTo>
                    <a:lnTo>
                      <a:pt x="115" y="43"/>
                    </a:lnTo>
                    <a:lnTo>
                      <a:pt x="111" y="40"/>
                    </a:lnTo>
                    <a:lnTo>
                      <a:pt x="109" y="40"/>
                    </a:lnTo>
                    <a:lnTo>
                      <a:pt x="109" y="40"/>
                    </a:lnTo>
                    <a:lnTo>
                      <a:pt x="106" y="37"/>
                    </a:lnTo>
                    <a:lnTo>
                      <a:pt x="105" y="37"/>
                    </a:lnTo>
                    <a:lnTo>
                      <a:pt x="105" y="37"/>
                    </a:lnTo>
                    <a:lnTo>
                      <a:pt x="100" y="35"/>
                    </a:lnTo>
                    <a:lnTo>
                      <a:pt x="100" y="35"/>
                    </a:lnTo>
                    <a:lnTo>
                      <a:pt x="98" y="35"/>
                    </a:lnTo>
                    <a:lnTo>
                      <a:pt x="97" y="35"/>
                    </a:lnTo>
                    <a:lnTo>
                      <a:pt x="96" y="35"/>
                    </a:lnTo>
                    <a:lnTo>
                      <a:pt x="96" y="36"/>
                    </a:lnTo>
                    <a:lnTo>
                      <a:pt x="96" y="36"/>
                    </a:lnTo>
                    <a:lnTo>
                      <a:pt x="95" y="36"/>
                    </a:lnTo>
                    <a:lnTo>
                      <a:pt x="93" y="35"/>
                    </a:lnTo>
                    <a:lnTo>
                      <a:pt x="92" y="35"/>
                    </a:lnTo>
                    <a:lnTo>
                      <a:pt x="91" y="34"/>
                    </a:lnTo>
                    <a:lnTo>
                      <a:pt x="89" y="35"/>
                    </a:lnTo>
                    <a:lnTo>
                      <a:pt x="86" y="35"/>
                    </a:lnTo>
                    <a:lnTo>
                      <a:pt x="79" y="35"/>
                    </a:lnTo>
                    <a:lnTo>
                      <a:pt x="78" y="35"/>
                    </a:lnTo>
                    <a:lnTo>
                      <a:pt x="77" y="35"/>
                    </a:lnTo>
                    <a:lnTo>
                      <a:pt x="76" y="35"/>
                    </a:lnTo>
                    <a:lnTo>
                      <a:pt x="75" y="33"/>
                    </a:lnTo>
                    <a:lnTo>
                      <a:pt x="74" y="33"/>
                    </a:lnTo>
                    <a:lnTo>
                      <a:pt x="74" y="32"/>
                    </a:lnTo>
                    <a:lnTo>
                      <a:pt x="73" y="31"/>
                    </a:lnTo>
                    <a:lnTo>
                      <a:pt x="73" y="29"/>
                    </a:lnTo>
                    <a:lnTo>
                      <a:pt x="73" y="28"/>
                    </a:lnTo>
                    <a:lnTo>
                      <a:pt x="75" y="24"/>
                    </a:lnTo>
                    <a:lnTo>
                      <a:pt x="76" y="23"/>
                    </a:lnTo>
                    <a:lnTo>
                      <a:pt x="80" y="22"/>
                    </a:lnTo>
                    <a:lnTo>
                      <a:pt x="80" y="21"/>
                    </a:lnTo>
                    <a:lnTo>
                      <a:pt x="76" y="21"/>
                    </a:lnTo>
                    <a:lnTo>
                      <a:pt x="78" y="20"/>
                    </a:lnTo>
                    <a:lnTo>
                      <a:pt x="79" y="20"/>
                    </a:lnTo>
                    <a:lnTo>
                      <a:pt x="80" y="20"/>
                    </a:lnTo>
                    <a:lnTo>
                      <a:pt x="82" y="20"/>
                    </a:lnTo>
                    <a:lnTo>
                      <a:pt x="90" y="16"/>
                    </a:lnTo>
                    <a:lnTo>
                      <a:pt x="93" y="13"/>
                    </a:lnTo>
                    <a:lnTo>
                      <a:pt x="94" y="12"/>
                    </a:lnTo>
                    <a:lnTo>
                      <a:pt x="95" y="13"/>
                    </a:lnTo>
                    <a:lnTo>
                      <a:pt x="96" y="13"/>
                    </a:lnTo>
                    <a:lnTo>
                      <a:pt x="98" y="13"/>
                    </a:lnTo>
                    <a:lnTo>
                      <a:pt x="99" y="13"/>
                    </a:lnTo>
                    <a:lnTo>
                      <a:pt x="100" y="13"/>
                    </a:lnTo>
                    <a:lnTo>
                      <a:pt x="102" y="14"/>
                    </a:lnTo>
                    <a:lnTo>
                      <a:pt x="103" y="14"/>
                    </a:lnTo>
                    <a:lnTo>
                      <a:pt x="103" y="13"/>
                    </a:lnTo>
                    <a:lnTo>
                      <a:pt x="105" y="13"/>
                    </a:lnTo>
                    <a:lnTo>
                      <a:pt x="105" y="13"/>
                    </a:lnTo>
                    <a:lnTo>
                      <a:pt x="107" y="13"/>
                    </a:lnTo>
                    <a:lnTo>
                      <a:pt x="108" y="13"/>
                    </a:lnTo>
                    <a:lnTo>
                      <a:pt x="109" y="14"/>
                    </a:lnTo>
                    <a:lnTo>
                      <a:pt x="109" y="13"/>
                    </a:lnTo>
                    <a:lnTo>
                      <a:pt x="110" y="13"/>
                    </a:lnTo>
                    <a:lnTo>
                      <a:pt x="112" y="13"/>
                    </a:lnTo>
                    <a:lnTo>
                      <a:pt x="114" y="13"/>
                    </a:lnTo>
                    <a:lnTo>
                      <a:pt x="115" y="12"/>
                    </a:lnTo>
                    <a:lnTo>
                      <a:pt x="118" y="12"/>
                    </a:lnTo>
                    <a:lnTo>
                      <a:pt x="120" y="11"/>
                    </a:lnTo>
                    <a:lnTo>
                      <a:pt x="122" y="11"/>
                    </a:lnTo>
                    <a:lnTo>
                      <a:pt x="130" y="13"/>
                    </a:lnTo>
                    <a:lnTo>
                      <a:pt x="131" y="14"/>
                    </a:lnTo>
                    <a:lnTo>
                      <a:pt x="133" y="15"/>
                    </a:lnTo>
                    <a:lnTo>
                      <a:pt x="137" y="16"/>
                    </a:lnTo>
                    <a:lnTo>
                      <a:pt x="137" y="17"/>
                    </a:lnTo>
                    <a:lnTo>
                      <a:pt x="139" y="18"/>
                    </a:lnTo>
                    <a:lnTo>
                      <a:pt x="140" y="20"/>
                    </a:lnTo>
                    <a:lnTo>
                      <a:pt x="143" y="21"/>
                    </a:lnTo>
                    <a:lnTo>
                      <a:pt x="144" y="20"/>
                    </a:lnTo>
                    <a:lnTo>
                      <a:pt x="145" y="21"/>
                    </a:lnTo>
                    <a:lnTo>
                      <a:pt x="147" y="22"/>
                    </a:lnTo>
                    <a:lnTo>
                      <a:pt x="149" y="22"/>
                    </a:lnTo>
                    <a:lnTo>
                      <a:pt x="150" y="22"/>
                    </a:lnTo>
                    <a:lnTo>
                      <a:pt x="150" y="22"/>
                    </a:lnTo>
                    <a:lnTo>
                      <a:pt x="154" y="26"/>
                    </a:lnTo>
                    <a:lnTo>
                      <a:pt x="154" y="26"/>
                    </a:lnTo>
                    <a:lnTo>
                      <a:pt x="153" y="26"/>
                    </a:lnTo>
                    <a:lnTo>
                      <a:pt x="153" y="26"/>
                    </a:lnTo>
                    <a:lnTo>
                      <a:pt x="153" y="28"/>
                    </a:lnTo>
                    <a:lnTo>
                      <a:pt x="155" y="29"/>
                    </a:lnTo>
                    <a:lnTo>
                      <a:pt x="155" y="28"/>
                    </a:lnTo>
                    <a:lnTo>
                      <a:pt x="156" y="26"/>
                    </a:lnTo>
                    <a:lnTo>
                      <a:pt x="155" y="27"/>
                    </a:lnTo>
                    <a:lnTo>
                      <a:pt x="155" y="26"/>
                    </a:lnTo>
                    <a:lnTo>
                      <a:pt x="155" y="26"/>
                    </a:lnTo>
                    <a:lnTo>
                      <a:pt x="155" y="25"/>
                    </a:lnTo>
                    <a:lnTo>
                      <a:pt x="157" y="26"/>
                    </a:lnTo>
                    <a:lnTo>
                      <a:pt x="158" y="26"/>
                    </a:lnTo>
                    <a:lnTo>
                      <a:pt x="159" y="25"/>
                    </a:lnTo>
                    <a:lnTo>
                      <a:pt x="160" y="24"/>
                    </a:lnTo>
                    <a:lnTo>
                      <a:pt x="161" y="23"/>
                    </a:lnTo>
                    <a:lnTo>
                      <a:pt x="162" y="23"/>
                    </a:lnTo>
                    <a:lnTo>
                      <a:pt x="163" y="24"/>
                    </a:lnTo>
                    <a:lnTo>
                      <a:pt x="162" y="26"/>
                    </a:lnTo>
                    <a:lnTo>
                      <a:pt x="163" y="26"/>
                    </a:lnTo>
                    <a:lnTo>
                      <a:pt x="165" y="26"/>
                    </a:lnTo>
                    <a:lnTo>
                      <a:pt x="167" y="26"/>
                    </a:lnTo>
                    <a:lnTo>
                      <a:pt x="168" y="26"/>
                    </a:lnTo>
                    <a:lnTo>
                      <a:pt x="169" y="26"/>
                    </a:lnTo>
                    <a:lnTo>
                      <a:pt x="170" y="28"/>
                    </a:lnTo>
                    <a:lnTo>
                      <a:pt x="171" y="28"/>
                    </a:lnTo>
                    <a:lnTo>
                      <a:pt x="173" y="28"/>
                    </a:lnTo>
                    <a:lnTo>
                      <a:pt x="174" y="28"/>
                    </a:lnTo>
                    <a:lnTo>
                      <a:pt x="174" y="29"/>
                    </a:lnTo>
                    <a:lnTo>
                      <a:pt x="175" y="29"/>
                    </a:lnTo>
                    <a:lnTo>
                      <a:pt x="175" y="30"/>
                    </a:lnTo>
                    <a:lnTo>
                      <a:pt x="176" y="30"/>
                    </a:lnTo>
                    <a:lnTo>
                      <a:pt x="177" y="30"/>
                    </a:lnTo>
                    <a:lnTo>
                      <a:pt x="177" y="29"/>
                    </a:lnTo>
                    <a:lnTo>
                      <a:pt x="178" y="29"/>
                    </a:lnTo>
                    <a:lnTo>
                      <a:pt x="179" y="28"/>
                    </a:lnTo>
                    <a:lnTo>
                      <a:pt x="179" y="27"/>
                    </a:lnTo>
                    <a:lnTo>
                      <a:pt x="182" y="27"/>
                    </a:lnTo>
                    <a:lnTo>
                      <a:pt x="185" y="28"/>
                    </a:lnTo>
                    <a:lnTo>
                      <a:pt x="187" y="29"/>
                    </a:lnTo>
                    <a:lnTo>
                      <a:pt x="188" y="29"/>
                    </a:lnTo>
                    <a:lnTo>
                      <a:pt x="188" y="30"/>
                    </a:lnTo>
                    <a:lnTo>
                      <a:pt x="187" y="31"/>
                    </a:lnTo>
                    <a:lnTo>
                      <a:pt x="186" y="31"/>
                    </a:lnTo>
                    <a:lnTo>
                      <a:pt x="184" y="31"/>
                    </a:lnTo>
                    <a:lnTo>
                      <a:pt x="184" y="32"/>
                    </a:lnTo>
                    <a:lnTo>
                      <a:pt x="186" y="32"/>
                    </a:lnTo>
                    <a:lnTo>
                      <a:pt x="187" y="31"/>
                    </a:lnTo>
                    <a:lnTo>
                      <a:pt x="188" y="31"/>
                    </a:lnTo>
                    <a:lnTo>
                      <a:pt x="189" y="33"/>
                    </a:lnTo>
                    <a:lnTo>
                      <a:pt x="190" y="33"/>
                    </a:lnTo>
                    <a:lnTo>
                      <a:pt x="191" y="33"/>
                    </a:lnTo>
                    <a:lnTo>
                      <a:pt x="191" y="32"/>
                    </a:lnTo>
                    <a:lnTo>
                      <a:pt x="191" y="31"/>
                    </a:lnTo>
                    <a:lnTo>
                      <a:pt x="189" y="31"/>
                    </a:lnTo>
                    <a:lnTo>
                      <a:pt x="188" y="31"/>
                    </a:lnTo>
                    <a:lnTo>
                      <a:pt x="188" y="30"/>
                    </a:lnTo>
                    <a:lnTo>
                      <a:pt x="188" y="29"/>
                    </a:lnTo>
                    <a:lnTo>
                      <a:pt x="189" y="29"/>
                    </a:lnTo>
                    <a:lnTo>
                      <a:pt x="190" y="29"/>
                    </a:lnTo>
                    <a:lnTo>
                      <a:pt x="192" y="29"/>
                    </a:lnTo>
                    <a:lnTo>
                      <a:pt x="195" y="29"/>
                    </a:lnTo>
                    <a:close/>
                    <a:moveTo>
                      <a:pt x="61" y="151"/>
                    </a:moveTo>
                    <a:lnTo>
                      <a:pt x="62" y="151"/>
                    </a:lnTo>
                    <a:lnTo>
                      <a:pt x="64" y="151"/>
                    </a:lnTo>
                    <a:lnTo>
                      <a:pt x="65" y="152"/>
                    </a:lnTo>
                    <a:lnTo>
                      <a:pt x="65" y="153"/>
                    </a:lnTo>
                    <a:lnTo>
                      <a:pt x="64" y="154"/>
                    </a:lnTo>
                    <a:lnTo>
                      <a:pt x="62" y="154"/>
                    </a:lnTo>
                    <a:lnTo>
                      <a:pt x="60" y="154"/>
                    </a:lnTo>
                    <a:lnTo>
                      <a:pt x="58" y="154"/>
                    </a:lnTo>
                    <a:lnTo>
                      <a:pt x="57" y="153"/>
                    </a:lnTo>
                    <a:lnTo>
                      <a:pt x="56" y="151"/>
                    </a:lnTo>
                    <a:lnTo>
                      <a:pt x="56" y="150"/>
                    </a:lnTo>
                    <a:lnTo>
                      <a:pt x="57" y="150"/>
                    </a:lnTo>
                    <a:lnTo>
                      <a:pt x="57" y="150"/>
                    </a:lnTo>
                    <a:lnTo>
                      <a:pt x="58" y="150"/>
                    </a:lnTo>
                    <a:lnTo>
                      <a:pt x="58" y="151"/>
                    </a:lnTo>
                    <a:lnTo>
                      <a:pt x="59" y="151"/>
                    </a:lnTo>
                    <a:lnTo>
                      <a:pt x="61" y="151"/>
                    </a:lnTo>
                    <a:close/>
                    <a:moveTo>
                      <a:pt x="49" y="111"/>
                    </a:moveTo>
                    <a:lnTo>
                      <a:pt x="51" y="110"/>
                    </a:lnTo>
                    <a:lnTo>
                      <a:pt x="53" y="110"/>
                    </a:lnTo>
                    <a:lnTo>
                      <a:pt x="55" y="111"/>
                    </a:lnTo>
                    <a:lnTo>
                      <a:pt x="55" y="113"/>
                    </a:lnTo>
                    <a:lnTo>
                      <a:pt x="53" y="114"/>
                    </a:lnTo>
                    <a:lnTo>
                      <a:pt x="51" y="114"/>
                    </a:lnTo>
                    <a:lnTo>
                      <a:pt x="49" y="113"/>
                    </a:lnTo>
                    <a:lnTo>
                      <a:pt x="49" y="111"/>
                    </a:lnTo>
                    <a:close/>
                    <a:moveTo>
                      <a:pt x="117" y="0"/>
                    </a:moveTo>
                    <a:lnTo>
                      <a:pt x="119" y="0"/>
                    </a:lnTo>
                    <a:lnTo>
                      <a:pt x="120" y="0"/>
                    </a:lnTo>
                    <a:lnTo>
                      <a:pt x="122" y="1"/>
                    </a:lnTo>
                    <a:lnTo>
                      <a:pt x="123" y="2"/>
                    </a:lnTo>
                    <a:lnTo>
                      <a:pt x="130" y="5"/>
                    </a:lnTo>
                    <a:lnTo>
                      <a:pt x="133" y="6"/>
                    </a:lnTo>
                    <a:lnTo>
                      <a:pt x="132" y="9"/>
                    </a:lnTo>
                    <a:lnTo>
                      <a:pt x="131" y="8"/>
                    </a:lnTo>
                    <a:lnTo>
                      <a:pt x="125" y="7"/>
                    </a:lnTo>
                    <a:lnTo>
                      <a:pt x="122" y="6"/>
                    </a:lnTo>
                    <a:lnTo>
                      <a:pt x="118" y="5"/>
                    </a:lnTo>
                    <a:lnTo>
                      <a:pt x="118" y="5"/>
                    </a:lnTo>
                    <a:lnTo>
                      <a:pt x="117" y="5"/>
                    </a:lnTo>
                    <a:lnTo>
                      <a:pt x="116" y="5"/>
                    </a:lnTo>
                    <a:lnTo>
                      <a:pt x="115" y="5"/>
                    </a:lnTo>
                    <a:lnTo>
                      <a:pt x="114" y="5"/>
                    </a:lnTo>
                    <a:lnTo>
                      <a:pt x="112" y="5"/>
                    </a:lnTo>
                    <a:lnTo>
                      <a:pt x="110" y="4"/>
                    </a:lnTo>
                    <a:lnTo>
                      <a:pt x="109" y="2"/>
                    </a:lnTo>
                    <a:lnTo>
                      <a:pt x="109" y="2"/>
                    </a:lnTo>
                    <a:lnTo>
                      <a:pt x="110" y="2"/>
                    </a:lnTo>
                    <a:lnTo>
                      <a:pt x="114" y="1"/>
                    </a:lnTo>
                    <a:lnTo>
                      <a:pt x="117" y="0"/>
                    </a:lnTo>
                    <a:close/>
                    <a:moveTo>
                      <a:pt x="87" y="92"/>
                    </a:moveTo>
                    <a:lnTo>
                      <a:pt x="87" y="91"/>
                    </a:lnTo>
                    <a:lnTo>
                      <a:pt x="86" y="91"/>
                    </a:lnTo>
                    <a:lnTo>
                      <a:pt x="86" y="90"/>
                    </a:lnTo>
                    <a:lnTo>
                      <a:pt x="85" y="89"/>
                    </a:lnTo>
                    <a:lnTo>
                      <a:pt x="85" y="88"/>
                    </a:lnTo>
                    <a:lnTo>
                      <a:pt x="85" y="88"/>
                    </a:lnTo>
                    <a:lnTo>
                      <a:pt x="86" y="87"/>
                    </a:lnTo>
                    <a:lnTo>
                      <a:pt x="87" y="86"/>
                    </a:lnTo>
                    <a:lnTo>
                      <a:pt x="88" y="85"/>
                    </a:lnTo>
                    <a:lnTo>
                      <a:pt x="90" y="85"/>
                    </a:lnTo>
                    <a:lnTo>
                      <a:pt x="92" y="85"/>
                    </a:lnTo>
                    <a:lnTo>
                      <a:pt x="102" y="89"/>
                    </a:lnTo>
                    <a:lnTo>
                      <a:pt x="107" y="91"/>
                    </a:lnTo>
                    <a:lnTo>
                      <a:pt x="112" y="94"/>
                    </a:lnTo>
                    <a:lnTo>
                      <a:pt x="117" y="96"/>
                    </a:lnTo>
                    <a:lnTo>
                      <a:pt x="119" y="98"/>
                    </a:lnTo>
                    <a:lnTo>
                      <a:pt x="120" y="100"/>
                    </a:lnTo>
                    <a:lnTo>
                      <a:pt x="120" y="102"/>
                    </a:lnTo>
                    <a:lnTo>
                      <a:pt x="120" y="104"/>
                    </a:lnTo>
                    <a:lnTo>
                      <a:pt x="119" y="106"/>
                    </a:lnTo>
                    <a:lnTo>
                      <a:pt x="118" y="106"/>
                    </a:lnTo>
                    <a:lnTo>
                      <a:pt x="118" y="106"/>
                    </a:lnTo>
                    <a:lnTo>
                      <a:pt x="117" y="104"/>
                    </a:lnTo>
                    <a:lnTo>
                      <a:pt x="117" y="103"/>
                    </a:lnTo>
                    <a:lnTo>
                      <a:pt x="116" y="103"/>
                    </a:lnTo>
                    <a:lnTo>
                      <a:pt x="114" y="103"/>
                    </a:lnTo>
                    <a:lnTo>
                      <a:pt x="108" y="101"/>
                    </a:lnTo>
                    <a:lnTo>
                      <a:pt x="105" y="101"/>
                    </a:lnTo>
                    <a:lnTo>
                      <a:pt x="104" y="101"/>
                    </a:lnTo>
                    <a:lnTo>
                      <a:pt x="97" y="97"/>
                    </a:lnTo>
                    <a:lnTo>
                      <a:pt x="91" y="95"/>
                    </a:lnTo>
                    <a:lnTo>
                      <a:pt x="89" y="94"/>
                    </a:lnTo>
                    <a:lnTo>
                      <a:pt x="87" y="9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42" name="Freeform 8">
                <a:extLst>
                  <a:ext uri="{FF2B5EF4-FFF2-40B4-BE49-F238E27FC236}">
                    <a16:creationId xmlns:a16="http://schemas.microsoft.com/office/drawing/2014/main" id="{57753FF4-A23D-F529-078C-9850170728C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915140" y="3124210"/>
                <a:ext cx="411162" cy="285751"/>
              </a:xfrm>
              <a:custGeom>
                <a:avLst/>
                <a:gdLst>
                  <a:gd name="T0" fmla="*/ 252 w 259"/>
                  <a:gd name="T1" fmla="*/ 120 h 180"/>
                  <a:gd name="T2" fmla="*/ 243 w 259"/>
                  <a:gd name="T3" fmla="*/ 122 h 180"/>
                  <a:gd name="T4" fmla="*/ 230 w 259"/>
                  <a:gd name="T5" fmla="*/ 124 h 180"/>
                  <a:gd name="T6" fmla="*/ 204 w 259"/>
                  <a:gd name="T7" fmla="*/ 115 h 180"/>
                  <a:gd name="T8" fmla="*/ 191 w 259"/>
                  <a:gd name="T9" fmla="*/ 114 h 180"/>
                  <a:gd name="T10" fmla="*/ 170 w 259"/>
                  <a:gd name="T11" fmla="*/ 114 h 180"/>
                  <a:gd name="T12" fmla="*/ 154 w 259"/>
                  <a:gd name="T13" fmla="*/ 111 h 180"/>
                  <a:gd name="T14" fmla="*/ 142 w 259"/>
                  <a:gd name="T15" fmla="*/ 116 h 180"/>
                  <a:gd name="T16" fmla="*/ 132 w 259"/>
                  <a:gd name="T17" fmla="*/ 128 h 180"/>
                  <a:gd name="T18" fmla="*/ 113 w 259"/>
                  <a:gd name="T19" fmla="*/ 129 h 180"/>
                  <a:gd name="T20" fmla="*/ 104 w 259"/>
                  <a:gd name="T21" fmla="*/ 128 h 180"/>
                  <a:gd name="T22" fmla="*/ 103 w 259"/>
                  <a:gd name="T23" fmla="*/ 120 h 180"/>
                  <a:gd name="T24" fmla="*/ 92 w 259"/>
                  <a:gd name="T25" fmla="*/ 116 h 180"/>
                  <a:gd name="T26" fmla="*/ 85 w 259"/>
                  <a:gd name="T27" fmla="*/ 120 h 180"/>
                  <a:gd name="T28" fmla="*/ 77 w 259"/>
                  <a:gd name="T29" fmla="*/ 126 h 180"/>
                  <a:gd name="T30" fmla="*/ 67 w 259"/>
                  <a:gd name="T31" fmla="*/ 123 h 180"/>
                  <a:gd name="T32" fmla="*/ 66 w 259"/>
                  <a:gd name="T33" fmla="*/ 130 h 180"/>
                  <a:gd name="T34" fmla="*/ 55 w 259"/>
                  <a:gd name="T35" fmla="*/ 154 h 180"/>
                  <a:gd name="T36" fmla="*/ 51 w 259"/>
                  <a:gd name="T37" fmla="*/ 159 h 180"/>
                  <a:gd name="T38" fmla="*/ 45 w 259"/>
                  <a:gd name="T39" fmla="*/ 172 h 180"/>
                  <a:gd name="T40" fmla="*/ 26 w 259"/>
                  <a:gd name="T41" fmla="*/ 164 h 180"/>
                  <a:gd name="T42" fmla="*/ 24 w 259"/>
                  <a:gd name="T43" fmla="*/ 152 h 180"/>
                  <a:gd name="T44" fmla="*/ 17 w 259"/>
                  <a:gd name="T45" fmla="*/ 136 h 180"/>
                  <a:gd name="T46" fmla="*/ 21 w 259"/>
                  <a:gd name="T47" fmla="*/ 122 h 180"/>
                  <a:gd name="T48" fmla="*/ 7 w 259"/>
                  <a:gd name="T49" fmla="*/ 114 h 180"/>
                  <a:gd name="T50" fmla="*/ 1 w 259"/>
                  <a:gd name="T51" fmla="*/ 100 h 180"/>
                  <a:gd name="T52" fmla="*/ 19 w 259"/>
                  <a:gd name="T53" fmla="*/ 93 h 180"/>
                  <a:gd name="T54" fmla="*/ 17 w 259"/>
                  <a:gd name="T55" fmla="*/ 77 h 180"/>
                  <a:gd name="T56" fmla="*/ 15 w 259"/>
                  <a:gd name="T57" fmla="*/ 72 h 180"/>
                  <a:gd name="T58" fmla="*/ 25 w 259"/>
                  <a:gd name="T59" fmla="*/ 54 h 180"/>
                  <a:gd name="T60" fmla="*/ 20 w 259"/>
                  <a:gd name="T61" fmla="*/ 41 h 180"/>
                  <a:gd name="T62" fmla="*/ 19 w 259"/>
                  <a:gd name="T63" fmla="*/ 19 h 180"/>
                  <a:gd name="T64" fmla="*/ 17 w 259"/>
                  <a:gd name="T65" fmla="*/ 11 h 180"/>
                  <a:gd name="T66" fmla="*/ 24 w 259"/>
                  <a:gd name="T67" fmla="*/ 6 h 180"/>
                  <a:gd name="T68" fmla="*/ 29 w 259"/>
                  <a:gd name="T69" fmla="*/ 2 h 180"/>
                  <a:gd name="T70" fmla="*/ 56 w 259"/>
                  <a:gd name="T71" fmla="*/ 8 h 180"/>
                  <a:gd name="T72" fmla="*/ 60 w 259"/>
                  <a:gd name="T73" fmla="*/ 6 h 180"/>
                  <a:gd name="T74" fmla="*/ 68 w 259"/>
                  <a:gd name="T75" fmla="*/ 1 h 180"/>
                  <a:gd name="T76" fmla="*/ 76 w 259"/>
                  <a:gd name="T77" fmla="*/ 2 h 180"/>
                  <a:gd name="T78" fmla="*/ 90 w 259"/>
                  <a:gd name="T79" fmla="*/ 8 h 180"/>
                  <a:gd name="T80" fmla="*/ 109 w 259"/>
                  <a:gd name="T81" fmla="*/ 11 h 180"/>
                  <a:gd name="T82" fmla="*/ 134 w 259"/>
                  <a:gd name="T83" fmla="*/ 23 h 180"/>
                  <a:gd name="T84" fmla="*/ 148 w 259"/>
                  <a:gd name="T85" fmla="*/ 20 h 180"/>
                  <a:gd name="T86" fmla="*/ 153 w 259"/>
                  <a:gd name="T87" fmla="*/ 39 h 180"/>
                  <a:gd name="T88" fmla="*/ 174 w 259"/>
                  <a:gd name="T89" fmla="*/ 46 h 180"/>
                  <a:gd name="T90" fmla="*/ 184 w 259"/>
                  <a:gd name="T91" fmla="*/ 46 h 180"/>
                  <a:gd name="T92" fmla="*/ 198 w 259"/>
                  <a:gd name="T93" fmla="*/ 43 h 180"/>
                  <a:gd name="T94" fmla="*/ 203 w 259"/>
                  <a:gd name="T95" fmla="*/ 50 h 180"/>
                  <a:gd name="T96" fmla="*/ 183 w 259"/>
                  <a:gd name="T97" fmla="*/ 56 h 180"/>
                  <a:gd name="T98" fmla="*/ 171 w 259"/>
                  <a:gd name="T99" fmla="*/ 64 h 180"/>
                  <a:gd name="T100" fmla="*/ 181 w 259"/>
                  <a:gd name="T101" fmla="*/ 63 h 180"/>
                  <a:gd name="T102" fmla="*/ 202 w 259"/>
                  <a:gd name="T103" fmla="*/ 70 h 180"/>
                  <a:gd name="T104" fmla="*/ 209 w 259"/>
                  <a:gd name="T105" fmla="*/ 71 h 180"/>
                  <a:gd name="T106" fmla="*/ 215 w 259"/>
                  <a:gd name="T107" fmla="*/ 69 h 180"/>
                  <a:gd name="T108" fmla="*/ 228 w 259"/>
                  <a:gd name="T109" fmla="*/ 72 h 180"/>
                  <a:gd name="T110" fmla="*/ 252 w 259"/>
                  <a:gd name="T111" fmla="*/ 90 h 180"/>
                  <a:gd name="T112" fmla="*/ 34 w 259"/>
                  <a:gd name="T113" fmla="*/ 176 h 180"/>
                  <a:gd name="T114" fmla="*/ 243 w 259"/>
                  <a:gd name="T115" fmla="*/ 133 h 180"/>
                  <a:gd name="T116" fmla="*/ 239 w 259"/>
                  <a:gd name="T117" fmla="*/ 137 h 180"/>
                  <a:gd name="T118" fmla="*/ 234 w 259"/>
                  <a:gd name="T119" fmla="*/ 132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59" h="180">
                    <a:moveTo>
                      <a:pt x="259" y="108"/>
                    </a:moveTo>
                    <a:lnTo>
                      <a:pt x="256" y="113"/>
                    </a:lnTo>
                    <a:lnTo>
                      <a:pt x="255" y="113"/>
                    </a:lnTo>
                    <a:lnTo>
                      <a:pt x="255" y="114"/>
                    </a:lnTo>
                    <a:lnTo>
                      <a:pt x="254" y="115"/>
                    </a:lnTo>
                    <a:lnTo>
                      <a:pt x="254" y="117"/>
                    </a:lnTo>
                    <a:lnTo>
                      <a:pt x="254" y="118"/>
                    </a:lnTo>
                    <a:lnTo>
                      <a:pt x="253" y="120"/>
                    </a:lnTo>
                    <a:lnTo>
                      <a:pt x="252" y="120"/>
                    </a:lnTo>
                    <a:lnTo>
                      <a:pt x="251" y="120"/>
                    </a:lnTo>
                    <a:lnTo>
                      <a:pt x="249" y="120"/>
                    </a:lnTo>
                    <a:lnTo>
                      <a:pt x="248" y="120"/>
                    </a:lnTo>
                    <a:lnTo>
                      <a:pt x="245" y="118"/>
                    </a:lnTo>
                    <a:lnTo>
                      <a:pt x="244" y="117"/>
                    </a:lnTo>
                    <a:lnTo>
                      <a:pt x="243" y="118"/>
                    </a:lnTo>
                    <a:lnTo>
                      <a:pt x="243" y="120"/>
                    </a:lnTo>
                    <a:lnTo>
                      <a:pt x="244" y="121"/>
                    </a:lnTo>
                    <a:lnTo>
                      <a:pt x="243" y="122"/>
                    </a:lnTo>
                    <a:lnTo>
                      <a:pt x="242" y="124"/>
                    </a:lnTo>
                    <a:lnTo>
                      <a:pt x="241" y="124"/>
                    </a:lnTo>
                    <a:lnTo>
                      <a:pt x="240" y="129"/>
                    </a:lnTo>
                    <a:lnTo>
                      <a:pt x="240" y="130"/>
                    </a:lnTo>
                    <a:lnTo>
                      <a:pt x="239" y="130"/>
                    </a:lnTo>
                    <a:lnTo>
                      <a:pt x="233" y="131"/>
                    </a:lnTo>
                    <a:lnTo>
                      <a:pt x="232" y="130"/>
                    </a:lnTo>
                    <a:lnTo>
                      <a:pt x="231" y="128"/>
                    </a:lnTo>
                    <a:lnTo>
                      <a:pt x="230" y="124"/>
                    </a:lnTo>
                    <a:lnTo>
                      <a:pt x="227" y="120"/>
                    </a:lnTo>
                    <a:lnTo>
                      <a:pt x="226" y="118"/>
                    </a:lnTo>
                    <a:lnTo>
                      <a:pt x="223" y="116"/>
                    </a:lnTo>
                    <a:lnTo>
                      <a:pt x="220" y="116"/>
                    </a:lnTo>
                    <a:lnTo>
                      <a:pt x="217" y="115"/>
                    </a:lnTo>
                    <a:lnTo>
                      <a:pt x="213" y="116"/>
                    </a:lnTo>
                    <a:lnTo>
                      <a:pt x="209" y="116"/>
                    </a:lnTo>
                    <a:lnTo>
                      <a:pt x="207" y="116"/>
                    </a:lnTo>
                    <a:lnTo>
                      <a:pt x="204" y="115"/>
                    </a:lnTo>
                    <a:lnTo>
                      <a:pt x="203" y="115"/>
                    </a:lnTo>
                    <a:lnTo>
                      <a:pt x="201" y="115"/>
                    </a:lnTo>
                    <a:lnTo>
                      <a:pt x="200" y="113"/>
                    </a:lnTo>
                    <a:lnTo>
                      <a:pt x="198" y="112"/>
                    </a:lnTo>
                    <a:lnTo>
                      <a:pt x="196" y="112"/>
                    </a:lnTo>
                    <a:lnTo>
                      <a:pt x="195" y="113"/>
                    </a:lnTo>
                    <a:lnTo>
                      <a:pt x="194" y="113"/>
                    </a:lnTo>
                    <a:lnTo>
                      <a:pt x="192" y="112"/>
                    </a:lnTo>
                    <a:lnTo>
                      <a:pt x="191" y="114"/>
                    </a:lnTo>
                    <a:lnTo>
                      <a:pt x="182" y="115"/>
                    </a:lnTo>
                    <a:lnTo>
                      <a:pt x="178" y="116"/>
                    </a:lnTo>
                    <a:lnTo>
                      <a:pt x="178" y="116"/>
                    </a:lnTo>
                    <a:lnTo>
                      <a:pt x="173" y="113"/>
                    </a:lnTo>
                    <a:lnTo>
                      <a:pt x="172" y="112"/>
                    </a:lnTo>
                    <a:lnTo>
                      <a:pt x="171" y="111"/>
                    </a:lnTo>
                    <a:lnTo>
                      <a:pt x="170" y="112"/>
                    </a:lnTo>
                    <a:lnTo>
                      <a:pt x="170" y="113"/>
                    </a:lnTo>
                    <a:lnTo>
                      <a:pt x="170" y="114"/>
                    </a:lnTo>
                    <a:lnTo>
                      <a:pt x="170" y="115"/>
                    </a:lnTo>
                    <a:lnTo>
                      <a:pt x="169" y="115"/>
                    </a:lnTo>
                    <a:lnTo>
                      <a:pt x="169" y="115"/>
                    </a:lnTo>
                    <a:lnTo>
                      <a:pt x="168" y="115"/>
                    </a:lnTo>
                    <a:lnTo>
                      <a:pt x="167" y="115"/>
                    </a:lnTo>
                    <a:lnTo>
                      <a:pt x="166" y="112"/>
                    </a:lnTo>
                    <a:lnTo>
                      <a:pt x="165" y="112"/>
                    </a:lnTo>
                    <a:lnTo>
                      <a:pt x="165" y="111"/>
                    </a:lnTo>
                    <a:lnTo>
                      <a:pt x="154" y="111"/>
                    </a:lnTo>
                    <a:lnTo>
                      <a:pt x="152" y="111"/>
                    </a:lnTo>
                    <a:lnTo>
                      <a:pt x="152" y="111"/>
                    </a:lnTo>
                    <a:lnTo>
                      <a:pt x="151" y="111"/>
                    </a:lnTo>
                    <a:lnTo>
                      <a:pt x="148" y="112"/>
                    </a:lnTo>
                    <a:lnTo>
                      <a:pt x="147" y="113"/>
                    </a:lnTo>
                    <a:lnTo>
                      <a:pt x="146" y="114"/>
                    </a:lnTo>
                    <a:lnTo>
                      <a:pt x="144" y="115"/>
                    </a:lnTo>
                    <a:lnTo>
                      <a:pt x="143" y="115"/>
                    </a:lnTo>
                    <a:lnTo>
                      <a:pt x="142" y="116"/>
                    </a:lnTo>
                    <a:lnTo>
                      <a:pt x="141" y="116"/>
                    </a:lnTo>
                    <a:lnTo>
                      <a:pt x="139" y="119"/>
                    </a:lnTo>
                    <a:lnTo>
                      <a:pt x="138" y="120"/>
                    </a:lnTo>
                    <a:lnTo>
                      <a:pt x="138" y="121"/>
                    </a:lnTo>
                    <a:lnTo>
                      <a:pt x="137" y="122"/>
                    </a:lnTo>
                    <a:lnTo>
                      <a:pt x="137" y="123"/>
                    </a:lnTo>
                    <a:lnTo>
                      <a:pt x="136" y="124"/>
                    </a:lnTo>
                    <a:lnTo>
                      <a:pt x="134" y="126"/>
                    </a:lnTo>
                    <a:lnTo>
                      <a:pt x="132" y="128"/>
                    </a:lnTo>
                    <a:lnTo>
                      <a:pt x="131" y="129"/>
                    </a:lnTo>
                    <a:lnTo>
                      <a:pt x="130" y="129"/>
                    </a:lnTo>
                    <a:lnTo>
                      <a:pt x="129" y="129"/>
                    </a:lnTo>
                    <a:lnTo>
                      <a:pt x="128" y="129"/>
                    </a:lnTo>
                    <a:lnTo>
                      <a:pt x="126" y="129"/>
                    </a:lnTo>
                    <a:lnTo>
                      <a:pt x="125" y="129"/>
                    </a:lnTo>
                    <a:lnTo>
                      <a:pt x="124" y="129"/>
                    </a:lnTo>
                    <a:lnTo>
                      <a:pt x="115" y="129"/>
                    </a:lnTo>
                    <a:lnTo>
                      <a:pt x="113" y="129"/>
                    </a:lnTo>
                    <a:lnTo>
                      <a:pt x="111" y="130"/>
                    </a:lnTo>
                    <a:lnTo>
                      <a:pt x="109" y="131"/>
                    </a:lnTo>
                    <a:lnTo>
                      <a:pt x="103" y="131"/>
                    </a:lnTo>
                    <a:lnTo>
                      <a:pt x="103" y="130"/>
                    </a:lnTo>
                    <a:lnTo>
                      <a:pt x="103" y="129"/>
                    </a:lnTo>
                    <a:lnTo>
                      <a:pt x="103" y="129"/>
                    </a:lnTo>
                    <a:lnTo>
                      <a:pt x="103" y="129"/>
                    </a:lnTo>
                    <a:lnTo>
                      <a:pt x="104" y="129"/>
                    </a:lnTo>
                    <a:lnTo>
                      <a:pt x="104" y="128"/>
                    </a:lnTo>
                    <a:lnTo>
                      <a:pt x="103" y="127"/>
                    </a:lnTo>
                    <a:lnTo>
                      <a:pt x="103" y="127"/>
                    </a:lnTo>
                    <a:lnTo>
                      <a:pt x="103" y="126"/>
                    </a:lnTo>
                    <a:lnTo>
                      <a:pt x="101" y="125"/>
                    </a:lnTo>
                    <a:lnTo>
                      <a:pt x="101" y="124"/>
                    </a:lnTo>
                    <a:lnTo>
                      <a:pt x="101" y="124"/>
                    </a:lnTo>
                    <a:lnTo>
                      <a:pt x="102" y="123"/>
                    </a:lnTo>
                    <a:lnTo>
                      <a:pt x="103" y="121"/>
                    </a:lnTo>
                    <a:lnTo>
                      <a:pt x="103" y="120"/>
                    </a:lnTo>
                    <a:lnTo>
                      <a:pt x="103" y="118"/>
                    </a:lnTo>
                    <a:lnTo>
                      <a:pt x="102" y="117"/>
                    </a:lnTo>
                    <a:lnTo>
                      <a:pt x="100" y="116"/>
                    </a:lnTo>
                    <a:lnTo>
                      <a:pt x="99" y="115"/>
                    </a:lnTo>
                    <a:lnTo>
                      <a:pt x="98" y="114"/>
                    </a:lnTo>
                    <a:lnTo>
                      <a:pt x="96" y="114"/>
                    </a:lnTo>
                    <a:lnTo>
                      <a:pt x="95" y="113"/>
                    </a:lnTo>
                    <a:lnTo>
                      <a:pt x="93" y="114"/>
                    </a:lnTo>
                    <a:lnTo>
                      <a:pt x="92" y="116"/>
                    </a:lnTo>
                    <a:lnTo>
                      <a:pt x="93" y="116"/>
                    </a:lnTo>
                    <a:lnTo>
                      <a:pt x="93" y="117"/>
                    </a:lnTo>
                    <a:lnTo>
                      <a:pt x="90" y="120"/>
                    </a:lnTo>
                    <a:lnTo>
                      <a:pt x="90" y="120"/>
                    </a:lnTo>
                    <a:lnTo>
                      <a:pt x="89" y="120"/>
                    </a:lnTo>
                    <a:lnTo>
                      <a:pt x="88" y="120"/>
                    </a:lnTo>
                    <a:lnTo>
                      <a:pt x="86" y="120"/>
                    </a:lnTo>
                    <a:lnTo>
                      <a:pt x="86" y="120"/>
                    </a:lnTo>
                    <a:lnTo>
                      <a:pt x="85" y="120"/>
                    </a:lnTo>
                    <a:lnTo>
                      <a:pt x="84" y="120"/>
                    </a:lnTo>
                    <a:lnTo>
                      <a:pt x="83" y="120"/>
                    </a:lnTo>
                    <a:lnTo>
                      <a:pt x="82" y="120"/>
                    </a:lnTo>
                    <a:lnTo>
                      <a:pt x="82" y="121"/>
                    </a:lnTo>
                    <a:lnTo>
                      <a:pt x="81" y="121"/>
                    </a:lnTo>
                    <a:lnTo>
                      <a:pt x="81" y="123"/>
                    </a:lnTo>
                    <a:lnTo>
                      <a:pt x="81" y="123"/>
                    </a:lnTo>
                    <a:lnTo>
                      <a:pt x="80" y="124"/>
                    </a:lnTo>
                    <a:lnTo>
                      <a:pt x="77" y="126"/>
                    </a:lnTo>
                    <a:lnTo>
                      <a:pt x="77" y="126"/>
                    </a:lnTo>
                    <a:lnTo>
                      <a:pt x="75" y="127"/>
                    </a:lnTo>
                    <a:lnTo>
                      <a:pt x="74" y="126"/>
                    </a:lnTo>
                    <a:lnTo>
                      <a:pt x="73" y="125"/>
                    </a:lnTo>
                    <a:lnTo>
                      <a:pt x="73" y="124"/>
                    </a:lnTo>
                    <a:lnTo>
                      <a:pt x="73" y="124"/>
                    </a:lnTo>
                    <a:lnTo>
                      <a:pt x="72" y="124"/>
                    </a:lnTo>
                    <a:lnTo>
                      <a:pt x="68" y="123"/>
                    </a:lnTo>
                    <a:lnTo>
                      <a:pt x="67" y="123"/>
                    </a:lnTo>
                    <a:lnTo>
                      <a:pt x="66" y="124"/>
                    </a:lnTo>
                    <a:lnTo>
                      <a:pt x="65" y="124"/>
                    </a:lnTo>
                    <a:lnTo>
                      <a:pt x="65" y="125"/>
                    </a:lnTo>
                    <a:lnTo>
                      <a:pt x="64" y="126"/>
                    </a:lnTo>
                    <a:lnTo>
                      <a:pt x="64" y="127"/>
                    </a:lnTo>
                    <a:lnTo>
                      <a:pt x="64" y="128"/>
                    </a:lnTo>
                    <a:lnTo>
                      <a:pt x="65" y="129"/>
                    </a:lnTo>
                    <a:lnTo>
                      <a:pt x="65" y="129"/>
                    </a:lnTo>
                    <a:lnTo>
                      <a:pt x="66" y="130"/>
                    </a:lnTo>
                    <a:lnTo>
                      <a:pt x="67" y="134"/>
                    </a:lnTo>
                    <a:lnTo>
                      <a:pt x="68" y="134"/>
                    </a:lnTo>
                    <a:lnTo>
                      <a:pt x="68" y="136"/>
                    </a:lnTo>
                    <a:lnTo>
                      <a:pt x="66" y="137"/>
                    </a:lnTo>
                    <a:lnTo>
                      <a:pt x="65" y="141"/>
                    </a:lnTo>
                    <a:lnTo>
                      <a:pt x="58" y="151"/>
                    </a:lnTo>
                    <a:lnTo>
                      <a:pt x="58" y="152"/>
                    </a:lnTo>
                    <a:lnTo>
                      <a:pt x="57" y="153"/>
                    </a:lnTo>
                    <a:lnTo>
                      <a:pt x="55" y="154"/>
                    </a:lnTo>
                    <a:lnTo>
                      <a:pt x="55" y="155"/>
                    </a:lnTo>
                    <a:lnTo>
                      <a:pt x="54" y="155"/>
                    </a:lnTo>
                    <a:lnTo>
                      <a:pt x="53" y="156"/>
                    </a:lnTo>
                    <a:lnTo>
                      <a:pt x="53" y="158"/>
                    </a:lnTo>
                    <a:lnTo>
                      <a:pt x="52" y="158"/>
                    </a:lnTo>
                    <a:lnTo>
                      <a:pt x="52" y="157"/>
                    </a:lnTo>
                    <a:lnTo>
                      <a:pt x="51" y="158"/>
                    </a:lnTo>
                    <a:lnTo>
                      <a:pt x="52" y="158"/>
                    </a:lnTo>
                    <a:lnTo>
                      <a:pt x="51" y="159"/>
                    </a:lnTo>
                    <a:lnTo>
                      <a:pt x="51" y="159"/>
                    </a:lnTo>
                    <a:lnTo>
                      <a:pt x="51" y="159"/>
                    </a:lnTo>
                    <a:lnTo>
                      <a:pt x="50" y="159"/>
                    </a:lnTo>
                    <a:lnTo>
                      <a:pt x="50" y="160"/>
                    </a:lnTo>
                    <a:lnTo>
                      <a:pt x="50" y="161"/>
                    </a:lnTo>
                    <a:lnTo>
                      <a:pt x="49" y="162"/>
                    </a:lnTo>
                    <a:lnTo>
                      <a:pt x="48" y="164"/>
                    </a:lnTo>
                    <a:lnTo>
                      <a:pt x="46" y="170"/>
                    </a:lnTo>
                    <a:lnTo>
                      <a:pt x="45" y="172"/>
                    </a:lnTo>
                    <a:lnTo>
                      <a:pt x="42" y="176"/>
                    </a:lnTo>
                    <a:lnTo>
                      <a:pt x="42" y="176"/>
                    </a:lnTo>
                    <a:lnTo>
                      <a:pt x="41" y="175"/>
                    </a:lnTo>
                    <a:lnTo>
                      <a:pt x="41" y="174"/>
                    </a:lnTo>
                    <a:lnTo>
                      <a:pt x="40" y="174"/>
                    </a:lnTo>
                    <a:lnTo>
                      <a:pt x="35" y="166"/>
                    </a:lnTo>
                    <a:lnTo>
                      <a:pt x="34" y="164"/>
                    </a:lnTo>
                    <a:lnTo>
                      <a:pt x="32" y="164"/>
                    </a:lnTo>
                    <a:lnTo>
                      <a:pt x="26" y="164"/>
                    </a:lnTo>
                    <a:lnTo>
                      <a:pt x="24" y="164"/>
                    </a:lnTo>
                    <a:lnTo>
                      <a:pt x="24" y="164"/>
                    </a:lnTo>
                    <a:lnTo>
                      <a:pt x="26" y="161"/>
                    </a:lnTo>
                    <a:lnTo>
                      <a:pt x="27" y="159"/>
                    </a:lnTo>
                    <a:lnTo>
                      <a:pt x="27" y="159"/>
                    </a:lnTo>
                    <a:lnTo>
                      <a:pt x="26" y="157"/>
                    </a:lnTo>
                    <a:lnTo>
                      <a:pt x="25" y="155"/>
                    </a:lnTo>
                    <a:lnTo>
                      <a:pt x="24" y="154"/>
                    </a:lnTo>
                    <a:lnTo>
                      <a:pt x="24" y="152"/>
                    </a:lnTo>
                    <a:lnTo>
                      <a:pt x="25" y="150"/>
                    </a:lnTo>
                    <a:lnTo>
                      <a:pt x="24" y="148"/>
                    </a:lnTo>
                    <a:lnTo>
                      <a:pt x="23" y="147"/>
                    </a:lnTo>
                    <a:lnTo>
                      <a:pt x="20" y="145"/>
                    </a:lnTo>
                    <a:lnTo>
                      <a:pt x="16" y="143"/>
                    </a:lnTo>
                    <a:lnTo>
                      <a:pt x="17" y="141"/>
                    </a:lnTo>
                    <a:lnTo>
                      <a:pt x="18" y="140"/>
                    </a:lnTo>
                    <a:lnTo>
                      <a:pt x="17" y="137"/>
                    </a:lnTo>
                    <a:lnTo>
                      <a:pt x="17" y="136"/>
                    </a:lnTo>
                    <a:lnTo>
                      <a:pt x="17" y="135"/>
                    </a:lnTo>
                    <a:lnTo>
                      <a:pt x="16" y="133"/>
                    </a:lnTo>
                    <a:lnTo>
                      <a:pt x="16" y="133"/>
                    </a:lnTo>
                    <a:lnTo>
                      <a:pt x="16" y="131"/>
                    </a:lnTo>
                    <a:lnTo>
                      <a:pt x="17" y="129"/>
                    </a:lnTo>
                    <a:lnTo>
                      <a:pt x="20" y="124"/>
                    </a:lnTo>
                    <a:lnTo>
                      <a:pt x="20" y="124"/>
                    </a:lnTo>
                    <a:lnTo>
                      <a:pt x="21" y="123"/>
                    </a:lnTo>
                    <a:lnTo>
                      <a:pt x="21" y="122"/>
                    </a:lnTo>
                    <a:lnTo>
                      <a:pt x="20" y="122"/>
                    </a:lnTo>
                    <a:lnTo>
                      <a:pt x="20" y="121"/>
                    </a:lnTo>
                    <a:lnTo>
                      <a:pt x="16" y="120"/>
                    </a:lnTo>
                    <a:lnTo>
                      <a:pt x="13" y="118"/>
                    </a:lnTo>
                    <a:lnTo>
                      <a:pt x="12" y="117"/>
                    </a:lnTo>
                    <a:lnTo>
                      <a:pt x="11" y="116"/>
                    </a:lnTo>
                    <a:lnTo>
                      <a:pt x="11" y="115"/>
                    </a:lnTo>
                    <a:lnTo>
                      <a:pt x="8" y="115"/>
                    </a:lnTo>
                    <a:lnTo>
                      <a:pt x="7" y="114"/>
                    </a:lnTo>
                    <a:lnTo>
                      <a:pt x="7" y="112"/>
                    </a:lnTo>
                    <a:lnTo>
                      <a:pt x="7" y="111"/>
                    </a:lnTo>
                    <a:lnTo>
                      <a:pt x="7" y="111"/>
                    </a:lnTo>
                    <a:lnTo>
                      <a:pt x="7" y="111"/>
                    </a:lnTo>
                    <a:lnTo>
                      <a:pt x="7" y="110"/>
                    </a:lnTo>
                    <a:lnTo>
                      <a:pt x="7" y="109"/>
                    </a:lnTo>
                    <a:lnTo>
                      <a:pt x="1" y="102"/>
                    </a:lnTo>
                    <a:lnTo>
                      <a:pt x="0" y="101"/>
                    </a:lnTo>
                    <a:lnTo>
                      <a:pt x="1" y="100"/>
                    </a:lnTo>
                    <a:lnTo>
                      <a:pt x="4" y="99"/>
                    </a:lnTo>
                    <a:lnTo>
                      <a:pt x="9" y="101"/>
                    </a:lnTo>
                    <a:lnTo>
                      <a:pt x="12" y="100"/>
                    </a:lnTo>
                    <a:lnTo>
                      <a:pt x="13" y="98"/>
                    </a:lnTo>
                    <a:lnTo>
                      <a:pt x="14" y="96"/>
                    </a:lnTo>
                    <a:lnTo>
                      <a:pt x="16" y="95"/>
                    </a:lnTo>
                    <a:lnTo>
                      <a:pt x="16" y="94"/>
                    </a:lnTo>
                    <a:lnTo>
                      <a:pt x="18" y="94"/>
                    </a:lnTo>
                    <a:lnTo>
                      <a:pt x="19" y="93"/>
                    </a:lnTo>
                    <a:lnTo>
                      <a:pt x="20" y="91"/>
                    </a:lnTo>
                    <a:lnTo>
                      <a:pt x="20" y="90"/>
                    </a:lnTo>
                    <a:lnTo>
                      <a:pt x="20" y="89"/>
                    </a:lnTo>
                    <a:lnTo>
                      <a:pt x="20" y="87"/>
                    </a:lnTo>
                    <a:lnTo>
                      <a:pt x="20" y="85"/>
                    </a:lnTo>
                    <a:lnTo>
                      <a:pt x="20" y="81"/>
                    </a:lnTo>
                    <a:lnTo>
                      <a:pt x="20" y="80"/>
                    </a:lnTo>
                    <a:lnTo>
                      <a:pt x="19" y="79"/>
                    </a:lnTo>
                    <a:lnTo>
                      <a:pt x="17" y="77"/>
                    </a:lnTo>
                    <a:lnTo>
                      <a:pt x="17" y="76"/>
                    </a:lnTo>
                    <a:lnTo>
                      <a:pt x="16" y="75"/>
                    </a:lnTo>
                    <a:lnTo>
                      <a:pt x="15" y="74"/>
                    </a:lnTo>
                    <a:lnTo>
                      <a:pt x="13" y="74"/>
                    </a:lnTo>
                    <a:lnTo>
                      <a:pt x="11" y="75"/>
                    </a:lnTo>
                    <a:lnTo>
                      <a:pt x="11" y="75"/>
                    </a:lnTo>
                    <a:lnTo>
                      <a:pt x="10" y="73"/>
                    </a:lnTo>
                    <a:lnTo>
                      <a:pt x="11" y="72"/>
                    </a:lnTo>
                    <a:lnTo>
                      <a:pt x="15" y="72"/>
                    </a:lnTo>
                    <a:lnTo>
                      <a:pt x="16" y="72"/>
                    </a:lnTo>
                    <a:lnTo>
                      <a:pt x="19" y="67"/>
                    </a:lnTo>
                    <a:lnTo>
                      <a:pt x="21" y="65"/>
                    </a:lnTo>
                    <a:lnTo>
                      <a:pt x="22" y="63"/>
                    </a:lnTo>
                    <a:lnTo>
                      <a:pt x="24" y="62"/>
                    </a:lnTo>
                    <a:lnTo>
                      <a:pt x="25" y="61"/>
                    </a:lnTo>
                    <a:lnTo>
                      <a:pt x="26" y="59"/>
                    </a:lnTo>
                    <a:lnTo>
                      <a:pt x="26" y="54"/>
                    </a:lnTo>
                    <a:lnTo>
                      <a:pt x="25" y="54"/>
                    </a:lnTo>
                    <a:lnTo>
                      <a:pt x="20" y="52"/>
                    </a:lnTo>
                    <a:lnTo>
                      <a:pt x="19" y="50"/>
                    </a:lnTo>
                    <a:lnTo>
                      <a:pt x="18" y="50"/>
                    </a:lnTo>
                    <a:lnTo>
                      <a:pt x="17" y="48"/>
                    </a:lnTo>
                    <a:lnTo>
                      <a:pt x="16" y="46"/>
                    </a:lnTo>
                    <a:lnTo>
                      <a:pt x="17" y="45"/>
                    </a:lnTo>
                    <a:lnTo>
                      <a:pt x="19" y="45"/>
                    </a:lnTo>
                    <a:lnTo>
                      <a:pt x="20" y="44"/>
                    </a:lnTo>
                    <a:lnTo>
                      <a:pt x="20" y="41"/>
                    </a:lnTo>
                    <a:lnTo>
                      <a:pt x="21" y="41"/>
                    </a:lnTo>
                    <a:lnTo>
                      <a:pt x="22" y="40"/>
                    </a:lnTo>
                    <a:lnTo>
                      <a:pt x="22" y="36"/>
                    </a:lnTo>
                    <a:lnTo>
                      <a:pt x="21" y="30"/>
                    </a:lnTo>
                    <a:lnTo>
                      <a:pt x="19" y="25"/>
                    </a:lnTo>
                    <a:lnTo>
                      <a:pt x="19" y="23"/>
                    </a:lnTo>
                    <a:lnTo>
                      <a:pt x="19" y="22"/>
                    </a:lnTo>
                    <a:lnTo>
                      <a:pt x="19" y="20"/>
                    </a:lnTo>
                    <a:lnTo>
                      <a:pt x="19" y="19"/>
                    </a:lnTo>
                    <a:lnTo>
                      <a:pt x="18" y="17"/>
                    </a:lnTo>
                    <a:lnTo>
                      <a:pt x="20" y="18"/>
                    </a:lnTo>
                    <a:lnTo>
                      <a:pt x="20" y="18"/>
                    </a:lnTo>
                    <a:lnTo>
                      <a:pt x="20" y="17"/>
                    </a:lnTo>
                    <a:lnTo>
                      <a:pt x="19" y="14"/>
                    </a:lnTo>
                    <a:lnTo>
                      <a:pt x="19" y="13"/>
                    </a:lnTo>
                    <a:lnTo>
                      <a:pt x="19" y="12"/>
                    </a:lnTo>
                    <a:lnTo>
                      <a:pt x="17" y="12"/>
                    </a:lnTo>
                    <a:lnTo>
                      <a:pt x="17" y="11"/>
                    </a:lnTo>
                    <a:lnTo>
                      <a:pt x="18" y="10"/>
                    </a:lnTo>
                    <a:lnTo>
                      <a:pt x="19" y="9"/>
                    </a:lnTo>
                    <a:lnTo>
                      <a:pt x="20" y="9"/>
                    </a:lnTo>
                    <a:lnTo>
                      <a:pt x="20" y="9"/>
                    </a:lnTo>
                    <a:lnTo>
                      <a:pt x="21" y="7"/>
                    </a:lnTo>
                    <a:lnTo>
                      <a:pt x="22" y="7"/>
                    </a:lnTo>
                    <a:lnTo>
                      <a:pt x="23" y="7"/>
                    </a:lnTo>
                    <a:lnTo>
                      <a:pt x="24" y="6"/>
                    </a:lnTo>
                    <a:lnTo>
                      <a:pt x="24" y="6"/>
                    </a:lnTo>
                    <a:lnTo>
                      <a:pt x="25" y="6"/>
                    </a:lnTo>
                    <a:lnTo>
                      <a:pt x="24" y="5"/>
                    </a:lnTo>
                    <a:lnTo>
                      <a:pt x="24" y="4"/>
                    </a:lnTo>
                    <a:lnTo>
                      <a:pt x="24" y="3"/>
                    </a:lnTo>
                    <a:lnTo>
                      <a:pt x="25" y="3"/>
                    </a:lnTo>
                    <a:lnTo>
                      <a:pt x="26" y="3"/>
                    </a:lnTo>
                    <a:lnTo>
                      <a:pt x="27" y="3"/>
                    </a:lnTo>
                    <a:lnTo>
                      <a:pt x="28" y="3"/>
                    </a:lnTo>
                    <a:lnTo>
                      <a:pt x="29" y="2"/>
                    </a:lnTo>
                    <a:lnTo>
                      <a:pt x="36" y="2"/>
                    </a:lnTo>
                    <a:lnTo>
                      <a:pt x="38" y="2"/>
                    </a:lnTo>
                    <a:lnTo>
                      <a:pt x="40" y="3"/>
                    </a:lnTo>
                    <a:lnTo>
                      <a:pt x="46" y="6"/>
                    </a:lnTo>
                    <a:lnTo>
                      <a:pt x="48" y="7"/>
                    </a:lnTo>
                    <a:lnTo>
                      <a:pt x="51" y="6"/>
                    </a:lnTo>
                    <a:lnTo>
                      <a:pt x="52" y="7"/>
                    </a:lnTo>
                    <a:lnTo>
                      <a:pt x="53" y="8"/>
                    </a:lnTo>
                    <a:lnTo>
                      <a:pt x="56" y="8"/>
                    </a:lnTo>
                    <a:lnTo>
                      <a:pt x="57" y="7"/>
                    </a:lnTo>
                    <a:lnTo>
                      <a:pt x="57" y="6"/>
                    </a:lnTo>
                    <a:lnTo>
                      <a:pt x="57" y="6"/>
                    </a:lnTo>
                    <a:lnTo>
                      <a:pt x="58" y="5"/>
                    </a:lnTo>
                    <a:lnTo>
                      <a:pt x="59" y="6"/>
                    </a:lnTo>
                    <a:lnTo>
                      <a:pt x="59" y="8"/>
                    </a:lnTo>
                    <a:lnTo>
                      <a:pt x="60" y="7"/>
                    </a:lnTo>
                    <a:lnTo>
                      <a:pt x="61" y="6"/>
                    </a:lnTo>
                    <a:lnTo>
                      <a:pt x="60" y="6"/>
                    </a:lnTo>
                    <a:lnTo>
                      <a:pt x="60" y="5"/>
                    </a:lnTo>
                    <a:lnTo>
                      <a:pt x="61" y="6"/>
                    </a:lnTo>
                    <a:lnTo>
                      <a:pt x="62" y="6"/>
                    </a:lnTo>
                    <a:lnTo>
                      <a:pt x="63" y="6"/>
                    </a:lnTo>
                    <a:lnTo>
                      <a:pt x="64" y="5"/>
                    </a:lnTo>
                    <a:lnTo>
                      <a:pt x="65" y="5"/>
                    </a:lnTo>
                    <a:lnTo>
                      <a:pt x="66" y="2"/>
                    </a:lnTo>
                    <a:lnTo>
                      <a:pt x="67" y="1"/>
                    </a:lnTo>
                    <a:lnTo>
                      <a:pt x="68" y="1"/>
                    </a:lnTo>
                    <a:lnTo>
                      <a:pt x="71" y="0"/>
                    </a:lnTo>
                    <a:lnTo>
                      <a:pt x="72" y="0"/>
                    </a:lnTo>
                    <a:lnTo>
                      <a:pt x="73" y="0"/>
                    </a:lnTo>
                    <a:lnTo>
                      <a:pt x="74" y="1"/>
                    </a:lnTo>
                    <a:lnTo>
                      <a:pt x="75" y="1"/>
                    </a:lnTo>
                    <a:lnTo>
                      <a:pt x="74" y="3"/>
                    </a:lnTo>
                    <a:lnTo>
                      <a:pt x="76" y="3"/>
                    </a:lnTo>
                    <a:lnTo>
                      <a:pt x="77" y="3"/>
                    </a:lnTo>
                    <a:lnTo>
                      <a:pt x="76" y="2"/>
                    </a:lnTo>
                    <a:lnTo>
                      <a:pt x="79" y="2"/>
                    </a:lnTo>
                    <a:lnTo>
                      <a:pt x="80" y="2"/>
                    </a:lnTo>
                    <a:lnTo>
                      <a:pt x="82" y="1"/>
                    </a:lnTo>
                    <a:lnTo>
                      <a:pt x="83" y="2"/>
                    </a:lnTo>
                    <a:lnTo>
                      <a:pt x="84" y="2"/>
                    </a:lnTo>
                    <a:lnTo>
                      <a:pt x="87" y="6"/>
                    </a:lnTo>
                    <a:lnTo>
                      <a:pt x="87" y="7"/>
                    </a:lnTo>
                    <a:lnTo>
                      <a:pt x="87" y="8"/>
                    </a:lnTo>
                    <a:lnTo>
                      <a:pt x="90" y="8"/>
                    </a:lnTo>
                    <a:lnTo>
                      <a:pt x="90" y="8"/>
                    </a:lnTo>
                    <a:lnTo>
                      <a:pt x="94" y="10"/>
                    </a:lnTo>
                    <a:lnTo>
                      <a:pt x="96" y="12"/>
                    </a:lnTo>
                    <a:lnTo>
                      <a:pt x="99" y="13"/>
                    </a:lnTo>
                    <a:lnTo>
                      <a:pt x="102" y="14"/>
                    </a:lnTo>
                    <a:lnTo>
                      <a:pt x="106" y="14"/>
                    </a:lnTo>
                    <a:lnTo>
                      <a:pt x="107" y="13"/>
                    </a:lnTo>
                    <a:lnTo>
                      <a:pt x="108" y="12"/>
                    </a:lnTo>
                    <a:lnTo>
                      <a:pt x="109" y="11"/>
                    </a:lnTo>
                    <a:lnTo>
                      <a:pt x="112" y="12"/>
                    </a:lnTo>
                    <a:lnTo>
                      <a:pt x="116" y="17"/>
                    </a:lnTo>
                    <a:lnTo>
                      <a:pt x="119" y="19"/>
                    </a:lnTo>
                    <a:lnTo>
                      <a:pt x="121" y="20"/>
                    </a:lnTo>
                    <a:lnTo>
                      <a:pt x="122" y="21"/>
                    </a:lnTo>
                    <a:lnTo>
                      <a:pt x="123" y="22"/>
                    </a:lnTo>
                    <a:lnTo>
                      <a:pt x="126" y="22"/>
                    </a:lnTo>
                    <a:lnTo>
                      <a:pt x="130" y="23"/>
                    </a:lnTo>
                    <a:lnTo>
                      <a:pt x="134" y="23"/>
                    </a:lnTo>
                    <a:lnTo>
                      <a:pt x="135" y="23"/>
                    </a:lnTo>
                    <a:lnTo>
                      <a:pt x="136" y="23"/>
                    </a:lnTo>
                    <a:lnTo>
                      <a:pt x="136" y="23"/>
                    </a:lnTo>
                    <a:lnTo>
                      <a:pt x="139" y="20"/>
                    </a:lnTo>
                    <a:lnTo>
                      <a:pt x="140" y="19"/>
                    </a:lnTo>
                    <a:lnTo>
                      <a:pt x="144" y="19"/>
                    </a:lnTo>
                    <a:lnTo>
                      <a:pt x="146" y="19"/>
                    </a:lnTo>
                    <a:lnTo>
                      <a:pt x="147" y="19"/>
                    </a:lnTo>
                    <a:lnTo>
                      <a:pt x="148" y="20"/>
                    </a:lnTo>
                    <a:lnTo>
                      <a:pt x="151" y="23"/>
                    </a:lnTo>
                    <a:lnTo>
                      <a:pt x="152" y="24"/>
                    </a:lnTo>
                    <a:lnTo>
                      <a:pt x="152" y="27"/>
                    </a:lnTo>
                    <a:lnTo>
                      <a:pt x="150" y="31"/>
                    </a:lnTo>
                    <a:lnTo>
                      <a:pt x="152" y="31"/>
                    </a:lnTo>
                    <a:lnTo>
                      <a:pt x="152" y="32"/>
                    </a:lnTo>
                    <a:lnTo>
                      <a:pt x="152" y="36"/>
                    </a:lnTo>
                    <a:lnTo>
                      <a:pt x="152" y="37"/>
                    </a:lnTo>
                    <a:lnTo>
                      <a:pt x="153" y="39"/>
                    </a:lnTo>
                    <a:lnTo>
                      <a:pt x="157" y="45"/>
                    </a:lnTo>
                    <a:lnTo>
                      <a:pt x="160" y="48"/>
                    </a:lnTo>
                    <a:lnTo>
                      <a:pt x="162" y="50"/>
                    </a:lnTo>
                    <a:lnTo>
                      <a:pt x="164" y="49"/>
                    </a:lnTo>
                    <a:lnTo>
                      <a:pt x="166" y="48"/>
                    </a:lnTo>
                    <a:lnTo>
                      <a:pt x="168" y="48"/>
                    </a:lnTo>
                    <a:lnTo>
                      <a:pt x="171" y="48"/>
                    </a:lnTo>
                    <a:lnTo>
                      <a:pt x="173" y="47"/>
                    </a:lnTo>
                    <a:lnTo>
                      <a:pt x="174" y="46"/>
                    </a:lnTo>
                    <a:lnTo>
                      <a:pt x="176" y="45"/>
                    </a:lnTo>
                    <a:lnTo>
                      <a:pt x="177" y="45"/>
                    </a:lnTo>
                    <a:lnTo>
                      <a:pt x="178" y="45"/>
                    </a:lnTo>
                    <a:lnTo>
                      <a:pt x="179" y="46"/>
                    </a:lnTo>
                    <a:lnTo>
                      <a:pt x="180" y="46"/>
                    </a:lnTo>
                    <a:lnTo>
                      <a:pt x="182" y="45"/>
                    </a:lnTo>
                    <a:lnTo>
                      <a:pt x="182" y="45"/>
                    </a:lnTo>
                    <a:lnTo>
                      <a:pt x="183" y="45"/>
                    </a:lnTo>
                    <a:lnTo>
                      <a:pt x="184" y="46"/>
                    </a:lnTo>
                    <a:lnTo>
                      <a:pt x="184" y="47"/>
                    </a:lnTo>
                    <a:lnTo>
                      <a:pt x="185" y="46"/>
                    </a:lnTo>
                    <a:lnTo>
                      <a:pt x="186" y="46"/>
                    </a:lnTo>
                    <a:lnTo>
                      <a:pt x="190" y="48"/>
                    </a:lnTo>
                    <a:lnTo>
                      <a:pt x="191" y="49"/>
                    </a:lnTo>
                    <a:lnTo>
                      <a:pt x="191" y="47"/>
                    </a:lnTo>
                    <a:lnTo>
                      <a:pt x="193" y="45"/>
                    </a:lnTo>
                    <a:lnTo>
                      <a:pt x="196" y="44"/>
                    </a:lnTo>
                    <a:lnTo>
                      <a:pt x="198" y="43"/>
                    </a:lnTo>
                    <a:lnTo>
                      <a:pt x="199" y="45"/>
                    </a:lnTo>
                    <a:lnTo>
                      <a:pt x="198" y="46"/>
                    </a:lnTo>
                    <a:lnTo>
                      <a:pt x="197" y="48"/>
                    </a:lnTo>
                    <a:lnTo>
                      <a:pt x="199" y="49"/>
                    </a:lnTo>
                    <a:lnTo>
                      <a:pt x="200" y="49"/>
                    </a:lnTo>
                    <a:lnTo>
                      <a:pt x="202" y="49"/>
                    </a:lnTo>
                    <a:lnTo>
                      <a:pt x="203" y="48"/>
                    </a:lnTo>
                    <a:lnTo>
                      <a:pt x="204" y="50"/>
                    </a:lnTo>
                    <a:lnTo>
                      <a:pt x="203" y="50"/>
                    </a:lnTo>
                    <a:lnTo>
                      <a:pt x="201" y="52"/>
                    </a:lnTo>
                    <a:lnTo>
                      <a:pt x="200" y="53"/>
                    </a:lnTo>
                    <a:lnTo>
                      <a:pt x="200" y="54"/>
                    </a:lnTo>
                    <a:lnTo>
                      <a:pt x="200" y="56"/>
                    </a:lnTo>
                    <a:lnTo>
                      <a:pt x="198" y="57"/>
                    </a:lnTo>
                    <a:lnTo>
                      <a:pt x="196" y="57"/>
                    </a:lnTo>
                    <a:lnTo>
                      <a:pt x="191" y="56"/>
                    </a:lnTo>
                    <a:lnTo>
                      <a:pt x="185" y="56"/>
                    </a:lnTo>
                    <a:lnTo>
                      <a:pt x="183" y="56"/>
                    </a:lnTo>
                    <a:lnTo>
                      <a:pt x="181" y="54"/>
                    </a:lnTo>
                    <a:lnTo>
                      <a:pt x="172" y="54"/>
                    </a:lnTo>
                    <a:lnTo>
                      <a:pt x="170" y="54"/>
                    </a:lnTo>
                    <a:lnTo>
                      <a:pt x="170" y="55"/>
                    </a:lnTo>
                    <a:lnTo>
                      <a:pt x="170" y="58"/>
                    </a:lnTo>
                    <a:lnTo>
                      <a:pt x="169" y="62"/>
                    </a:lnTo>
                    <a:lnTo>
                      <a:pt x="169" y="63"/>
                    </a:lnTo>
                    <a:lnTo>
                      <a:pt x="170" y="63"/>
                    </a:lnTo>
                    <a:lnTo>
                      <a:pt x="171" y="64"/>
                    </a:lnTo>
                    <a:lnTo>
                      <a:pt x="175" y="63"/>
                    </a:lnTo>
                    <a:lnTo>
                      <a:pt x="177" y="63"/>
                    </a:lnTo>
                    <a:lnTo>
                      <a:pt x="178" y="63"/>
                    </a:lnTo>
                    <a:lnTo>
                      <a:pt x="182" y="64"/>
                    </a:lnTo>
                    <a:lnTo>
                      <a:pt x="183" y="64"/>
                    </a:lnTo>
                    <a:lnTo>
                      <a:pt x="182" y="63"/>
                    </a:lnTo>
                    <a:lnTo>
                      <a:pt x="182" y="63"/>
                    </a:lnTo>
                    <a:lnTo>
                      <a:pt x="181" y="63"/>
                    </a:lnTo>
                    <a:lnTo>
                      <a:pt x="181" y="63"/>
                    </a:lnTo>
                    <a:lnTo>
                      <a:pt x="185" y="63"/>
                    </a:lnTo>
                    <a:lnTo>
                      <a:pt x="186" y="63"/>
                    </a:lnTo>
                    <a:lnTo>
                      <a:pt x="187" y="63"/>
                    </a:lnTo>
                    <a:lnTo>
                      <a:pt x="188" y="66"/>
                    </a:lnTo>
                    <a:lnTo>
                      <a:pt x="189" y="67"/>
                    </a:lnTo>
                    <a:lnTo>
                      <a:pt x="191" y="67"/>
                    </a:lnTo>
                    <a:lnTo>
                      <a:pt x="193" y="67"/>
                    </a:lnTo>
                    <a:lnTo>
                      <a:pt x="200" y="69"/>
                    </a:lnTo>
                    <a:lnTo>
                      <a:pt x="202" y="70"/>
                    </a:lnTo>
                    <a:lnTo>
                      <a:pt x="204" y="70"/>
                    </a:lnTo>
                    <a:lnTo>
                      <a:pt x="204" y="69"/>
                    </a:lnTo>
                    <a:lnTo>
                      <a:pt x="204" y="68"/>
                    </a:lnTo>
                    <a:lnTo>
                      <a:pt x="204" y="68"/>
                    </a:lnTo>
                    <a:lnTo>
                      <a:pt x="204" y="67"/>
                    </a:lnTo>
                    <a:lnTo>
                      <a:pt x="204" y="67"/>
                    </a:lnTo>
                    <a:lnTo>
                      <a:pt x="206" y="68"/>
                    </a:lnTo>
                    <a:lnTo>
                      <a:pt x="208" y="71"/>
                    </a:lnTo>
                    <a:lnTo>
                      <a:pt x="209" y="71"/>
                    </a:lnTo>
                    <a:lnTo>
                      <a:pt x="209" y="72"/>
                    </a:lnTo>
                    <a:lnTo>
                      <a:pt x="210" y="72"/>
                    </a:lnTo>
                    <a:lnTo>
                      <a:pt x="211" y="72"/>
                    </a:lnTo>
                    <a:lnTo>
                      <a:pt x="212" y="72"/>
                    </a:lnTo>
                    <a:lnTo>
                      <a:pt x="213" y="71"/>
                    </a:lnTo>
                    <a:lnTo>
                      <a:pt x="214" y="71"/>
                    </a:lnTo>
                    <a:lnTo>
                      <a:pt x="213" y="70"/>
                    </a:lnTo>
                    <a:lnTo>
                      <a:pt x="214" y="70"/>
                    </a:lnTo>
                    <a:lnTo>
                      <a:pt x="215" y="69"/>
                    </a:lnTo>
                    <a:lnTo>
                      <a:pt x="216" y="68"/>
                    </a:lnTo>
                    <a:lnTo>
                      <a:pt x="217" y="68"/>
                    </a:lnTo>
                    <a:lnTo>
                      <a:pt x="219" y="68"/>
                    </a:lnTo>
                    <a:lnTo>
                      <a:pt x="221" y="69"/>
                    </a:lnTo>
                    <a:lnTo>
                      <a:pt x="222" y="69"/>
                    </a:lnTo>
                    <a:lnTo>
                      <a:pt x="223" y="70"/>
                    </a:lnTo>
                    <a:lnTo>
                      <a:pt x="223" y="71"/>
                    </a:lnTo>
                    <a:lnTo>
                      <a:pt x="225" y="72"/>
                    </a:lnTo>
                    <a:lnTo>
                      <a:pt x="228" y="72"/>
                    </a:lnTo>
                    <a:lnTo>
                      <a:pt x="229" y="72"/>
                    </a:lnTo>
                    <a:lnTo>
                      <a:pt x="230" y="72"/>
                    </a:lnTo>
                    <a:lnTo>
                      <a:pt x="230" y="73"/>
                    </a:lnTo>
                    <a:lnTo>
                      <a:pt x="231" y="73"/>
                    </a:lnTo>
                    <a:lnTo>
                      <a:pt x="233" y="73"/>
                    </a:lnTo>
                    <a:lnTo>
                      <a:pt x="242" y="81"/>
                    </a:lnTo>
                    <a:lnTo>
                      <a:pt x="244" y="85"/>
                    </a:lnTo>
                    <a:lnTo>
                      <a:pt x="249" y="89"/>
                    </a:lnTo>
                    <a:lnTo>
                      <a:pt x="252" y="90"/>
                    </a:lnTo>
                    <a:lnTo>
                      <a:pt x="252" y="91"/>
                    </a:lnTo>
                    <a:lnTo>
                      <a:pt x="253" y="91"/>
                    </a:lnTo>
                    <a:lnTo>
                      <a:pt x="257" y="94"/>
                    </a:lnTo>
                    <a:lnTo>
                      <a:pt x="259" y="96"/>
                    </a:lnTo>
                    <a:lnTo>
                      <a:pt x="259" y="108"/>
                    </a:lnTo>
                    <a:close/>
                    <a:moveTo>
                      <a:pt x="34" y="180"/>
                    </a:moveTo>
                    <a:lnTo>
                      <a:pt x="33" y="180"/>
                    </a:lnTo>
                    <a:lnTo>
                      <a:pt x="33" y="178"/>
                    </a:lnTo>
                    <a:lnTo>
                      <a:pt x="34" y="176"/>
                    </a:lnTo>
                    <a:lnTo>
                      <a:pt x="35" y="174"/>
                    </a:lnTo>
                    <a:lnTo>
                      <a:pt x="36" y="175"/>
                    </a:lnTo>
                    <a:lnTo>
                      <a:pt x="37" y="176"/>
                    </a:lnTo>
                    <a:lnTo>
                      <a:pt x="38" y="177"/>
                    </a:lnTo>
                    <a:lnTo>
                      <a:pt x="38" y="178"/>
                    </a:lnTo>
                    <a:lnTo>
                      <a:pt x="36" y="180"/>
                    </a:lnTo>
                    <a:lnTo>
                      <a:pt x="34" y="180"/>
                    </a:lnTo>
                    <a:close/>
                    <a:moveTo>
                      <a:pt x="239" y="133"/>
                    </a:moveTo>
                    <a:lnTo>
                      <a:pt x="243" y="133"/>
                    </a:lnTo>
                    <a:lnTo>
                      <a:pt x="244" y="133"/>
                    </a:lnTo>
                    <a:lnTo>
                      <a:pt x="244" y="134"/>
                    </a:lnTo>
                    <a:lnTo>
                      <a:pt x="245" y="136"/>
                    </a:lnTo>
                    <a:lnTo>
                      <a:pt x="245" y="137"/>
                    </a:lnTo>
                    <a:lnTo>
                      <a:pt x="245" y="138"/>
                    </a:lnTo>
                    <a:lnTo>
                      <a:pt x="244" y="137"/>
                    </a:lnTo>
                    <a:lnTo>
                      <a:pt x="242" y="137"/>
                    </a:lnTo>
                    <a:lnTo>
                      <a:pt x="240" y="137"/>
                    </a:lnTo>
                    <a:lnTo>
                      <a:pt x="239" y="137"/>
                    </a:lnTo>
                    <a:lnTo>
                      <a:pt x="237" y="137"/>
                    </a:lnTo>
                    <a:lnTo>
                      <a:pt x="236" y="137"/>
                    </a:lnTo>
                    <a:lnTo>
                      <a:pt x="234" y="137"/>
                    </a:lnTo>
                    <a:lnTo>
                      <a:pt x="231" y="135"/>
                    </a:lnTo>
                    <a:lnTo>
                      <a:pt x="230" y="133"/>
                    </a:lnTo>
                    <a:lnTo>
                      <a:pt x="230" y="131"/>
                    </a:lnTo>
                    <a:lnTo>
                      <a:pt x="231" y="131"/>
                    </a:lnTo>
                    <a:lnTo>
                      <a:pt x="232" y="131"/>
                    </a:lnTo>
                    <a:lnTo>
                      <a:pt x="234" y="132"/>
                    </a:lnTo>
                    <a:lnTo>
                      <a:pt x="235" y="133"/>
                    </a:lnTo>
                    <a:lnTo>
                      <a:pt x="235" y="133"/>
                    </a:lnTo>
                    <a:lnTo>
                      <a:pt x="239" y="13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43" name="Freeform 11">
                <a:extLst>
                  <a:ext uri="{FF2B5EF4-FFF2-40B4-BE49-F238E27FC236}">
                    <a16:creationId xmlns:a16="http://schemas.microsoft.com/office/drawing/2014/main" id="{167C0538-89BF-5B1F-DF39-0944CFEA973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48290" y="2717809"/>
                <a:ext cx="1227135" cy="419101"/>
              </a:xfrm>
              <a:custGeom>
                <a:avLst/>
                <a:gdLst>
                  <a:gd name="T0" fmla="*/ 699 w 773"/>
                  <a:gd name="T1" fmla="*/ 253 h 264"/>
                  <a:gd name="T2" fmla="*/ 641 w 773"/>
                  <a:gd name="T3" fmla="*/ 254 h 264"/>
                  <a:gd name="T4" fmla="*/ 541 w 773"/>
                  <a:gd name="T5" fmla="*/ 262 h 264"/>
                  <a:gd name="T6" fmla="*/ 549 w 773"/>
                  <a:gd name="T7" fmla="*/ 232 h 264"/>
                  <a:gd name="T8" fmla="*/ 539 w 773"/>
                  <a:gd name="T9" fmla="*/ 197 h 264"/>
                  <a:gd name="T10" fmla="*/ 484 w 773"/>
                  <a:gd name="T11" fmla="*/ 190 h 264"/>
                  <a:gd name="T12" fmla="*/ 454 w 773"/>
                  <a:gd name="T13" fmla="*/ 142 h 264"/>
                  <a:gd name="T14" fmla="*/ 413 w 773"/>
                  <a:gd name="T15" fmla="*/ 133 h 264"/>
                  <a:gd name="T16" fmla="*/ 361 w 773"/>
                  <a:gd name="T17" fmla="*/ 119 h 264"/>
                  <a:gd name="T18" fmla="*/ 325 w 773"/>
                  <a:gd name="T19" fmla="*/ 92 h 264"/>
                  <a:gd name="T20" fmla="*/ 272 w 773"/>
                  <a:gd name="T21" fmla="*/ 84 h 264"/>
                  <a:gd name="T22" fmla="*/ 242 w 773"/>
                  <a:gd name="T23" fmla="*/ 84 h 264"/>
                  <a:gd name="T24" fmla="*/ 211 w 773"/>
                  <a:gd name="T25" fmla="*/ 65 h 264"/>
                  <a:gd name="T26" fmla="*/ 174 w 773"/>
                  <a:gd name="T27" fmla="*/ 45 h 264"/>
                  <a:gd name="T28" fmla="*/ 114 w 773"/>
                  <a:gd name="T29" fmla="*/ 82 h 264"/>
                  <a:gd name="T30" fmla="*/ 68 w 773"/>
                  <a:gd name="T31" fmla="*/ 96 h 264"/>
                  <a:gd name="T32" fmla="*/ 8 w 773"/>
                  <a:gd name="T33" fmla="*/ 112 h 264"/>
                  <a:gd name="T34" fmla="*/ 44 w 773"/>
                  <a:gd name="T35" fmla="*/ 96 h 264"/>
                  <a:gd name="T36" fmla="*/ 46 w 773"/>
                  <a:gd name="T37" fmla="*/ 63 h 264"/>
                  <a:gd name="T38" fmla="*/ 67 w 773"/>
                  <a:gd name="T39" fmla="*/ 44 h 264"/>
                  <a:gd name="T40" fmla="*/ 111 w 773"/>
                  <a:gd name="T41" fmla="*/ 30 h 264"/>
                  <a:gd name="T42" fmla="*/ 139 w 773"/>
                  <a:gd name="T43" fmla="*/ 21 h 264"/>
                  <a:gd name="T44" fmla="*/ 212 w 773"/>
                  <a:gd name="T45" fmla="*/ 7 h 264"/>
                  <a:gd name="T46" fmla="*/ 273 w 773"/>
                  <a:gd name="T47" fmla="*/ 5 h 264"/>
                  <a:gd name="T48" fmla="*/ 312 w 773"/>
                  <a:gd name="T49" fmla="*/ 10 h 264"/>
                  <a:gd name="T50" fmla="*/ 360 w 773"/>
                  <a:gd name="T51" fmla="*/ 33 h 264"/>
                  <a:gd name="T52" fmla="*/ 400 w 773"/>
                  <a:gd name="T53" fmla="*/ 66 h 264"/>
                  <a:gd name="T54" fmla="*/ 459 w 773"/>
                  <a:gd name="T55" fmla="*/ 77 h 264"/>
                  <a:gd name="T56" fmla="*/ 496 w 773"/>
                  <a:gd name="T57" fmla="*/ 97 h 264"/>
                  <a:gd name="T58" fmla="*/ 524 w 773"/>
                  <a:gd name="T59" fmla="*/ 114 h 264"/>
                  <a:gd name="T60" fmla="*/ 536 w 773"/>
                  <a:gd name="T61" fmla="*/ 114 h 264"/>
                  <a:gd name="T62" fmla="*/ 549 w 773"/>
                  <a:gd name="T63" fmla="*/ 128 h 264"/>
                  <a:gd name="T64" fmla="*/ 571 w 773"/>
                  <a:gd name="T65" fmla="*/ 139 h 264"/>
                  <a:gd name="T66" fmla="*/ 587 w 773"/>
                  <a:gd name="T67" fmla="*/ 151 h 264"/>
                  <a:gd name="T68" fmla="*/ 606 w 773"/>
                  <a:gd name="T69" fmla="*/ 157 h 264"/>
                  <a:gd name="T70" fmla="*/ 646 w 773"/>
                  <a:gd name="T71" fmla="*/ 166 h 264"/>
                  <a:gd name="T72" fmla="*/ 659 w 773"/>
                  <a:gd name="T73" fmla="*/ 183 h 264"/>
                  <a:gd name="T74" fmla="*/ 661 w 773"/>
                  <a:gd name="T75" fmla="*/ 196 h 264"/>
                  <a:gd name="T76" fmla="*/ 691 w 773"/>
                  <a:gd name="T77" fmla="*/ 199 h 264"/>
                  <a:gd name="T78" fmla="*/ 727 w 773"/>
                  <a:gd name="T79" fmla="*/ 204 h 264"/>
                  <a:gd name="T80" fmla="*/ 772 w 773"/>
                  <a:gd name="T81" fmla="*/ 234 h 264"/>
                  <a:gd name="T82" fmla="*/ 704 w 773"/>
                  <a:gd name="T83" fmla="*/ 259 h 264"/>
                  <a:gd name="T84" fmla="*/ 440 w 773"/>
                  <a:gd name="T85" fmla="*/ 194 h 264"/>
                  <a:gd name="T86" fmla="*/ 425 w 773"/>
                  <a:gd name="T87" fmla="*/ 187 h 264"/>
                  <a:gd name="T88" fmla="*/ 402 w 773"/>
                  <a:gd name="T89" fmla="*/ 169 h 264"/>
                  <a:gd name="T90" fmla="*/ 156 w 773"/>
                  <a:gd name="T91" fmla="*/ 139 h 264"/>
                  <a:gd name="T92" fmla="*/ 140 w 773"/>
                  <a:gd name="T93" fmla="*/ 127 h 264"/>
                  <a:gd name="T94" fmla="*/ 168 w 773"/>
                  <a:gd name="T95" fmla="*/ 125 h 264"/>
                  <a:gd name="T96" fmla="*/ 508 w 773"/>
                  <a:gd name="T97" fmla="*/ 97 h 264"/>
                  <a:gd name="T98" fmla="*/ 505 w 773"/>
                  <a:gd name="T99" fmla="*/ 75 h 264"/>
                  <a:gd name="T100" fmla="*/ 502 w 773"/>
                  <a:gd name="T101" fmla="*/ 81 h 264"/>
                  <a:gd name="T102" fmla="*/ 480 w 773"/>
                  <a:gd name="T103" fmla="*/ 72 h 264"/>
                  <a:gd name="T104" fmla="*/ 465 w 773"/>
                  <a:gd name="T105" fmla="*/ 63 h 264"/>
                  <a:gd name="T106" fmla="*/ 466 w 773"/>
                  <a:gd name="T107" fmla="*/ 66 h 264"/>
                  <a:gd name="T108" fmla="*/ 379 w 773"/>
                  <a:gd name="T109" fmla="*/ 38 h 264"/>
                  <a:gd name="T110" fmla="*/ 330 w 773"/>
                  <a:gd name="T111" fmla="*/ 21 h 264"/>
                  <a:gd name="T112" fmla="*/ 293 w 773"/>
                  <a:gd name="T113" fmla="*/ 7 h 264"/>
                  <a:gd name="T114" fmla="*/ 212 w 773"/>
                  <a:gd name="T115" fmla="*/ 126 h 264"/>
                  <a:gd name="T116" fmla="*/ 168 w 773"/>
                  <a:gd name="T117" fmla="*/ 104 h 264"/>
                  <a:gd name="T118" fmla="*/ 174 w 773"/>
                  <a:gd name="T119" fmla="*/ 50 h 264"/>
                  <a:gd name="T120" fmla="*/ 366 w 773"/>
                  <a:gd name="T121" fmla="*/ 25 h 264"/>
                  <a:gd name="T122" fmla="*/ 333 w 773"/>
                  <a:gd name="T123" fmla="*/ 10 h 264"/>
                  <a:gd name="T124" fmla="*/ 301 w 773"/>
                  <a:gd name="T125" fmla="*/ 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73" h="264">
                    <a:moveTo>
                      <a:pt x="703" y="259"/>
                    </a:moveTo>
                    <a:lnTo>
                      <a:pt x="703" y="259"/>
                    </a:lnTo>
                    <a:lnTo>
                      <a:pt x="701" y="259"/>
                    </a:lnTo>
                    <a:lnTo>
                      <a:pt x="698" y="259"/>
                    </a:lnTo>
                    <a:lnTo>
                      <a:pt x="698" y="257"/>
                    </a:lnTo>
                    <a:lnTo>
                      <a:pt x="699" y="257"/>
                    </a:lnTo>
                    <a:lnTo>
                      <a:pt x="700" y="257"/>
                    </a:lnTo>
                    <a:lnTo>
                      <a:pt x="702" y="256"/>
                    </a:lnTo>
                    <a:lnTo>
                      <a:pt x="702" y="255"/>
                    </a:lnTo>
                    <a:lnTo>
                      <a:pt x="703" y="256"/>
                    </a:lnTo>
                    <a:lnTo>
                      <a:pt x="703" y="255"/>
                    </a:lnTo>
                    <a:lnTo>
                      <a:pt x="703" y="254"/>
                    </a:lnTo>
                    <a:lnTo>
                      <a:pt x="702" y="253"/>
                    </a:lnTo>
                    <a:lnTo>
                      <a:pt x="701" y="254"/>
                    </a:lnTo>
                    <a:lnTo>
                      <a:pt x="700" y="253"/>
                    </a:lnTo>
                    <a:lnTo>
                      <a:pt x="701" y="253"/>
                    </a:lnTo>
                    <a:lnTo>
                      <a:pt x="701" y="253"/>
                    </a:lnTo>
                    <a:lnTo>
                      <a:pt x="703" y="252"/>
                    </a:lnTo>
                    <a:lnTo>
                      <a:pt x="703" y="252"/>
                    </a:lnTo>
                    <a:lnTo>
                      <a:pt x="704" y="250"/>
                    </a:lnTo>
                    <a:lnTo>
                      <a:pt x="704" y="249"/>
                    </a:lnTo>
                    <a:lnTo>
                      <a:pt x="704" y="249"/>
                    </a:lnTo>
                    <a:lnTo>
                      <a:pt x="704" y="246"/>
                    </a:lnTo>
                    <a:lnTo>
                      <a:pt x="703" y="247"/>
                    </a:lnTo>
                    <a:lnTo>
                      <a:pt x="702" y="248"/>
                    </a:lnTo>
                    <a:lnTo>
                      <a:pt x="701" y="249"/>
                    </a:lnTo>
                    <a:lnTo>
                      <a:pt x="701" y="249"/>
                    </a:lnTo>
                    <a:lnTo>
                      <a:pt x="700" y="249"/>
                    </a:lnTo>
                    <a:lnTo>
                      <a:pt x="699" y="249"/>
                    </a:lnTo>
                    <a:lnTo>
                      <a:pt x="698" y="249"/>
                    </a:lnTo>
                    <a:lnTo>
                      <a:pt x="698" y="250"/>
                    </a:lnTo>
                    <a:lnTo>
                      <a:pt x="698" y="251"/>
                    </a:lnTo>
                    <a:lnTo>
                      <a:pt x="698" y="252"/>
                    </a:lnTo>
                    <a:lnTo>
                      <a:pt x="698" y="252"/>
                    </a:lnTo>
                    <a:lnTo>
                      <a:pt x="699" y="252"/>
                    </a:lnTo>
                    <a:lnTo>
                      <a:pt x="699" y="251"/>
                    </a:lnTo>
                    <a:lnTo>
                      <a:pt x="699" y="252"/>
                    </a:lnTo>
                    <a:lnTo>
                      <a:pt x="700" y="253"/>
                    </a:lnTo>
                    <a:lnTo>
                      <a:pt x="699" y="253"/>
                    </a:lnTo>
                    <a:lnTo>
                      <a:pt x="699" y="253"/>
                    </a:lnTo>
                    <a:lnTo>
                      <a:pt x="698" y="253"/>
                    </a:lnTo>
                    <a:lnTo>
                      <a:pt x="698" y="254"/>
                    </a:lnTo>
                    <a:lnTo>
                      <a:pt x="698" y="255"/>
                    </a:lnTo>
                    <a:lnTo>
                      <a:pt x="699" y="256"/>
                    </a:lnTo>
                    <a:lnTo>
                      <a:pt x="698" y="256"/>
                    </a:lnTo>
                    <a:lnTo>
                      <a:pt x="698" y="256"/>
                    </a:lnTo>
                    <a:lnTo>
                      <a:pt x="697" y="257"/>
                    </a:lnTo>
                    <a:lnTo>
                      <a:pt x="696" y="257"/>
                    </a:lnTo>
                    <a:lnTo>
                      <a:pt x="695" y="257"/>
                    </a:lnTo>
                    <a:lnTo>
                      <a:pt x="695" y="257"/>
                    </a:lnTo>
                    <a:lnTo>
                      <a:pt x="696" y="257"/>
                    </a:lnTo>
                    <a:lnTo>
                      <a:pt x="697" y="258"/>
                    </a:lnTo>
                    <a:lnTo>
                      <a:pt x="695" y="258"/>
                    </a:lnTo>
                    <a:lnTo>
                      <a:pt x="694" y="258"/>
                    </a:lnTo>
                    <a:lnTo>
                      <a:pt x="690" y="260"/>
                    </a:lnTo>
                    <a:lnTo>
                      <a:pt x="683" y="260"/>
                    </a:lnTo>
                    <a:lnTo>
                      <a:pt x="682" y="260"/>
                    </a:lnTo>
                    <a:lnTo>
                      <a:pt x="680" y="259"/>
                    </a:lnTo>
                    <a:lnTo>
                      <a:pt x="679" y="259"/>
                    </a:lnTo>
                    <a:lnTo>
                      <a:pt x="678" y="259"/>
                    </a:lnTo>
                    <a:lnTo>
                      <a:pt x="678" y="260"/>
                    </a:lnTo>
                    <a:lnTo>
                      <a:pt x="677" y="260"/>
                    </a:lnTo>
                    <a:lnTo>
                      <a:pt x="676" y="260"/>
                    </a:lnTo>
                    <a:lnTo>
                      <a:pt x="673" y="260"/>
                    </a:lnTo>
                    <a:lnTo>
                      <a:pt x="671" y="260"/>
                    </a:lnTo>
                    <a:lnTo>
                      <a:pt x="670" y="259"/>
                    </a:lnTo>
                    <a:lnTo>
                      <a:pt x="668" y="259"/>
                    </a:lnTo>
                    <a:lnTo>
                      <a:pt x="664" y="257"/>
                    </a:lnTo>
                    <a:lnTo>
                      <a:pt x="661" y="256"/>
                    </a:lnTo>
                    <a:lnTo>
                      <a:pt x="659" y="254"/>
                    </a:lnTo>
                    <a:lnTo>
                      <a:pt x="657" y="254"/>
                    </a:lnTo>
                    <a:lnTo>
                      <a:pt x="652" y="254"/>
                    </a:lnTo>
                    <a:lnTo>
                      <a:pt x="650" y="254"/>
                    </a:lnTo>
                    <a:lnTo>
                      <a:pt x="648" y="253"/>
                    </a:lnTo>
                    <a:lnTo>
                      <a:pt x="646" y="253"/>
                    </a:lnTo>
                    <a:lnTo>
                      <a:pt x="644" y="253"/>
                    </a:lnTo>
                    <a:lnTo>
                      <a:pt x="642" y="254"/>
                    </a:lnTo>
                    <a:lnTo>
                      <a:pt x="641" y="254"/>
                    </a:lnTo>
                    <a:lnTo>
                      <a:pt x="641" y="255"/>
                    </a:lnTo>
                    <a:lnTo>
                      <a:pt x="631" y="253"/>
                    </a:lnTo>
                    <a:lnTo>
                      <a:pt x="624" y="252"/>
                    </a:lnTo>
                    <a:lnTo>
                      <a:pt x="621" y="252"/>
                    </a:lnTo>
                    <a:lnTo>
                      <a:pt x="615" y="253"/>
                    </a:lnTo>
                    <a:lnTo>
                      <a:pt x="613" y="253"/>
                    </a:lnTo>
                    <a:lnTo>
                      <a:pt x="608" y="253"/>
                    </a:lnTo>
                    <a:lnTo>
                      <a:pt x="606" y="254"/>
                    </a:lnTo>
                    <a:lnTo>
                      <a:pt x="603" y="255"/>
                    </a:lnTo>
                    <a:lnTo>
                      <a:pt x="602" y="255"/>
                    </a:lnTo>
                    <a:lnTo>
                      <a:pt x="593" y="255"/>
                    </a:lnTo>
                    <a:lnTo>
                      <a:pt x="584" y="256"/>
                    </a:lnTo>
                    <a:lnTo>
                      <a:pt x="582" y="257"/>
                    </a:lnTo>
                    <a:lnTo>
                      <a:pt x="580" y="257"/>
                    </a:lnTo>
                    <a:lnTo>
                      <a:pt x="579" y="256"/>
                    </a:lnTo>
                    <a:lnTo>
                      <a:pt x="577" y="256"/>
                    </a:lnTo>
                    <a:lnTo>
                      <a:pt x="576" y="257"/>
                    </a:lnTo>
                    <a:lnTo>
                      <a:pt x="574" y="258"/>
                    </a:lnTo>
                    <a:lnTo>
                      <a:pt x="572" y="259"/>
                    </a:lnTo>
                    <a:lnTo>
                      <a:pt x="571" y="259"/>
                    </a:lnTo>
                    <a:lnTo>
                      <a:pt x="562" y="260"/>
                    </a:lnTo>
                    <a:lnTo>
                      <a:pt x="559" y="259"/>
                    </a:lnTo>
                    <a:lnTo>
                      <a:pt x="556" y="258"/>
                    </a:lnTo>
                    <a:lnTo>
                      <a:pt x="554" y="257"/>
                    </a:lnTo>
                    <a:lnTo>
                      <a:pt x="554" y="258"/>
                    </a:lnTo>
                    <a:lnTo>
                      <a:pt x="553" y="258"/>
                    </a:lnTo>
                    <a:lnTo>
                      <a:pt x="552" y="258"/>
                    </a:lnTo>
                    <a:lnTo>
                      <a:pt x="551" y="257"/>
                    </a:lnTo>
                    <a:lnTo>
                      <a:pt x="551" y="258"/>
                    </a:lnTo>
                    <a:lnTo>
                      <a:pt x="550" y="259"/>
                    </a:lnTo>
                    <a:lnTo>
                      <a:pt x="549" y="258"/>
                    </a:lnTo>
                    <a:lnTo>
                      <a:pt x="546" y="258"/>
                    </a:lnTo>
                    <a:lnTo>
                      <a:pt x="545" y="258"/>
                    </a:lnTo>
                    <a:lnTo>
                      <a:pt x="544" y="260"/>
                    </a:lnTo>
                    <a:lnTo>
                      <a:pt x="545" y="260"/>
                    </a:lnTo>
                    <a:lnTo>
                      <a:pt x="545" y="261"/>
                    </a:lnTo>
                    <a:lnTo>
                      <a:pt x="544" y="261"/>
                    </a:lnTo>
                    <a:lnTo>
                      <a:pt x="542" y="262"/>
                    </a:lnTo>
                    <a:lnTo>
                      <a:pt x="541" y="262"/>
                    </a:lnTo>
                    <a:lnTo>
                      <a:pt x="534" y="262"/>
                    </a:lnTo>
                    <a:lnTo>
                      <a:pt x="530" y="263"/>
                    </a:lnTo>
                    <a:lnTo>
                      <a:pt x="527" y="263"/>
                    </a:lnTo>
                    <a:lnTo>
                      <a:pt x="524" y="263"/>
                    </a:lnTo>
                    <a:lnTo>
                      <a:pt x="519" y="264"/>
                    </a:lnTo>
                    <a:lnTo>
                      <a:pt x="519" y="264"/>
                    </a:lnTo>
                    <a:lnTo>
                      <a:pt x="517" y="264"/>
                    </a:lnTo>
                    <a:lnTo>
                      <a:pt x="516" y="263"/>
                    </a:lnTo>
                    <a:lnTo>
                      <a:pt x="515" y="263"/>
                    </a:lnTo>
                    <a:lnTo>
                      <a:pt x="515" y="262"/>
                    </a:lnTo>
                    <a:lnTo>
                      <a:pt x="515" y="261"/>
                    </a:lnTo>
                    <a:lnTo>
                      <a:pt x="516" y="258"/>
                    </a:lnTo>
                    <a:lnTo>
                      <a:pt x="517" y="257"/>
                    </a:lnTo>
                    <a:lnTo>
                      <a:pt x="518" y="257"/>
                    </a:lnTo>
                    <a:lnTo>
                      <a:pt x="519" y="257"/>
                    </a:lnTo>
                    <a:lnTo>
                      <a:pt x="519" y="257"/>
                    </a:lnTo>
                    <a:lnTo>
                      <a:pt x="519" y="256"/>
                    </a:lnTo>
                    <a:lnTo>
                      <a:pt x="520" y="255"/>
                    </a:lnTo>
                    <a:lnTo>
                      <a:pt x="519" y="254"/>
                    </a:lnTo>
                    <a:lnTo>
                      <a:pt x="520" y="254"/>
                    </a:lnTo>
                    <a:lnTo>
                      <a:pt x="522" y="253"/>
                    </a:lnTo>
                    <a:lnTo>
                      <a:pt x="523" y="250"/>
                    </a:lnTo>
                    <a:lnTo>
                      <a:pt x="523" y="250"/>
                    </a:lnTo>
                    <a:lnTo>
                      <a:pt x="523" y="249"/>
                    </a:lnTo>
                    <a:lnTo>
                      <a:pt x="527" y="246"/>
                    </a:lnTo>
                    <a:lnTo>
                      <a:pt x="526" y="244"/>
                    </a:lnTo>
                    <a:lnTo>
                      <a:pt x="527" y="244"/>
                    </a:lnTo>
                    <a:lnTo>
                      <a:pt x="528" y="245"/>
                    </a:lnTo>
                    <a:lnTo>
                      <a:pt x="529" y="244"/>
                    </a:lnTo>
                    <a:lnTo>
                      <a:pt x="531" y="244"/>
                    </a:lnTo>
                    <a:lnTo>
                      <a:pt x="531" y="243"/>
                    </a:lnTo>
                    <a:lnTo>
                      <a:pt x="532" y="241"/>
                    </a:lnTo>
                    <a:lnTo>
                      <a:pt x="533" y="240"/>
                    </a:lnTo>
                    <a:lnTo>
                      <a:pt x="536" y="239"/>
                    </a:lnTo>
                    <a:lnTo>
                      <a:pt x="537" y="237"/>
                    </a:lnTo>
                    <a:lnTo>
                      <a:pt x="539" y="236"/>
                    </a:lnTo>
                    <a:lnTo>
                      <a:pt x="546" y="233"/>
                    </a:lnTo>
                    <a:lnTo>
                      <a:pt x="548" y="232"/>
                    </a:lnTo>
                    <a:lnTo>
                      <a:pt x="549" y="232"/>
                    </a:lnTo>
                    <a:lnTo>
                      <a:pt x="549" y="229"/>
                    </a:lnTo>
                    <a:lnTo>
                      <a:pt x="551" y="228"/>
                    </a:lnTo>
                    <a:lnTo>
                      <a:pt x="552" y="228"/>
                    </a:lnTo>
                    <a:lnTo>
                      <a:pt x="551" y="229"/>
                    </a:lnTo>
                    <a:lnTo>
                      <a:pt x="552" y="230"/>
                    </a:lnTo>
                    <a:lnTo>
                      <a:pt x="553" y="230"/>
                    </a:lnTo>
                    <a:lnTo>
                      <a:pt x="554" y="229"/>
                    </a:lnTo>
                    <a:lnTo>
                      <a:pt x="554" y="229"/>
                    </a:lnTo>
                    <a:lnTo>
                      <a:pt x="555" y="227"/>
                    </a:lnTo>
                    <a:lnTo>
                      <a:pt x="556" y="227"/>
                    </a:lnTo>
                    <a:lnTo>
                      <a:pt x="556" y="226"/>
                    </a:lnTo>
                    <a:lnTo>
                      <a:pt x="557" y="225"/>
                    </a:lnTo>
                    <a:lnTo>
                      <a:pt x="559" y="223"/>
                    </a:lnTo>
                    <a:lnTo>
                      <a:pt x="560" y="219"/>
                    </a:lnTo>
                    <a:lnTo>
                      <a:pt x="561" y="218"/>
                    </a:lnTo>
                    <a:lnTo>
                      <a:pt x="562" y="216"/>
                    </a:lnTo>
                    <a:lnTo>
                      <a:pt x="559" y="212"/>
                    </a:lnTo>
                    <a:lnTo>
                      <a:pt x="559" y="211"/>
                    </a:lnTo>
                    <a:lnTo>
                      <a:pt x="557" y="210"/>
                    </a:lnTo>
                    <a:lnTo>
                      <a:pt x="554" y="209"/>
                    </a:lnTo>
                    <a:lnTo>
                      <a:pt x="554" y="209"/>
                    </a:lnTo>
                    <a:lnTo>
                      <a:pt x="554" y="210"/>
                    </a:lnTo>
                    <a:lnTo>
                      <a:pt x="554" y="210"/>
                    </a:lnTo>
                    <a:lnTo>
                      <a:pt x="553" y="209"/>
                    </a:lnTo>
                    <a:lnTo>
                      <a:pt x="551" y="209"/>
                    </a:lnTo>
                    <a:lnTo>
                      <a:pt x="550" y="209"/>
                    </a:lnTo>
                    <a:lnTo>
                      <a:pt x="550" y="206"/>
                    </a:lnTo>
                    <a:lnTo>
                      <a:pt x="551" y="205"/>
                    </a:lnTo>
                    <a:lnTo>
                      <a:pt x="552" y="205"/>
                    </a:lnTo>
                    <a:lnTo>
                      <a:pt x="554" y="203"/>
                    </a:lnTo>
                    <a:lnTo>
                      <a:pt x="551" y="201"/>
                    </a:lnTo>
                    <a:lnTo>
                      <a:pt x="549" y="200"/>
                    </a:lnTo>
                    <a:lnTo>
                      <a:pt x="549" y="202"/>
                    </a:lnTo>
                    <a:lnTo>
                      <a:pt x="548" y="200"/>
                    </a:lnTo>
                    <a:lnTo>
                      <a:pt x="546" y="199"/>
                    </a:lnTo>
                    <a:lnTo>
                      <a:pt x="545" y="197"/>
                    </a:lnTo>
                    <a:lnTo>
                      <a:pt x="543" y="196"/>
                    </a:lnTo>
                    <a:lnTo>
                      <a:pt x="541" y="196"/>
                    </a:lnTo>
                    <a:lnTo>
                      <a:pt x="539" y="197"/>
                    </a:lnTo>
                    <a:lnTo>
                      <a:pt x="537" y="198"/>
                    </a:lnTo>
                    <a:lnTo>
                      <a:pt x="536" y="199"/>
                    </a:lnTo>
                    <a:lnTo>
                      <a:pt x="536" y="199"/>
                    </a:lnTo>
                    <a:lnTo>
                      <a:pt x="535" y="199"/>
                    </a:lnTo>
                    <a:lnTo>
                      <a:pt x="534" y="199"/>
                    </a:lnTo>
                    <a:lnTo>
                      <a:pt x="533" y="199"/>
                    </a:lnTo>
                    <a:lnTo>
                      <a:pt x="533" y="200"/>
                    </a:lnTo>
                    <a:lnTo>
                      <a:pt x="532" y="200"/>
                    </a:lnTo>
                    <a:lnTo>
                      <a:pt x="532" y="200"/>
                    </a:lnTo>
                    <a:lnTo>
                      <a:pt x="531" y="200"/>
                    </a:lnTo>
                    <a:lnTo>
                      <a:pt x="527" y="198"/>
                    </a:lnTo>
                    <a:lnTo>
                      <a:pt x="524" y="200"/>
                    </a:lnTo>
                    <a:lnTo>
                      <a:pt x="523" y="200"/>
                    </a:lnTo>
                    <a:lnTo>
                      <a:pt x="523" y="199"/>
                    </a:lnTo>
                    <a:lnTo>
                      <a:pt x="522" y="199"/>
                    </a:lnTo>
                    <a:lnTo>
                      <a:pt x="521" y="198"/>
                    </a:lnTo>
                    <a:lnTo>
                      <a:pt x="519" y="199"/>
                    </a:lnTo>
                    <a:lnTo>
                      <a:pt x="519" y="198"/>
                    </a:lnTo>
                    <a:lnTo>
                      <a:pt x="517" y="198"/>
                    </a:lnTo>
                    <a:lnTo>
                      <a:pt x="515" y="198"/>
                    </a:lnTo>
                    <a:lnTo>
                      <a:pt x="512" y="198"/>
                    </a:lnTo>
                    <a:lnTo>
                      <a:pt x="511" y="197"/>
                    </a:lnTo>
                    <a:lnTo>
                      <a:pt x="509" y="196"/>
                    </a:lnTo>
                    <a:lnTo>
                      <a:pt x="508" y="196"/>
                    </a:lnTo>
                    <a:lnTo>
                      <a:pt x="505" y="196"/>
                    </a:lnTo>
                    <a:lnTo>
                      <a:pt x="503" y="196"/>
                    </a:lnTo>
                    <a:lnTo>
                      <a:pt x="502" y="196"/>
                    </a:lnTo>
                    <a:lnTo>
                      <a:pt x="501" y="197"/>
                    </a:lnTo>
                    <a:lnTo>
                      <a:pt x="501" y="198"/>
                    </a:lnTo>
                    <a:lnTo>
                      <a:pt x="496" y="198"/>
                    </a:lnTo>
                    <a:lnTo>
                      <a:pt x="493" y="197"/>
                    </a:lnTo>
                    <a:lnTo>
                      <a:pt x="492" y="196"/>
                    </a:lnTo>
                    <a:lnTo>
                      <a:pt x="492" y="196"/>
                    </a:lnTo>
                    <a:lnTo>
                      <a:pt x="492" y="197"/>
                    </a:lnTo>
                    <a:lnTo>
                      <a:pt x="489" y="194"/>
                    </a:lnTo>
                    <a:lnTo>
                      <a:pt x="488" y="194"/>
                    </a:lnTo>
                    <a:lnTo>
                      <a:pt x="487" y="193"/>
                    </a:lnTo>
                    <a:lnTo>
                      <a:pt x="486" y="192"/>
                    </a:lnTo>
                    <a:lnTo>
                      <a:pt x="484" y="190"/>
                    </a:lnTo>
                    <a:lnTo>
                      <a:pt x="484" y="189"/>
                    </a:lnTo>
                    <a:lnTo>
                      <a:pt x="483" y="188"/>
                    </a:lnTo>
                    <a:lnTo>
                      <a:pt x="481" y="187"/>
                    </a:lnTo>
                    <a:lnTo>
                      <a:pt x="480" y="187"/>
                    </a:lnTo>
                    <a:lnTo>
                      <a:pt x="479" y="187"/>
                    </a:lnTo>
                    <a:lnTo>
                      <a:pt x="479" y="187"/>
                    </a:lnTo>
                    <a:lnTo>
                      <a:pt x="479" y="186"/>
                    </a:lnTo>
                    <a:lnTo>
                      <a:pt x="478" y="185"/>
                    </a:lnTo>
                    <a:lnTo>
                      <a:pt x="478" y="184"/>
                    </a:lnTo>
                    <a:lnTo>
                      <a:pt x="477" y="183"/>
                    </a:lnTo>
                    <a:lnTo>
                      <a:pt x="477" y="183"/>
                    </a:lnTo>
                    <a:lnTo>
                      <a:pt x="472" y="178"/>
                    </a:lnTo>
                    <a:lnTo>
                      <a:pt x="470" y="178"/>
                    </a:lnTo>
                    <a:lnTo>
                      <a:pt x="468" y="178"/>
                    </a:lnTo>
                    <a:lnTo>
                      <a:pt x="467" y="178"/>
                    </a:lnTo>
                    <a:lnTo>
                      <a:pt x="466" y="177"/>
                    </a:lnTo>
                    <a:lnTo>
                      <a:pt x="466" y="175"/>
                    </a:lnTo>
                    <a:lnTo>
                      <a:pt x="465" y="174"/>
                    </a:lnTo>
                    <a:lnTo>
                      <a:pt x="462" y="172"/>
                    </a:lnTo>
                    <a:lnTo>
                      <a:pt x="462" y="172"/>
                    </a:lnTo>
                    <a:lnTo>
                      <a:pt x="461" y="171"/>
                    </a:lnTo>
                    <a:lnTo>
                      <a:pt x="461" y="169"/>
                    </a:lnTo>
                    <a:lnTo>
                      <a:pt x="460" y="164"/>
                    </a:lnTo>
                    <a:lnTo>
                      <a:pt x="460" y="161"/>
                    </a:lnTo>
                    <a:lnTo>
                      <a:pt x="458" y="159"/>
                    </a:lnTo>
                    <a:lnTo>
                      <a:pt x="457" y="157"/>
                    </a:lnTo>
                    <a:lnTo>
                      <a:pt x="458" y="155"/>
                    </a:lnTo>
                    <a:lnTo>
                      <a:pt x="459" y="156"/>
                    </a:lnTo>
                    <a:lnTo>
                      <a:pt x="460" y="156"/>
                    </a:lnTo>
                    <a:lnTo>
                      <a:pt x="461" y="156"/>
                    </a:lnTo>
                    <a:lnTo>
                      <a:pt x="461" y="154"/>
                    </a:lnTo>
                    <a:lnTo>
                      <a:pt x="460" y="153"/>
                    </a:lnTo>
                    <a:lnTo>
                      <a:pt x="457" y="152"/>
                    </a:lnTo>
                    <a:lnTo>
                      <a:pt x="457" y="151"/>
                    </a:lnTo>
                    <a:lnTo>
                      <a:pt x="457" y="148"/>
                    </a:lnTo>
                    <a:lnTo>
                      <a:pt x="457" y="147"/>
                    </a:lnTo>
                    <a:lnTo>
                      <a:pt x="456" y="146"/>
                    </a:lnTo>
                    <a:lnTo>
                      <a:pt x="455" y="143"/>
                    </a:lnTo>
                    <a:lnTo>
                      <a:pt x="454" y="142"/>
                    </a:lnTo>
                    <a:lnTo>
                      <a:pt x="454" y="139"/>
                    </a:lnTo>
                    <a:lnTo>
                      <a:pt x="453" y="137"/>
                    </a:lnTo>
                    <a:lnTo>
                      <a:pt x="452" y="135"/>
                    </a:lnTo>
                    <a:lnTo>
                      <a:pt x="450" y="134"/>
                    </a:lnTo>
                    <a:lnTo>
                      <a:pt x="448" y="133"/>
                    </a:lnTo>
                    <a:lnTo>
                      <a:pt x="448" y="132"/>
                    </a:lnTo>
                    <a:lnTo>
                      <a:pt x="444" y="131"/>
                    </a:lnTo>
                    <a:lnTo>
                      <a:pt x="443" y="131"/>
                    </a:lnTo>
                    <a:lnTo>
                      <a:pt x="443" y="130"/>
                    </a:lnTo>
                    <a:lnTo>
                      <a:pt x="443" y="130"/>
                    </a:lnTo>
                    <a:lnTo>
                      <a:pt x="444" y="130"/>
                    </a:lnTo>
                    <a:lnTo>
                      <a:pt x="444" y="130"/>
                    </a:lnTo>
                    <a:lnTo>
                      <a:pt x="447" y="130"/>
                    </a:lnTo>
                    <a:lnTo>
                      <a:pt x="447" y="130"/>
                    </a:lnTo>
                    <a:lnTo>
                      <a:pt x="447" y="129"/>
                    </a:lnTo>
                    <a:lnTo>
                      <a:pt x="446" y="128"/>
                    </a:lnTo>
                    <a:lnTo>
                      <a:pt x="445" y="127"/>
                    </a:lnTo>
                    <a:lnTo>
                      <a:pt x="444" y="127"/>
                    </a:lnTo>
                    <a:lnTo>
                      <a:pt x="443" y="126"/>
                    </a:lnTo>
                    <a:lnTo>
                      <a:pt x="442" y="126"/>
                    </a:lnTo>
                    <a:lnTo>
                      <a:pt x="441" y="126"/>
                    </a:lnTo>
                    <a:lnTo>
                      <a:pt x="441" y="126"/>
                    </a:lnTo>
                    <a:lnTo>
                      <a:pt x="440" y="126"/>
                    </a:lnTo>
                    <a:lnTo>
                      <a:pt x="437" y="127"/>
                    </a:lnTo>
                    <a:lnTo>
                      <a:pt x="434" y="128"/>
                    </a:lnTo>
                    <a:lnTo>
                      <a:pt x="433" y="128"/>
                    </a:lnTo>
                    <a:lnTo>
                      <a:pt x="432" y="129"/>
                    </a:lnTo>
                    <a:lnTo>
                      <a:pt x="432" y="130"/>
                    </a:lnTo>
                    <a:lnTo>
                      <a:pt x="431" y="130"/>
                    </a:lnTo>
                    <a:lnTo>
                      <a:pt x="430" y="129"/>
                    </a:lnTo>
                    <a:lnTo>
                      <a:pt x="428" y="129"/>
                    </a:lnTo>
                    <a:lnTo>
                      <a:pt x="427" y="130"/>
                    </a:lnTo>
                    <a:lnTo>
                      <a:pt x="426" y="129"/>
                    </a:lnTo>
                    <a:lnTo>
                      <a:pt x="425" y="130"/>
                    </a:lnTo>
                    <a:lnTo>
                      <a:pt x="424" y="130"/>
                    </a:lnTo>
                    <a:lnTo>
                      <a:pt x="421" y="130"/>
                    </a:lnTo>
                    <a:lnTo>
                      <a:pt x="419" y="130"/>
                    </a:lnTo>
                    <a:lnTo>
                      <a:pt x="416" y="132"/>
                    </a:lnTo>
                    <a:lnTo>
                      <a:pt x="413" y="133"/>
                    </a:lnTo>
                    <a:lnTo>
                      <a:pt x="410" y="133"/>
                    </a:lnTo>
                    <a:lnTo>
                      <a:pt x="407" y="133"/>
                    </a:lnTo>
                    <a:lnTo>
                      <a:pt x="401" y="131"/>
                    </a:lnTo>
                    <a:lnTo>
                      <a:pt x="400" y="130"/>
                    </a:lnTo>
                    <a:lnTo>
                      <a:pt x="399" y="129"/>
                    </a:lnTo>
                    <a:lnTo>
                      <a:pt x="398" y="129"/>
                    </a:lnTo>
                    <a:lnTo>
                      <a:pt x="394" y="130"/>
                    </a:lnTo>
                    <a:lnTo>
                      <a:pt x="393" y="130"/>
                    </a:lnTo>
                    <a:lnTo>
                      <a:pt x="391" y="129"/>
                    </a:lnTo>
                    <a:lnTo>
                      <a:pt x="391" y="128"/>
                    </a:lnTo>
                    <a:lnTo>
                      <a:pt x="390" y="128"/>
                    </a:lnTo>
                    <a:lnTo>
                      <a:pt x="389" y="126"/>
                    </a:lnTo>
                    <a:lnTo>
                      <a:pt x="388" y="126"/>
                    </a:lnTo>
                    <a:lnTo>
                      <a:pt x="387" y="126"/>
                    </a:lnTo>
                    <a:lnTo>
                      <a:pt x="387" y="126"/>
                    </a:lnTo>
                    <a:lnTo>
                      <a:pt x="387" y="127"/>
                    </a:lnTo>
                    <a:lnTo>
                      <a:pt x="387" y="127"/>
                    </a:lnTo>
                    <a:lnTo>
                      <a:pt x="386" y="127"/>
                    </a:lnTo>
                    <a:lnTo>
                      <a:pt x="385" y="126"/>
                    </a:lnTo>
                    <a:lnTo>
                      <a:pt x="384" y="126"/>
                    </a:lnTo>
                    <a:lnTo>
                      <a:pt x="382" y="126"/>
                    </a:lnTo>
                    <a:lnTo>
                      <a:pt x="381" y="125"/>
                    </a:lnTo>
                    <a:lnTo>
                      <a:pt x="380" y="125"/>
                    </a:lnTo>
                    <a:lnTo>
                      <a:pt x="380" y="124"/>
                    </a:lnTo>
                    <a:lnTo>
                      <a:pt x="380" y="123"/>
                    </a:lnTo>
                    <a:lnTo>
                      <a:pt x="379" y="122"/>
                    </a:lnTo>
                    <a:lnTo>
                      <a:pt x="378" y="121"/>
                    </a:lnTo>
                    <a:lnTo>
                      <a:pt x="374" y="121"/>
                    </a:lnTo>
                    <a:lnTo>
                      <a:pt x="369" y="121"/>
                    </a:lnTo>
                    <a:lnTo>
                      <a:pt x="366" y="121"/>
                    </a:lnTo>
                    <a:lnTo>
                      <a:pt x="365" y="121"/>
                    </a:lnTo>
                    <a:lnTo>
                      <a:pt x="365" y="123"/>
                    </a:lnTo>
                    <a:lnTo>
                      <a:pt x="364" y="123"/>
                    </a:lnTo>
                    <a:lnTo>
                      <a:pt x="362" y="122"/>
                    </a:lnTo>
                    <a:lnTo>
                      <a:pt x="361" y="121"/>
                    </a:lnTo>
                    <a:lnTo>
                      <a:pt x="361" y="121"/>
                    </a:lnTo>
                    <a:lnTo>
                      <a:pt x="362" y="120"/>
                    </a:lnTo>
                    <a:lnTo>
                      <a:pt x="361" y="120"/>
                    </a:lnTo>
                    <a:lnTo>
                      <a:pt x="361" y="119"/>
                    </a:lnTo>
                    <a:lnTo>
                      <a:pt x="361" y="117"/>
                    </a:lnTo>
                    <a:lnTo>
                      <a:pt x="361" y="117"/>
                    </a:lnTo>
                    <a:lnTo>
                      <a:pt x="360" y="117"/>
                    </a:lnTo>
                    <a:lnTo>
                      <a:pt x="358" y="118"/>
                    </a:lnTo>
                    <a:lnTo>
                      <a:pt x="357" y="118"/>
                    </a:lnTo>
                    <a:lnTo>
                      <a:pt x="356" y="117"/>
                    </a:lnTo>
                    <a:lnTo>
                      <a:pt x="354" y="117"/>
                    </a:lnTo>
                    <a:lnTo>
                      <a:pt x="353" y="117"/>
                    </a:lnTo>
                    <a:lnTo>
                      <a:pt x="352" y="117"/>
                    </a:lnTo>
                    <a:lnTo>
                      <a:pt x="353" y="118"/>
                    </a:lnTo>
                    <a:lnTo>
                      <a:pt x="354" y="119"/>
                    </a:lnTo>
                    <a:lnTo>
                      <a:pt x="353" y="120"/>
                    </a:lnTo>
                    <a:lnTo>
                      <a:pt x="352" y="119"/>
                    </a:lnTo>
                    <a:lnTo>
                      <a:pt x="351" y="117"/>
                    </a:lnTo>
                    <a:lnTo>
                      <a:pt x="350" y="117"/>
                    </a:lnTo>
                    <a:lnTo>
                      <a:pt x="350" y="115"/>
                    </a:lnTo>
                    <a:lnTo>
                      <a:pt x="349" y="113"/>
                    </a:lnTo>
                    <a:lnTo>
                      <a:pt x="348" y="112"/>
                    </a:lnTo>
                    <a:lnTo>
                      <a:pt x="348" y="112"/>
                    </a:lnTo>
                    <a:lnTo>
                      <a:pt x="346" y="112"/>
                    </a:lnTo>
                    <a:lnTo>
                      <a:pt x="343" y="110"/>
                    </a:lnTo>
                    <a:lnTo>
                      <a:pt x="340" y="110"/>
                    </a:lnTo>
                    <a:lnTo>
                      <a:pt x="338" y="108"/>
                    </a:lnTo>
                    <a:lnTo>
                      <a:pt x="334" y="107"/>
                    </a:lnTo>
                    <a:lnTo>
                      <a:pt x="332" y="105"/>
                    </a:lnTo>
                    <a:lnTo>
                      <a:pt x="324" y="96"/>
                    </a:lnTo>
                    <a:lnTo>
                      <a:pt x="324" y="95"/>
                    </a:lnTo>
                    <a:lnTo>
                      <a:pt x="324" y="95"/>
                    </a:lnTo>
                    <a:lnTo>
                      <a:pt x="323" y="95"/>
                    </a:lnTo>
                    <a:lnTo>
                      <a:pt x="322" y="95"/>
                    </a:lnTo>
                    <a:lnTo>
                      <a:pt x="322" y="95"/>
                    </a:lnTo>
                    <a:lnTo>
                      <a:pt x="321" y="95"/>
                    </a:lnTo>
                    <a:lnTo>
                      <a:pt x="321" y="94"/>
                    </a:lnTo>
                    <a:lnTo>
                      <a:pt x="321" y="93"/>
                    </a:lnTo>
                    <a:lnTo>
                      <a:pt x="322" y="93"/>
                    </a:lnTo>
                    <a:lnTo>
                      <a:pt x="324" y="93"/>
                    </a:lnTo>
                    <a:lnTo>
                      <a:pt x="325" y="93"/>
                    </a:lnTo>
                    <a:lnTo>
                      <a:pt x="326" y="92"/>
                    </a:lnTo>
                    <a:lnTo>
                      <a:pt x="325" y="92"/>
                    </a:lnTo>
                    <a:lnTo>
                      <a:pt x="324" y="92"/>
                    </a:lnTo>
                    <a:lnTo>
                      <a:pt x="325" y="91"/>
                    </a:lnTo>
                    <a:lnTo>
                      <a:pt x="326" y="90"/>
                    </a:lnTo>
                    <a:lnTo>
                      <a:pt x="326" y="90"/>
                    </a:lnTo>
                    <a:lnTo>
                      <a:pt x="325" y="90"/>
                    </a:lnTo>
                    <a:lnTo>
                      <a:pt x="324" y="90"/>
                    </a:lnTo>
                    <a:lnTo>
                      <a:pt x="323" y="90"/>
                    </a:lnTo>
                    <a:lnTo>
                      <a:pt x="323" y="89"/>
                    </a:lnTo>
                    <a:lnTo>
                      <a:pt x="321" y="89"/>
                    </a:lnTo>
                    <a:lnTo>
                      <a:pt x="321" y="88"/>
                    </a:lnTo>
                    <a:lnTo>
                      <a:pt x="321" y="87"/>
                    </a:lnTo>
                    <a:lnTo>
                      <a:pt x="321" y="86"/>
                    </a:lnTo>
                    <a:lnTo>
                      <a:pt x="320" y="85"/>
                    </a:lnTo>
                    <a:lnTo>
                      <a:pt x="320" y="84"/>
                    </a:lnTo>
                    <a:lnTo>
                      <a:pt x="319" y="83"/>
                    </a:lnTo>
                    <a:lnTo>
                      <a:pt x="318" y="84"/>
                    </a:lnTo>
                    <a:lnTo>
                      <a:pt x="317" y="85"/>
                    </a:lnTo>
                    <a:lnTo>
                      <a:pt x="317" y="84"/>
                    </a:lnTo>
                    <a:lnTo>
                      <a:pt x="316" y="84"/>
                    </a:lnTo>
                    <a:lnTo>
                      <a:pt x="315" y="86"/>
                    </a:lnTo>
                    <a:lnTo>
                      <a:pt x="316" y="86"/>
                    </a:lnTo>
                    <a:lnTo>
                      <a:pt x="318" y="88"/>
                    </a:lnTo>
                    <a:lnTo>
                      <a:pt x="319" y="90"/>
                    </a:lnTo>
                    <a:lnTo>
                      <a:pt x="320" y="91"/>
                    </a:lnTo>
                    <a:lnTo>
                      <a:pt x="321" y="93"/>
                    </a:lnTo>
                    <a:lnTo>
                      <a:pt x="320" y="95"/>
                    </a:lnTo>
                    <a:lnTo>
                      <a:pt x="317" y="94"/>
                    </a:lnTo>
                    <a:lnTo>
                      <a:pt x="308" y="94"/>
                    </a:lnTo>
                    <a:lnTo>
                      <a:pt x="299" y="94"/>
                    </a:lnTo>
                    <a:lnTo>
                      <a:pt x="289" y="95"/>
                    </a:lnTo>
                    <a:lnTo>
                      <a:pt x="282" y="94"/>
                    </a:lnTo>
                    <a:lnTo>
                      <a:pt x="282" y="94"/>
                    </a:lnTo>
                    <a:lnTo>
                      <a:pt x="278" y="92"/>
                    </a:lnTo>
                    <a:lnTo>
                      <a:pt x="276" y="91"/>
                    </a:lnTo>
                    <a:lnTo>
                      <a:pt x="275" y="90"/>
                    </a:lnTo>
                    <a:lnTo>
                      <a:pt x="274" y="90"/>
                    </a:lnTo>
                    <a:lnTo>
                      <a:pt x="272" y="86"/>
                    </a:lnTo>
                    <a:lnTo>
                      <a:pt x="272" y="85"/>
                    </a:lnTo>
                    <a:lnTo>
                      <a:pt x="272" y="84"/>
                    </a:lnTo>
                    <a:lnTo>
                      <a:pt x="273" y="81"/>
                    </a:lnTo>
                    <a:lnTo>
                      <a:pt x="272" y="80"/>
                    </a:lnTo>
                    <a:lnTo>
                      <a:pt x="270" y="77"/>
                    </a:lnTo>
                    <a:lnTo>
                      <a:pt x="269" y="77"/>
                    </a:lnTo>
                    <a:lnTo>
                      <a:pt x="269" y="77"/>
                    </a:lnTo>
                    <a:lnTo>
                      <a:pt x="268" y="77"/>
                    </a:lnTo>
                    <a:lnTo>
                      <a:pt x="267" y="77"/>
                    </a:lnTo>
                    <a:lnTo>
                      <a:pt x="267" y="78"/>
                    </a:lnTo>
                    <a:lnTo>
                      <a:pt x="268" y="82"/>
                    </a:lnTo>
                    <a:lnTo>
                      <a:pt x="268" y="91"/>
                    </a:lnTo>
                    <a:lnTo>
                      <a:pt x="268" y="94"/>
                    </a:lnTo>
                    <a:lnTo>
                      <a:pt x="266" y="94"/>
                    </a:lnTo>
                    <a:lnTo>
                      <a:pt x="267" y="91"/>
                    </a:lnTo>
                    <a:lnTo>
                      <a:pt x="267" y="89"/>
                    </a:lnTo>
                    <a:lnTo>
                      <a:pt x="266" y="87"/>
                    </a:lnTo>
                    <a:lnTo>
                      <a:pt x="265" y="86"/>
                    </a:lnTo>
                    <a:lnTo>
                      <a:pt x="263" y="87"/>
                    </a:lnTo>
                    <a:lnTo>
                      <a:pt x="262" y="88"/>
                    </a:lnTo>
                    <a:lnTo>
                      <a:pt x="263" y="90"/>
                    </a:lnTo>
                    <a:lnTo>
                      <a:pt x="262" y="90"/>
                    </a:lnTo>
                    <a:lnTo>
                      <a:pt x="261" y="90"/>
                    </a:lnTo>
                    <a:lnTo>
                      <a:pt x="260" y="90"/>
                    </a:lnTo>
                    <a:lnTo>
                      <a:pt x="260" y="90"/>
                    </a:lnTo>
                    <a:lnTo>
                      <a:pt x="260" y="90"/>
                    </a:lnTo>
                    <a:lnTo>
                      <a:pt x="259" y="90"/>
                    </a:lnTo>
                    <a:lnTo>
                      <a:pt x="259" y="90"/>
                    </a:lnTo>
                    <a:lnTo>
                      <a:pt x="259" y="91"/>
                    </a:lnTo>
                    <a:lnTo>
                      <a:pt x="258" y="91"/>
                    </a:lnTo>
                    <a:lnTo>
                      <a:pt x="255" y="90"/>
                    </a:lnTo>
                    <a:lnTo>
                      <a:pt x="254" y="85"/>
                    </a:lnTo>
                    <a:lnTo>
                      <a:pt x="251" y="84"/>
                    </a:lnTo>
                    <a:lnTo>
                      <a:pt x="247" y="84"/>
                    </a:lnTo>
                    <a:lnTo>
                      <a:pt x="247" y="83"/>
                    </a:lnTo>
                    <a:lnTo>
                      <a:pt x="246" y="82"/>
                    </a:lnTo>
                    <a:lnTo>
                      <a:pt x="245" y="82"/>
                    </a:lnTo>
                    <a:lnTo>
                      <a:pt x="244" y="82"/>
                    </a:lnTo>
                    <a:lnTo>
                      <a:pt x="243" y="83"/>
                    </a:lnTo>
                    <a:lnTo>
                      <a:pt x="242" y="84"/>
                    </a:lnTo>
                    <a:lnTo>
                      <a:pt x="242" y="84"/>
                    </a:lnTo>
                    <a:lnTo>
                      <a:pt x="241" y="84"/>
                    </a:lnTo>
                    <a:lnTo>
                      <a:pt x="241" y="83"/>
                    </a:lnTo>
                    <a:lnTo>
                      <a:pt x="238" y="82"/>
                    </a:lnTo>
                    <a:lnTo>
                      <a:pt x="237" y="82"/>
                    </a:lnTo>
                    <a:lnTo>
                      <a:pt x="236" y="82"/>
                    </a:lnTo>
                    <a:lnTo>
                      <a:pt x="235" y="82"/>
                    </a:lnTo>
                    <a:lnTo>
                      <a:pt x="234" y="83"/>
                    </a:lnTo>
                    <a:lnTo>
                      <a:pt x="233" y="83"/>
                    </a:lnTo>
                    <a:lnTo>
                      <a:pt x="231" y="83"/>
                    </a:lnTo>
                    <a:lnTo>
                      <a:pt x="230" y="82"/>
                    </a:lnTo>
                    <a:lnTo>
                      <a:pt x="229" y="83"/>
                    </a:lnTo>
                    <a:lnTo>
                      <a:pt x="228" y="83"/>
                    </a:lnTo>
                    <a:lnTo>
                      <a:pt x="228" y="84"/>
                    </a:lnTo>
                    <a:lnTo>
                      <a:pt x="229" y="84"/>
                    </a:lnTo>
                    <a:lnTo>
                      <a:pt x="228" y="84"/>
                    </a:lnTo>
                    <a:lnTo>
                      <a:pt x="225" y="84"/>
                    </a:lnTo>
                    <a:lnTo>
                      <a:pt x="223" y="83"/>
                    </a:lnTo>
                    <a:lnTo>
                      <a:pt x="221" y="82"/>
                    </a:lnTo>
                    <a:lnTo>
                      <a:pt x="220" y="81"/>
                    </a:lnTo>
                    <a:lnTo>
                      <a:pt x="220" y="79"/>
                    </a:lnTo>
                    <a:lnTo>
                      <a:pt x="220" y="78"/>
                    </a:lnTo>
                    <a:lnTo>
                      <a:pt x="209" y="74"/>
                    </a:lnTo>
                    <a:lnTo>
                      <a:pt x="208" y="73"/>
                    </a:lnTo>
                    <a:lnTo>
                      <a:pt x="207" y="73"/>
                    </a:lnTo>
                    <a:lnTo>
                      <a:pt x="207" y="72"/>
                    </a:lnTo>
                    <a:lnTo>
                      <a:pt x="205" y="72"/>
                    </a:lnTo>
                    <a:lnTo>
                      <a:pt x="204" y="72"/>
                    </a:lnTo>
                    <a:lnTo>
                      <a:pt x="204" y="71"/>
                    </a:lnTo>
                    <a:lnTo>
                      <a:pt x="203" y="70"/>
                    </a:lnTo>
                    <a:lnTo>
                      <a:pt x="203" y="69"/>
                    </a:lnTo>
                    <a:lnTo>
                      <a:pt x="203" y="69"/>
                    </a:lnTo>
                    <a:lnTo>
                      <a:pt x="201" y="69"/>
                    </a:lnTo>
                    <a:lnTo>
                      <a:pt x="199" y="68"/>
                    </a:lnTo>
                    <a:lnTo>
                      <a:pt x="199" y="68"/>
                    </a:lnTo>
                    <a:lnTo>
                      <a:pt x="199" y="66"/>
                    </a:lnTo>
                    <a:lnTo>
                      <a:pt x="200" y="65"/>
                    </a:lnTo>
                    <a:lnTo>
                      <a:pt x="202" y="65"/>
                    </a:lnTo>
                    <a:lnTo>
                      <a:pt x="203" y="64"/>
                    </a:lnTo>
                    <a:lnTo>
                      <a:pt x="211" y="65"/>
                    </a:lnTo>
                    <a:lnTo>
                      <a:pt x="213" y="64"/>
                    </a:lnTo>
                    <a:lnTo>
                      <a:pt x="215" y="64"/>
                    </a:lnTo>
                    <a:lnTo>
                      <a:pt x="217" y="64"/>
                    </a:lnTo>
                    <a:lnTo>
                      <a:pt x="219" y="64"/>
                    </a:lnTo>
                    <a:lnTo>
                      <a:pt x="220" y="64"/>
                    </a:lnTo>
                    <a:lnTo>
                      <a:pt x="222" y="65"/>
                    </a:lnTo>
                    <a:lnTo>
                      <a:pt x="225" y="64"/>
                    </a:lnTo>
                    <a:lnTo>
                      <a:pt x="229" y="63"/>
                    </a:lnTo>
                    <a:lnTo>
                      <a:pt x="229" y="64"/>
                    </a:lnTo>
                    <a:lnTo>
                      <a:pt x="230" y="63"/>
                    </a:lnTo>
                    <a:lnTo>
                      <a:pt x="232" y="63"/>
                    </a:lnTo>
                    <a:lnTo>
                      <a:pt x="234" y="62"/>
                    </a:lnTo>
                    <a:lnTo>
                      <a:pt x="234" y="61"/>
                    </a:lnTo>
                    <a:lnTo>
                      <a:pt x="235" y="61"/>
                    </a:lnTo>
                    <a:lnTo>
                      <a:pt x="236" y="60"/>
                    </a:lnTo>
                    <a:lnTo>
                      <a:pt x="235" y="59"/>
                    </a:lnTo>
                    <a:lnTo>
                      <a:pt x="236" y="58"/>
                    </a:lnTo>
                    <a:lnTo>
                      <a:pt x="236" y="57"/>
                    </a:lnTo>
                    <a:lnTo>
                      <a:pt x="236" y="55"/>
                    </a:lnTo>
                    <a:lnTo>
                      <a:pt x="236" y="54"/>
                    </a:lnTo>
                    <a:lnTo>
                      <a:pt x="235" y="54"/>
                    </a:lnTo>
                    <a:lnTo>
                      <a:pt x="234" y="54"/>
                    </a:lnTo>
                    <a:lnTo>
                      <a:pt x="232" y="52"/>
                    </a:lnTo>
                    <a:lnTo>
                      <a:pt x="231" y="51"/>
                    </a:lnTo>
                    <a:lnTo>
                      <a:pt x="229" y="49"/>
                    </a:lnTo>
                    <a:lnTo>
                      <a:pt x="226" y="48"/>
                    </a:lnTo>
                    <a:lnTo>
                      <a:pt x="220" y="46"/>
                    </a:lnTo>
                    <a:lnTo>
                      <a:pt x="217" y="46"/>
                    </a:lnTo>
                    <a:lnTo>
                      <a:pt x="212" y="47"/>
                    </a:lnTo>
                    <a:lnTo>
                      <a:pt x="203" y="47"/>
                    </a:lnTo>
                    <a:lnTo>
                      <a:pt x="202" y="47"/>
                    </a:lnTo>
                    <a:lnTo>
                      <a:pt x="197" y="45"/>
                    </a:lnTo>
                    <a:lnTo>
                      <a:pt x="191" y="45"/>
                    </a:lnTo>
                    <a:lnTo>
                      <a:pt x="188" y="46"/>
                    </a:lnTo>
                    <a:lnTo>
                      <a:pt x="186" y="46"/>
                    </a:lnTo>
                    <a:lnTo>
                      <a:pt x="185" y="46"/>
                    </a:lnTo>
                    <a:lnTo>
                      <a:pt x="183" y="45"/>
                    </a:lnTo>
                    <a:lnTo>
                      <a:pt x="178" y="46"/>
                    </a:lnTo>
                    <a:lnTo>
                      <a:pt x="174" y="45"/>
                    </a:lnTo>
                    <a:lnTo>
                      <a:pt x="173" y="45"/>
                    </a:lnTo>
                    <a:lnTo>
                      <a:pt x="172" y="46"/>
                    </a:lnTo>
                    <a:lnTo>
                      <a:pt x="172" y="46"/>
                    </a:lnTo>
                    <a:lnTo>
                      <a:pt x="168" y="45"/>
                    </a:lnTo>
                    <a:lnTo>
                      <a:pt x="166" y="46"/>
                    </a:lnTo>
                    <a:lnTo>
                      <a:pt x="158" y="43"/>
                    </a:lnTo>
                    <a:lnTo>
                      <a:pt x="156" y="43"/>
                    </a:lnTo>
                    <a:lnTo>
                      <a:pt x="155" y="44"/>
                    </a:lnTo>
                    <a:lnTo>
                      <a:pt x="155" y="46"/>
                    </a:lnTo>
                    <a:lnTo>
                      <a:pt x="154" y="47"/>
                    </a:lnTo>
                    <a:lnTo>
                      <a:pt x="154" y="49"/>
                    </a:lnTo>
                    <a:lnTo>
                      <a:pt x="154" y="50"/>
                    </a:lnTo>
                    <a:lnTo>
                      <a:pt x="153" y="51"/>
                    </a:lnTo>
                    <a:lnTo>
                      <a:pt x="150" y="51"/>
                    </a:lnTo>
                    <a:lnTo>
                      <a:pt x="146" y="55"/>
                    </a:lnTo>
                    <a:lnTo>
                      <a:pt x="145" y="55"/>
                    </a:lnTo>
                    <a:lnTo>
                      <a:pt x="143" y="56"/>
                    </a:lnTo>
                    <a:lnTo>
                      <a:pt x="142" y="56"/>
                    </a:lnTo>
                    <a:lnTo>
                      <a:pt x="137" y="59"/>
                    </a:lnTo>
                    <a:lnTo>
                      <a:pt x="135" y="60"/>
                    </a:lnTo>
                    <a:lnTo>
                      <a:pt x="133" y="63"/>
                    </a:lnTo>
                    <a:lnTo>
                      <a:pt x="129" y="70"/>
                    </a:lnTo>
                    <a:lnTo>
                      <a:pt x="128" y="72"/>
                    </a:lnTo>
                    <a:lnTo>
                      <a:pt x="125" y="73"/>
                    </a:lnTo>
                    <a:lnTo>
                      <a:pt x="123" y="72"/>
                    </a:lnTo>
                    <a:lnTo>
                      <a:pt x="122" y="72"/>
                    </a:lnTo>
                    <a:lnTo>
                      <a:pt x="121" y="72"/>
                    </a:lnTo>
                    <a:lnTo>
                      <a:pt x="121" y="73"/>
                    </a:lnTo>
                    <a:lnTo>
                      <a:pt x="120" y="73"/>
                    </a:lnTo>
                    <a:lnTo>
                      <a:pt x="120" y="73"/>
                    </a:lnTo>
                    <a:lnTo>
                      <a:pt x="119" y="73"/>
                    </a:lnTo>
                    <a:lnTo>
                      <a:pt x="119" y="75"/>
                    </a:lnTo>
                    <a:lnTo>
                      <a:pt x="116" y="77"/>
                    </a:lnTo>
                    <a:lnTo>
                      <a:pt x="115" y="77"/>
                    </a:lnTo>
                    <a:lnTo>
                      <a:pt x="115" y="78"/>
                    </a:lnTo>
                    <a:lnTo>
                      <a:pt x="115" y="79"/>
                    </a:lnTo>
                    <a:lnTo>
                      <a:pt x="115" y="80"/>
                    </a:lnTo>
                    <a:lnTo>
                      <a:pt x="114" y="81"/>
                    </a:lnTo>
                    <a:lnTo>
                      <a:pt x="114" y="82"/>
                    </a:lnTo>
                    <a:lnTo>
                      <a:pt x="113" y="81"/>
                    </a:lnTo>
                    <a:lnTo>
                      <a:pt x="113" y="82"/>
                    </a:lnTo>
                    <a:lnTo>
                      <a:pt x="112" y="82"/>
                    </a:lnTo>
                    <a:lnTo>
                      <a:pt x="112" y="82"/>
                    </a:lnTo>
                    <a:lnTo>
                      <a:pt x="111" y="82"/>
                    </a:lnTo>
                    <a:lnTo>
                      <a:pt x="111" y="82"/>
                    </a:lnTo>
                    <a:lnTo>
                      <a:pt x="111" y="82"/>
                    </a:lnTo>
                    <a:lnTo>
                      <a:pt x="110" y="84"/>
                    </a:lnTo>
                    <a:lnTo>
                      <a:pt x="106" y="84"/>
                    </a:lnTo>
                    <a:lnTo>
                      <a:pt x="102" y="84"/>
                    </a:lnTo>
                    <a:lnTo>
                      <a:pt x="99" y="82"/>
                    </a:lnTo>
                    <a:lnTo>
                      <a:pt x="100" y="82"/>
                    </a:lnTo>
                    <a:lnTo>
                      <a:pt x="100" y="81"/>
                    </a:lnTo>
                    <a:lnTo>
                      <a:pt x="99" y="80"/>
                    </a:lnTo>
                    <a:lnTo>
                      <a:pt x="99" y="79"/>
                    </a:lnTo>
                    <a:lnTo>
                      <a:pt x="98" y="79"/>
                    </a:lnTo>
                    <a:lnTo>
                      <a:pt x="98" y="82"/>
                    </a:lnTo>
                    <a:lnTo>
                      <a:pt x="95" y="83"/>
                    </a:lnTo>
                    <a:lnTo>
                      <a:pt x="93" y="85"/>
                    </a:lnTo>
                    <a:lnTo>
                      <a:pt x="92" y="85"/>
                    </a:lnTo>
                    <a:lnTo>
                      <a:pt x="92" y="84"/>
                    </a:lnTo>
                    <a:lnTo>
                      <a:pt x="84" y="85"/>
                    </a:lnTo>
                    <a:lnTo>
                      <a:pt x="83" y="84"/>
                    </a:lnTo>
                    <a:lnTo>
                      <a:pt x="83" y="83"/>
                    </a:lnTo>
                    <a:lnTo>
                      <a:pt x="82" y="84"/>
                    </a:lnTo>
                    <a:lnTo>
                      <a:pt x="81" y="85"/>
                    </a:lnTo>
                    <a:lnTo>
                      <a:pt x="80" y="85"/>
                    </a:lnTo>
                    <a:lnTo>
                      <a:pt x="75" y="85"/>
                    </a:lnTo>
                    <a:lnTo>
                      <a:pt x="73" y="85"/>
                    </a:lnTo>
                    <a:lnTo>
                      <a:pt x="71" y="88"/>
                    </a:lnTo>
                    <a:lnTo>
                      <a:pt x="70" y="90"/>
                    </a:lnTo>
                    <a:lnTo>
                      <a:pt x="69" y="91"/>
                    </a:lnTo>
                    <a:lnTo>
                      <a:pt x="70" y="92"/>
                    </a:lnTo>
                    <a:lnTo>
                      <a:pt x="70" y="94"/>
                    </a:lnTo>
                    <a:lnTo>
                      <a:pt x="69" y="93"/>
                    </a:lnTo>
                    <a:lnTo>
                      <a:pt x="68" y="93"/>
                    </a:lnTo>
                    <a:lnTo>
                      <a:pt x="68" y="94"/>
                    </a:lnTo>
                    <a:lnTo>
                      <a:pt x="68" y="95"/>
                    </a:lnTo>
                    <a:lnTo>
                      <a:pt x="68" y="96"/>
                    </a:lnTo>
                    <a:lnTo>
                      <a:pt x="69" y="96"/>
                    </a:lnTo>
                    <a:lnTo>
                      <a:pt x="70" y="96"/>
                    </a:lnTo>
                    <a:lnTo>
                      <a:pt x="71" y="95"/>
                    </a:lnTo>
                    <a:lnTo>
                      <a:pt x="71" y="97"/>
                    </a:lnTo>
                    <a:lnTo>
                      <a:pt x="68" y="99"/>
                    </a:lnTo>
                    <a:lnTo>
                      <a:pt x="67" y="100"/>
                    </a:lnTo>
                    <a:lnTo>
                      <a:pt x="67" y="101"/>
                    </a:lnTo>
                    <a:lnTo>
                      <a:pt x="68" y="101"/>
                    </a:lnTo>
                    <a:lnTo>
                      <a:pt x="68" y="102"/>
                    </a:lnTo>
                    <a:lnTo>
                      <a:pt x="68" y="103"/>
                    </a:lnTo>
                    <a:lnTo>
                      <a:pt x="67" y="104"/>
                    </a:lnTo>
                    <a:lnTo>
                      <a:pt x="67" y="104"/>
                    </a:lnTo>
                    <a:lnTo>
                      <a:pt x="66" y="104"/>
                    </a:lnTo>
                    <a:lnTo>
                      <a:pt x="65" y="104"/>
                    </a:lnTo>
                    <a:lnTo>
                      <a:pt x="63" y="104"/>
                    </a:lnTo>
                    <a:lnTo>
                      <a:pt x="61" y="103"/>
                    </a:lnTo>
                    <a:lnTo>
                      <a:pt x="59" y="103"/>
                    </a:lnTo>
                    <a:lnTo>
                      <a:pt x="58" y="103"/>
                    </a:lnTo>
                    <a:lnTo>
                      <a:pt x="55" y="104"/>
                    </a:lnTo>
                    <a:lnTo>
                      <a:pt x="54" y="105"/>
                    </a:lnTo>
                    <a:lnTo>
                      <a:pt x="53" y="105"/>
                    </a:lnTo>
                    <a:lnTo>
                      <a:pt x="52" y="105"/>
                    </a:lnTo>
                    <a:lnTo>
                      <a:pt x="51" y="105"/>
                    </a:lnTo>
                    <a:lnTo>
                      <a:pt x="50" y="105"/>
                    </a:lnTo>
                    <a:lnTo>
                      <a:pt x="49" y="106"/>
                    </a:lnTo>
                    <a:lnTo>
                      <a:pt x="46" y="107"/>
                    </a:lnTo>
                    <a:lnTo>
                      <a:pt x="38" y="114"/>
                    </a:lnTo>
                    <a:lnTo>
                      <a:pt x="35" y="116"/>
                    </a:lnTo>
                    <a:lnTo>
                      <a:pt x="32" y="116"/>
                    </a:lnTo>
                    <a:lnTo>
                      <a:pt x="31" y="115"/>
                    </a:lnTo>
                    <a:lnTo>
                      <a:pt x="33" y="108"/>
                    </a:lnTo>
                    <a:lnTo>
                      <a:pt x="34" y="105"/>
                    </a:lnTo>
                    <a:lnTo>
                      <a:pt x="32" y="104"/>
                    </a:lnTo>
                    <a:lnTo>
                      <a:pt x="30" y="103"/>
                    </a:lnTo>
                    <a:lnTo>
                      <a:pt x="27" y="104"/>
                    </a:lnTo>
                    <a:lnTo>
                      <a:pt x="21" y="105"/>
                    </a:lnTo>
                    <a:lnTo>
                      <a:pt x="18" y="106"/>
                    </a:lnTo>
                    <a:lnTo>
                      <a:pt x="11" y="111"/>
                    </a:lnTo>
                    <a:lnTo>
                      <a:pt x="8" y="112"/>
                    </a:lnTo>
                    <a:lnTo>
                      <a:pt x="5" y="112"/>
                    </a:lnTo>
                    <a:lnTo>
                      <a:pt x="2" y="111"/>
                    </a:lnTo>
                    <a:lnTo>
                      <a:pt x="1" y="110"/>
                    </a:lnTo>
                    <a:lnTo>
                      <a:pt x="1" y="109"/>
                    </a:lnTo>
                    <a:lnTo>
                      <a:pt x="0" y="108"/>
                    </a:lnTo>
                    <a:lnTo>
                      <a:pt x="1" y="106"/>
                    </a:lnTo>
                    <a:lnTo>
                      <a:pt x="1" y="105"/>
                    </a:lnTo>
                    <a:lnTo>
                      <a:pt x="1" y="104"/>
                    </a:lnTo>
                    <a:lnTo>
                      <a:pt x="2" y="104"/>
                    </a:lnTo>
                    <a:lnTo>
                      <a:pt x="2" y="105"/>
                    </a:lnTo>
                    <a:lnTo>
                      <a:pt x="3" y="105"/>
                    </a:lnTo>
                    <a:lnTo>
                      <a:pt x="3" y="106"/>
                    </a:lnTo>
                    <a:lnTo>
                      <a:pt x="4" y="107"/>
                    </a:lnTo>
                    <a:lnTo>
                      <a:pt x="5" y="107"/>
                    </a:lnTo>
                    <a:lnTo>
                      <a:pt x="6" y="107"/>
                    </a:lnTo>
                    <a:lnTo>
                      <a:pt x="6" y="106"/>
                    </a:lnTo>
                    <a:lnTo>
                      <a:pt x="7" y="105"/>
                    </a:lnTo>
                    <a:lnTo>
                      <a:pt x="7" y="104"/>
                    </a:lnTo>
                    <a:lnTo>
                      <a:pt x="6" y="104"/>
                    </a:lnTo>
                    <a:lnTo>
                      <a:pt x="7" y="103"/>
                    </a:lnTo>
                    <a:lnTo>
                      <a:pt x="9" y="103"/>
                    </a:lnTo>
                    <a:lnTo>
                      <a:pt x="10" y="104"/>
                    </a:lnTo>
                    <a:lnTo>
                      <a:pt x="10" y="105"/>
                    </a:lnTo>
                    <a:lnTo>
                      <a:pt x="15" y="102"/>
                    </a:lnTo>
                    <a:lnTo>
                      <a:pt x="20" y="100"/>
                    </a:lnTo>
                    <a:lnTo>
                      <a:pt x="27" y="98"/>
                    </a:lnTo>
                    <a:lnTo>
                      <a:pt x="30" y="95"/>
                    </a:lnTo>
                    <a:lnTo>
                      <a:pt x="31" y="95"/>
                    </a:lnTo>
                    <a:lnTo>
                      <a:pt x="32" y="95"/>
                    </a:lnTo>
                    <a:lnTo>
                      <a:pt x="32" y="95"/>
                    </a:lnTo>
                    <a:lnTo>
                      <a:pt x="33" y="95"/>
                    </a:lnTo>
                    <a:lnTo>
                      <a:pt x="32" y="95"/>
                    </a:lnTo>
                    <a:lnTo>
                      <a:pt x="35" y="96"/>
                    </a:lnTo>
                    <a:lnTo>
                      <a:pt x="36" y="96"/>
                    </a:lnTo>
                    <a:lnTo>
                      <a:pt x="38" y="95"/>
                    </a:lnTo>
                    <a:lnTo>
                      <a:pt x="41" y="95"/>
                    </a:lnTo>
                    <a:lnTo>
                      <a:pt x="41" y="95"/>
                    </a:lnTo>
                    <a:lnTo>
                      <a:pt x="42" y="95"/>
                    </a:lnTo>
                    <a:lnTo>
                      <a:pt x="44" y="96"/>
                    </a:lnTo>
                    <a:lnTo>
                      <a:pt x="44" y="97"/>
                    </a:lnTo>
                    <a:lnTo>
                      <a:pt x="45" y="98"/>
                    </a:lnTo>
                    <a:lnTo>
                      <a:pt x="46" y="96"/>
                    </a:lnTo>
                    <a:lnTo>
                      <a:pt x="47" y="96"/>
                    </a:lnTo>
                    <a:lnTo>
                      <a:pt x="49" y="92"/>
                    </a:lnTo>
                    <a:lnTo>
                      <a:pt x="48" y="93"/>
                    </a:lnTo>
                    <a:lnTo>
                      <a:pt x="47" y="95"/>
                    </a:lnTo>
                    <a:lnTo>
                      <a:pt x="46" y="95"/>
                    </a:lnTo>
                    <a:lnTo>
                      <a:pt x="45" y="95"/>
                    </a:lnTo>
                    <a:lnTo>
                      <a:pt x="45" y="93"/>
                    </a:lnTo>
                    <a:lnTo>
                      <a:pt x="45" y="92"/>
                    </a:lnTo>
                    <a:lnTo>
                      <a:pt x="45" y="91"/>
                    </a:lnTo>
                    <a:lnTo>
                      <a:pt x="43" y="90"/>
                    </a:lnTo>
                    <a:lnTo>
                      <a:pt x="44" y="89"/>
                    </a:lnTo>
                    <a:lnTo>
                      <a:pt x="44" y="88"/>
                    </a:lnTo>
                    <a:lnTo>
                      <a:pt x="43" y="88"/>
                    </a:lnTo>
                    <a:lnTo>
                      <a:pt x="41" y="87"/>
                    </a:lnTo>
                    <a:lnTo>
                      <a:pt x="40" y="86"/>
                    </a:lnTo>
                    <a:lnTo>
                      <a:pt x="39" y="86"/>
                    </a:lnTo>
                    <a:lnTo>
                      <a:pt x="38" y="85"/>
                    </a:lnTo>
                    <a:lnTo>
                      <a:pt x="38" y="84"/>
                    </a:lnTo>
                    <a:lnTo>
                      <a:pt x="37" y="82"/>
                    </a:lnTo>
                    <a:lnTo>
                      <a:pt x="36" y="82"/>
                    </a:lnTo>
                    <a:lnTo>
                      <a:pt x="36" y="82"/>
                    </a:lnTo>
                    <a:lnTo>
                      <a:pt x="37" y="81"/>
                    </a:lnTo>
                    <a:lnTo>
                      <a:pt x="38" y="79"/>
                    </a:lnTo>
                    <a:lnTo>
                      <a:pt x="39" y="77"/>
                    </a:lnTo>
                    <a:lnTo>
                      <a:pt x="39" y="76"/>
                    </a:lnTo>
                    <a:lnTo>
                      <a:pt x="39" y="74"/>
                    </a:lnTo>
                    <a:lnTo>
                      <a:pt x="40" y="71"/>
                    </a:lnTo>
                    <a:lnTo>
                      <a:pt x="41" y="71"/>
                    </a:lnTo>
                    <a:lnTo>
                      <a:pt x="41" y="68"/>
                    </a:lnTo>
                    <a:lnTo>
                      <a:pt x="42" y="68"/>
                    </a:lnTo>
                    <a:lnTo>
                      <a:pt x="43" y="68"/>
                    </a:lnTo>
                    <a:lnTo>
                      <a:pt x="43" y="68"/>
                    </a:lnTo>
                    <a:lnTo>
                      <a:pt x="43" y="67"/>
                    </a:lnTo>
                    <a:lnTo>
                      <a:pt x="44" y="66"/>
                    </a:lnTo>
                    <a:lnTo>
                      <a:pt x="45" y="64"/>
                    </a:lnTo>
                    <a:lnTo>
                      <a:pt x="46" y="63"/>
                    </a:lnTo>
                    <a:lnTo>
                      <a:pt x="47" y="62"/>
                    </a:lnTo>
                    <a:lnTo>
                      <a:pt x="46" y="62"/>
                    </a:lnTo>
                    <a:lnTo>
                      <a:pt x="47" y="60"/>
                    </a:lnTo>
                    <a:lnTo>
                      <a:pt x="50" y="60"/>
                    </a:lnTo>
                    <a:lnTo>
                      <a:pt x="52" y="60"/>
                    </a:lnTo>
                    <a:lnTo>
                      <a:pt x="53" y="58"/>
                    </a:lnTo>
                    <a:lnTo>
                      <a:pt x="54" y="56"/>
                    </a:lnTo>
                    <a:lnTo>
                      <a:pt x="54" y="55"/>
                    </a:lnTo>
                    <a:lnTo>
                      <a:pt x="53" y="54"/>
                    </a:lnTo>
                    <a:lnTo>
                      <a:pt x="53" y="53"/>
                    </a:lnTo>
                    <a:lnTo>
                      <a:pt x="54" y="53"/>
                    </a:lnTo>
                    <a:lnTo>
                      <a:pt x="54" y="54"/>
                    </a:lnTo>
                    <a:lnTo>
                      <a:pt x="55" y="53"/>
                    </a:lnTo>
                    <a:lnTo>
                      <a:pt x="56" y="53"/>
                    </a:lnTo>
                    <a:lnTo>
                      <a:pt x="57" y="53"/>
                    </a:lnTo>
                    <a:lnTo>
                      <a:pt x="58" y="54"/>
                    </a:lnTo>
                    <a:lnTo>
                      <a:pt x="58" y="51"/>
                    </a:lnTo>
                    <a:lnTo>
                      <a:pt x="58" y="51"/>
                    </a:lnTo>
                    <a:lnTo>
                      <a:pt x="59" y="51"/>
                    </a:lnTo>
                    <a:lnTo>
                      <a:pt x="61" y="50"/>
                    </a:lnTo>
                    <a:lnTo>
                      <a:pt x="62" y="50"/>
                    </a:lnTo>
                    <a:lnTo>
                      <a:pt x="62" y="49"/>
                    </a:lnTo>
                    <a:lnTo>
                      <a:pt x="62" y="47"/>
                    </a:lnTo>
                    <a:lnTo>
                      <a:pt x="63" y="47"/>
                    </a:lnTo>
                    <a:lnTo>
                      <a:pt x="63" y="47"/>
                    </a:lnTo>
                    <a:lnTo>
                      <a:pt x="64" y="47"/>
                    </a:lnTo>
                    <a:lnTo>
                      <a:pt x="65" y="47"/>
                    </a:lnTo>
                    <a:lnTo>
                      <a:pt x="66" y="47"/>
                    </a:lnTo>
                    <a:lnTo>
                      <a:pt x="67" y="46"/>
                    </a:lnTo>
                    <a:lnTo>
                      <a:pt x="66" y="45"/>
                    </a:lnTo>
                    <a:lnTo>
                      <a:pt x="65" y="44"/>
                    </a:lnTo>
                    <a:lnTo>
                      <a:pt x="64" y="44"/>
                    </a:lnTo>
                    <a:lnTo>
                      <a:pt x="63" y="44"/>
                    </a:lnTo>
                    <a:lnTo>
                      <a:pt x="63" y="43"/>
                    </a:lnTo>
                    <a:lnTo>
                      <a:pt x="64" y="43"/>
                    </a:lnTo>
                    <a:lnTo>
                      <a:pt x="64" y="42"/>
                    </a:lnTo>
                    <a:lnTo>
                      <a:pt x="65" y="42"/>
                    </a:lnTo>
                    <a:lnTo>
                      <a:pt x="67" y="43"/>
                    </a:lnTo>
                    <a:lnTo>
                      <a:pt x="67" y="44"/>
                    </a:lnTo>
                    <a:lnTo>
                      <a:pt x="67" y="45"/>
                    </a:lnTo>
                    <a:lnTo>
                      <a:pt x="68" y="45"/>
                    </a:lnTo>
                    <a:lnTo>
                      <a:pt x="69" y="45"/>
                    </a:lnTo>
                    <a:lnTo>
                      <a:pt x="70" y="45"/>
                    </a:lnTo>
                    <a:lnTo>
                      <a:pt x="74" y="42"/>
                    </a:lnTo>
                    <a:lnTo>
                      <a:pt x="76" y="42"/>
                    </a:lnTo>
                    <a:lnTo>
                      <a:pt x="76" y="41"/>
                    </a:lnTo>
                    <a:lnTo>
                      <a:pt x="77" y="40"/>
                    </a:lnTo>
                    <a:lnTo>
                      <a:pt x="80" y="40"/>
                    </a:lnTo>
                    <a:lnTo>
                      <a:pt x="81" y="40"/>
                    </a:lnTo>
                    <a:lnTo>
                      <a:pt x="86" y="38"/>
                    </a:lnTo>
                    <a:lnTo>
                      <a:pt x="89" y="36"/>
                    </a:lnTo>
                    <a:lnTo>
                      <a:pt x="90" y="36"/>
                    </a:lnTo>
                    <a:lnTo>
                      <a:pt x="91" y="36"/>
                    </a:lnTo>
                    <a:lnTo>
                      <a:pt x="92" y="37"/>
                    </a:lnTo>
                    <a:lnTo>
                      <a:pt x="93" y="37"/>
                    </a:lnTo>
                    <a:lnTo>
                      <a:pt x="93" y="36"/>
                    </a:lnTo>
                    <a:lnTo>
                      <a:pt x="94" y="36"/>
                    </a:lnTo>
                    <a:lnTo>
                      <a:pt x="94" y="35"/>
                    </a:lnTo>
                    <a:lnTo>
                      <a:pt x="93" y="35"/>
                    </a:lnTo>
                    <a:lnTo>
                      <a:pt x="93" y="36"/>
                    </a:lnTo>
                    <a:lnTo>
                      <a:pt x="93" y="35"/>
                    </a:lnTo>
                    <a:lnTo>
                      <a:pt x="93" y="35"/>
                    </a:lnTo>
                    <a:lnTo>
                      <a:pt x="94" y="34"/>
                    </a:lnTo>
                    <a:lnTo>
                      <a:pt x="96" y="33"/>
                    </a:lnTo>
                    <a:lnTo>
                      <a:pt x="99" y="33"/>
                    </a:lnTo>
                    <a:lnTo>
                      <a:pt x="100" y="33"/>
                    </a:lnTo>
                    <a:lnTo>
                      <a:pt x="101" y="30"/>
                    </a:lnTo>
                    <a:lnTo>
                      <a:pt x="104" y="30"/>
                    </a:lnTo>
                    <a:lnTo>
                      <a:pt x="104" y="31"/>
                    </a:lnTo>
                    <a:lnTo>
                      <a:pt x="103" y="31"/>
                    </a:lnTo>
                    <a:lnTo>
                      <a:pt x="105" y="32"/>
                    </a:lnTo>
                    <a:lnTo>
                      <a:pt x="106" y="31"/>
                    </a:lnTo>
                    <a:lnTo>
                      <a:pt x="106" y="29"/>
                    </a:lnTo>
                    <a:lnTo>
                      <a:pt x="107" y="29"/>
                    </a:lnTo>
                    <a:lnTo>
                      <a:pt x="108" y="29"/>
                    </a:lnTo>
                    <a:lnTo>
                      <a:pt x="109" y="29"/>
                    </a:lnTo>
                    <a:lnTo>
                      <a:pt x="110" y="29"/>
                    </a:lnTo>
                    <a:lnTo>
                      <a:pt x="111" y="30"/>
                    </a:lnTo>
                    <a:lnTo>
                      <a:pt x="111" y="30"/>
                    </a:lnTo>
                    <a:lnTo>
                      <a:pt x="111" y="30"/>
                    </a:lnTo>
                    <a:lnTo>
                      <a:pt x="112" y="29"/>
                    </a:lnTo>
                    <a:lnTo>
                      <a:pt x="113" y="29"/>
                    </a:lnTo>
                    <a:lnTo>
                      <a:pt x="113" y="28"/>
                    </a:lnTo>
                    <a:lnTo>
                      <a:pt x="115" y="26"/>
                    </a:lnTo>
                    <a:lnTo>
                      <a:pt x="115" y="25"/>
                    </a:lnTo>
                    <a:lnTo>
                      <a:pt x="117" y="24"/>
                    </a:lnTo>
                    <a:lnTo>
                      <a:pt x="118" y="24"/>
                    </a:lnTo>
                    <a:lnTo>
                      <a:pt x="122" y="21"/>
                    </a:lnTo>
                    <a:lnTo>
                      <a:pt x="124" y="20"/>
                    </a:lnTo>
                    <a:lnTo>
                      <a:pt x="124" y="20"/>
                    </a:lnTo>
                    <a:lnTo>
                      <a:pt x="126" y="21"/>
                    </a:lnTo>
                    <a:lnTo>
                      <a:pt x="127" y="22"/>
                    </a:lnTo>
                    <a:lnTo>
                      <a:pt x="126" y="23"/>
                    </a:lnTo>
                    <a:lnTo>
                      <a:pt x="126" y="24"/>
                    </a:lnTo>
                    <a:lnTo>
                      <a:pt x="126" y="25"/>
                    </a:lnTo>
                    <a:lnTo>
                      <a:pt x="126" y="26"/>
                    </a:lnTo>
                    <a:lnTo>
                      <a:pt x="127" y="26"/>
                    </a:lnTo>
                    <a:lnTo>
                      <a:pt x="128" y="26"/>
                    </a:lnTo>
                    <a:lnTo>
                      <a:pt x="128" y="25"/>
                    </a:lnTo>
                    <a:lnTo>
                      <a:pt x="129" y="25"/>
                    </a:lnTo>
                    <a:lnTo>
                      <a:pt x="128" y="24"/>
                    </a:lnTo>
                    <a:lnTo>
                      <a:pt x="128" y="22"/>
                    </a:lnTo>
                    <a:lnTo>
                      <a:pt x="129" y="21"/>
                    </a:lnTo>
                    <a:lnTo>
                      <a:pt x="131" y="20"/>
                    </a:lnTo>
                    <a:lnTo>
                      <a:pt x="133" y="20"/>
                    </a:lnTo>
                    <a:lnTo>
                      <a:pt x="134" y="20"/>
                    </a:lnTo>
                    <a:lnTo>
                      <a:pt x="135" y="20"/>
                    </a:lnTo>
                    <a:lnTo>
                      <a:pt x="136" y="19"/>
                    </a:lnTo>
                    <a:lnTo>
                      <a:pt x="136" y="20"/>
                    </a:lnTo>
                    <a:lnTo>
                      <a:pt x="137" y="20"/>
                    </a:lnTo>
                    <a:lnTo>
                      <a:pt x="138" y="20"/>
                    </a:lnTo>
                    <a:lnTo>
                      <a:pt x="138" y="20"/>
                    </a:lnTo>
                    <a:lnTo>
                      <a:pt x="139" y="20"/>
                    </a:lnTo>
                    <a:lnTo>
                      <a:pt x="140" y="20"/>
                    </a:lnTo>
                    <a:lnTo>
                      <a:pt x="141" y="20"/>
                    </a:lnTo>
                    <a:lnTo>
                      <a:pt x="140" y="20"/>
                    </a:lnTo>
                    <a:lnTo>
                      <a:pt x="139" y="21"/>
                    </a:lnTo>
                    <a:lnTo>
                      <a:pt x="139" y="22"/>
                    </a:lnTo>
                    <a:lnTo>
                      <a:pt x="140" y="22"/>
                    </a:lnTo>
                    <a:lnTo>
                      <a:pt x="141" y="21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3" y="22"/>
                    </a:lnTo>
                    <a:lnTo>
                      <a:pt x="144" y="20"/>
                    </a:lnTo>
                    <a:lnTo>
                      <a:pt x="146" y="18"/>
                    </a:lnTo>
                    <a:lnTo>
                      <a:pt x="147" y="18"/>
                    </a:lnTo>
                    <a:lnTo>
                      <a:pt x="150" y="19"/>
                    </a:lnTo>
                    <a:lnTo>
                      <a:pt x="152" y="18"/>
                    </a:lnTo>
                    <a:lnTo>
                      <a:pt x="154" y="18"/>
                    </a:lnTo>
                    <a:lnTo>
                      <a:pt x="160" y="18"/>
                    </a:lnTo>
                    <a:lnTo>
                      <a:pt x="167" y="17"/>
                    </a:lnTo>
                    <a:lnTo>
                      <a:pt x="168" y="16"/>
                    </a:lnTo>
                    <a:lnTo>
                      <a:pt x="170" y="16"/>
                    </a:lnTo>
                    <a:lnTo>
                      <a:pt x="172" y="15"/>
                    </a:lnTo>
                    <a:lnTo>
                      <a:pt x="174" y="15"/>
                    </a:lnTo>
                    <a:lnTo>
                      <a:pt x="175" y="14"/>
                    </a:lnTo>
                    <a:lnTo>
                      <a:pt x="176" y="13"/>
                    </a:lnTo>
                    <a:lnTo>
                      <a:pt x="177" y="12"/>
                    </a:lnTo>
                    <a:lnTo>
                      <a:pt x="177" y="12"/>
                    </a:lnTo>
                    <a:lnTo>
                      <a:pt x="178" y="11"/>
                    </a:lnTo>
                    <a:lnTo>
                      <a:pt x="181" y="10"/>
                    </a:lnTo>
                    <a:lnTo>
                      <a:pt x="181" y="9"/>
                    </a:lnTo>
                    <a:lnTo>
                      <a:pt x="185" y="9"/>
                    </a:lnTo>
                    <a:lnTo>
                      <a:pt x="188" y="7"/>
                    </a:lnTo>
                    <a:lnTo>
                      <a:pt x="193" y="7"/>
                    </a:lnTo>
                    <a:lnTo>
                      <a:pt x="195" y="6"/>
                    </a:lnTo>
                    <a:lnTo>
                      <a:pt x="200" y="7"/>
                    </a:lnTo>
                    <a:lnTo>
                      <a:pt x="202" y="7"/>
                    </a:lnTo>
                    <a:lnTo>
                      <a:pt x="203" y="7"/>
                    </a:lnTo>
                    <a:lnTo>
                      <a:pt x="204" y="6"/>
                    </a:lnTo>
                    <a:lnTo>
                      <a:pt x="206" y="6"/>
                    </a:lnTo>
                    <a:lnTo>
                      <a:pt x="207" y="6"/>
                    </a:lnTo>
                    <a:lnTo>
                      <a:pt x="207" y="6"/>
                    </a:lnTo>
                    <a:lnTo>
                      <a:pt x="208" y="5"/>
                    </a:lnTo>
                    <a:lnTo>
                      <a:pt x="209" y="6"/>
                    </a:lnTo>
                    <a:lnTo>
                      <a:pt x="212" y="7"/>
                    </a:lnTo>
                    <a:lnTo>
                      <a:pt x="214" y="8"/>
                    </a:lnTo>
                    <a:lnTo>
                      <a:pt x="218" y="8"/>
                    </a:lnTo>
                    <a:lnTo>
                      <a:pt x="220" y="9"/>
                    </a:lnTo>
                    <a:lnTo>
                      <a:pt x="222" y="8"/>
                    </a:lnTo>
                    <a:lnTo>
                      <a:pt x="234" y="9"/>
                    </a:lnTo>
                    <a:lnTo>
                      <a:pt x="235" y="9"/>
                    </a:lnTo>
                    <a:lnTo>
                      <a:pt x="236" y="8"/>
                    </a:lnTo>
                    <a:lnTo>
                      <a:pt x="238" y="8"/>
                    </a:lnTo>
                    <a:lnTo>
                      <a:pt x="238" y="8"/>
                    </a:lnTo>
                    <a:lnTo>
                      <a:pt x="239" y="8"/>
                    </a:lnTo>
                    <a:lnTo>
                      <a:pt x="240" y="8"/>
                    </a:lnTo>
                    <a:lnTo>
                      <a:pt x="241" y="8"/>
                    </a:lnTo>
                    <a:lnTo>
                      <a:pt x="241" y="9"/>
                    </a:lnTo>
                    <a:lnTo>
                      <a:pt x="242" y="10"/>
                    </a:lnTo>
                    <a:lnTo>
                      <a:pt x="244" y="11"/>
                    </a:lnTo>
                    <a:lnTo>
                      <a:pt x="244" y="12"/>
                    </a:lnTo>
                    <a:lnTo>
                      <a:pt x="244" y="14"/>
                    </a:lnTo>
                    <a:lnTo>
                      <a:pt x="243" y="16"/>
                    </a:lnTo>
                    <a:lnTo>
                      <a:pt x="243" y="16"/>
                    </a:lnTo>
                    <a:lnTo>
                      <a:pt x="242" y="16"/>
                    </a:lnTo>
                    <a:lnTo>
                      <a:pt x="243" y="17"/>
                    </a:lnTo>
                    <a:lnTo>
                      <a:pt x="244" y="17"/>
                    </a:lnTo>
                    <a:lnTo>
                      <a:pt x="245" y="17"/>
                    </a:lnTo>
                    <a:lnTo>
                      <a:pt x="247" y="16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8" y="13"/>
                    </a:lnTo>
                    <a:lnTo>
                      <a:pt x="249" y="13"/>
                    </a:lnTo>
                    <a:lnTo>
                      <a:pt x="255" y="11"/>
                    </a:lnTo>
                    <a:lnTo>
                      <a:pt x="255" y="11"/>
                    </a:lnTo>
                    <a:lnTo>
                      <a:pt x="256" y="11"/>
                    </a:lnTo>
                    <a:lnTo>
                      <a:pt x="258" y="10"/>
                    </a:lnTo>
                    <a:lnTo>
                      <a:pt x="262" y="10"/>
                    </a:lnTo>
                    <a:lnTo>
                      <a:pt x="263" y="9"/>
                    </a:lnTo>
                    <a:lnTo>
                      <a:pt x="265" y="8"/>
                    </a:lnTo>
                    <a:lnTo>
                      <a:pt x="267" y="7"/>
                    </a:lnTo>
                    <a:lnTo>
                      <a:pt x="270" y="5"/>
                    </a:lnTo>
                    <a:lnTo>
                      <a:pt x="272" y="4"/>
                    </a:lnTo>
                    <a:lnTo>
                      <a:pt x="273" y="5"/>
                    </a:lnTo>
                    <a:lnTo>
                      <a:pt x="272" y="6"/>
                    </a:lnTo>
                    <a:lnTo>
                      <a:pt x="270" y="7"/>
                    </a:lnTo>
                    <a:lnTo>
                      <a:pt x="267" y="7"/>
                    </a:lnTo>
                    <a:lnTo>
                      <a:pt x="263" y="10"/>
                    </a:lnTo>
                    <a:lnTo>
                      <a:pt x="262" y="11"/>
                    </a:lnTo>
                    <a:lnTo>
                      <a:pt x="262" y="11"/>
                    </a:lnTo>
                    <a:lnTo>
                      <a:pt x="264" y="12"/>
                    </a:lnTo>
                    <a:lnTo>
                      <a:pt x="269" y="17"/>
                    </a:lnTo>
                    <a:lnTo>
                      <a:pt x="272" y="18"/>
                    </a:lnTo>
                    <a:lnTo>
                      <a:pt x="273" y="18"/>
                    </a:lnTo>
                    <a:lnTo>
                      <a:pt x="273" y="18"/>
                    </a:lnTo>
                    <a:lnTo>
                      <a:pt x="274" y="17"/>
                    </a:lnTo>
                    <a:lnTo>
                      <a:pt x="275" y="16"/>
                    </a:lnTo>
                    <a:lnTo>
                      <a:pt x="275" y="15"/>
                    </a:lnTo>
                    <a:lnTo>
                      <a:pt x="276" y="13"/>
                    </a:lnTo>
                    <a:lnTo>
                      <a:pt x="277" y="13"/>
                    </a:lnTo>
                    <a:lnTo>
                      <a:pt x="277" y="12"/>
                    </a:lnTo>
                    <a:lnTo>
                      <a:pt x="279" y="12"/>
                    </a:lnTo>
                    <a:lnTo>
                      <a:pt x="282" y="13"/>
                    </a:lnTo>
                    <a:lnTo>
                      <a:pt x="283" y="12"/>
                    </a:lnTo>
                    <a:lnTo>
                      <a:pt x="283" y="13"/>
                    </a:lnTo>
                    <a:lnTo>
                      <a:pt x="283" y="14"/>
                    </a:lnTo>
                    <a:lnTo>
                      <a:pt x="284" y="16"/>
                    </a:lnTo>
                    <a:lnTo>
                      <a:pt x="285" y="16"/>
                    </a:lnTo>
                    <a:lnTo>
                      <a:pt x="286" y="16"/>
                    </a:lnTo>
                    <a:lnTo>
                      <a:pt x="288" y="16"/>
                    </a:lnTo>
                    <a:lnTo>
                      <a:pt x="299" y="13"/>
                    </a:lnTo>
                    <a:lnTo>
                      <a:pt x="301" y="13"/>
                    </a:lnTo>
                    <a:lnTo>
                      <a:pt x="304" y="14"/>
                    </a:lnTo>
                    <a:lnTo>
                      <a:pt x="306" y="14"/>
                    </a:lnTo>
                    <a:lnTo>
                      <a:pt x="308" y="13"/>
                    </a:lnTo>
                    <a:lnTo>
                      <a:pt x="309" y="12"/>
                    </a:lnTo>
                    <a:lnTo>
                      <a:pt x="309" y="11"/>
                    </a:lnTo>
                    <a:lnTo>
                      <a:pt x="308" y="9"/>
                    </a:lnTo>
                    <a:lnTo>
                      <a:pt x="309" y="9"/>
                    </a:lnTo>
                    <a:lnTo>
                      <a:pt x="310" y="8"/>
                    </a:lnTo>
                    <a:lnTo>
                      <a:pt x="311" y="9"/>
                    </a:lnTo>
                    <a:lnTo>
                      <a:pt x="312" y="9"/>
                    </a:lnTo>
                    <a:lnTo>
                      <a:pt x="312" y="10"/>
                    </a:lnTo>
                    <a:lnTo>
                      <a:pt x="311" y="10"/>
                    </a:lnTo>
                    <a:lnTo>
                      <a:pt x="309" y="14"/>
                    </a:lnTo>
                    <a:lnTo>
                      <a:pt x="311" y="16"/>
                    </a:lnTo>
                    <a:lnTo>
                      <a:pt x="314" y="20"/>
                    </a:lnTo>
                    <a:lnTo>
                      <a:pt x="315" y="21"/>
                    </a:lnTo>
                    <a:lnTo>
                      <a:pt x="317" y="21"/>
                    </a:lnTo>
                    <a:lnTo>
                      <a:pt x="319" y="22"/>
                    </a:lnTo>
                    <a:lnTo>
                      <a:pt x="321" y="22"/>
                    </a:lnTo>
                    <a:lnTo>
                      <a:pt x="321" y="23"/>
                    </a:lnTo>
                    <a:lnTo>
                      <a:pt x="321" y="24"/>
                    </a:lnTo>
                    <a:lnTo>
                      <a:pt x="323" y="25"/>
                    </a:lnTo>
                    <a:lnTo>
                      <a:pt x="324" y="25"/>
                    </a:lnTo>
                    <a:lnTo>
                      <a:pt x="328" y="25"/>
                    </a:lnTo>
                    <a:lnTo>
                      <a:pt x="329" y="25"/>
                    </a:lnTo>
                    <a:lnTo>
                      <a:pt x="330" y="26"/>
                    </a:lnTo>
                    <a:lnTo>
                      <a:pt x="331" y="27"/>
                    </a:lnTo>
                    <a:lnTo>
                      <a:pt x="332" y="28"/>
                    </a:lnTo>
                    <a:lnTo>
                      <a:pt x="334" y="28"/>
                    </a:lnTo>
                    <a:lnTo>
                      <a:pt x="336" y="28"/>
                    </a:lnTo>
                    <a:lnTo>
                      <a:pt x="338" y="27"/>
                    </a:lnTo>
                    <a:lnTo>
                      <a:pt x="343" y="25"/>
                    </a:lnTo>
                    <a:lnTo>
                      <a:pt x="342" y="24"/>
                    </a:lnTo>
                    <a:lnTo>
                      <a:pt x="343" y="24"/>
                    </a:lnTo>
                    <a:lnTo>
                      <a:pt x="347" y="25"/>
                    </a:lnTo>
                    <a:lnTo>
                      <a:pt x="348" y="26"/>
                    </a:lnTo>
                    <a:lnTo>
                      <a:pt x="350" y="26"/>
                    </a:lnTo>
                    <a:lnTo>
                      <a:pt x="350" y="24"/>
                    </a:lnTo>
                    <a:lnTo>
                      <a:pt x="351" y="25"/>
                    </a:lnTo>
                    <a:lnTo>
                      <a:pt x="352" y="25"/>
                    </a:lnTo>
                    <a:lnTo>
                      <a:pt x="352" y="25"/>
                    </a:lnTo>
                    <a:lnTo>
                      <a:pt x="352" y="26"/>
                    </a:lnTo>
                    <a:lnTo>
                      <a:pt x="354" y="29"/>
                    </a:lnTo>
                    <a:lnTo>
                      <a:pt x="354" y="30"/>
                    </a:lnTo>
                    <a:lnTo>
                      <a:pt x="357" y="31"/>
                    </a:lnTo>
                    <a:lnTo>
                      <a:pt x="357" y="32"/>
                    </a:lnTo>
                    <a:lnTo>
                      <a:pt x="359" y="31"/>
                    </a:lnTo>
                    <a:lnTo>
                      <a:pt x="359" y="32"/>
                    </a:lnTo>
                    <a:lnTo>
                      <a:pt x="360" y="32"/>
                    </a:lnTo>
                    <a:lnTo>
                      <a:pt x="360" y="33"/>
                    </a:lnTo>
                    <a:lnTo>
                      <a:pt x="361" y="32"/>
                    </a:lnTo>
                    <a:lnTo>
                      <a:pt x="363" y="30"/>
                    </a:lnTo>
                    <a:lnTo>
                      <a:pt x="368" y="29"/>
                    </a:lnTo>
                    <a:lnTo>
                      <a:pt x="368" y="29"/>
                    </a:lnTo>
                    <a:lnTo>
                      <a:pt x="368" y="30"/>
                    </a:lnTo>
                    <a:lnTo>
                      <a:pt x="366" y="31"/>
                    </a:lnTo>
                    <a:lnTo>
                      <a:pt x="365" y="30"/>
                    </a:lnTo>
                    <a:lnTo>
                      <a:pt x="364" y="31"/>
                    </a:lnTo>
                    <a:lnTo>
                      <a:pt x="363" y="33"/>
                    </a:lnTo>
                    <a:lnTo>
                      <a:pt x="364" y="35"/>
                    </a:lnTo>
                    <a:lnTo>
                      <a:pt x="365" y="36"/>
                    </a:lnTo>
                    <a:lnTo>
                      <a:pt x="365" y="36"/>
                    </a:lnTo>
                    <a:lnTo>
                      <a:pt x="369" y="36"/>
                    </a:lnTo>
                    <a:lnTo>
                      <a:pt x="369" y="37"/>
                    </a:lnTo>
                    <a:lnTo>
                      <a:pt x="374" y="40"/>
                    </a:lnTo>
                    <a:lnTo>
                      <a:pt x="374" y="40"/>
                    </a:lnTo>
                    <a:lnTo>
                      <a:pt x="375" y="41"/>
                    </a:lnTo>
                    <a:lnTo>
                      <a:pt x="375" y="40"/>
                    </a:lnTo>
                    <a:lnTo>
                      <a:pt x="376" y="40"/>
                    </a:lnTo>
                    <a:lnTo>
                      <a:pt x="376" y="39"/>
                    </a:lnTo>
                    <a:lnTo>
                      <a:pt x="378" y="39"/>
                    </a:lnTo>
                    <a:lnTo>
                      <a:pt x="378" y="39"/>
                    </a:lnTo>
                    <a:lnTo>
                      <a:pt x="380" y="47"/>
                    </a:lnTo>
                    <a:lnTo>
                      <a:pt x="381" y="48"/>
                    </a:lnTo>
                    <a:lnTo>
                      <a:pt x="382" y="48"/>
                    </a:lnTo>
                    <a:lnTo>
                      <a:pt x="383" y="49"/>
                    </a:lnTo>
                    <a:lnTo>
                      <a:pt x="383" y="50"/>
                    </a:lnTo>
                    <a:lnTo>
                      <a:pt x="384" y="51"/>
                    </a:lnTo>
                    <a:lnTo>
                      <a:pt x="386" y="53"/>
                    </a:lnTo>
                    <a:lnTo>
                      <a:pt x="386" y="55"/>
                    </a:lnTo>
                    <a:lnTo>
                      <a:pt x="388" y="56"/>
                    </a:lnTo>
                    <a:lnTo>
                      <a:pt x="388" y="57"/>
                    </a:lnTo>
                    <a:lnTo>
                      <a:pt x="389" y="57"/>
                    </a:lnTo>
                    <a:lnTo>
                      <a:pt x="391" y="57"/>
                    </a:lnTo>
                    <a:lnTo>
                      <a:pt x="392" y="57"/>
                    </a:lnTo>
                    <a:lnTo>
                      <a:pt x="394" y="60"/>
                    </a:lnTo>
                    <a:lnTo>
                      <a:pt x="395" y="61"/>
                    </a:lnTo>
                    <a:lnTo>
                      <a:pt x="395" y="62"/>
                    </a:lnTo>
                    <a:lnTo>
                      <a:pt x="400" y="66"/>
                    </a:lnTo>
                    <a:lnTo>
                      <a:pt x="403" y="67"/>
                    </a:lnTo>
                    <a:lnTo>
                      <a:pt x="405" y="67"/>
                    </a:lnTo>
                    <a:lnTo>
                      <a:pt x="405" y="68"/>
                    </a:lnTo>
                    <a:lnTo>
                      <a:pt x="406" y="68"/>
                    </a:lnTo>
                    <a:lnTo>
                      <a:pt x="408" y="69"/>
                    </a:lnTo>
                    <a:lnTo>
                      <a:pt x="409" y="68"/>
                    </a:lnTo>
                    <a:lnTo>
                      <a:pt x="409" y="68"/>
                    </a:lnTo>
                    <a:lnTo>
                      <a:pt x="413" y="69"/>
                    </a:lnTo>
                    <a:lnTo>
                      <a:pt x="414" y="69"/>
                    </a:lnTo>
                    <a:lnTo>
                      <a:pt x="415" y="68"/>
                    </a:lnTo>
                    <a:lnTo>
                      <a:pt x="415" y="68"/>
                    </a:lnTo>
                    <a:lnTo>
                      <a:pt x="416" y="68"/>
                    </a:lnTo>
                    <a:lnTo>
                      <a:pt x="417" y="68"/>
                    </a:lnTo>
                    <a:lnTo>
                      <a:pt x="418" y="68"/>
                    </a:lnTo>
                    <a:lnTo>
                      <a:pt x="419" y="68"/>
                    </a:lnTo>
                    <a:lnTo>
                      <a:pt x="421" y="68"/>
                    </a:lnTo>
                    <a:lnTo>
                      <a:pt x="423" y="67"/>
                    </a:lnTo>
                    <a:lnTo>
                      <a:pt x="425" y="67"/>
                    </a:lnTo>
                    <a:lnTo>
                      <a:pt x="426" y="67"/>
                    </a:lnTo>
                    <a:lnTo>
                      <a:pt x="430" y="68"/>
                    </a:lnTo>
                    <a:lnTo>
                      <a:pt x="437" y="68"/>
                    </a:lnTo>
                    <a:lnTo>
                      <a:pt x="440" y="68"/>
                    </a:lnTo>
                    <a:lnTo>
                      <a:pt x="441" y="68"/>
                    </a:lnTo>
                    <a:lnTo>
                      <a:pt x="442" y="73"/>
                    </a:lnTo>
                    <a:lnTo>
                      <a:pt x="443" y="73"/>
                    </a:lnTo>
                    <a:lnTo>
                      <a:pt x="443" y="73"/>
                    </a:lnTo>
                    <a:lnTo>
                      <a:pt x="444" y="73"/>
                    </a:lnTo>
                    <a:lnTo>
                      <a:pt x="444" y="73"/>
                    </a:lnTo>
                    <a:lnTo>
                      <a:pt x="445" y="71"/>
                    </a:lnTo>
                    <a:lnTo>
                      <a:pt x="444" y="69"/>
                    </a:lnTo>
                    <a:lnTo>
                      <a:pt x="444" y="68"/>
                    </a:lnTo>
                    <a:lnTo>
                      <a:pt x="444" y="68"/>
                    </a:lnTo>
                    <a:lnTo>
                      <a:pt x="444" y="68"/>
                    </a:lnTo>
                    <a:lnTo>
                      <a:pt x="446" y="68"/>
                    </a:lnTo>
                    <a:lnTo>
                      <a:pt x="448" y="71"/>
                    </a:lnTo>
                    <a:lnTo>
                      <a:pt x="456" y="73"/>
                    </a:lnTo>
                    <a:lnTo>
                      <a:pt x="457" y="74"/>
                    </a:lnTo>
                    <a:lnTo>
                      <a:pt x="457" y="75"/>
                    </a:lnTo>
                    <a:lnTo>
                      <a:pt x="459" y="77"/>
                    </a:lnTo>
                    <a:lnTo>
                      <a:pt x="461" y="77"/>
                    </a:lnTo>
                    <a:lnTo>
                      <a:pt x="462" y="78"/>
                    </a:lnTo>
                    <a:lnTo>
                      <a:pt x="463" y="78"/>
                    </a:lnTo>
                    <a:lnTo>
                      <a:pt x="468" y="79"/>
                    </a:lnTo>
                    <a:lnTo>
                      <a:pt x="469" y="79"/>
                    </a:lnTo>
                    <a:lnTo>
                      <a:pt x="469" y="80"/>
                    </a:lnTo>
                    <a:lnTo>
                      <a:pt x="469" y="81"/>
                    </a:lnTo>
                    <a:lnTo>
                      <a:pt x="469" y="82"/>
                    </a:lnTo>
                    <a:lnTo>
                      <a:pt x="470" y="81"/>
                    </a:lnTo>
                    <a:lnTo>
                      <a:pt x="470" y="82"/>
                    </a:lnTo>
                    <a:lnTo>
                      <a:pt x="471" y="83"/>
                    </a:lnTo>
                    <a:lnTo>
                      <a:pt x="472" y="83"/>
                    </a:lnTo>
                    <a:lnTo>
                      <a:pt x="472" y="84"/>
                    </a:lnTo>
                    <a:lnTo>
                      <a:pt x="474" y="85"/>
                    </a:lnTo>
                    <a:lnTo>
                      <a:pt x="475" y="85"/>
                    </a:lnTo>
                    <a:lnTo>
                      <a:pt x="475" y="86"/>
                    </a:lnTo>
                    <a:lnTo>
                      <a:pt x="475" y="86"/>
                    </a:lnTo>
                    <a:lnTo>
                      <a:pt x="476" y="86"/>
                    </a:lnTo>
                    <a:lnTo>
                      <a:pt x="477" y="86"/>
                    </a:lnTo>
                    <a:lnTo>
                      <a:pt x="479" y="86"/>
                    </a:lnTo>
                    <a:lnTo>
                      <a:pt x="480" y="86"/>
                    </a:lnTo>
                    <a:lnTo>
                      <a:pt x="484" y="87"/>
                    </a:lnTo>
                    <a:lnTo>
                      <a:pt x="484" y="88"/>
                    </a:lnTo>
                    <a:lnTo>
                      <a:pt x="485" y="89"/>
                    </a:lnTo>
                    <a:lnTo>
                      <a:pt x="485" y="90"/>
                    </a:lnTo>
                    <a:lnTo>
                      <a:pt x="486" y="90"/>
                    </a:lnTo>
                    <a:lnTo>
                      <a:pt x="488" y="90"/>
                    </a:lnTo>
                    <a:lnTo>
                      <a:pt x="487" y="90"/>
                    </a:lnTo>
                    <a:lnTo>
                      <a:pt x="488" y="91"/>
                    </a:lnTo>
                    <a:lnTo>
                      <a:pt x="488" y="91"/>
                    </a:lnTo>
                    <a:lnTo>
                      <a:pt x="490" y="91"/>
                    </a:lnTo>
                    <a:lnTo>
                      <a:pt x="490" y="92"/>
                    </a:lnTo>
                    <a:lnTo>
                      <a:pt x="491" y="92"/>
                    </a:lnTo>
                    <a:lnTo>
                      <a:pt x="492" y="91"/>
                    </a:lnTo>
                    <a:lnTo>
                      <a:pt x="492" y="92"/>
                    </a:lnTo>
                    <a:lnTo>
                      <a:pt x="493" y="95"/>
                    </a:lnTo>
                    <a:lnTo>
                      <a:pt x="495" y="95"/>
                    </a:lnTo>
                    <a:lnTo>
                      <a:pt x="495" y="96"/>
                    </a:lnTo>
                    <a:lnTo>
                      <a:pt x="496" y="97"/>
                    </a:lnTo>
                    <a:lnTo>
                      <a:pt x="497" y="99"/>
                    </a:lnTo>
                    <a:lnTo>
                      <a:pt x="497" y="100"/>
                    </a:lnTo>
                    <a:lnTo>
                      <a:pt x="498" y="101"/>
                    </a:lnTo>
                    <a:lnTo>
                      <a:pt x="499" y="101"/>
                    </a:lnTo>
                    <a:lnTo>
                      <a:pt x="502" y="104"/>
                    </a:lnTo>
                    <a:lnTo>
                      <a:pt x="502" y="105"/>
                    </a:lnTo>
                    <a:lnTo>
                      <a:pt x="504" y="108"/>
                    </a:lnTo>
                    <a:lnTo>
                      <a:pt x="504" y="108"/>
                    </a:lnTo>
                    <a:lnTo>
                      <a:pt x="505" y="108"/>
                    </a:lnTo>
                    <a:lnTo>
                      <a:pt x="505" y="108"/>
                    </a:lnTo>
                    <a:lnTo>
                      <a:pt x="505" y="102"/>
                    </a:lnTo>
                    <a:lnTo>
                      <a:pt x="506" y="101"/>
                    </a:lnTo>
                    <a:lnTo>
                      <a:pt x="507" y="100"/>
                    </a:lnTo>
                    <a:lnTo>
                      <a:pt x="509" y="101"/>
                    </a:lnTo>
                    <a:lnTo>
                      <a:pt x="510" y="101"/>
                    </a:lnTo>
                    <a:lnTo>
                      <a:pt x="510" y="102"/>
                    </a:lnTo>
                    <a:lnTo>
                      <a:pt x="507" y="102"/>
                    </a:lnTo>
                    <a:lnTo>
                      <a:pt x="506" y="103"/>
                    </a:lnTo>
                    <a:lnTo>
                      <a:pt x="507" y="104"/>
                    </a:lnTo>
                    <a:lnTo>
                      <a:pt x="507" y="105"/>
                    </a:lnTo>
                    <a:lnTo>
                      <a:pt x="507" y="106"/>
                    </a:lnTo>
                    <a:lnTo>
                      <a:pt x="508" y="107"/>
                    </a:lnTo>
                    <a:lnTo>
                      <a:pt x="509" y="108"/>
                    </a:lnTo>
                    <a:lnTo>
                      <a:pt x="510" y="108"/>
                    </a:lnTo>
                    <a:lnTo>
                      <a:pt x="511" y="108"/>
                    </a:lnTo>
                    <a:lnTo>
                      <a:pt x="512" y="108"/>
                    </a:lnTo>
                    <a:lnTo>
                      <a:pt x="513" y="109"/>
                    </a:lnTo>
                    <a:lnTo>
                      <a:pt x="513" y="111"/>
                    </a:lnTo>
                    <a:lnTo>
                      <a:pt x="513" y="112"/>
                    </a:lnTo>
                    <a:lnTo>
                      <a:pt x="514" y="112"/>
                    </a:lnTo>
                    <a:lnTo>
                      <a:pt x="514" y="113"/>
                    </a:lnTo>
                    <a:lnTo>
                      <a:pt x="515" y="113"/>
                    </a:lnTo>
                    <a:lnTo>
                      <a:pt x="517" y="114"/>
                    </a:lnTo>
                    <a:lnTo>
                      <a:pt x="518" y="114"/>
                    </a:lnTo>
                    <a:lnTo>
                      <a:pt x="519" y="114"/>
                    </a:lnTo>
                    <a:lnTo>
                      <a:pt x="519" y="114"/>
                    </a:lnTo>
                    <a:lnTo>
                      <a:pt x="519" y="115"/>
                    </a:lnTo>
                    <a:lnTo>
                      <a:pt x="520" y="115"/>
                    </a:lnTo>
                    <a:lnTo>
                      <a:pt x="524" y="114"/>
                    </a:lnTo>
                    <a:lnTo>
                      <a:pt x="526" y="114"/>
                    </a:lnTo>
                    <a:lnTo>
                      <a:pt x="527" y="115"/>
                    </a:lnTo>
                    <a:lnTo>
                      <a:pt x="530" y="117"/>
                    </a:lnTo>
                    <a:lnTo>
                      <a:pt x="530" y="116"/>
                    </a:lnTo>
                    <a:lnTo>
                      <a:pt x="531" y="116"/>
                    </a:lnTo>
                    <a:lnTo>
                      <a:pt x="532" y="115"/>
                    </a:lnTo>
                    <a:lnTo>
                      <a:pt x="532" y="116"/>
                    </a:lnTo>
                    <a:lnTo>
                      <a:pt x="533" y="116"/>
                    </a:lnTo>
                    <a:lnTo>
                      <a:pt x="534" y="117"/>
                    </a:lnTo>
                    <a:lnTo>
                      <a:pt x="535" y="116"/>
                    </a:lnTo>
                    <a:lnTo>
                      <a:pt x="534" y="115"/>
                    </a:lnTo>
                    <a:lnTo>
                      <a:pt x="535" y="115"/>
                    </a:lnTo>
                    <a:lnTo>
                      <a:pt x="536" y="116"/>
                    </a:lnTo>
                    <a:lnTo>
                      <a:pt x="537" y="117"/>
                    </a:lnTo>
                    <a:lnTo>
                      <a:pt x="536" y="117"/>
                    </a:lnTo>
                    <a:lnTo>
                      <a:pt x="536" y="117"/>
                    </a:lnTo>
                    <a:lnTo>
                      <a:pt x="535" y="119"/>
                    </a:lnTo>
                    <a:lnTo>
                      <a:pt x="536" y="120"/>
                    </a:lnTo>
                    <a:lnTo>
                      <a:pt x="536" y="122"/>
                    </a:lnTo>
                    <a:lnTo>
                      <a:pt x="536" y="124"/>
                    </a:lnTo>
                    <a:lnTo>
                      <a:pt x="537" y="125"/>
                    </a:lnTo>
                    <a:lnTo>
                      <a:pt x="538" y="125"/>
                    </a:lnTo>
                    <a:lnTo>
                      <a:pt x="540" y="125"/>
                    </a:lnTo>
                    <a:lnTo>
                      <a:pt x="541" y="126"/>
                    </a:lnTo>
                    <a:lnTo>
                      <a:pt x="542" y="126"/>
                    </a:lnTo>
                    <a:lnTo>
                      <a:pt x="543" y="126"/>
                    </a:lnTo>
                    <a:lnTo>
                      <a:pt x="544" y="126"/>
                    </a:lnTo>
                    <a:lnTo>
                      <a:pt x="544" y="125"/>
                    </a:lnTo>
                    <a:lnTo>
                      <a:pt x="543" y="124"/>
                    </a:lnTo>
                    <a:lnTo>
                      <a:pt x="542" y="123"/>
                    </a:lnTo>
                    <a:lnTo>
                      <a:pt x="541" y="122"/>
                    </a:lnTo>
                    <a:lnTo>
                      <a:pt x="540" y="121"/>
                    </a:lnTo>
                    <a:lnTo>
                      <a:pt x="539" y="119"/>
                    </a:lnTo>
                    <a:lnTo>
                      <a:pt x="539" y="117"/>
                    </a:lnTo>
                    <a:lnTo>
                      <a:pt x="538" y="117"/>
                    </a:lnTo>
                    <a:lnTo>
                      <a:pt x="538" y="116"/>
                    </a:lnTo>
                    <a:lnTo>
                      <a:pt x="536" y="116"/>
                    </a:lnTo>
                    <a:lnTo>
                      <a:pt x="536" y="115"/>
                    </a:lnTo>
                    <a:lnTo>
                      <a:pt x="536" y="114"/>
                    </a:lnTo>
                    <a:lnTo>
                      <a:pt x="536" y="113"/>
                    </a:lnTo>
                    <a:lnTo>
                      <a:pt x="535" y="112"/>
                    </a:lnTo>
                    <a:lnTo>
                      <a:pt x="534" y="113"/>
                    </a:lnTo>
                    <a:lnTo>
                      <a:pt x="532" y="112"/>
                    </a:lnTo>
                    <a:lnTo>
                      <a:pt x="532" y="113"/>
                    </a:lnTo>
                    <a:lnTo>
                      <a:pt x="531" y="112"/>
                    </a:lnTo>
                    <a:lnTo>
                      <a:pt x="528" y="110"/>
                    </a:lnTo>
                    <a:lnTo>
                      <a:pt x="526" y="108"/>
                    </a:lnTo>
                    <a:lnTo>
                      <a:pt x="525" y="107"/>
                    </a:lnTo>
                    <a:lnTo>
                      <a:pt x="523" y="107"/>
                    </a:lnTo>
                    <a:lnTo>
                      <a:pt x="524" y="106"/>
                    </a:lnTo>
                    <a:lnTo>
                      <a:pt x="526" y="104"/>
                    </a:lnTo>
                    <a:lnTo>
                      <a:pt x="527" y="104"/>
                    </a:lnTo>
                    <a:lnTo>
                      <a:pt x="528" y="104"/>
                    </a:lnTo>
                    <a:lnTo>
                      <a:pt x="531" y="106"/>
                    </a:lnTo>
                    <a:lnTo>
                      <a:pt x="532" y="108"/>
                    </a:lnTo>
                    <a:lnTo>
                      <a:pt x="539" y="114"/>
                    </a:lnTo>
                    <a:lnTo>
                      <a:pt x="541" y="115"/>
                    </a:lnTo>
                    <a:lnTo>
                      <a:pt x="544" y="116"/>
                    </a:lnTo>
                    <a:lnTo>
                      <a:pt x="545" y="117"/>
                    </a:lnTo>
                    <a:lnTo>
                      <a:pt x="546" y="118"/>
                    </a:lnTo>
                    <a:lnTo>
                      <a:pt x="549" y="120"/>
                    </a:lnTo>
                    <a:lnTo>
                      <a:pt x="549" y="120"/>
                    </a:lnTo>
                    <a:lnTo>
                      <a:pt x="554" y="123"/>
                    </a:lnTo>
                    <a:lnTo>
                      <a:pt x="554" y="124"/>
                    </a:lnTo>
                    <a:lnTo>
                      <a:pt x="556" y="124"/>
                    </a:lnTo>
                    <a:lnTo>
                      <a:pt x="557" y="124"/>
                    </a:lnTo>
                    <a:lnTo>
                      <a:pt x="558" y="124"/>
                    </a:lnTo>
                    <a:lnTo>
                      <a:pt x="558" y="126"/>
                    </a:lnTo>
                    <a:lnTo>
                      <a:pt x="558" y="126"/>
                    </a:lnTo>
                    <a:lnTo>
                      <a:pt x="558" y="127"/>
                    </a:lnTo>
                    <a:lnTo>
                      <a:pt x="559" y="128"/>
                    </a:lnTo>
                    <a:lnTo>
                      <a:pt x="558" y="129"/>
                    </a:lnTo>
                    <a:lnTo>
                      <a:pt x="557" y="131"/>
                    </a:lnTo>
                    <a:lnTo>
                      <a:pt x="557" y="132"/>
                    </a:lnTo>
                    <a:lnTo>
                      <a:pt x="556" y="132"/>
                    </a:lnTo>
                    <a:lnTo>
                      <a:pt x="554" y="130"/>
                    </a:lnTo>
                    <a:lnTo>
                      <a:pt x="549" y="128"/>
                    </a:lnTo>
                    <a:lnTo>
                      <a:pt x="549" y="128"/>
                    </a:lnTo>
                    <a:lnTo>
                      <a:pt x="547" y="128"/>
                    </a:lnTo>
                    <a:lnTo>
                      <a:pt x="547" y="129"/>
                    </a:lnTo>
                    <a:lnTo>
                      <a:pt x="546" y="129"/>
                    </a:lnTo>
                    <a:lnTo>
                      <a:pt x="546" y="128"/>
                    </a:lnTo>
                    <a:lnTo>
                      <a:pt x="545" y="128"/>
                    </a:lnTo>
                    <a:lnTo>
                      <a:pt x="545" y="127"/>
                    </a:lnTo>
                    <a:lnTo>
                      <a:pt x="544" y="127"/>
                    </a:lnTo>
                    <a:lnTo>
                      <a:pt x="542" y="127"/>
                    </a:lnTo>
                    <a:lnTo>
                      <a:pt x="541" y="128"/>
                    </a:lnTo>
                    <a:lnTo>
                      <a:pt x="542" y="129"/>
                    </a:lnTo>
                    <a:lnTo>
                      <a:pt x="543" y="130"/>
                    </a:lnTo>
                    <a:lnTo>
                      <a:pt x="544" y="130"/>
                    </a:lnTo>
                    <a:lnTo>
                      <a:pt x="545" y="130"/>
                    </a:lnTo>
                    <a:lnTo>
                      <a:pt x="545" y="130"/>
                    </a:lnTo>
                    <a:lnTo>
                      <a:pt x="546" y="131"/>
                    </a:lnTo>
                    <a:lnTo>
                      <a:pt x="548" y="130"/>
                    </a:lnTo>
                    <a:lnTo>
                      <a:pt x="549" y="131"/>
                    </a:lnTo>
                    <a:lnTo>
                      <a:pt x="549" y="133"/>
                    </a:lnTo>
                    <a:lnTo>
                      <a:pt x="549" y="134"/>
                    </a:lnTo>
                    <a:lnTo>
                      <a:pt x="548" y="134"/>
                    </a:lnTo>
                    <a:lnTo>
                      <a:pt x="548" y="135"/>
                    </a:lnTo>
                    <a:lnTo>
                      <a:pt x="549" y="137"/>
                    </a:lnTo>
                    <a:lnTo>
                      <a:pt x="549" y="138"/>
                    </a:lnTo>
                    <a:lnTo>
                      <a:pt x="549" y="139"/>
                    </a:lnTo>
                    <a:lnTo>
                      <a:pt x="550" y="139"/>
                    </a:lnTo>
                    <a:lnTo>
                      <a:pt x="552" y="139"/>
                    </a:lnTo>
                    <a:lnTo>
                      <a:pt x="553" y="139"/>
                    </a:lnTo>
                    <a:lnTo>
                      <a:pt x="552" y="139"/>
                    </a:lnTo>
                    <a:lnTo>
                      <a:pt x="553" y="139"/>
                    </a:lnTo>
                    <a:lnTo>
                      <a:pt x="554" y="139"/>
                    </a:lnTo>
                    <a:lnTo>
                      <a:pt x="555" y="139"/>
                    </a:lnTo>
                    <a:lnTo>
                      <a:pt x="556" y="138"/>
                    </a:lnTo>
                    <a:lnTo>
                      <a:pt x="557" y="137"/>
                    </a:lnTo>
                    <a:lnTo>
                      <a:pt x="558" y="133"/>
                    </a:lnTo>
                    <a:lnTo>
                      <a:pt x="559" y="130"/>
                    </a:lnTo>
                    <a:lnTo>
                      <a:pt x="560" y="129"/>
                    </a:lnTo>
                    <a:lnTo>
                      <a:pt x="562" y="129"/>
                    </a:lnTo>
                    <a:lnTo>
                      <a:pt x="562" y="130"/>
                    </a:lnTo>
                    <a:lnTo>
                      <a:pt x="571" y="139"/>
                    </a:lnTo>
                    <a:lnTo>
                      <a:pt x="571" y="139"/>
                    </a:lnTo>
                    <a:lnTo>
                      <a:pt x="571" y="140"/>
                    </a:lnTo>
                    <a:lnTo>
                      <a:pt x="572" y="140"/>
                    </a:lnTo>
                    <a:lnTo>
                      <a:pt x="576" y="142"/>
                    </a:lnTo>
                    <a:lnTo>
                      <a:pt x="579" y="143"/>
                    </a:lnTo>
                    <a:lnTo>
                      <a:pt x="580" y="143"/>
                    </a:lnTo>
                    <a:lnTo>
                      <a:pt x="580" y="144"/>
                    </a:lnTo>
                    <a:lnTo>
                      <a:pt x="581" y="144"/>
                    </a:lnTo>
                    <a:lnTo>
                      <a:pt x="580" y="146"/>
                    </a:lnTo>
                    <a:lnTo>
                      <a:pt x="580" y="147"/>
                    </a:lnTo>
                    <a:lnTo>
                      <a:pt x="580" y="147"/>
                    </a:lnTo>
                    <a:lnTo>
                      <a:pt x="576" y="148"/>
                    </a:lnTo>
                    <a:lnTo>
                      <a:pt x="576" y="148"/>
                    </a:lnTo>
                    <a:lnTo>
                      <a:pt x="575" y="148"/>
                    </a:lnTo>
                    <a:lnTo>
                      <a:pt x="575" y="149"/>
                    </a:lnTo>
                    <a:lnTo>
                      <a:pt x="576" y="152"/>
                    </a:lnTo>
                    <a:lnTo>
                      <a:pt x="580" y="149"/>
                    </a:lnTo>
                    <a:lnTo>
                      <a:pt x="579" y="152"/>
                    </a:lnTo>
                    <a:lnTo>
                      <a:pt x="580" y="151"/>
                    </a:lnTo>
                    <a:lnTo>
                      <a:pt x="580" y="150"/>
                    </a:lnTo>
                    <a:lnTo>
                      <a:pt x="580" y="149"/>
                    </a:lnTo>
                    <a:lnTo>
                      <a:pt x="580" y="148"/>
                    </a:lnTo>
                    <a:lnTo>
                      <a:pt x="581" y="147"/>
                    </a:lnTo>
                    <a:lnTo>
                      <a:pt x="581" y="146"/>
                    </a:lnTo>
                    <a:lnTo>
                      <a:pt x="581" y="145"/>
                    </a:lnTo>
                    <a:lnTo>
                      <a:pt x="586" y="147"/>
                    </a:lnTo>
                    <a:lnTo>
                      <a:pt x="587" y="146"/>
                    </a:lnTo>
                    <a:lnTo>
                      <a:pt x="589" y="147"/>
                    </a:lnTo>
                    <a:lnTo>
                      <a:pt x="590" y="148"/>
                    </a:lnTo>
                    <a:lnTo>
                      <a:pt x="591" y="148"/>
                    </a:lnTo>
                    <a:lnTo>
                      <a:pt x="592" y="148"/>
                    </a:lnTo>
                    <a:lnTo>
                      <a:pt x="593" y="149"/>
                    </a:lnTo>
                    <a:lnTo>
                      <a:pt x="593" y="150"/>
                    </a:lnTo>
                    <a:lnTo>
                      <a:pt x="593" y="151"/>
                    </a:lnTo>
                    <a:lnTo>
                      <a:pt x="592" y="151"/>
                    </a:lnTo>
                    <a:lnTo>
                      <a:pt x="588" y="153"/>
                    </a:lnTo>
                    <a:lnTo>
                      <a:pt x="589" y="152"/>
                    </a:lnTo>
                    <a:lnTo>
                      <a:pt x="588" y="151"/>
                    </a:lnTo>
                    <a:lnTo>
                      <a:pt x="587" y="151"/>
                    </a:lnTo>
                    <a:lnTo>
                      <a:pt x="587" y="152"/>
                    </a:lnTo>
                    <a:lnTo>
                      <a:pt x="587" y="153"/>
                    </a:lnTo>
                    <a:lnTo>
                      <a:pt x="588" y="153"/>
                    </a:lnTo>
                    <a:lnTo>
                      <a:pt x="589" y="154"/>
                    </a:lnTo>
                    <a:lnTo>
                      <a:pt x="590" y="154"/>
                    </a:lnTo>
                    <a:lnTo>
                      <a:pt x="591" y="155"/>
                    </a:lnTo>
                    <a:lnTo>
                      <a:pt x="593" y="156"/>
                    </a:lnTo>
                    <a:lnTo>
                      <a:pt x="593" y="156"/>
                    </a:lnTo>
                    <a:lnTo>
                      <a:pt x="595" y="156"/>
                    </a:lnTo>
                    <a:lnTo>
                      <a:pt x="593" y="155"/>
                    </a:lnTo>
                    <a:lnTo>
                      <a:pt x="593" y="154"/>
                    </a:lnTo>
                    <a:lnTo>
                      <a:pt x="593" y="153"/>
                    </a:lnTo>
                    <a:lnTo>
                      <a:pt x="593" y="152"/>
                    </a:lnTo>
                    <a:lnTo>
                      <a:pt x="593" y="152"/>
                    </a:lnTo>
                    <a:lnTo>
                      <a:pt x="595" y="152"/>
                    </a:lnTo>
                    <a:lnTo>
                      <a:pt x="597" y="152"/>
                    </a:lnTo>
                    <a:lnTo>
                      <a:pt x="598" y="153"/>
                    </a:lnTo>
                    <a:lnTo>
                      <a:pt x="599" y="155"/>
                    </a:lnTo>
                    <a:lnTo>
                      <a:pt x="600" y="155"/>
                    </a:lnTo>
                    <a:lnTo>
                      <a:pt x="600" y="153"/>
                    </a:lnTo>
                    <a:lnTo>
                      <a:pt x="600" y="156"/>
                    </a:lnTo>
                    <a:lnTo>
                      <a:pt x="599" y="157"/>
                    </a:lnTo>
                    <a:lnTo>
                      <a:pt x="595" y="157"/>
                    </a:lnTo>
                    <a:lnTo>
                      <a:pt x="597" y="157"/>
                    </a:lnTo>
                    <a:lnTo>
                      <a:pt x="596" y="158"/>
                    </a:lnTo>
                    <a:lnTo>
                      <a:pt x="597" y="159"/>
                    </a:lnTo>
                    <a:lnTo>
                      <a:pt x="598" y="159"/>
                    </a:lnTo>
                    <a:lnTo>
                      <a:pt x="598" y="159"/>
                    </a:lnTo>
                    <a:lnTo>
                      <a:pt x="599" y="159"/>
                    </a:lnTo>
                    <a:lnTo>
                      <a:pt x="600" y="161"/>
                    </a:lnTo>
                    <a:lnTo>
                      <a:pt x="601" y="161"/>
                    </a:lnTo>
                    <a:lnTo>
                      <a:pt x="602" y="161"/>
                    </a:lnTo>
                    <a:lnTo>
                      <a:pt x="602" y="160"/>
                    </a:lnTo>
                    <a:lnTo>
                      <a:pt x="602" y="160"/>
                    </a:lnTo>
                    <a:lnTo>
                      <a:pt x="602" y="159"/>
                    </a:lnTo>
                    <a:lnTo>
                      <a:pt x="603" y="159"/>
                    </a:lnTo>
                    <a:lnTo>
                      <a:pt x="606" y="158"/>
                    </a:lnTo>
                    <a:lnTo>
                      <a:pt x="606" y="157"/>
                    </a:lnTo>
                    <a:lnTo>
                      <a:pt x="606" y="157"/>
                    </a:lnTo>
                    <a:lnTo>
                      <a:pt x="603" y="157"/>
                    </a:lnTo>
                    <a:lnTo>
                      <a:pt x="602" y="156"/>
                    </a:lnTo>
                    <a:lnTo>
                      <a:pt x="602" y="156"/>
                    </a:lnTo>
                    <a:lnTo>
                      <a:pt x="601" y="154"/>
                    </a:lnTo>
                    <a:lnTo>
                      <a:pt x="602" y="153"/>
                    </a:lnTo>
                    <a:lnTo>
                      <a:pt x="603" y="153"/>
                    </a:lnTo>
                    <a:lnTo>
                      <a:pt x="611" y="153"/>
                    </a:lnTo>
                    <a:lnTo>
                      <a:pt x="613" y="154"/>
                    </a:lnTo>
                    <a:lnTo>
                      <a:pt x="614" y="155"/>
                    </a:lnTo>
                    <a:lnTo>
                      <a:pt x="616" y="156"/>
                    </a:lnTo>
                    <a:lnTo>
                      <a:pt x="619" y="157"/>
                    </a:lnTo>
                    <a:lnTo>
                      <a:pt x="619" y="157"/>
                    </a:lnTo>
                    <a:lnTo>
                      <a:pt x="627" y="161"/>
                    </a:lnTo>
                    <a:lnTo>
                      <a:pt x="629" y="162"/>
                    </a:lnTo>
                    <a:lnTo>
                      <a:pt x="629" y="164"/>
                    </a:lnTo>
                    <a:lnTo>
                      <a:pt x="630" y="165"/>
                    </a:lnTo>
                    <a:lnTo>
                      <a:pt x="630" y="166"/>
                    </a:lnTo>
                    <a:lnTo>
                      <a:pt x="630" y="167"/>
                    </a:lnTo>
                    <a:lnTo>
                      <a:pt x="631" y="168"/>
                    </a:lnTo>
                    <a:lnTo>
                      <a:pt x="632" y="167"/>
                    </a:lnTo>
                    <a:lnTo>
                      <a:pt x="633" y="166"/>
                    </a:lnTo>
                    <a:lnTo>
                      <a:pt x="634" y="166"/>
                    </a:lnTo>
                    <a:lnTo>
                      <a:pt x="635" y="166"/>
                    </a:lnTo>
                    <a:lnTo>
                      <a:pt x="636" y="167"/>
                    </a:lnTo>
                    <a:lnTo>
                      <a:pt x="636" y="168"/>
                    </a:lnTo>
                    <a:lnTo>
                      <a:pt x="637" y="168"/>
                    </a:lnTo>
                    <a:lnTo>
                      <a:pt x="637" y="169"/>
                    </a:lnTo>
                    <a:lnTo>
                      <a:pt x="637" y="169"/>
                    </a:lnTo>
                    <a:lnTo>
                      <a:pt x="637" y="169"/>
                    </a:lnTo>
                    <a:lnTo>
                      <a:pt x="637" y="168"/>
                    </a:lnTo>
                    <a:lnTo>
                      <a:pt x="638" y="169"/>
                    </a:lnTo>
                    <a:lnTo>
                      <a:pt x="639" y="169"/>
                    </a:lnTo>
                    <a:lnTo>
                      <a:pt x="639" y="168"/>
                    </a:lnTo>
                    <a:lnTo>
                      <a:pt x="641" y="168"/>
                    </a:lnTo>
                    <a:lnTo>
                      <a:pt x="642" y="168"/>
                    </a:lnTo>
                    <a:lnTo>
                      <a:pt x="642" y="167"/>
                    </a:lnTo>
                    <a:lnTo>
                      <a:pt x="644" y="166"/>
                    </a:lnTo>
                    <a:lnTo>
                      <a:pt x="645" y="166"/>
                    </a:lnTo>
                    <a:lnTo>
                      <a:pt x="646" y="166"/>
                    </a:lnTo>
                    <a:lnTo>
                      <a:pt x="646" y="166"/>
                    </a:lnTo>
                    <a:lnTo>
                      <a:pt x="647" y="166"/>
                    </a:lnTo>
                    <a:lnTo>
                      <a:pt x="647" y="168"/>
                    </a:lnTo>
                    <a:lnTo>
                      <a:pt x="648" y="168"/>
                    </a:lnTo>
                    <a:lnTo>
                      <a:pt x="649" y="168"/>
                    </a:lnTo>
                    <a:lnTo>
                      <a:pt x="648" y="167"/>
                    </a:lnTo>
                    <a:lnTo>
                      <a:pt x="652" y="165"/>
                    </a:lnTo>
                    <a:lnTo>
                      <a:pt x="653" y="165"/>
                    </a:lnTo>
                    <a:lnTo>
                      <a:pt x="654" y="165"/>
                    </a:lnTo>
                    <a:lnTo>
                      <a:pt x="655" y="165"/>
                    </a:lnTo>
                    <a:lnTo>
                      <a:pt x="655" y="165"/>
                    </a:lnTo>
                    <a:lnTo>
                      <a:pt x="658" y="165"/>
                    </a:lnTo>
                    <a:lnTo>
                      <a:pt x="660" y="165"/>
                    </a:lnTo>
                    <a:lnTo>
                      <a:pt x="662" y="167"/>
                    </a:lnTo>
                    <a:lnTo>
                      <a:pt x="662" y="169"/>
                    </a:lnTo>
                    <a:lnTo>
                      <a:pt x="665" y="169"/>
                    </a:lnTo>
                    <a:lnTo>
                      <a:pt x="667" y="170"/>
                    </a:lnTo>
                    <a:lnTo>
                      <a:pt x="669" y="174"/>
                    </a:lnTo>
                    <a:lnTo>
                      <a:pt x="668" y="177"/>
                    </a:lnTo>
                    <a:lnTo>
                      <a:pt x="668" y="178"/>
                    </a:lnTo>
                    <a:lnTo>
                      <a:pt x="667" y="178"/>
                    </a:lnTo>
                    <a:lnTo>
                      <a:pt x="666" y="178"/>
                    </a:lnTo>
                    <a:lnTo>
                      <a:pt x="666" y="179"/>
                    </a:lnTo>
                    <a:lnTo>
                      <a:pt x="666" y="180"/>
                    </a:lnTo>
                    <a:lnTo>
                      <a:pt x="666" y="181"/>
                    </a:lnTo>
                    <a:lnTo>
                      <a:pt x="665" y="182"/>
                    </a:lnTo>
                    <a:lnTo>
                      <a:pt x="664" y="183"/>
                    </a:lnTo>
                    <a:lnTo>
                      <a:pt x="663" y="183"/>
                    </a:lnTo>
                    <a:lnTo>
                      <a:pt x="662" y="183"/>
                    </a:lnTo>
                    <a:lnTo>
                      <a:pt x="661" y="183"/>
                    </a:lnTo>
                    <a:lnTo>
                      <a:pt x="661" y="182"/>
                    </a:lnTo>
                    <a:lnTo>
                      <a:pt x="661" y="181"/>
                    </a:lnTo>
                    <a:lnTo>
                      <a:pt x="659" y="181"/>
                    </a:lnTo>
                    <a:lnTo>
                      <a:pt x="659" y="181"/>
                    </a:lnTo>
                    <a:lnTo>
                      <a:pt x="658" y="181"/>
                    </a:lnTo>
                    <a:lnTo>
                      <a:pt x="659" y="181"/>
                    </a:lnTo>
                    <a:lnTo>
                      <a:pt x="659" y="182"/>
                    </a:lnTo>
                    <a:lnTo>
                      <a:pt x="659" y="182"/>
                    </a:lnTo>
                    <a:lnTo>
                      <a:pt x="659" y="183"/>
                    </a:lnTo>
                    <a:lnTo>
                      <a:pt x="657" y="183"/>
                    </a:lnTo>
                    <a:lnTo>
                      <a:pt x="657" y="183"/>
                    </a:lnTo>
                    <a:lnTo>
                      <a:pt x="659" y="185"/>
                    </a:lnTo>
                    <a:lnTo>
                      <a:pt x="659" y="186"/>
                    </a:lnTo>
                    <a:lnTo>
                      <a:pt x="659" y="186"/>
                    </a:lnTo>
                    <a:lnTo>
                      <a:pt x="660" y="185"/>
                    </a:lnTo>
                    <a:lnTo>
                      <a:pt x="662" y="184"/>
                    </a:lnTo>
                    <a:lnTo>
                      <a:pt x="664" y="184"/>
                    </a:lnTo>
                    <a:lnTo>
                      <a:pt x="666" y="184"/>
                    </a:lnTo>
                    <a:lnTo>
                      <a:pt x="668" y="186"/>
                    </a:lnTo>
                    <a:lnTo>
                      <a:pt x="669" y="186"/>
                    </a:lnTo>
                    <a:lnTo>
                      <a:pt x="669" y="187"/>
                    </a:lnTo>
                    <a:lnTo>
                      <a:pt x="669" y="188"/>
                    </a:lnTo>
                    <a:lnTo>
                      <a:pt x="670" y="188"/>
                    </a:lnTo>
                    <a:lnTo>
                      <a:pt x="671" y="188"/>
                    </a:lnTo>
                    <a:lnTo>
                      <a:pt x="671" y="191"/>
                    </a:lnTo>
                    <a:lnTo>
                      <a:pt x="669" y="191"/>
                    </a:lnTo>
                    <a:lnTo>
                      <a:pt x="668" y="190"/>
                    </a:lnTo>
                    <a:lnTo>
                      <a:pt x="668" y="189"/>
                    </a:lnTo>
                    <a:lnTo>
                      <a:pt x="667" y="189"/>
                    </a:lnTo>
                    <a:lnTo>
                      <a:pt x="667" y="188"/>
                    </a:lnTo>
                    <a:lnTo>
                      <a:pt x="666" y="187"/>
                    </a:lnTo>
                    <a:lnTo>
                      <a:pt x="666" y="187"/>
                    </a:lnTo>
                    <a:lnTo>
                      <a:pt x="665" y="187"/>
                    </a:lnTo>
                    <a:lnTo>
                      <a:pt x="662" y="187"/>
                    </a:lnTo>
                    <a:lnTo>
                      <a:pt x="660" y="188"/>
                    </a:lnTo>
                    <a:lnTo>
                      <a:pt x="655" y="187"/>
                    </a:lnTo>
                    <a:lnTo>
                      <a:pt x="656" y="188"/>
                    </a:lnTo>
                    <a:lnTo>
                      <a:pt x="655" y="189"/>
                    </a:lnTo>
                    <a:lnTo>
                      <a:pt x="655" y="191"/>
                    </a:lnTo>
                    <a:lnTo>
                      <a:pt x="655" y="192"/>
                    </a:lnTo>
                    <a:lnTo>
                      <a:pt x="655" y="193"/>
                    </a:lnTo>
                    <a:lnTo>
                      <a:pt x="655" y="194"/>
                    </a:lnTo>
                    <a:lnTo>
                      <a:pt x="655" y="195"/>
                    </a:lnTo>
                    <a:lnTo>
                      <a:pt x="656" y="196"/>
                    </a:lnTo>
                    <a:lnTo>
                      <a:pt x="659" y="198"/>
                    </a:lnTo>
                    <a:lnTo>
                      <a:pt x="659" y="199"/>
                    </a:lnTo>
                    <a:lnTo>
                      <a:pt x="660" y="198"/>
                    </a:lnTo>
                    <a:lnTo>
                      <a:pt x="661" y="196"/>
                    </a:lnTo>
                    <a:lnTo>
                      <a:pt x="664" y="193"/>
                    </a:lnTo>
                    <a:lnTo>
                      <a:pt x="665" y="191"/>
                    </a:lnTo>
                    <a:lnTo>
                      <a:pt x="667" y="192"/>
                    </a:lnTo>
                    <a:lnTo>
                      <a:pt x="667" y="194"/>
                    </a:lnTo>
                    <a:lnTo>
                      <a:pt x="668" y="195"/>
                    </a:lnTo>
                    <a:lnTo>
                      <a:pt x="667" y="196"/>
                    </a:lnTo>
                    <a:lnTo>
                      <a:pt x="668" y="196"/>
                    </a:lnTo>
                    <a:lnTo>
                      <a:pt x="669" y="196"/>
                    </a:lnTo>
                    <a:lnTo>
                      <a:pt x="669" y="197"/>
                    </a:lnTo>
                    <a:lnTo>
                      <a:pt x="668" y="198"/>
                    </a:lnTo>
                    <a:lnTo>
                      <a:pt x="669" y="199"/>
                    </a:lnTo>
                    <a:lnTo>
                      <a:pt x="671" y="199"/>
                    </a:lnTo>
                    <a:lnTo>
                      <a:pt x="671" y="197"/>
                    </a:lnTo>
                    <a:lnTo>
                      <a:pt x="675" y="198"/>
                    </a:lnTo>
                    <a:lnTo>
                      <a:pt x="676" y="197"/>
                    </a:lnTo>
                    <a:lnTo>
                      <a:pt x="676" y="197"/>
                    </a:lnTo>
                    <a:lnTo>
                      <a:pt x="677" y="198"/>
                    </a:lnTo>
                    <a:lnTo>
                      <a:pt x="678" y="198"/>
                    </a:lnTo>
                    <a:lnTo>
                      <a:pt x="678" y="199"/>
                    </a:lnTo>
                    <a:lnTo>
                      <a:pt x="679" y="197"/>
                    </a:lnTo>
                    <a:lnTo>
                      <a:pt x="678" y="196"/>
                    </a:lnTo>
                    <a:lnTo>
                      <a:pt x="677" y="196"/>
                    </a:lnTo>
                    <a:lnTo>
                      <a:pt x="676" y="196"/>
                    </a:lnTo>
                    <a:lnTo>
                      <a:pt x="677" y="196"/>
                    </a:lnTo>
                    <a:lnTo>
                      <a:pt x="679" y="195"/>
                    </a:lnTo>
                    <a:lnTo>
                      <a:pt x="681" y="195"/>
                    </a:lnTo>
                    <a:lnTo>
                      <a:pt x="682" y="195"/>
                    </a:lnTo>
                    <a:lnTo>
                      <a:pt x="684" y="196"/>
                    </a:lnTo>
                    <a:lnTo>
                      <a:pt x="685" y="196"/>
                    </a:lnTo>
                    <a:lnTo>
                      <a:pt x="685" y="197"/>
                    </a:lnTo>
                    <a:lnTo>
                      <a:pt x="684" y="197"/>
                    </a:lnTo>
                    <a:lnTo>
                      <a:pt x="685" y="199"/>
                    </a:lnTo>
                    <a:lnTo>
                      <a:pt x="685" y="200"/>
                    </a:lnTo>
                    <a:lnTo>
                      <a:pt x="685" y="200"/>
                    </a:lnTo>
                    <a:lnTo>
                      <a:pt x="685" y="199"/>
                    </a:lnTo>
                    <a:lnTo>
                      <a:pt x="686" y="200"/>
                    </a:lnTo>
                    <a:lnTo>
                      <a:pt x="688" y="200"/>
                    </a:lnTo>
                    <a:lnTo>
                      <a:pt x="692" y="200"/>
                    </a:lnTo>
                    <a:lnTo>
                      <a:pt x="691" y="199"/>
                    </a:lnTo>
                    <a:lnTo>
                      <a:pt x="688" y="198"/>
                    </a:lnTo>
                    <a:lnTo>
                      <a:pt x="687" y="197"/>
                    </a:lnTo>
                    <a:lnTo>
                      <a:pt x="688" y="196"/>
                    </a:lnTo>
                    <a:lnTo>
                      <a:pt x="690" y="196"/>
                    </a:lnTo>
                    <a:lnTo>
                      <a:pt x="691" y="196"/>
                    </a:lnTo>
                    <a:lnTo>
                      <a:pt x="693" y="196"/>
                    </a:lnTo>
                    <a:lnTo>
                      <a:pt x="692" y="196"/>
                    </a:lnTo>
                    <a:lnTo>
                      <a:pt x="694" y="196"/>
                    </a:lnTo>
                    <a:lnTo>
                      <a:pt x="697" y="196"/>
                    </a:lnTo>
                    <a:lnTo>
                      <a:pt x="698" y="197"/>
                    </a:lnTo>
                    <a:lnTo>
                      <a:pt x="698" y="198"/>
                    </a:lnTo>
                    <a:lnTo>
                      <a:pt x="697" y="198"/>
                    </a:lnTo>
                    <a:lnTo>
                      <a:pt x="697" y="199"/>
                    </a:lnTo>
                    <a:lnTo>
                      <a:pt x="698" y="199"/>
                    </a:lnTo>
                    <a:lnTo>
                      <a:pt x="699" y="199"/>
                    </a:lnTo>
                    <a:lnTo>
                      <a:pt x="700" y="199"/>
                    </a:lnTo>
                    <a:lnTo>
                      <a:pt x="701" y="199"/>
                    </a:lnTo>
                    <a:lnTo>
                      <a:pt x="703" y="199"/>
                    </a:lnTo>
                    <a:lnTo>
                      <a:pt x="703" y="200"/>
                    </a:lnTo>
                    <a:lnTo>
                      <a:pt x="703" y="200"/>
                    </a:lnTo>
                    <a:lnTo>
                      <a:pt x="703" y="200"/>
                    </a:lnTo>
                    <a:lnTo>
                      <a:pt x="703" y="199"/>
                    </a:lnTo>
                    <a:lnTo>
                      <a:pt x="704" y="200"/>
                    </a:lnTo>
                    <a:lnTo>
                      <a:pt x="705" y="200"/>
                    </a:lnTo>
                    <a:lnTo>
                      <a:pt x="706" y="200"/>
                    </a:lnTo>
                    <a:lnTo>
                      <a:pt x="705" y="199"/>
                    </a:lnTo>
                    <a:lnTo>
                      <a:pt x="711" y="198"/>
                    </a:lnTo>
                    <a:lnTo>
                      <a:pt x="712" y="198"/>
                    </a:lnTo>
                    <a:lnTo>
                      <a:pt x="712" y="199"/>
                    </a:lnTo>
                    <a:lnTo>
                      <a:pt x="713" y="199"/>
                    </a:lnTo>
                    <a:lnTo>
                      <a:pt x="714" y="199"/>
                    </a:lnTo>
                    <a:lnTo>
                      <a:pt x="714" y="200"/>
                    </a:lnTo>
                    <a:lnTo>
                      <a:pt x="715" y="200"/>
                    </a:lnTo>
                    <a:lnTo>
                      <a:pt x="716" y="200"/>
                    </a:lnTo>
                    <a:lnTo>
                      <a:pt x="717" y="200"/>
                    </a:lnTo>
                    <a:lnTo>
                      <a:pt x="719" y="201"/>
                    </a:lnTo>
                    <a:lnTo>
                      <a:pt x="720" y="202"/>
                    </a:lnTo>
                    <a:lnTo>
                      <a:pt x="721" y="203"/>
                    </a:lnTo>
                    <a:lnTo>
                      <a:pt x="727" y="204"/>
                    </a:lnTo>
                    <a:lnTo>
                      <a:pt x="728" y="204"/>
                    </a:lnTo>
                    <a:lnTo>
                      <a:pt x="729" y="205"/>
                    </a:lnTo>
                    <a:lnTo>
                      <a:pt x="729" y="205"/>
                    </a:lnTo>
                    <a:lnTo>
                      <a:pt x="729" y="207"/>
                    </a:lnTo>
                    <a:lnTo>
                      <a:pt x="729" y="208"/>
                    </a:lnTo>
                    <a:lnTo>
                      <a:pt x="730" y="209"/>
                    </a:lnTo>
                    <a:lnTo>
                      <a:pt x="731" y="209"/>
                    </a:lnTo>
                    <a:lnTo>
                      <a:pt x="731" y="209"/>
                    </a:lnTo>
                    <a:lnTo>
                      <a:pt x="733" y="210"/>
                    </a:lnTo>
                    <a:lnTo>
                      <a:pt x="734" y="211"/>
                    </a:lnTo>
                    <a:lnTo>
                      <a:pt x="735" y="212"/>
                    </a:lnTo>
                    <a:lnTo>
                      <a:pt x="738" y="214"/>
                    </a:lnTo>
                    <a:lnTo>
                      <a:pt x="739" y="215"/>
                    </a:lnTo>
                    <a:lnTo>
                      <a:pt x="740" y="217"/>
                    </a:lnTo>
                    <a:lnTo>
                      <a:pt x="742" y="219"/>
                    </a:lnTo>
                    <a:lnTo>
                      <a:pt x="742" y="220"/>
                    </a:lnTo>
                    <a:lnTo>
                      <a:pt x="743" y="220"/>
                    </a:lnTo>
                    <a:lnTo>
                      <a:pt x="747" y="224"/>
                    </a:lnTo>
                    <a:lnTo>
                      <a:pt x="747" y="224"/>
                    </a:lnTo>
                    <a:lnTo>
                      <a:pt x="748" y="225"/>
                    </a:lnTo>
                    <a:lnTo>
                      <a:pt x="750" y="225"/>
                    </a:lnTo>
                    <a:lnTo>
                      <a:pt x="751" y="227"/>
                    </a:lnTo>
                    <a:lnTo>
                      <a:pt x="753" y="227"/>
                    </a:lnTo>
                    <a:lnTo>
                      <a:pt x="754" y="229"/>
                    </a:lnTo>
                    <a:lnTo>
                      <a:pt x="755" y="228"/>
                    </a:lnTo>
                    <a:lnTo>
                      <a:pt x="756" y="228"/>
                    </a:lnTo>
                    <a:lnTo>
                      <a:pt x="758" y="229"/>
                    </a:lnTo>
                    <a:lnTo>
                      <a:pt x="760" y="229"/>
                    </a:lnTo>
                    <a:lnTo>
                      <a:pt x="761" y="228"/>
                    </a:lnTo>
                    <a:lnTo>
                      <a:pt x="762" y="227"/>
                    </a:lnTo>
                    <a:lnTo>
                      <a:pt x="764" y="227"/>
                    </a:lnTo>
                    <a:lnTo>
                      <a:pt x="765" y="227"/>
                    </a:lnTo>
                    <a:lnTo>
                      <a:pt x="766" y="227"/>
                    </a:lnTo>
                    <a:lnTo>
                      <a:pt x="767" y="227"/>
                    </a:lnTo>
                    <a:lnTo>
                      <a:pt x="768" y="229"/>
                    </a:lnTo>
                    <a:lnTo>
                      <a:pt x="770" y="231"/>
                    </a:lnTo>
                    <a:lnTo>
                      <a:pt x="771" y="231"/>
                    </a:lnTo>
                    <a:lnTo>
                      <a:pt x="772" y="233"/>
                    </a:lnTo>
                    <a:lnTo>
                      <a:pt x="772" y="234"/>
                    </a:lnTo>
                    <a:lnTo>
                      <a:pt x="773" y="235"/>
                    </a:lnTo>
                    <a:lnTo>
                      <a:pt x="772" y="237"/>
                    </a:lnTo>
                    <a:lnTo>
                      <a:pt x="770" y="238"/>
                    </a:lnTo>
                    <a:lnTo>
                      <a:pt x="769" y="239"/>
                    </a:lnTo>
                    <a:lnTo>
                      <a:pt x="768" y="240"/>
                    </a:lnTo>
                    <a:lnTo>
                      <a:pt x="766" y="240"/>
                    </a:lnTo>
                    <a:lnTo>
                      <a:pt x="766" y="241"/>
                    </a:lnTo>
                    <a:lnTo>
                      <a:pt x="765" y="241"/>
                    </a:lnTo>
                    <a:lnTo>
                      <a:pt x="765" y="244"/>
                    </a:lnTo>
                    <a:lnTo>
                      <a:pt x="763" y="246"/>
                    </a:lnTo>
                    <a:lnTo>
                      <a:pt x="760" y="246"/>
                    </a:lnTo>
                    <a:lnTo>
                      <a:pt x="757" y="245"/>
                    </a:lnTo>
                    <a:lnTo>
                      <a:pt x="754" y="245"/>
                    </a:lnTo>
                    <a:lnTo>
                      <a:pt x="749" y="246"/>
                    </a:lnTo>
                    <a:lnTo>
                      <a:pt x="747" y="246"/>
                    </a:lnTo>
                    <a:lnTo>
                      <a:pt x="740" y="248"/>
                    </a:lnTo>
                    <a:lnTo>
                      <a:pt x="738" y="247"/>
                    </a:lnTo>
                    <a:lnTo>
                      <a:pt x="735" y="248"/>
                    </a:lnTo>
                    <a:lnTo>
                      <a:pt x="731" y="247"/>
                    </a:lnTo>
                    <a:lnTo>
                      <a:pt x="725" y="248"/>
                    </a:lnTo>
                    <a:lnTo>
                      <a:pt x="724" y="249"/>
                    </a:lnTo>
                    <a:lnTo>
                      <a:pt x="722" y="249"/>
                    </a:lnTo>
                    <a:lnTo>
                      <a:pt x="720" y="250"/>
                    </a:lnTo>
                    <a:lnTo>
                      <a:pt x="720" y="251"/>
                    </a:lnTo>
                    <a:lnTo>
                      <a:pt x="718" y="253"/>
                    </a:lnTo>
                    <a:lnTo>
                      <a:pt x="717" y="253"/>
                    </a:lnTo>
                    <a:lnTo>
                      <a:pt x="715" y="253"/>
                    </a:lnTo>
                    <a:lnTo>
                      <a:pt x="714" y="253"/>
                    </a:lnTo>
                    <a:lnTo>
                      <a:pt x="714" y="253"/>
                    </a:lnTo>
                    <a:lnTo>
                      <a:pt x="713" y="255"/>
                    </a:lnTo>
                    <a:lnTo>
                      <a:pt x="712" y="257"/>
                    </a:lnTo>
                    <a:lnTo>
                      <a:pt x="710" y="257"/>
                    </a:lnTo>
                    <a:lnTo>
                      <a:pt x="707" y="258"/>
                    </a:lnTo>
                    <a:lnTo>
                      <a:pt x="707" y="257"/>
                    </a:lnTo>
                    <a:lnTo>
                      <a:pt x="707" y="257"/>
                    </a:lnTo>
                    <a:lnTo>
                      <a:pt x="706" y="257"/>
                    </a:lnTo>
                    <a:lnTo>
                      <a:pt x="706" y="257"/>
                    </a:lnTo>
                    <a:lnTo>
                      <a:pt x="706" y="258"/>
                    </a:lnTo>
                    <a:lnTo>
                      <a:pt x="704" y="259"/>
                    </a:lnTo>
                    <a:lnTo>
                      <a:pt x="703" y="259"/>
                    </a:lnTo>
                    <a:close/>
                    <a:moveTo>
                      <a:pt x="472" y="209"/>
                    </a:moveTo>
                    <a:lnTo>
                      <a:pt x="473" y="210"/>
                    </a:lnTo>
                    <a:lnTo>
                      <a:pt x="473" y="211"/>
                    </a:lnTo>
                    <a:lnTo>
                      <a:pt x="472" y="212"/>
                    </a:lnTo>
                    <a:lnTo>
                      <a:pt x="470" y="211"/>
                    </a:lnTo>
                    <a:lnTo>
                      <a:pt x="470" y="210"/>
                    </a:lnTo>
                    <a:lnTo>
                      <a:pt x="469" y="210"/>
                    </a:lnTo>
                    <a:lnTo>
                      <a:pt x="468" y="209"/>
                    </a:lnTo>
                    <a:lnTo>
                      <a:pt x="467" y="208"/>
                    </a:lnTo>
                    <a:lnTo>
                      <a:pt x="466" y="206"/>
                    </a:lnTo>
                    <a:lnTo>
                      <a:pt x="463" y="205"/>
                    </a:lnTo>
                    <a:lnTo>
                      <a:pt x="464" y="205"/>
                    </a:lnTo>
                    <a:lnTo>
                      <a:pt x="466" y="205"/>
                    </a:lnTo>
                    <a:lnTo>
                      <a:pt x="466" y="205"/>
                    </a:lnTo>
                    <a:lnTo>
                      <a:pt x="467" y="206"/>
                    </a:lnTo>
                    <a:lnTo>
                      <a:pt x="468" y="208"/>
                    </a:lnTo>
                    <a:lnTo>
                      <a:pt x="469" y="209"/>
                    </a:lnTo>
                    <a:lnTo>
                      <a:pt x="470" y="209"/>
                    </a:lnTo>
                    <a:lnTo>
                      <a:pt x="470" y="208"/>
                    </a:lnTo>
                    <a:lnTo>
                      <a:pt x="471" y="208"/>
                    </a:lnTo>
                    <a:lnTo>
                      <a:pt x="472" y="208"/>
                    </a:lnTo>
                    <a:lnTo>
                      <a:pt x="472" y="209"/>
                    </a:lnTo>
                    <a:close/>
                    <a:moveTo>
                      <a:pt x="465" y="196"/>
                    </a:moveTo>
                    <a:lnTo>
                      <a:pt x="464" y="197"/>
                    </a:lnTo>
                    <a:lnTo>
                      <a:pt x="461" y="198"/>
                    </a:lnTo>
                    <a:lnTo>
                      <a:pt x="460" y="199"/>
                    </a:lnTo>
                    <a:lnTo>
                      <a:pt x="458" y="198"/>
                    </a:lnTo>
                    <a:lnTo>
                      <a:pt x="457" y="197"/>
                    </a:lnTo>
                    <a:lnTo>
                      <a:pt x="458" y="197"/>
                    </a:lnTo>
                    <a:lnTo>
                      <a:pt x="461" y="196"/>
                    </a:lnTo>
                    <a:lnTo>
                      <a:pt x="462" y="196"/>
                    </a:lnTo>
                    <a:lnTo>
                      <a:pt x="462" y="196"/>
                    </a:lnTo>
                    <a:lnTo>
                      <a:pt x="463" y="196"/>
                    </a:lnTo>
                    <a:lnTo>
                      <a:pt x="464" y="196"/>
                    </a:lnTo>
                    <a:lnTo>
                      <a:pt x="465" y="196"/>
                    </a:lnTo>
                    <a:close/>
                    <a:moveTo>
                      <a:pt x="437" y="194"/>
                    </a:moveTo>
                    <a:lnTo>
                      <a:pt x="439" y="193"/>
                    </a:lnTo>
                    <a:lnTo>
                      <a:pt x="440" y="194"/>
                    </a:lnTo>
                    <a:lnTo>
                      <a:pt x="443" y="196"/>
                    </a:lnTo>
                    <a:lnTo>
                      <a:pt x="441" y="197"/>
                    </a:lnTo>
                    <a:lnTo>
                      <a:pt x="440" y="196"/>
                    </a:lnTo>
                    <a:lnTo>
                      <a:pt x="438" y="195"/>
                    </a:lnTo>
                    <a:lnTo>
                      <a:pt x="437" y="194"/>
                    </a:lnTo>
                    <a:close/>
                    <a:moveTo>
                      <a:pt x="673" y="191"/>
                    </a:moveTo>
                    <a:lnTo>
                      <a:pt x="674" y="191"/>
                    </a:lnTo>
                    <a:lnTo>
                      <a:pt x="675" y="193"/>
                    </a:lnTo>
                    <a:lnTo>
                      <a:pt x="676" y="194"/>
                    </a:lnTo>
                    <a:lnTo>
                      <a:pt x="676" y="195"/>
                    </a:lnTo>
                    <a:lnTo>
                      <a:pt x="675" y="195"/>
                    </a:lnTo>
                    <a:lnTo>
                      <a:pt x="672" y="194"/>
                    </a:lnTo>
                    <a:lnTo>
                      <a:pt x="671" y="194"/>
                    </a:lnTo>
                    <a:lnTo>
                      <a:pt x="670" y="193"/>
                    </a:lnTo>
                    <a:lnTo>
                      <a:pt x="669" y="192"/>
                    </a:lnTo>
                    <a:lnTo>
                      <a:pt x="669" y="191"/>
                    </a:lnTo>
                    <a:lnTo>
                      <a:pt x="672" y="191"/>
                    </a:lnTo>
                    <a:lnTo>
                      <a:pt x="673" y="191"/>
                    </a:lnTo>
                    <a:close/>
                    <a:moveTo>
                      <a:pt x="430" y="190"/>
                    </a:moveTo>
                    <a:lnTo>
                      <a:pt x="434" y="189"/>
                    </a:lnTo>
                    <a:lnTo>
                      <a:pt x="435" y="190"/>
                    </a:lnTo>
                    <a:lnTo>
                      <a:pt x="435" y="192"/>
                    </a:lnTo>
                    <a:lnTo>
                      <a:pt x="434" y="191"/>
                    </a:lnTo>
                    <a:lnTo>
                      <a:pt x="429" y="191"/>
                    </a:lnTo>
                    <a:lnTo>
                      <a:pt x="427" y="189"/>
                    </a:lnTo>
                    <a:lnTo>
                      <a:pt x="428" y="187"/>
                    </a:lnTo>
                    <a:lnTo>
                      <a:pt x="429" y="187"/>
                    </a:lnTo>
                    <a:lnTo>
                      <a:pt x="430" y="187"/>
                    </a:lnTo>
                    <a:lnTo>
                      <a:pt x="430" y="188"/>
                    </a:lnTo>
                    <a:lnTo>
                      <a:pt x="430" y="190"/>
                    </a:lnTo>
                    <a:close/>
                    <a:moveTo>
                      <a:pt x="423" y="183"/>
                    </a:moveTo>
                    <a:lnTo>
                      <a:pt x="424" y="184"/>
                    </a:lnTo>
                    <a:lnTo>
                      <a:pt x="426" y="184"/>
                    </a:lnTo>
                    <a:lnTo>
                      <a:pt x="427" y="184"/>
                    </a:lnTo>
                    <a:lnTo>
                      <a:pt x="426" y="186"/>
                    </a:lnTo>
                    <a:lnTo>
                      <a:pt x="426" y="187"/>
                    </a:lnTo>
                    <a:lnTo>
                      <a:pt x="426" y="187"/>
                    </a:lnTo>
                    <a:lnTo>
                      <a:pt x="426" y="187"/>
                    </a:lnTo>
                    <a:lnTo>
                      <a:pt x="425" y="187"/>
                    </a:lnTo>
                    <a:lnTo>
                      <a:pt x="423" y="186"/>
                    </a:lnTo>
                    <a:lnTo>
                      <a:pt x="420" y="183"/>
                    </a:lnTo>
                    <a:lnTo>
                      <a:pt x="419" y="183"/>
                    </a:lnTo>
                    <a:lnTo>
                      <a:pt x="420" y="183"/>
                    </a:lnTo>
                    <a:lnTo>
                      <a:pt x="422" y="183"/>
                    </a:lnTo>
                    <a:lnTo>
                      <a:pt x="422" y="183"/>
                    </a:lnTo>
                    <a:lnTo>
                      <a:pt x="423" y="183"/>
                    </a:lnTo>
                    <a:close/>
                    <a:moveTo>
                      <a:pt x="420" y="181"/>
                    </a:moveTo>
                    <a:lnTo>
                      <a:pt x="419" y="181"/>
                    </a:lnTo>
                    <a:lnTo>
                      <a:pt x="418" y="181"/>
                    </a:lnTo>
                    <a:lnTo>
                      <a:pt x="418" y="182"/>
                    </a:lnTo>
                    <a:lnTo>
                      <a:pt x="418" y="183"/>
                    </a:lnTo>
                    <a:lnTo>
                      <a:pt x="417" y="182"/>
                    </a:lnTo>
                    <a:lnTo>
                      <a:pt x="415" y="180"/>
                    </a:lnTo>
                    <a:lnTo>
                      <a:pt x="413" y="178"/>
                    </a:lnTo>
                    <a:lnTo>
                      <a:pt x="413" y="177"/>
                    </a:lnTo>
                    <a:lnTo>
                      <a:pt x="414" y="178"/>
                    </a:lnTo>
                    <a:lnTo>
                      <a:pt x="415" y="178"/>
                    </a:lnTo>
                    <a:lnTo>
                      <a:pt x="416" y="179"/>
                    </a:lnTo>
                    <a:lnTo>
                      <a:pt x="417" y="180"/>
                    </a:lnTo>
                    <a:lnTo>
                      <a:pt x="416" y="178"/>
                    </a:lnTo>
                    <a:lnTo>
                      <a:pt x="414" y="177"/>
                    </a:lnTo>
                    <a:lnTo>
                      <a:pt x="413" y="175"/>
                    </a:lnTo>
                    <a:lnTo>
                      <a:pt x="411" y="175"/>
                    </a:lnTo>
                    <a:lnTo>
                      <a:pt x="411" y="176"/>
                    </a:lnTo>
                    <a:lnTo>
                      <a:pt x="411" y="177"/>
                    </a:lnTo>
                    <a:lnTo>
                      <a:pt x="410" y="176"/>
                    </a:lnTo>
                    <a:lnTo>
                      <a:pt x="409" y="175"/>
                    </a:lnTo>
                    <a:lnTo>
                      <a:pt x="409" y="174"/>
                    </a:lnTo>
                    <a:lnTo>
                      <a:pt x="412" y="174"/>
                    </a:lnTo>
                    <a:lnTo>
                      <a:pt x="415" y="176"/>
                    </a:lnTo>
                    <a:lnTo>
                      <a:pt x="418" y="179"/>
                    </a:lnTo>
                    <a:lnTo>
                      <a:pt x="420" y="181"/>
                    </a:lnTo>
                    <a:close/>
                    <a:moveTo>
                      <a:pt x="397" y="165"/>
                    </a:moveTo>
                    <a:lnTo>
                      <a:pt x="400" y="165"/>
                    </a:lnTo>
                    <a:lnTo>
                      <a:pt x="401" y="166"/>
                    </a:lnTo>
                    <a:lnTo>
                      <a:pt x="404" y="169"/>
                    </a:lnTo>
                    <a:lnTo>
                      <a:pt x="403" y="169"/>
                    </a:lnTo>
                    <a:lnTo>
                      <a:pt x="402" y="169"/>
                    </a:lnTo>
                    <a:lnTo>
                      <a:pt x="400" y="169"/>
                    </a:lnTo>
                    <a:lnTo>
                      <a:pt x="400" y="169"/>
                    </a:lnTo>
                    <a:lnTo>
                      <a:pt x="400" y="169"/>
                    </a:lnTo>
                    <a:lnTo>
                      <a:pt x="401" y="169"/>
                    </a:lnTo>
                    <a:lnTo>
                      <a:pt x="401" y="168"/>
                    </a:lnTo>
                    <a:lnTo>
                      <a:pt x="400" y="167"/>
                    </a:lnTo>
                    <a:lnTo>
                      <a:pt x="400" y="168"/>
                    </a:lnTo>
                    <a:lnTo>
                      <a:pt x="398" y="166"/>
                    </a:lnTo>
                    <a:lnTo>
                      <a:pt x="397" y="165"/>
                    </a:lnTo>
                    <a:close/>
                    <a:moveTo>
                      <a:pt x="255" y="121"/>
                    </a:moveTo>
                    <a:lnTo>
                      <a:pt x="252" y="124"/>
                    </a:lnTo>
                    <a:lnTo>
                      <a:pt x="247" y="127"/>
                    </a:lnTo>
                    <a:lnTo>
                      <a:pt x="244" y="129"/>
                    </a:lnTo>
                    <a:lnTo>
                      <a:pt x="242" y="129"/>
                    </a:lnTo>
                    <a:lnTo>
                      <a:pt x="242" y="127"/>
                    </a:lnTo>
                    <a:lnTo>
                      <a:pt x="245" y="127"/>
                    </a:lnTo>
                    <a:lnTo>
                      <a:pt x="246" y="126"/>
                    </a:lnTo>
                    <a:lnTo>
                      <a:pt x="247" y="126"/>
                    </a:lnTo>
                    <a:lnTo>
                      <a:pt x="247" y="125"/>
                    </a:lnTo>
                    <a:lnTo>
                      <a:pt x="247" y="125"/>
                    </a:lnTo>
                    <a:lnTo>
                      <a:pt x="249" y="126"/>
                    </a:lnTo>
                    <a:lnTo>
                      <a:pt x="250" y="125"/>
                    </a:lnTo>
                    <a:lnTo>
                      <a:pt x="251" y="124"/>
                    </a:lnTo>
                    <a:lnTo>
                      <a:pt x="251" y="122"/>
                    </a:lnTo>
                    <a:lnTo>
                      <a:pt x="252" y="121"/>
                    </a:lnTo>
                    <a:lnTo>
                      <a:pt x="255" y="120"/>
                    </a:lnTo>
                    <a:lnTo>
                      <a:pt x="255" y="120"/>
                    </a:lnTo>
                    <a:lnTo>
                      <a:pt x="255" y="121"/>
                    </a:lnTo>
                    <a:close/>
                    <a:moveTo>
                      <a:pt x="170" y="126"/>
                    </a:moveTo>
                    <a:lnTo>
                      <a:pt x="170" y="127"/>
                    </a:lnTo>
                    <a:lnTo>
                      <a:pt x="170" y="128"/>
                    </a:lnTo>
                    <a:lnTo>
                      <a:pt x="172" y="129"/>
                    </a:lnTo>
                    <a:lnTo>
                      <a:pt x="172" y="130"/>
                    </a:lnTo>
                    <a:lnTo>
                      <a:pt x="172" y="130"/>
                    </a:lnTo>
                    <a:lnTo>
                      <a:pt x="170" y="132"/>
                    </a:lnTo>
                    <a:lnTo>
                      <a:pt x="168" y="134"/>
                    </a:lnTo>
                    <a:lnTo>
                      <a:pt x="167" y="134"/>
                    </a:lnTo>
                    <a:lnTo>
                      <a:pt x="166" y="134"/>
                    </a:lnTo>
                    <a:lnTo>
                      <a:pt x="156" y="139"/>
                    </a:lnTo>
                    <a:lnTo>
                      <a:pt x="151" y="141"/>
                    </a:lnTo>
                    <a:lnTo>
                      <a:pt x="146" y="141"/>
                    </a:lnTo>
                    <a:lnTo>
                      <a:pt x="146" y="141"/>
                    </a:lnTo>
                    <a:lnTo>
                      <a:pt x="145" y="140"/>
                    </a:lnTo>
                    <a:lnTo>
                      <a:pt x="140" y="140"/>
                    </a:lnTo>
                    <a:lnTo>
                      <a:pt x="139" y="140"/>
                    </a:lnTo>
                    <a:lnTo>
                      <a:pt x="137" y="139"/>
                    </a:lnTo>
                    <a:lnTo>
                      <a:pt x="137" y="139"/>
                    </a:lnTo>
                    <a:lnTo>
                      <a:pt x="134" y="139"/>
                    </a:lnTo>
                    <a:lnTo>
                      <a:pt x="133" y="139"/>
                    </a:lnTo>
                    <a:lnTo>
                      <a:pt x="132" y="136"/>
                    </a:lnTo>
                    <a:lnTo>
                      <a:pt x="131" y="135"/>
                    </a:lnTo>
                    <a:lnTo>
                      <a:pt x="128" y="134"/>
                    </a:lnTo>
                    <a:lnTo>
                      <a:pt x="128" y="133"/>
                    </a:lnTo>
                    <a:lnTo>
                      <a:pt x="127" y="131"/>
                    </a:lnTo>
                    <a:lnTo>
                      <a:pt x="127" y="130"/>
                    </a:lnTo>
                    <a:lnTo>
                      <a:pt x="126" y="127"/>
                    </a:lnTo>
                    <a:lnTo>
                      <a:pt x="126" y="126"/>
                    </a:lnTo>
                    <a:lnTo>
                      <a:pt x="127" y="127"/>
                    </a:lnTo>
                    <a:lnTo>
                      <a:pt x="131" y="130"/>
                    </a:lnTo>
                    <a:lnTo>
                      <a:pt x="131" y="131"/>
                    </a:lnTo>
                    <a:lnTo>
                      <a:pt x="132" y="132"/>
                    </a:lnTo>
                    <a:lnTo>
                      <a:pt x="133" y="133"/>
                    </a:lnTo>
                    <a:lnTo>
                      <a:pt x="135" y="133"/>
                    </a:lnTo>
                    <a:lnTo>
                      <a:pt x="137" y="133"/>
                    </a:lnTo>
                    <a:lnTo>
                      <a:pt x="138" y="133"/>
                    </a:lnTo>
                    <a:lnTo>
                      <a:pt x="140" y="130"/>
                    </a:lnTo>
                    <a:lnTo>
                      <a:pt x="141" y="130"/>
                    </a:lnTo>
                    <a:lnTo>
                      <a:pt x="141" y="130"/>
                    </a:lnTo>
                    <a:lnTo>
                      <a:pt x="141" y="129"/>
                    </a:lnTo>
                    <a:lnTo>
                      <a:pt x="142" y="129"/>
                    </a:lnTo>
                    <a:lnTo>
                      <a:pt x="142" y="130"/>
                    </a:lnTo>
                    <a:lnTo>
                      <a:pt x="142" y="130"/>
                    </a:lnTo>
                    <a:lnTo>
                      <a:pt x="141" y="131"/>
                    </a:lnTo>
                    <a:lnTo>
                      <a:pt x="142" y="132"/>
                    </a:lnTo>
                    <a:lnTo>
                      <a:pt x="144" y="130"/>
                    </a:lnTo>
                    <a:lnTo>
                      <a:pt x="143" y="129"/>
                    </a:lnTo>
                    <a:lnTo>
                      <a:pt x="141" y="128"/>
                    </a:lnTo>
                    <a:lnTo>
                      <a:pt x="140" y="127"/>
                    </a:lnTo>
                    <a:lnTo>
                      <a:pt x="134" y="117"/>
                    </a:lnTo>
                    <a:lnTo>
                      <a:pt x="133" y="113"/>
                    </a:lnTo>
                    <a:lnTo>
                      <a:pt x="134" y="110"/>
                    </a:lnTo>
                    <a:lnTo>
                      <a:pt x="137" y="108"/>
                    </a:lnTo>
                    <a:lnTo>
                      <a:pt x="137" y="107"/>
                    </a:lnTo>
                    <a:lnTo>
                      <a:pt x="138" y="106"/>
                    </a:lnTo>
                    <a:lnTo>
                      <a:pt x="139" y="105"/>
                    </a:lnTo>
                    <a:lnTo>
                      <a:pt x="141" y="104"/>
                    </a:lnTo>
                    <a:lnTo>
                      <a:pt x="142" y="104"/>
                    </a:lnTo>
                    <a:lnTo>
                      <a:pt x="141" y="104"/>
                    </a:lnTo>
                    <a:lnTo>
                      <a:pt x="141" y="104"/>
                    </a:lnTo>
                    <a:lnTo>
                      <a:pt x="140" y="104"/>
                    </a:lnTo>
                    <a:lnTo>
                      <a:pt x="139" y="103"/>
                    </a:lnTo>
                    <a:lnTo>
                      <a:pt x="140" y="102"/>
                    </a:lnTo>
                    <a:lnTo>
                      <a:pt x="150" y="104"/>
                    </a:lnTo>
                    <a:lnTo>
                      <a:pt x="155" y="104"/>
                    </a:lnTo>
                    <a:lnTo>
                      <a:pt x="159" y="106"/>
                    </a:lnTo>
                    <a:lnTo>
                      <a:pt x="160" y="106"/>
                    </a:lnTo>
                    <a:lnTo>
                      <a:pt x="162" y="108"/>
                    </a:lnTo>
                    <a:lnTo>
                      <a:pt x="162" y="108"/>
                    </a:lnTo>
                    <a:lnTo>
                      <a:pt x="162" y="110"/>
                    </a:lnTo>
                    <a:lnTo>
                      <a:pt x="161" y="111"/>
                    </a:lnTo>
                    <a:lnTo>
                      <a:pt x="161" y="112"/>
                    </a:lnTo>
                    <a:lnTo>
                      <a:pt x="163" y="113"/>
                    </a:lnTo>
                    <a:lnTo>
                      <a:pt x="166" y="116"/>
                    </a:lnTo>
                    <a:lnTo>
                      <a:pt x="167" y="116"/>
                    </a:lnTo>
                    <a:lnTo>
                      <a:pt x="168" y="116"/>
                    </a:lnTo>
                    <a:lnTo>
                      <a:pt x="168" y="117"/>
                    </a:lnTo>
                    <a:lnTo>
                      <a:pt x="168" y="117"/>
                    </a:lnTo>
                    <a:lnTo>
                      <a:pt x="168" y="118"/>
                    </a:lnTo>
                    <a:lnTo>
                      <a:pt x="168" y="119"/>
                    </a:lnTo>
                    <a:lnTo>
                      <a:pt x="168" y="120"/>
                    </a:lnTo>
                    <a:lnTo>
                      <a:pt x="168" y="121"/>
                    </a:lnTo>
                    <a:lnTo>
                      <a:pt x="167" y="121"/>
                    </a:lnTo>
                    <a:lnTo>
                      <a:pt x="167" y="122"/>
                    </a:lnTo>
                    <a:lnTo>
                      <a:pt x="168" y="122"/>
                    </a:lnTo>
                    <a:lnTo>
                      <a:pt x="167" y="123"/>
                    </a:lnTo>
                    <a:lnTo>
                      <a:pt x="167" y="124"/>
                    </a:lnTo>
                    <a:lnTo>
                      <a:pt x="168" y="125"/>
                    </a:lnTo>
                    <a:lnTo>
                      <a:pt x="169" y="126"/>
                    </a:lnTo>
                    <a:lnTo>
                      <a:pt x="170" y="126"/>
                    </a:lnTo>
                    <a:lnTo>
                      <a:pt x="170" y="126"/>
                    </a:lnTo>
                    <a:close/>
                    <a:moveTo>
                      <a:pt x="523" y="94"/>
                    </a:moveTo>
                    <a:lnTo>
                      <a:pt x="523" y="95"/>
                    </a:lnTo>
                    <a:lnTo>
                      <a:pt x="523" y="96"/>
                    </a:lnTo>
                    <a:lnTo>
                      <a:pt x="523" y="97"/>
                    </a:lnTo>
                    <a:lnTo>
                      <a:pt x="521" y="100"/>
                    </a:lnTo>
                    <a:lnTo>
                      <a:pt x="522" y="101"/>
                    </a:lnTo>
                    <a:lnTo>
                      <a:pt x="523" y="103"/>
                    </a:lnTo>
                    <a:lnTo>
                      <a:pt x="521" y="103"/>
                    </a:lnTo>
                    <a:lnTo>
                      <a:pt x="520" y="103"/>
                    </a:lnTo>
                    <a:lnTo>
                      <a:pt x="519" y="104"/>
                    </a:lnTo>
                    <a:lnTo>
                      <a:pt x="519" y="103"/>
                    </a:lnTo>
                    <a:lnTo>
                      <a:pt x="519" y="102"/>
                    </a:lnTo>
                    <a:lnTo>
                      <a:pt x="518" y="102"/>
                    </a:lnTo>
                    <a:lnTo>
                      <a:pt x="518" y="104"/>
                    </a:lnTo>
                    <a:lnTo>
                      <a:pt x="518" y="104"/>
                    </a:lnTo>
                    <a:lnTo>
                      <a:pt x="518" y="105"/>
                    </a:lnTo>
                    <a:lnTo>
                      <a:pt x="517" y="105"/>
                    </a:lnTo>
                    <a:lnTo>
                      <a:pt x="517" y="104"/>
                    </a:lnTo>
                    <a:lnTo>
                      <a:pt x="515" y="103"/>
                    </a:lnTo>
                    <a:lnTo>
                      <a:pt x="515" y="102"/>
                    </a:lnTo>
                    <a:lnTo>
                      <a:pt x="515" y="101"/>
                    </a:lnTo>
                    <a:lnTo>
                      <a:pt x="514" y="101"/>
                    </a:lnTo>
                    <a:lnTo>
                      <a:pt x="513" y="101"/>
                    </a:lnTo>
                    <a:lnTo>
                      <a:pt x="511" y="101"/>
                    </a:lnTo>
                    <a:lnTo>
                      <a:pt x="510" y="100"/>
                    </a:lnTo>
                    <a:lnTo>
                      <a:pt x="509" y="99"/>
                    </a:lnTo>
                    <a:lnTo>
                      <a:pt x="509" y="99"/>
                    </a:lnTo>
                    <a:lnTo>
                      <a:pt x="509" y="98"/>
                    </a:lnTo>
                    <a:lnTo>
                      <a:pt x="510" y="97"/>
                    </a:lnTo>
                    <a:lnTo>
                      <a:pt x="510" y="96"/>
                    </a:lnTo>
                    <a:lnTo>
                      <a:pt x="510" y="95"/>
                    </a:lnTo>
                    <a:lnTo>
                      <a:pt x="509" y="95"/>
                    </a:lnTo>
                    <a:lnTo>
                      <a:pt x="507" y="95"/>
                    </a:lnTo>
                    <a:lnTo>
                      <a:pt x="507" y="95"/>
                    </a:lnTo>
                    <a:lnTo>
                      <a:pt x="508" y="96"/>
                    </a:lnTo>
                    <a:lnTo>
                      <a:pt x="508" y="97"/>
                    </a:lnTo>
                    <a:lnTo>
                      <a:pt x="507" y="98"/>
                    </a:lnTo>
                    <a:lnTo>
                      <a:pt x="506" y="96"/>
                    </a:lnTo>
                    <a:lnTo>
                      <a:pt x="505" y="97"/>
                    </a:lnTo>
                    <a:lnTo>
                      <a:pt x="505" y="97"/>
                    </a:lnTo>
                    <a:lnTo>
                      <a:pt x="503" y="97"/>
                    </a:lnTo>
                    <a:lnTo>
                      <a:pt x="503" y="95"/>
                    </a:lnTo>
                    <a:lnTo>
                      <a:pt x="502" y="95"/>
                    </a:lnTo>
                    <a:lnTo>
                      <a:pt x="501" y="94"/>
                    </a:lnTo>
                    <a:lnTo>
                      <a:pt x="500" y="92"/>
                    </a:lnTo>
                    <a:lnTo>
                      <a:pt x="501" y="90"/>
                    </a:lnTo>
                    <a:lnTo>
                      <a:pt x="500" y="90"/>
                    </a:lnTo>
                    <a:lnTo>
                      <a:pt x="501" y="90"/>
                    </a:lnTo>
                    <a:lnTo>
                      <a:pt x="502" y="90"/>
                    </a:lnTo>
                    <a:lnTo>
                      <a:pt x="503" y="91"/>
                    </a:lnTo>
                    <a:lnTo>
                      <a:pt x="504" y="92"/>
                    </a:lnTo>
                    <a:lnTo>
                      <a:pt x="505" y="92"/>
                    </a:lnTo>
                    <a:lnTo>
                      <a:pt x="506" y="92"/>
                    </a:lnTo>
                    <a:lnTo>
                      <a:pt x="507" y="91"/>
                    </a:lnTo>
                    <a:lnTo>
                      <a:pt x="508" y="90"/>
                    </a:lnTo>
                    <a:lnTo>
                      <a:pt x="509" y="90"/>
                    </a:lnTo>
                    <a:lnTo>
                      <a:pt x="510" y="90"/>
                    </a:lnTo>
                    <a:lnTo>
                      <a:pt x="511" y="90"/>
                    </a:lnTo>
                    <a:lnTo>
                      <a:pt x="511" y="91"/>
                    </a:lnTo>
                    <a:lnTo>
                      <a:pt x="512" y="91"/>
                    </a:lnTo>
                    <a:lnTo>
                      <a:pt x="513" y="93"/>
                    </a:lnTo>
                    <a:lnTo>
                      <a:pt x="514" y="93"/>
                    </a:lnTo>
                    <a:lnTo>
                      <a:pt x="514" y="92"/>
                    </a:lnTo>
                    <a:lnTo>
                      <a:pt x="515" y="92"/>
                    </a:lnTo>
                    <a:lnTo>
                      <a:pt x="516" y="92"/>
                    </a:lnTo>
                    <a:lnTo>
                      <a:pt x="518" y="94"/>
                    </a:lnTo>
                    <a:lnTo>
                      <a:pt x="519" y="94"/>
                    </a:lnTo>
                    <a:lnTo>
                      <a:pt x="520" y="94"/>
                    </a:lnTo>
                    <a:lnTo>
                      <a:pt x="520" y="93"/>
                    </a:lnTo>
                    <a:lnTo>
                      <a:pt x="521" y="93"/>
                    </a:lnTo>
                    <a:lnTo>
                      <a:pt x="523" y="94"/>
                    </a:lnTo>
                    <a:close/>
                    <a:moveTo>
                      <a:pt x="507" y="78"/>
                    </a:moveTo>
                    <a:lnTo>
                      <a:pt x="508" y="77"/>
                    </a:lnTo>
                    <a:lnTo>
                      <a:pt x="507" y="76"/>
                    </a:lnTo>
                    <a:lnTo>
                      <a:pt x="505" y="75"/>
                    </a:lnTo>
                    <a:lnTo>
                      <a:pt x="505" y="74"/>
                    </a:lnTo>
                    <a:lnTo>
                      <a:pt x="506" y="74"/>
                    </a:lnTo>
                    <a:lnTo>
                      <a:pt x="508" y="75"/>
                    </a:lnTo>
                    <a:lnTo>
                      <a:pt x="510" y="77"/>
                    </a:lnTo>
                    <a:lnTo>
                      <a:pt x="510" y="81"/>
                    </a:lnTo>
                    <a:lnTo>
                      <a:pt x="511" y="82"/>
                    </a:lnTo>
                    <a:lnTo>
                      <a:pt x="513" y="83"/>
                    </a:lnTo>
                    <a:lnTo>
                      <a:pt x="514" y="84"/>
                    </a:lnTo>
                    <a:lnTo>
                      <a:pt x="512" y="85"/>
                    </a:lnTo>
                    <a:lnTo>
                      <a:pt x="510" y="82"/>
                    </a:lnTo>
                    <a:lnTo>
                      <a:pt x="507" y="78"/>
                    </a:lnTo>
                    <a:close/>
                    <a:moveTo>
                      <a:pt x="497" y="86"/>
                    </a:moveTo>
                    <a:lnTo>
                      <a:pt x="496" y="86"/>
                    </a:lnTo>
                    <a:lnTo>
                      <a:pt x="493" y="84"/>
                    </a:lnTo>
                    <a:lnTo>
                      <a:pt x="493" y="83"/>
                    </a:lnTo>
                    <a:lnTo>
                      <a:pt x="494" y="82"/>
                    </a:lnTo>
                    <a:lnTo>
                      <a:pt x="495" y="82"/>
                    </a:lnTo>
                    <a:lnTo>
                      <a:pt x="496" y="80"/>
                    </a:lnTo>
                    <a:lnTo>
                      <a:pt x="496" y="79"/>
                    </a:lnTo>
                    <a:lnTo>
                      <a:pt x="496" y="76"/>
                    </a:lnTo>
                    <a:lnTo>
                      <a:pt x="496" y="75"/>
                    </a:lnTo>
                    <a:lnTo>
                      <a:pt x="495" y="74"/>
                    </a:lnTo>
                    <a:lnTo>
                      <a:pt x="496" y="74"/>
                    </a:lnTo>
                    <a:lnTo>
                      <a:pt x="497" y="74"/>
                    </a:lnTo>
                    <a:lnTo>
                      <a:pt x="498" y="75"/>
                    </a:lnTo>
                    <a:lnTo>
                      <a:pt x="498" y="76"/>
                    </a:lnTo>
                    <a:lnTo>
                      <a:pt x="498" y="77"/>
                    </a:lnTo>
                    <a:lnTo>
                      <a:pt x="497" y="77"/>
                    </a:lnTo>
                    <a:lnTo>
                      <a:pt x="497" y="78"/>
                    </a:lnTo>
                    <a:lnTo>
                      <a:pt x="497" y="80"/>
                    </a:lnTo>
                    <a:lnTo>
                      <a:pt x="498" y="80"/>
                    </a:lnTo>
                    <a:lnTo>
                      <a:pt x="500" y="80"/>
                    </a:lnTo>
                    <a:lnTo>
                      <a:pt x="501" y="80"/>
                    </a:lnTo>
                    <a:lnTo>
                      <a:pt x="501" y="81"/>
                    </a:lnTo>
                    <a:lnTo>
                      <a:pt x="501" y="82"/>
                    </a:lnTo>
                    <a:lnTo>
                      <a:pt x="501" y="82"/>
                    </a:lnTo>
                    <a:lnTo>
                      <a:pt x="503" y="82"/>
                    </a:lnTo>
                    <a:lnTo>
                      <a:pt x="502" y="82"/>
                    </a:lnTo>
                    <a:lnTo>
                      <a:pt x="502" y="81"/>
                    </a:lnTo>
                    <a:lnTo>
                      <a:pt x="503" y="81"/>
                    </a:lnTo>
                    <a:lnTo>
                      <a:pt x="503" y="80"/>
                    </a:lnTo>
                    <a:lnTo>
                      <a:pt x="504" y="81"/>
                    </a:lnTo>
                    <a:lnTo>
                      <a:pt x="505" y="82"/>
                    </a:lnTo>
                    <a:lnTo>
                      <a:pt x="505" y="82"/>
                    </a:lnTo>
                    <a:lnTo>
                      <a:pt x="505" y="81"/>
                    </a:lnTo>
                    <a:lnTo>
                      <a:pt x="506" y="82"/>
                    </a:lnTo>
                    <a:lnTo>
                      <a:pt x="505" y="82"/>
                    </a:lnTo>
                    <a:lnTo>
                      <a:pt x="504" y="83"/>
                    </a:lnTo>
                    <a:lnTo>
                      <a:pt x="503" y="83"/>
                    </a:lnTo>
                    <a:lnTo>
                      <a:pt x="504" y="83"/>
                    </a:lnTo>
                    <a:lnTo>
                      <a:pt x="505" y="84"/>
                    </a:lnTo>
                    <a:lnTo>
                      <a:pt x="505" y="85"/>
                    </a:lnTo>
                    <a:lnTo>
                      <a:pt x="506" y="85"/>
                    </a:lnTo>
                    <a:lnTo>
                      <a:pt x="508" y="86"/>
                    </a:lnTo>
                    <a:lnTo>
                      <a:pt x="509" y="86"/>
                    </a:lnTo>
                    <a:lnTo>
                      <a:pt x="507" y="89"/>
                    </a:lnTo>
                    <a:lnTo>
                      <a:pt x="506" y="90"/>
                    </a:lnTo>
                    <a:lnTo>
                      <a:pt x="505" y="90"/>
                    </a:lnTo>
                    <a:lnTo>
                      <a:pt x="505" y="90"/>
                    </a:lnTo>
                    <a:lnTo>
                      <a:pt x="504" y="90"/>
                    </a:lnTo>
                    <a:lnTo>
                      <a:pt x="504" y="90"/>
                    </a:lnTo>
                    <a:lnTo>
                      <a:pt x="504" y="90"/>
                    </a:lnTo>
                    <a:lnTo>
                      <a:pt x="503" y="90"/>
                    </a:lnTo>
                    <a:lnTo>
                      <a:pt x="503" y="89"/>
                    </a:lnTo>
                    <a:lnTo>
                      <a:pt x="502" y="87"/>
                    </a:lnTo>
                    <a:lnTo>
                      <a:pt x="501" y="86"/>
                    </a:lnTo>
                    <a:lnTo>
                      <a:pt x="500" y="87"/>
                    </a:lnTo>
                    <a:lnTo>
                      <a:pt x="501" y="89"/>
                    </a:lnTo>
                    <a:lnTo>
                      <a:pt x="500" y="89"/>
                    </a:lnTo>
                    <a:lnTo>
                      <a:pt x="497" y="87"/>
                    </a:lnTo>
                    <a:lnTo>
                      <a:pt x="497" y="86"/>
                    </a:lnTo>
                    <a:close/>
                    <a:moveTo>
                      <a:pt x="482" y="73"/>
                    </a:moveTo>
                    <a:lnTo>
                      <a:pt x="484" y="72"/>
                    </a:lnTo>
                    <a:lnTo>
                      <a:pt x="483" y="70"/>
                    </a:lnTo>
                    <a:lnTo>
                      <a:pt x="482" y="70"/>
                    </a:lnTo>
                    <a:lnTo>
                      <a:pt x="481" y="70"/>
                    </a:lnTo>
                    <a:lnTo>
                      <a:pt x="481" y="71"/>
                    </a:lnTo>
                    <a:lnTo>
                      <a:pt x="480" y="72"/>
                    </a:lnTo>
                    <a:lnTo>
                      <a:pt x="480" y="73"/>
                    </a:lnTo>
                    <a:lnTo>
                      <a:pt x="479" y="73"/>
                    </a:lnTo>
                    <a:lnTo>
                      <a:pt x="479" y="72"/>
                    </a:lnTo>
                    <a:lnTo>
                      <a:pt x="479" y="70"/>
                    </a:lnTo>
                    <a:lnTo>
                      <a:pt x="479" y="70"/>
                    </a:lnTo>
                    <a:lnTo>
                      <a:pt x="479" y="68"/>
                    </a:lnTo>
                    <a:lnTo>
                      <a:pt x="479" y="67"/>
                    </a:lnTo>
                    <a:lnTo>
                      <a:pt x="477" y="67"/>
                    </a:lnTo>
                    <a:lnTo>
                      <a:pt x="475" y="68"/>
                    </a:lnTo>
                    <a:lnTo>
                      <a:pt x="475" y="67"/>
                    </a:lnTo>
                    <a:lnTo>
                      <a:pt x="475" y="67"/>
                    </a:lnTo>
                    <a:lnTo>
                      <a:pt x="474" y="67"/>
                    </a:lnTo>
                    <a:lnTo>
                      <a:pt x="475" y="66"/>
                    </a:lnTo>
                    <a:lnTo>
                      <a:pt x="476" y="65"/>
                    </a:lnTo>
                    <a:lnTo>
                      <a:pt x="479" y="65"/>
                    </a:lnTo>
                    <a:lnTo>
                      <a:pt x="481" y="64"/>
                    </a:lnTo>
                    <a:lnTo>
                      <a:pt x="482" y="64"/>
                    </a:lnTo>
                    <a:lnTo>
                      <a:pt x="483" y="65"/>
                    </a:lnTo>
                    <a:lnTo>
                      <a:pt x="484" y="64"/>
                    </a:lnTo>
                    <a:lnTo>
                      <a:pt x="486" y="65"/>
                    </a:lnTo>
                    <a:lnTo>
                      <a:pt x="488" y="66"/>
                    </a:lnTo>
                    <a:lnTo>
                      <a:pt x="489" y="68"/>
                    </a:lnTo>
                    <a:lnTo>
                      <a:pt x="490" y="68"/>
                    </a:lnTo>
                    <a:lnTo>
                      <a:pt x="490" y="69"/>
                    </a:lnTo>
                    <a:lnTo>
                      <a:pt x="491" y="71"/>
                    </a:lnTo>
                    <a:lnTo>
                      <a:pt x="491" y="73"/>
                    </a:lnTo>
                    <a:lnTo>
                      <a:pt x="492" y="74"/>
                    </a:lnTo>
                    <a:lnTo>
                      <a:pt x="493" y="76"/>
                    </a:lnTo>
                    <a:lnTo>
                      <a:pt x="495" y="77"/>
                    </a:lnTo>
                    <a:lnTo>
                      <a:pt x="496" y="77"/>
                    </a:lnTo>
                    <a:lnTo>
                      <a:pt x="494" y="77"/>
                    </a:lnTo>
                    <a:lnTo>
                      <a:pt x="492" y="77"/>
                    </a:lnTo>
                    <a:lnTo>
                      <a:pt x="489" y="75"/>
                    </a:lnTo>
                    <a:lnTo>
                      <a:pt x="488" y="74"/>
                    </a:lnTo>
                    <a:lnTo>
                      <a:pt x="486" y="74"/>
                    </a:lnTo>
                    <a:lnTo>
                      <a:pt x="484" y="74"/>
                    </a:lnTo>
                    <a:lnTo>
                      <a:pt x="482" y="73"/>
                    </a:lnTo>
                    <a:close/>
                    <a:moveTo>
                      <a:pt x="466" y="63"/>
                    </a:moveTo>
                    <a:lnTo>
                      <a:pt x="465" y="63"/>
                    </a:lnTo>
                    <a:lnTo>
                      <a:pt x="462" y="64"/>
                    </a:lnTo>
                    <a:lnTo>
                      <a:pt x="459" y="64"/>
                    </a:lnTo>
                    <a:lnTo>
                      <a:pt x="457" y="63"/>
                    </a:lnTo>
                    <a:lnTo>
                      <a:pt x="456" y="61"/>
                    </a:lnTo>
                    <a:lnTo>
                      <a:pt x="453" y="61"/>
                    </a:lnTo>
                    <a:lnTo>
                      <a:pt x="451" y="60"/>
                    </a:lnTo>
                    <a:lnTo>
                      <a:pt x="449" y="60"/>
                    </a:lnTo>
                    <a:lnTo>
                      <a:pt x="450" y="59"/>
                    </a:lnTo>
                    <a:lnTo>
                      <a:pt x="449" y="57"/>
                    </a:lnTo>
                    <a:lnTo>
                      <a:pt x="448" y="59"/>
                    </a:lnTo>
                    <a:lnTo>
                      <a:pt x="447" y="59"/>
                    </a:lnTo>
                    <a:lnTo>
                      <a:pt x="447" y="56"/>
                    </a:lnTo>
                    <a:lnTo>
                      <a:pt x="448" y="57"/>
                    </a:lnTo>
                    <a:lnTo>
                      <a:pt x="448" y="55"/>
                    </a:lnTo>
                    <a:lnTo>
                      <a:pt x="448" y="55"/>
                    </a:lnTo>
                    <a:lnTo>
                      <a:pt x="449" y="55"/>
                    </a:lnTo>
                    <a:lnTo>
                      <a:pt x="450" y="55"/>
                    </a:lnTo>
                    <a:lnTo>
                      <a:pt x="453" y="56"/>
                    </a:lnTo>
                    <a:lnTo>
                      <a:pt x="455" y="57"/>
                    </a:lnTo>
                    <a:lnTo>
                      <a:pt x="457" y="57"/>
                    </a:lnTo>
                    <a:lnTo>
                      <a:pt x="459" y="57"/>
                    </a:lnTo>
                    <a:lnTo>
                      <a:pt x="462" y="57"/>
                    </a:lnTo>
                    <a:lnTo>
                      <a:pt x="463" y="57"/>
                    </a:lnTo>
                    <a:lnTo>
                      <a:pt x="464" y="56"/>
                    </a:lnTo>
                    <a:lnTo>
                      <a:pt x="465" y="55"/>
                    </a:lnTo>
                    <a:lnTo>
                      <a:pt x="466" y="55"/>
                    </a:lnTo>
                    <a:lnTo>
                      <a:pt x="468" y="55"/>
                    </a:lnTo>
                    <a:lnTo>
                      <a:pt x="470" y="55"/>
                    </a:lnTo>
                    <a:lnTo>
                      <a:pt x="471" y="56"/>
                    </a:lnTo>
                    <a:lnTo>
                      <a:pt x="472" y="57"/>
                    </a:lnTo>
                    <a:lnTo>
                      <a:pt x="471" y="57"/>
                    </a:lnTo>
                    <a:lnTo>
                      <a:pt x="471" y="58"/>
                    </a:lnTo>
                    <a:lnTo>
                      <a:pt x="476" y="63"/>
                    </a:lnTo>
                    <a:lnTo>
                      <a:pt x="476" y="64"/>
                    </a:lnTo>
                    <a:lnTo>
                      <a:pt x="476" y="64"/>
                    </a:lnTo>
                    <a:lnTo>
                      <a:pt x="475" y="64"/>
                    </a:lnTo>
                    <a:lnTo>
                      <a:pt x="475" y="64"/>
                    </a:lnTo>
                    <a:lnTo>
                      <a:pt x="475" y="64"/>
                    </a:lnTo>
                    <a:lnTo>
                      <a:pt x="466" y="66"/>
                    </a:lnTo>
                    <a:lnTo>
                      <a:pt x="466" y="65"/>
                    </a:lnTo>
                    <a:lnTo>
                      <a:pt x="466" y="64"/>
                    </a:lnTo>
                    <a:lnTo>
                      <a:pt x="466" y="64"/>
                    </a:lnTo>
                    <a:lnTo>
                      <a:pt x="467" y="64"/>
                    </a:lnTo>
                    <a:lnTo>
                      <a:pt x="467" y="63"/>
                    </a:lnTo>
                    <a:lnTo>
                      <a:pt x="467" y="62"/>
                    </a:lnTo>
                    <a:lnTo>
                      <a:pt x="466" y="62"/>
                    </a:lnTo>
                    <a:lnTo>
                      <a:pt x="466" y="63"/>
                    </a:lnTo>
                    <a:close/>
                    <a:moveTo>
                      <a:pt x="426" y="49"/>
                    </a:moveTo>
                    <a:lnTo>
                      <a:pt x="426" y="48"/>
                    </a:lnTo>
                    <a:lnTo>
                      <a:pt x="425" y="47"/>
                    </a:lnTo>
                    <a:lnTo>
                      <a:pt x="420" y="47"/>
                    </a:lnTo>
                    <a:lnTo>
                      <a:pt x="419" y="47"/>
                    </a:lnTo>
                    <a:lnTo>
                      <a:pt x="418" y="47"/>
                    </a:lnTo>
                    <a:lnTo>
                      <a:pt x="420" y="46"/>
                    </a:lnTo>
                    <a:lnTo>
                      <a:pt x="426" y="47"/>
                    </a:lnTo>
                    <a:lnTo>
                      <a:pt x="427" y="47"/>
                    </a:lnTo>
                    <a:lnTo>
                      <a:pt x="427" y="48"/>
                    </a:lnTo>
                    <a:lnTo>
                      <a:pt x="426" y="49"/>
                    </a:lnTo>
                    <a:close/>
                    <a:moveTo>
                      <a:pt x="400" y="49"/>
                    </a:moveTo>
                    <a:lnTo>
                      <a:pt x="399" y="49"/>
                    </a:lnTo>
                    <a:lnTo>
                      <a:pt x="398" y="48"/>
                    </a:lnTo>
                    <a:lnTo>
                      <a:pt x="397" y="48"/>
                    </a:lnTo>
                    <a:lnTo>
                      <a:pt x="396" y="47"/>
                    </a:lnTo>
                    <a:lnTo>
                      <a:pt x="394" y="44"/>
                    </a:lnTo>
                    <a:lnTo>
                      <a:pt x="392" y="45"/>
                    </a:lnTo>
                    <a:lnTo>
                      <a:pt x="391" y="45"/>
                    </a:lnTo>
                    <a:lnTo>
                      <a:pt x="390" y="44"/>
                    </a:lnTo>
                    <a:lnTo>
                      <a:pt x="388" y="42"/>
                    </a:lnTo>
                    <a:lnTo>
                      <a:pt x="387" y="42"/>
                    </a:lnTo>
                    <a:lnTo>
                      <a:pt x="387" y="42"/>
                    </a:lnTo>
                    <a:lnTo>
                      <a:pt x="387" y="41"/>
                    </a:lnTo>
                    <a:lnTo>
                      <a:pt x="386" y="40"/>
                    </a:lnTo>
                    <a:lnTo>
                      <a:pt x="385" y="39"/>
                    </a:lnTo>
                    <a:lnTo>
                      <a:pt x="385" y="38"/>
                    </a:lnTo>
                    <a:lnTo>
                      <a:pt x="384" y="38"/>
                    </a:lnTo>
                    <a:lnTo>
                      <a:pt x="383" y="37"/>
                    </a:lnTo>
                    <a:lnTo>
                      <a:pt x="381" y="38"/>
                    </a:lnTo>
                    <a:lnTo>
                      <a:pt x="379" y="38"/>
                    </a:lnTo>
                    <a:lnTo>
                      <a:pt x="379" y="36"/>
                    </a:lnTo>
                    <a:lnTo>
                      <a:pt x="382" y="36"/>
                    </a:lnTo>
                    <a:lnTo>
                      <a:pt x="383" y="35"/>
                    </a:lnTo>
                    <a:lnTo>
                      <a:pt x="384" y="36"/>
                    </a:lnTo>
                    <a:lnTo>
                      <a:pt x="388" y="40"/>
                    </a:lnTo>
                    <a:lnTo>
                      <a:pt x="389" y="42"/>
                    </a:lnTo>
                    <a:lnTo>
                      <a:pt x="393" y="42"/>
                    </a:lnTo>
                    <a:lnTo>
                      <a:pt x="396" y="45"/>
                    </a:lnTo>
                    <a:lnTo>
                      <a:pt x="398" y="46"/>
                    </a:lnTo>
                    <a:lnTo>
                      <a:pt x="400" y="47"/>
                    </a:lnTo>
                    <a:lnTo>
                      <a:pt x="401" y="49"/>
                    </a:lnTo>
                    <a:lnTo>
                      <a:pt x="401" y="51"/>
                    </a:lnTo>
                    <a:lnTo>
                      <a:pt x="400" y="49"/>
                    </a:lnTo>
                    <a:close/>
                    <a:moveTo>
                      <a:pt x="361" y="24"/>
                    </a:moveTo>
                    <a:lnTo>
                      <a:pt x="361" y="25"/>
                    </a:lnTo>
                    <a:lnTo>
                      <a:pt x="361" y="26"/>
                    </a:lnTo>
                    <a:lnTo>
                      <a:pt x="359" y="25"/>
                    </a:lnTo>
                    <a:lnTo>
                      <a:pt x="359" y="25"/>
                    </a:lnTo>
                    <a:lnTo>
                      <a:pt x="358" y="26"/>
                    </a:lnTo>
                    <a:lnTo>
                      <a:pt x="357" y="26"/>
                    </a:lnTo>
                    <a:lnTo>
                      <a:pt x="356" y="25"/>
                    </a:lnTo>
                    <a:lnTo>
                      <a:pt x="357" y="24"/>
                    </a:lnTo>
                    <a:lnTo>
                      <a:pt x="359" y="24"/>
                    </a:lnTo>
                    <a:lnTo>
                      <a:pt x="360" y="24"/>
                    </a:lnTo>
                    <a:lnTo>
                      <a:pt x="361" y="24"/>
                    </a:lnTo>
                    <a:close/>
                    <a:moveTo>
                      <a:pt x="330" y="22"/>
                    </a:moveTo>
                    <a:lnTo>
                      <a:pt x="334" y="20"/>
                    </a:lnTo>
                    <a:lnTo>
                      <a:pt x="335" y="20"/>
                    </a:lnTo>
                    <a:lnTo>
                      <a:pt x="337" y="20"/>
                    </a:lnTo>
                    <a:lnTo>
                      <a:pt x="337" y="21"/>
                    </a:lnTo>
                    <a:lnTo>
                      <a:pt x="336" y="21"/>
                    </a:lnTo>
                    <a:lnTo>
                      <a:pt x="335" y="22"/>
                    </a:lnTo>
                    <a:lnTo>
                      <a:pt x="336" y="22"/>
                    </a:lnTo>
                    <a:lnTo>
                      <a:pt x="337" y="23"/>
                    </a:lnTo>
                    <a:lnTo>
                      <a:pt x="337" y="24"/>
                    </a:lnTo>
                    <a:lnTo>
                      <a:pt x="330" y="23"/>
                    </a:lnTo>
                    <a:lnTo>
                      <a:pt x="329" y="22"/>
                    </a:lnTo>
                    <a:lnTo>
                      <a:pt x="329" y="21"/>
                    </a:lnTo>
                    <a:lnTo>
                      <a:pt x="330" y="21"/>
                    </a:lnTo>
                    <a:lnTo>
                      <a:pt x="330" y="22"/>
                    </a:lnTo>
                    <a:close/>
                    <a:moveTo>
                      <a:pt x="339" y="11"/>
                    </a:moveTo>
                    <a:lnTo>
                      <a:pt x="340" y="12"/>
                    </a:lnTo>
                    <a:lnTo>
                      <a:pt x="341" y="13"/>
                    </a:lnTo>
                    <a:lnTo>
                      <a:pt x="342" y="14"/>
                    </a:lnTo>
                    <a:lnTo>
                      <a:pt x="343" y="14"/>
                    </a:lnTo>
                    <a:lnTo>
                      <a:pt x="343" y="14"/>
                    </a:lnTo>
                    <a:lnTo>
                      <a:pt x="344" y="14"/>
                    </a:lnTo>
                    <a:lnTo>
                      <a:pt x="344" y="15"/>
                    </a:lnTo>
                    <a:lnTo>
                      <a:pt x="343" y="15"/>
                    </a:lnTo>
                    <a:lnTo>
                      <a:pt x="342" y="16"/>
                    </a:lnTo>
                    <a:lnTo>
                      <a:pt x="340" y="16"/>
                    </a:lnTo>
                    <a:lnTo>
                      <a:pt x="338" y="14"/>
                    </a:lnTo>
                    <a:lnTo>
                      <a:pt x="338" y="13"/>
                    </a:lnTo>
                    <a:lnTo>
                      <a:pt x="338" y="12"/>
                    </a:lnTo>
                    <a:lnTo>
                      <a:pt x="339" y="12"/>
                    </a:lnTo>
                    <a:lnTo>
                      <a:pt x="339" y="11"/>
                    </a:lnTo>
                    <a:lnTo>
                      <a:pt x="339" y="11"/>
                    </a:lnTo>
                    <a:close/>
                    <a:moveTo>
                      <a:pt x="295" y="7"/>
                    </a:moveTo>
                    <a:lnTo>
                      <a:pt x="295" y="8"/>
                    </a:lnTo>
                    <a:lnTo>
                      <a:pt x="296" y="8"/>
                    </a:lnTo>
                    <a:lnTo>
                      <a:pt x="296" y="9"/>
                    </a:lnTo>
                    <a:lnTo>
                      <a:pt x="295" y="10"/>
                    </a:lnTo>
                    <a:lnTo>
                      <a:pt x="295" y="11"/>
                    </a:lnTo>
                    <a:lnTo>
                      <a:pt x="293" y="10"/>
                    </a:lnTo>
                    <a:lnTo>
                      <a:pt x="291" y="10"/>
                    </a:lnTo>
                    <a:lnTo>
                      <a:pt x="290" y="10"/>
                    </a:lnTo>
                    <a:lnTo>
                      <a:pt x="287" y="11"/>
                    </a:lnTo>
                    <a:lnTo>
                      <a:pt x="284" y="12"/>
                    </a:lnTo>
                    <a:lnTo>
                      <a:pt x="285" y="11"/>
                    </a:lnTo>
                    <a:lnTo>
                      <a:pt x="289" y="8"/>
                    </a:lnTo>
                    <a:lnTo>
                      <a:pt x="291" y="8"/>
                    </a:lnTo>
                    <a:lnTo>
                      <a:pt x="292" y="8"/>
                    </a:lnTo>
                    <a:lnTo>
                      <a:pt x="294" y="8"/>
                    </a:lnTo>
                    <a:lnTo>
                      <a:pt x="293" y="8"/>
                    </a:lnTo>
                    <a:lnTo>
                      <a:pt x="293" y="7"/>
                    </a:lnTo>
                    <a:lnTo>
                      <a:pt x="292" y="7"/>
                    </a:lnTo>
                    <a:lnTo>
                      <a:pt x="293" y="7"/>
                    </a:lnTo>
                    <a:lnTo>
                      <a:pt x="293" y="7"/>
                    </a:lnTo>
                    <a:lnTo>
                      <a:pt x="295" y="8"/>
                    </a:lnTo>
                    <a:lnTo>
                      <a:pt x="295" y="7"/>
                    </a:lnTo>
                    <a:close/>
                    <a:moveTo>
                      <a:pt x="318" y="6"/>
                    </a:moveTo>
                    <a:lnTo>
                      <a:pt x="319" y="6"/>
                    </a:lnTo>
                    <a:lnTo>
                      <a:pt x="320" y="6"/>
                    </a:lnTo>
                    <a:lnTo>
                      <a:pt x="320" y="7"/>
                    </a:lnTo>
                    <a:lnTo>
                      <a:pt x="319" y="7"/>
                    </a:lnTo>
                    <a:lnTo>
                      <a:pt x="318" y="7"/>
                    </a:lnTo>
                    <a:lnTo>
                      <a:pt x="317" y="7"/>
                    </a:lnTo>
                    <a:lnTo>
                      <a:pt x="316" y="7"/>
                    </a:lnTo>
                    <a:lnTo>
                      <a:pt x="315" y="7"/>
                    </a:lnTo>
                    <a:lnTo>
                      <a:pt x="313" y="7"/>
                    </a:lnTo>
                    <a:lnTo>
                      <a:pt x="312" y="7"/>
                    </a:lnTo>
                    <a:lnTo>
                      <a:pt x="312" y="7"/>
                    </a:lnTo>
                    <a:lnTo>
                      <a:pt x="312" y="6"/>
                    </a:lnTo>
                    <a:lnTo>
                      <a:pt x="312" y="5"/>
                    </a:lnTo>
                    <a:lnTo>
                      <a:pt x="313" y="5"/>
                    </a:lnTo>
                    <a:lnTo>
                      <a:pt x="315" y="5"/>
                    </a:lnTo>
                    <a:lnTo>
                      <a:pt x="316" y="6"/>
                    </a:lnTo>
                    <a:lnTo>
                      <a:pt x="317" y="6"/>
                    </a:lnTo>
                    <a:lnTo>
                      <a:pt x="318" y="6"/>
                    </a:lnTo>
                    <a:close/>
                    <a:moveTo>
                      <a:pt x="455" y="200"/>
                    </a:moveTo>
                    <a:lnTo>
                      <a:pt x="455" y="201"/>
                    </a:lnTo>
                    <a:lnTo>
                      <a:pt x="455" y="202"/>
                    </a:lnTo>
                    <a:lnTo>
                      <a:pt x="454" y="202"/>
                    </a:lnTo>
                    <a:lnTo>
                      <a:pt x="453" y="202"/>
                    </a:lnTo>
                    <a:lnTo>
                      <a:pt x="453" y="201"/>
                    </a:lnTo>
                    <a:lnTo>
                      <a:pt x="453" y="201"/>
                    </a:lnTo>
                    <a:lnTo>
                      <a:pt x="453" y="200"/>
                    </a:lnTo>
                    <a:lnTo>
                      <a:pt x="453" y="201"/>
                    </a:lnTo>
                    <a:lnTo>
                      <a:pt x="455" y="201"/>
                    </a:lnTo>
                    <a:lnTo>
                      <a:pt x="455" y="200"/>
                    </a:lnTo>
                    <a:close/>
                    <a:moveTo>
                      <a:pt x="450" y="200"/>
                    </a:moveTo>
                    <a:lnTo>
                      <a:pt x="451" y="201"/>
                    </a:lnTo>
                    <a:lnTo>
                      <a:pt x="450" y="201"/>
                    </a:lnTo>
                    <a:lnTo>
                      <a:pt x="449" y="201"/>
                    </a:lnTo>
                    <a:lnTo>
                      <a:pt x="449" y="200"/>
                    </a:lnTo>
                    <a:lnTo>
                      <a:pt x="450" y="200"/>
                    </a:lnTo>
                    <a:close/>
                    <a:moveTo>
                      <a:pt x="212" y="126"/>
                    </a:moveTo>
                    <a:lnTo>
                      <a:pt x="212" y="127"/>
                    </a:lnTo>
                    <a:lnTo>
                      <a:pt x="212" y="128"/>
                    </a:lnTo>
                    <a:lnTo>
                      <a:pt x="208" y="130"/>
                    </a:lnTo>
                    <a:lnTo>
                      <a:pt x="207" y="130"/>
                    </a:lnTo>
                    <a:lnTo>
                      <a:pt x="206" y="130"/>
                    </a:lnTo>
                    <a:lnTo>
                      <a:pt x="205" y="131"/>
                    </a:lnTo>
                    <a:lnTo>
                      <a:pt x="204" y="131"/>
                    </a:lnTo>
                    <a:lnTo>
                      <a:pt x="203" y="131"/>
                    </a:lnTo>
                    <a:lnTo>
                      <a:pt x="203" y="131"/>
                    </a:lnTo>
                    <a:lnTo>
                      <a:pt x="205" y="130"/>
                    </a:lnTo>
                    <a:lnTo>
                      <a:pt x="206" y="130"/>
                    </a:lnTo>
                    <a:lnTo>
                      <a:pt x="207" y="129"/>
                    </a:lnTo>
                    <a:lnTo>
                      <a:pt x="207" y="128"/>
                    </a:lnTo>
                    <a:lnTo>
                      <a:pt x="209" y="127"/>
                    </a:lnTo>
                    <a:lnTo>
                      <a:pt x="210" y="127"/>
                    </a:lnTo>
                    <a:lnTo>
                      <a:pt x="211" y="127"/>
                    </a:lnTo>
                    <a:lnTo>
                      <a:pt x="212" y="126"/>
                    </a:lnTo>
                    <a:lnTo>
                      <a:pt x="212" y="126"/>
                    </a:lnTo>
                    <a:lnTo>
                      <a:pt x="212" y="126"/>
                    </a:lnTo>
                    <a:close/>
                    <a:moveTo>
                      <a:pt x="221" y="124"/>
                    </a:moveTo>
                    <a:lnTo>
                      <a:pt x="222" y="124"/>
                    </a:lnTo>
                    <a:lnTo>
                      <a:pt x="221" y="125"/>
                    </a:lnTo>
                    <a:lnTo>
                      <a:pt x="220" y="126"/>
                    </a:lnTo>
                    <a:lnTo>
                      <a:pt x="218" y="128"/>
                    </a:lnTo>
                    <a:lnTo>
                      <a:pt x="216" y="128"/>
                    </a:lnTo>
                    <a:lnTo>
                      <a:pt x="216" y="126"/>
                    </a:lnTo>
                    <a:lnTo>
                      <a:pt x="216" y="126"/>
                    </a:lnTo>
                    <a:lnTo>
                      <a:pt x="216" y="126"/>
                    </a:lnTo>
                    <a:lnTo>
                      <a:pt x="217" y="126"/>
                    </a:lnTo>
                    <a:lnTo>
                      <a:pt x="218" y="126"/>
                    </a:lnTo>
                    <a:lnTo>
                      <a:pt x="219" y="126"/>
                    </a:lnTo>
                    <a:lnTo>
                      <a:pt x="218" y="126"/>
                    </a:lnTo>
                    <a:lnTo>
                      <a:pt x="219" y="125"/>
                    </a:lnTo>
                    <a:lnTo>
                      <a:pt x="220" y="124"/>
                    </a:lnTo>
                    <a:lnTo>
                      <a:pt x="221" y="124"/>
                    </a:lnTo>
                    <a:close/>
                    <a:moveTo>
                      <a:pt x="164" y="102"/>
                    </a:moveTo>
                    <a:lnTo>
                      <a:pt x="168" y="103"/>
                    </a:lnTo>
                    <a:lnTo>
                      <a:pt x="168" y="104"/>
                    </a:lnTo>
                    <a:lnTo>
                      <a:pt x="168" y="104"/>
                    </a:lnTo>
                    <a:lnTo>
                      <a:pt x="166" y="104"/>
                    </a:lnTo>
                    <a:lnTo>
                      <a:pt x="163" y="104"/>
                    </a:lnTo>
                    <a:lnTo>
                      <a:pt x="163" y="102"/>
                    </a:lnTo>
                    <a:lnTo>
                      <a:pt x="164" y="102"/>
                    </a:lnTo>
                    <a:close/>
                    <a:moveTo>
                      <a:pt x="100" y="101"/>
                    </a:moveTo>
                    <a:lnTo>
                      <a:pt x="101" y="101"/>
                    </a:lnTo>
                    <a:lnTo>
                      <a:pt x="100" y="101"/>
                    </a:lnTo>
                    <a:lnTo>
                      <a:pt x="98" y="101"/>
                    </a:lnTo>
                    <a:lnTo>
                      <a:pt x="97" y="101"/>
                    </a:lnTo>
                    <a:lnTo>
                      <a:pt x="96" y="101"/>
                    </a:lnTo>
                    <a:lnTo>
                      <a:pt x="97" y="100"/>
                    </a:lnTo>
                    <a:lnTo>
                      <a:pt x="99" y="101"/>
                    </a:lnTo>
                    <a:lnTo>
                      <a:pt x="100" y="101"/>
                    </a:lnTo>
                    <a:close/>
                    <a:moveTo>
                      <a:pt x="242" y="93"/>
                    </a:moveTo>
                    <a:lnTo>
                      <a:pt x="243" y="94"/>
                    </a:lnTo>
                    <a:lnTo>
                      <a:pt x="243" y="95"/>
                    </a:lnTo>
                    <a:lnTo>
                      <a:pt x="242" y="95"/>
                    </a:lnTo>
                    <a:lnTo>
                      <a:pt x="242" y="95"/>
                    </a:lnTo>
                    <a:lnTo>
                      <a:pt x="241" y="95"/>
                    </a:lnTo>
                    <a:lnTo>
                      <a:pt x="240" y="94"/>
                    </a:lnTo>
                    <a:lnTo>
                      <a:pt x="240" y="93"/>
                    </a:lnTo>
                    <a:lnTo>
                      <a:pt x="240" y="92"/>
                    </a:lnTo>
                    <a:lnTo>
                      <a:pt x="241" y="92"/>
                    </a:lnTo>
                    <a:lnTo>
                      <a:pt x="242" y="92"/>
                    </a:lnTo>
                    <a:lnTo>
                      <a:pt x="242" y="93"/>
                    </a:lnTo>
                    <a:lnTo>
                      <a:pt x="242" y="93"/>
                    </a:lnTo>
                    <a:close/>
                    <a:moveTo>
                      <a:pt x="444" y="55"/>
                    </a:moveTo>
                    <a:lnTo>
                      <a:pt x="444" y="55"/>
                    </a:lnTo>
                    <a:lnTo>
                      <a:pt x="444" y="56"/>
                    </a:lnTo>
                    <a:lnTo>
                      <a:pt x="444" y="57"/>
                    </a:lnTo>
                    <a:lnTo>
                      <a:pt x="444" y="58"/>
                    </a:lnTo>
                    <a:lnTo>
                      <a:pt x="442" y="58"/>
                    </a:lnTo>
                    <a:lnTo>
                      <a:pt x="441" y="58"/>
                    </a:lnTo>
                    <a:lnTo>
                      <a:pt x="441" y="56"/>
                    </a:lnTo>
                    <a:lnTo>
                      <a:pt x="442" y="56"/>
                    </a:lnTo>
                    <a:lnTo>
                      <a:pt x="443" y="56"/>
                    </a:lnTo>
                    <a:lnTo>
                      <a:pt x="444" y="56"/>
                    </a:lnTo>
                    <a:lnTo>
                      <a:pt x="444" y="55"/>
                    </a:lnTo>
                    <a:close/>
                    <a:moveTo>
                      <a:pt x="174" y="50"/>
                    </a:moveTo>
                    <a:lnTo>
                      <a:pt x="174" y="51"/>
                    </a:lnTo>
                    <a:lnTo>
                      <a:pt x="175" y="52"/>
                    </a:lnTo>
                    <a:lnTo>
                      <a:pt x="174" y="54"/>
                    </a:lnTo>
                    <a:lnTo>
                      <a:pt x="174" y="55"/>
                    </a:lnTo>
                    <a:lnTo>
                      <a:pt x="173" y="55"/>
                    </a:lnTo>
                    <a:lnTo>
                      <a:pt x="173" y="50"/>
                    </a:lnTo>
                    <a:lnTo>
                      <a:pt x="173" y="49"/>
                    </a:lnTo>
                    <a:lnTo>
                      <a:pt x="174" y="50"/>
                    </a:lnTo>
                    <a:close/>
                    <a:moveTo>
                      <a:pt x="409" y="49"/>
                    </a:moveTo>
                    <a:lnTo>
                      <a:pt x="409" y="48"/>
                    </a:lnTo>
                    <a:lnTo>
                      <a:pt x="412" y="48"/>
                    </a:lnTo>
                    <a:lnTo>
                      <a:pt x="411" y="49"/>
                    </a:lnTo>
                    <a:lnTo>
                      <a:pt x="410" y="50"/>
                    </a:lnTo>
                    <a:lnTo>
                      <a:pt x="409" y="50"/>
                    </a:lnTo>
                    <a:lnTo>
                      <a:pt x="409" y="49"/>
                    </a:lnTo>
                    <a:lnTo>
                      <a:pt x="409" y="49"/>
                    </a:lnTo>
                    <a:close/>
                    <a:moveTo>
                      <a:pt x="376" y="32"/>
                    </a:moveTo>
                    <a:lnTo>
                      <a:pt x="378" y="33"/>
                    </a:lnTo>
                    <a:lnTo>
                      <a:pt x="377" y="33"/>
                    </a:lnTo>
                    <a:lnTo>
                      <a:pt x="376" y="33"/>
                    </a:lnTo>
                    <a:lnTo>
                      <a:pt x="375" y="33"/>
                    </a:lnTo>
                    <a:lnTo>
                      <a:pt x="375" y="33"/>
                    </a:lnTo>
                    <a:lnTo>
                      <a:pt x="374" y="33"/>
                    </a:lnTo>
                    <a:lnTo>
                      <a:pt x="374" y="32"/>
                    </a:lnTo>
                    <a:lnTo>
                      <a:pt x="373" y="31"/>
                    </a:lnTo>
                    <a:lnTo>
                      <a:pt x="372" y="30"/>
                    </a:lnTo>
                    <a:lnTo>
                      <a:pt x="372" y="29"/>
                    </a:lnTo>
                    <a:lnTo>
                      <a:pt x="373" y="29"/>
                    </a:lnTo>
                    <a:lnTo>
                      <a:pt x="373" y="29"/>
                    </a:lnTo>
                    <a:lnTo>
                      <a:pt x="374" y="28"/>
                    </a:lnTo>
                    <a:lnTo>
                      <a:pt x="374" y="29"/>
                    </a:lnTo>
                    <a:lnTo>
                      <a:pt x="374" y="30"/>
                    </a:lnTo>
                    <a:lnTo>
                      <a:pt x="374" y="30"/>
                    </a:lnTo>
                    <a:lnTo>
                      <a:pt x="375" y="30"/>
                    </a:lnTo>
                    <a:lnTo>
                      <a:pt x="376" y="31"/>
                    </a:lnTo>
                    <a:lnTo>
                      <a:pt x="376" y="32"/>
                    </a:lnTo>
                    <a:close/>
                    <a:moveTo>
                      <a:pt x="366" y="24"/>
                    </a:moveTo>
                    <a:lnTo>
                      <a:pt x="366" y="25"/>
                    </a:lnTo>
                    <a:lnTo>
                      <a:pt x="366" y="25"/>
                    </a:lnTo>
                    <a:lnTo>
                      <a:pt x="365" y="25"/>
                    </a:lnTo>
                    <a:lnTo>
                      <a:pt x="365" y="26"/>
                    </a:lnTo>
                    <a:lnTo>
                      <a:pt x="365" y="27"/>
                    </a:lnTo>
                    <a:lnTo>
                      <a:pt x="365" y="28"/>
                    </a:lnTo>
                    <a:lnTo>
                      <a:pt x="365" y="28"/>
                    </a:lnTo>
                    <a:lnTo>
                      <a:pt x="364" y="27"/>
                    </a:lnTo>
                    <a:lnTo>
                      <a:pt x="363" y="27"/>
                    </a:lnTo>
                    <a:lnTo>
                      <a:pt x="363" y="26"/>
                    </a:lnTo>
                    <a:lnTo>
                      <a:pt x="364" y="26"/>
                    </a:lnTo>
                    <a:lnTo>
                      <a:pt x="364" y="25"/>
                    </a:lnTo>
                    <a:lnTo>
                      <a:pt x="363" y="25"/>
                    </a:lnTo>
                    <a:lnTo>
                      <a:pt x="363" y="25"/>
                    </a:lnTo>
                    <a:lnTo>
                      <a:pt x="364" y="24"/>
                    </a:lnTo>
                    <a:lnTo>
                      <a:pt x="365" y="24"/>
                    </a:lnTo>
                    <a:lnTo>
                      <a:pt x="366" y="24"/>
                    </a:lnTo>
                    <a:close/>
                    <a:moveTo>
                      <a:pt x="349" y="17"/>
                    </a:moveTo>
                    <a:lnTo>
                      <a:pt x="350" y="19"/>
                    </a:lnTo>
                    <a:lnTo>
                      <a:pt x="349" y="19"/>
                    </a:lnTo>
                    <a:lnTo>
                      <a:pt x="349" y="18"/>
                    </a:lnTo>
                    <a:lnTo>
                      <a:pt x="348" y="18"/>
                    </a:lnTo>
                    <a:lnTo>
                      <a:pt x="348" y="18"/>
                    </a:lnTo>
                    <a:lnTo>
                      <a:pt x="347" y="17"/>
                    </a:lnTo>
                    <a:lnTo>
                      <a:pt x="347" y="16"/>
                    </a:lnTo>
                    <a:lnTo>
                      <a:pt x="348" y="16"/>
                    </a:lnTo>
                    <a:lnTo>
                      <a:pt x="348" y="16"/>
                    </a:lnTo>
                    <a:lnTo>
                      <a:pt x="349" y="16"/>
                    </a:lnTo>
                    <a:lnTo>
                      <a:pt x="349" y="17"/>
                    </a:lnTo>
                    <a:close/>
                    <a:moveTo>
                      <a:pt x="336" y="12"/>
                    </a:moveTo>
                    <a:lnTo>
                      <a:pt x="336" y="13"/>
                    </a:lnTo>
                    <a:lnTo>
                      <a:pt x="336" y="14"/>
                    </a:lnTo>
                    <a:lnTo>
                      <a:pt x="335" y="14"/>
                    </a:lnTo>
                    <a:lnTo>
                      <a:pt x="334" y="13"/>
                    </a:lnTo>
                    <a:lnTo>
                      <a:pt x="334" y="12"/>
                    </a:lnTo>
                    <a:lnTo>
                      <a:pt x="333" y="12"/>
                    </a:lnTo>
                    <a:lnTo>
                      <a:pt x="333" y="11"/>
                    </a:lnTo>
                    <a:lnTo>
                      <a:pt x="332" y="11"/>
                    </a:lnTo>
                    <a:lnTo>
                      <a:pt x="332" y="11"/>
                    </a:lnTo>
                    <a:lnTo>
                      <a:pt x="332" y="10"/>
                    </a:lnTo>
                    <a:lnTo>
                      <a:pt x="333" y="10"/>
                    </a:lnTo>
                    <a:lnTo>
                      <a:pt x="334" y="10"/>
                    </a:lnTo>
                    <a:lnTo>
                      <a:pt x="334" y="11"/>
                    </a:lnTo>
                    <a:lnTo>
                      <a:pt x="334" y="11"/>
                    </a:lnTo>
                    <a:lnTo>
                      <a:pt x="335" y="11"/>
                    </a:lnTo>
                    <a:lnTo>
                      <a:pt x="336" y="12"/>
                    </a:lnTo>
                    <a:close/>
                    <a:moveTo>
                      <a:pt x="325" y="9"/>
                    </a:moveTo>
                    <a:lnTo>
                      <a:pt x="326" y="9"/>
                    </a:lnTo>
                    <a:lnTo>
                      <a:pt x="326" y="9"/>
                    </a:lnTo>
                    <a:lnTo>
                      <a:pt x="326" y="10"/>
                    </a:lnTo>
                    <a:lnTo>
                      <a:pt x="324" y="10"/>
                    </a:lnTo>
                    <a:lnTo>
                      <a:pt x="323" y="11"/>
                    </a:lnTo>
                    <a:lnTo>
                      <a:pt x="321" y="11"/>
                    </a:lnTo>
                    <a:lnTo>
                      <a:pt x="321" y="11"/>
                    </a:lnTo>
                    <a:lnTo>
                      <a:pt x="321" y="10"/>
                    </a:lnTo>
                    <a:lnTo>
                      <a:pt x="321" y="11"/>
                    </a:lnTo>
                    <a:lnTo>
                      <a:pt x="321" y="10"/>
                    </a:lnTo>
                    <a:lnTo>
                      <a:pt x="321" y="9"/>
                    </a:lnTo>
                    <a:lnTo>
                      <a:pt x="322" y="9"/>
                    </a:lnTo>
                    <a:lnTo>
                      <a:pt x="323" y="9"/>
                    </a:lnTo>
                    <a:lnTo>
                      <a:pt x="325" y="9"/>
                    </a:lnTo>
                    <a:close/>
                    <a:moveTo>
                      <a:pt x="306" y="4"/>
                    </a:moveTo>
                    <a:lnTo>
                      <a:pt x="306" y="5"/>
                    </a:lnTo>
                    <a:lnTo>
                      <a:pt x="306" y="6"/>
                    </a:lnTo>
                    <a:lnTo>
                      <a:pt x="305" y="6"/>
                    </a:lnTo>
                    <a:lnTo>
                      <a:pt x="305" y="7"/>
                    </a:lnTo>
                    <a:lnTo>
                      <a:pt x="304" y="7"/>
                    </a:lnTo>
                    <a:lnTo>
                      <a:pt x="304" y="7"/>
                    </a:lnTo>
                    <a:lnTo>
                      <a:pt x="304" y="7"/>
                    </a:lnTo>
                    <a:lnTo>
                      <a:pt x="304" y="7"/>
                    </a:lnTo>
                    <a:lnTo>
                      <a:pt x="304" y="6"/>
                    </a:lnTo>
                    <a:lnTo>
                      <a:pt x="304" y="5"/>
                    </a:lnTo>
                    <a:lnTo>
                      <a:pt x="305" y="4"/>
                    </a:lnTo>
                    <a:lnTo>
                      <a:pt x="306" y="4"/>
                    </a:lnTo>
                    <a:close/>
                    <a:moveTo>
                      <a:pt x="298" y="5"/>
                    </a:moveTo>
                    <a:lnTo>
                      <a:pt x="303" y="5"/>
                    </a:lnTo>
                    <a:lnTo>
                      <a:pt x="303" y="6"/>
                    </a:lnTo>
                    <a:lnTo>
                      <a:pt x="302" y="6"/>
                    </a:lnTo>
                    <a:lnTo>
                      <a:pt x="301" y="6"/>
                    </a:lnTo>
                    <a:lnTo>
                      <a:pt x="301" y="7"/>
                    </a:lnTo>
                    <a:lnTo>
                      <a:pt x="300" y="7"/>
                    </a:lnTo>
                    <a:lnTo>
                      <a:pt x="299" y="6"/>
                    </a:lnTo>
                    <a:lnTo>
                      <a:pt x="298" y="6"/>
                    </a:lnTo>
                    <a:lnTo>
                      <a:pt x="296" y="6"/>
                    </a:lnTo>
                    <a:lnTo>
                      <a:pt x="295" y="6"/>
                    </a:lnTo>
                    <a:lnTo>
                      <a:pt x="294" y="5"/>
                    </a:lnTo>
                    <a:lnTo>
                      <a:pt x="293" y="5"/>
                    </a:lnTo>
                    <a:lnTo>
                      <a:pt x="292" y="4"/>
                    </a:lnTo>
                    <a:lnTo>
                      <a:pt x="292" y="3"/>
                    </a:lnTo>
                    <a:lnTo>
                      <a:pt x="294" y="3"/>
                    </a:lnTo>
                    <a:lnTo>
                      <a:pt x="295" y="4"/>
                    </a:lnTo>
                    <a:lnTo>
                      <a:pt x="298" y="5"/>
                    </a:lnTo>
                    <a:close/>
                    <a:moveTo>
                      <a:pt x="291" y="2"/>
                    </a:moveTo>
                    <a:lnTo>
                      <a:pt x="291" y="2"/>
                    </a:lnTo>
                    <a:lnTo>
                      <a:pt x="291" y="3"/>
                    </a:lnTo>
                    <a:lnTo>
                      <a:pt x="291" y="3"/>
                    </a:lnTo>
                    <a:lnTo>
                      <a:pt x="290" y="3"/>
                    </a:lnTo>
                    <a:lnTo>
                      <a:pt x="289" y="3"/>
                    </a:lnTo>
                    <a:lnTo>
                      <a:pt x="288" y="3"/>
                    </a:lnTo>
                    <a:lnTo>
                      <a:pt x="287" y="2"/>
                    </a:lnTo>
                    <a:lnTo>
                      <a:pt x="286" y="1"/>
                    </a:lnTo>
                    <a:lnTo>
                      <a:pt x="286" y="0"/>
                    </a:lnTo>
                    <a:lnTo>
                      <a:pt x="288" y="0"/>
                    </a:lnTo>
                    <a:lnTo>
                      <a:pt x="291" y="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44" name="Freeform 297">
                <a:extLst>
                  <a:ext uri="{FF2B5EF4-FFF2-40B4-BE49-F238E27FC236}">
                    <a16:creationId xmlns:a16="http://schemas.microsoft.com/office/drawing/2014/main" id="{BDC9654C-829E-0F9B-0B3D-C7F53A3EEE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4414" y="3294073"/>
                <a:ext cx="246063" cy="96839"/>
              </a:xfrm>
              <a:custGeom>
                <a:avLst/>
                <a:gdLst>
                  <a:gd name="T0" fmla="*/ 152 w 155"/>
                  <a:gd name="T1" fmla="*/ 43 h 61"/>
                  <a:gd name="T2" fmla="*/ 151 w 155"/>
                  <a:gd name="T3" fmla="*/ 47 h 61"/>
                  <a:gd name="T4" fmla="*/ 146 w 155"/>
                  <a:gd name="T5" fmla="*/ 48 h 61"/>
                  <a:gd name="T6" fmla="*/ 145 w 155"/>
                  <a:gd name="T7" fmla="*/ 49 h 61"/>
                  <a:gd name="T8" fmla="*/ 140 w 155"/>
                  <a:gd name="T9" fmla="*/ 48 h 61"/>
                  <a:gd name="T10" fmla="*/ 128 w 155"/>
                  <a:gd name="T11" fmla="*/ 49 h 61"/>
                  <a:gd name="T12" fmla="*/ 125 w 155"/>
                  <a:gd name="T13" fmla="*/ 48 h 61"/>
                  <a:gd name="T14" fmla="*/ 123 w 155"/>
                  <a:gd name="T15" fmla="*/ 46 h 61"/>
                  <a:gd name="T16" fmla="*/ 120 w 155"/>
                  <a:gd name="T17" fmla="*/ 44 h 61"/>
                  <a:gd name="T18" fmla="*/ 114 w 155"/>
                  <a:gd name="T19" fmla="*/ 44 h 61"/>
                  <a:gd name="T20" fmla="*/ 118 w 155"/>
                  <a:gd name="T21" fmla="*/ 43 h 61"/>
                  <a:gd name="T22" fmla="*/ 114 w 155"/>
                  <a:gd name="T23" fmla="*/ 42 h 61"/>
                  <a:gd name="T24" fmla="*/ 108 w 155"/>
                  <a:gd name="T25" fmla="*/ 39 h 61"/>
                  <a:gd name="T26" fmla="*/ 106 w 155"/>
                  <a:gd name="T27" fmla="*/ 43 h 61"/>
                  <a:gd name="T28" fmla="*/ 104 w 155"/>
                  <a:gd name="T29" fmla="*/ 49 h 61"/>
                  <a:gd name="T30" fmla="*/ 100 w 155"/>
                  <a:gd name="T31" fmla="*/ 52 h 61"/>
                  <a:gd name="T32" fmla="*/ 95 w 155"/>
                  <a:gd name="T33" fmla="*/ 50 h 61"/>
                  <a:gd name="T34" fmla="*/ 94 w 155"/>
                  <a:gd name="T35" fmla="*/ 47 h 61"/>
                  <a:gd name="T36" fmla="*/ 88 w 155"/>
                  <a:gd name="T37" fmla="*/ 48 h 61"/>
                  <a:gd name="T38" fmla="*/ 86 w 155"/>
                  <a:gd name="T39" fmla="*/ 53 h 61"/>
                  <a:gd name="T40" fmla="*/ 85 w 155"/>
                  <a:gd name="T41" fmla="*/ 55 h 61"/>
                  <a:gd name="T42" fmla="*/ 83 w 155"/>
                  <a:gd name="T43" fmla="*/ 56 h 61"/>
                  <a:gd name="T44" fmla="*/ 86 w 155"/>
                  <a:gd name="T45" fmla="*/ 57 h 61"/>
                  <a:gd name="T46" fmla="*/ 86 w 155"/>
                  <a:gd name="T47" fmla="*/ 61 h 61"/>
                  <a:gd name="T48" fmla="*/ 76 w 155"/>
                  <a:gd name="T49" fmla="*/ 55 h 61"/>
                  <a:gd name="T50" fmla="*/ 66 w 155"/>
                  <a:gd name="T51" fmla="*/ 49 h 61"/>
                  <a:gd name="T52" fmla="*/ 58 w 155"/>
                  <a:gd name="T53" fmla="*/ 50 h 61"/>
                  <a:gd name="T54" fmla="*/ 44 w 155"/>
                  <a:gd name="T55" fmla="*/ 49 h 61"/>
                  <a:gd name="T56" fmla="*/ 40 w 155"/>
                  <a:gd name="T57" fmla="*/ 45 h 61"/>
                  <a:gd name="T58" fmla="*/ 38 w 155"/>
                  <a:gd name="T59" fmla="*/ 43 h 61"/>
                  <a:gd name="T60" fmla="*/ 35 w 155"/>
                  <a:gd name="T61" fmla="*/ 37 h 61"/>
                  <a:gd name="T62" fmla="*/ 27 w 155"/>
                  <a:gd name="T63" fmla="*/ 32 h 61"/>
                  <a:gd name="T64" fmla="*/ 25 w 155"/>
                  <a:gd name="T65" fmla="*/ 30 h 61"/>
                  <a:gd name="T66" fmla="*/ 21 w 155"/>
                  <a:gd name="T67" fmla="*/ 24 h 61"/>
                  <a:gd name="T68" fmla="*/ 10 w 155"/>
                  <a:gd name="T69" fmla="*/ 25 h 61"/>
                  <a:gd name="T70" fmla="*/ 8 w 155"/>
                  <a:gd name="T71" fmla="*/ 24 h 61"/>
                  <a:gd name="T72" fmla="*/ 2 w 155"/>
                  <a:gd name="T73" fmla="*/ 22 h 61"/>
                  <a:gd name="T74" fmla="*/ 0 w 155"/>
                  <a:gd name="T75" fmla="*/ 18 h 61"/>
                  <a:gd name="T76" fmla="*/ 1 w 155"/>
                  <a:gd name="T77" fmla="*/ 14 h 61"/>
                  <a:gd name="T78" fmla="*/ 3 w 155"/>
                  <a:gd name="T79" fmla="*/ 12 h 61"/>
                  <a:gd name="T80" fmla="*/ 5 w 155"/>
                  <a:gd name="T81" fmla="*/ 9 h 61"/>
                  <a:gd name="T82" fmla="*/ 13 w 155"/>
                  <a:gd name="T83" fmla="*/ 5 h 61"/>
                  <a:gd name="T84" fmla="*/ 18 w 155"/>
                  <a:gd name="T85" fmla="*/ 5 h 61"/>
                  <a:gd name="T86" fmla="*/ 27 w 155"/>
                  <a:gd name="T87" fmla="*/ 5 h 61"/>
                  <a:gd name="T88" fmla="*/ 29 w 155"/>
                  <a:gd name="T89" fmla="*/ 5 h 61"/>
                  <a:gd name="T90" fmla="*/ 31 w 155"/>
                  <a:gd name="T91" fmla="*/ 1 h 61"/>
                  <a:gd name="T92" fmla="*/ 40 w 155"/>
                  <a:gd name="T93" fmla="*/ 0 h 61"/>
                  <a:gd name="T94" fmla="*/ 60 w 155"/>
                  <a:gd name="T95" fmla="*/ 3 h 61"/>
                  <a:gd name="T96" fmla="*/ 71 w 155"/>
                  <a:gd name="T97" fmla="*/ 4 h 61"/>
                  <a:gd name="T98" fmla="*/ 81 w 155"/>
                  <a:gd name="T99" fmla="*/ 5 h 61"/>
                  <a:gd name="T100" fmla="*/ 83 w 155"/>
                  <a:gd name="T101" fmla="*/ 7 h 61"/>
                  <a:gd name="T102" fmla="*/ 86 w 155"/>
                  <a:gd name="T103" fmla="*/ 7 h 61"/>
                  <a:gd name="T104" fmla="*/ 92 w 155"/>
                  <a:gd name="T105" fmla="*/ 8 h 61"/>
                  <a:gd name="T106" fmla="*/ 97 w 155"/>
                  <a:gd name="T107" fmla="*/ 9 h 61"/>
                  <a:gd name="T108" fmla="*/ 104 w 155"/>
                  <a:gd name="T109" fmla="*/ 9 h 61"/>
                  <a:gd name="T110" fmla="*/ 106 w 155"/>
                  <a:gd name="T111" fmla="*/ 11 h 61"/>
                  <a:gd name="T112" fmla="*/ 111 w 155"/>
                  <a:gd name="T113" fmla="*/ 15 h 61"/>
                  <a:gd name="T114" fmla="*/ 114 w 155"/>
                  <a:gd name="T115" fmla="*/ 18 h 61"/>
                  <a:gd name="T116" fmla="*/ 122 w 155"/>
                  <a:gd name="T117" fmla="*/ 21 h 61"/>
                  <a:gd name="T118" fmla="*/ 128 w 155"/>
                  <a:gd name="T119" fmla="*/ 23 h 61"/>
                  <a:gd name="T120" fmla="*/ 129 w 155"/>
                  <a:gd name="T121" fmla="*/ 24 h 61"/>
                  <a:gd name="T122" fmla="*/ 136 w 155"/>
                  <a:gd name="T123" fmla="*/ 26 h 61"/>
                  <a:gd name="T124" fmla="*/ 146 w 155"/>
                  <a:gd name="T125" fmla="*/ 3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55" h="61">
                    <a:moveTo>
                      <a:pt x="150" y="38"/>
                    </a:moveTo>
                    <a:lnTo>
                      <a:pt x="150" y="39"/>
                    </a:lnTo>
                    <a:lnTo>
                      <a:pt x="151" y="41"/>
                    </a:lnTo>
                    <a:lnTo>
                      <a:pt x="152" y="43"/>
                    </a:lnTo>
                    <a:lnTo>
                      <a:pt x="154" y="44"/>
                    </a:lnTo>
                    <a:lnTo>
                      <a:pt x="155" y="45"/>
                    </a:lnTo>
                    <a:lnTo>
                      <a:pt x="155" y="46"/>
                    </a:lnTo>
                    <a:lnTo>
                      <a:pt x="151" y="47"/>
                    </a:lnTo>
                    <a:lnTo>
                      <a:pt x="149" y="48"/>
                    </a:lnTo>
                    <a:lnTo>
                      <a:pt x="147" y="49"/>
                    </a:lnTo>
                    <a:lnTo>
                      <a:pt x="145" y="48"/>
                    </a:lnTo>
                    <a:lnTo>
                      <a:pt x="146" y="48"/>
                    </a:lnTo>
                    <a:lnTo>
                      <a:pt x="146" y="48"/>
                    </a:lnTo>
                    <a:lnTo>
                      <a:pt x="147" y="47"/>
                    </a:lnTo>
                    <a:lnTo>
                      <a:pt x="145" y="48"/>
                    </a:lnTo>
                    <a:lnTo>
                      <a:pt x="145" y="49"/>
                    </a:lnTo>
                    <a:lnTo>
                      <a:pt x="143" y="49"/>
                    </a:lnTo>
                    <a:lnTo>
                      <a:pt x="142" y="49"/>
                    </a:lnTo>
                    <a:lnTo>
                      <a:pt x="141" y="48"/>
                    </a:lnTo>
                    <a:lnTo>
                      <a:pt x="140" y="48"/>
                    </a:lnTo>
                    <a:lnTo>
                      <a:pt x="137" y="49"/>
                    </a:lnTo>
                    <a:lnTo>
                      <a:pt x="132" y="49"/>
                    </a:lnTo>
                    <a:lnTo>
                      <a:pt x="128" y="49"/>
                    </a:lnTo>
                    <a:lnTo>
                      <a:pt x="128" y="49"/>
                    </a:lnTo>
                    <a:lnTo>
                      <a:pt x="127" y="49"/>
                    </a:lnTo>
                    <a:lnTo>
                      <a:pt x="126" y="49"/>
                    </a:lnTo>
                    <a:lnTo>
                      <a:pt x="125" y="48"/>
                    </a:lnTo>
                    <a:lnTo>
                      <a:pt x="125" y="48"/>
                    </a:lnTo>
                    <a:lnTo>
                      <a:pt x="125" y="47"/>
                    </a:lnTo>
                    <a:lnTo>
                      <a:pt x="124" y="46"/>
                    </a:lnTo>
                    <a:lnTo>
                      <a:pt x="124" y="46"/>
                    </a:lnTo>
                    <a:lnTo>
                      <a:pt x="123" y="46"/>
                    </a:lnTo>
                    <a:lnTo>
                      <a:pt x="123" y="45"/>
                    </a:lnTo>
                    <a:lnTo>
                      <a:pt x="123" y="45"/>
                    </a:lnTo>
                    <a:lnTo>
                      <a:pt x="123" y="44"/>
                    </a:lnTo>
                    <a:lnTo>
                      <a:pt x="120" y="44"/>
                    </a:lnTo>
                    <a:lnTo>
                      <a:pt x="119" y="44"/>
                    </a:lnTo>
                    <a:lnTo>
                      <a:pt x="119" y="44"/>
                    </a:lnTo>
                    <a:lnTo>
                      <a:pt x="117" y="44"/>
                    </a:lnTo>
                    <a:lnTo>
                      <a:pt x="114" y="44"/>
                    </a:lnTo>
                    <a:lnTo>
                      <a:pt x="114" y="44"/>
                    </a:lnTo>
                    <a:lnTo>
                      <a:pt x="110" y="44"/>
                    </a:lnTo>
                    <a:lnTo>
                      <a:pt x="110" y="44"/>
                    </a:lnTo>
                    <a:lnTo>
                      <a:pt x="118" y="43"/>
                    </a:lnTo>
                    <a:lnTo>
                      <a:pt x="117" y="43"/>
                    </a:lnTo>
                    <a:lnTo>
                      <a:pt x="117" y="42"/>
                    </a:lnTo>
                    <a:lnTo>
                      <a:pt x="115" y="42"/>
                    </a:lnTo>
                    <a:lnTo>
                      <a:pt x="114" y="42"/>
                    </a:lnTo>
                    <a:lnTo>
                      <a:pt x="112" y="42"/>
                    </a:lnTo>
                    <a:lnTo>
                      <a:pt x="110" y="41"/>
                    </a:lnTo>
                    <a:lnTo>
                      <a:pt x="110" y="40"/>
                    </a:lnTo>
                    <a:lnTo>
                      <a:pt x="108" y="39"/>
                    </a:lnTo>
                    <a:lnTo>
                      <a:pt x="108" y="40"/>
                    </a:lnTo>
                    <a:lnTo>
                      <a:pt x="108" y="41"/>
                    </a:lnTo>
                    <a:lnTo>
                      <a:pt x="107" y="42"/>
                    </a:lnTo>
                    <a:lnTo>
                      <a:pt x="106" y="43"/>
                    </a:lnTo>
                    <a:lnTo>
                      <a:pt x="106" y="43"/>
                    </a:lnTo>
                    <a:lnTo>
                      <a:pt x="106" y="44"/>
                    </a:lnTo>
                    <a:lnTo>
                      <a:pt x="106" y="45"/>
                    </a:lnTo>
                    <a:lnTo>
                      <a:pt x="104" y="49"/>
                    </a:lnTo>
                    <a:lnTo>
                      <a:pt x="103" y="51"/>
                    </a:lnTo>
                    <a:lnTo>
                      <a:pt x="101" y="52"/>
                    </a:lnTo>
                    <a:lnTo>
                      <a:pt x="101" y="52"/>
                    </a:lnTo>
                    <a:lnTo>
                      <a:pt x="100" y="52"/>
                    </a:lnTo>
                    <a:lnTo>
                      <a:pt x="100" y="51"/>
                    </a:lnTo>
                    <a:lnTo>
                      <a:pt x="99" y="51"/>
                    </a:lnTo>
                    <a:lnTo>
                      <a:pt x="95" y="51"/>
                    </a:lnTo>
                    <a:lnTo>
                      <a:pt x="95" y="50"/>
                    </a:lnTo>
                    <a:lnTo>
                      <a:pt x="97" y="49"/>
                    </a:lnTo>
                    <a:lnTo>
                      <a:pt x="96" y="49"/>
                    </a:lnTo>
                    <a:lnTo>
                      <a:pt x="95" y="48"/>
                    </a:lnTo>
                    <a:lnTo>
                      <a:pt x="94" y="47"/>
                    </a:lnTo>
                    <a:lnTo>
                      <a:pt x="93" y="47"/>
                    </a:lnTo>
                    <a:lnTo>
                      <a:pt x="91" y="47"/>
                    </a:lnTo>
                    <a:lnTo>
                      <a:pt x="89" y="47"/>
                    </a:lnTo>
                    <a:lnTo>
                      <a:pt x="88" y="48"/>
                    </a:lnTo>
                    <a:lnTo>
                      <a:pt x="86" y="50"/>
                    </a:lnTo>
                    <a:lnTo>
                      <a:pt x="86" y="51"/>
                    </a:lnTo>
                    <a:lnTo>
                      <a:pt x="87" y="53"/>
                    </a:lnTo>
                    <a:lnTo>
                      <a:pt x="86" y="53"/>
                    </a:lnTo>
                    <a:lnTo>
                      <a:pt x="85" y="54"/>
                    </a:lnTo>
                    <a:lnTo>
                      <a:pt x="84" y="54"/>
                    </a:lnTo>
                    <a:lnTo>
                      <a:pt x="85" y="55"/>
                    </a:lnTo>
                    <a:lnTo>
                      <a:pt x="85" y="55"/>
                    </a:lnTo>
                    <a:lnTo>
                      <a:pt x="85" y="56"/>
                    </a:lnTo>
                    <a:lnTo>
                      <a:pt x="84" y="56"/>
                    </a:lnTo>
                    <a:lnTo>
                      <a:pt x="84" y="56"/>
                    </a:lnTo>
                    <a:lnTo>
                      <a:pt x="83" y="56"/>
                    </a:lnTo>
                    <a:lnTo>
                      <a:pt x="82" y="57"/>
                    </a:lnTo>
                    <a:lnTo>
                      <a:pt x="84" y="57"/>
                    </a:lnTo>
                    <a:lnTo>
                      <a:pt x="85" y="57"/>
                    </a:lnTo>
                    <a:lnTo>
                      <a:pt x="86" y="57"/>
                    </a:lnTo>
                    <a:lnTo>
                      <a:pt x="88" y="57"/>
                    </a:lnTo>
                    <a:lnTo>
                      <a:pt x="88" y="60"/>
                    </a:lnTo>
                    <a:lnTo>
                      <a:pt x="88" y="61"/>
                    </a:lnTo>
                    <a:lnTo>
                      <a:pt x="86" y="61"/>
                    </a:lnTo>
                    <a:lnTo>
                      <a:pt x="85" y="61"/>
                    </a:lnTo>
                    <a:lnTo>
                      <a:pt x="84" y="61"/>
                    </a:lnTo>
                    <a:lnTo>
                      <a:pt x="82" y="61"/>
                    </a:lnTo>
                    <a:lnTo>
                      <a:pt x="76" y="55"/>
                    </a:lnTo>
                    <a:lnTo>
                      <a:pt x="75" y="53"/>
                    </a:lnTo>
                    <a:lnTo>
                      <a:pt x="70" y="50"/>
                    </a:lnTo>
                    <a:lnTo>
                      <a:pt x="68" y="49"/>
                    </a:lnTo>
                    <a:lnTo>
                      <a:pt x="66" y="49"/>
                    </a:lnTo>
                    <a:lnTo>
                      <a:pt x="65" y="50"/>
                    </a:lnTo>
                    <a:lnTo>
                      <a:pt x="63" y="51"/>
                    </a:lnTo>
                    <a:lnTo>
                      <a:pt x="62" y="51"/>
                    </a:lnTo>
                    <a:lnTo>
                      <a:pt x="58" y="50"/>
                    </a:lnTo>
                    <a:lnTo>
                      <a:pt x="56" y="49"/>
                    </a:lnTo>
                    <a:lnTo>
                      <a:pt x="46" y="50"/>
                    </a:lnTo>
                    <a:lnTo>
                      <a:pt x="45" y="50"/>
                    </a:lnTo>
                    <a:lnTo>
                      <a:pt x="44" y="49"/>
                    </a:lnTo>
                    <a:lnTo>
                      <a:pt x="41" y="48"/>
                    </a:lnTo>
                    <a:lnTo>
                      <a:pt x="41" y="48"/>
                    </a:lnTo>
                    <a:lnTo>
                      <a:pt x="40" y="47"/>
                    </a:lnTo>
                    <a:lnTo>
                      <a:pt x="40" y="45"/>
                    </a:lnTo>
                    <a:lnTo>
                      <a:pt x="40" y="44"/>
                    </a:lnTo>
                    <a:lnTo>
                      <a:pt x="40" y="44"/>
                    </a:lnTo>
                    <a:lnTo>
                      <a:pt x="38" y="44"/>
                    </a:lnTo>
                    <a:lnTo>
                      <a:pt x="38" y="43"/>
                    </a:lnTo>
                    <a:lnTo>
                      <a:pt x="38" y="41"/>
                    </a:lnTo>
                    <a:lnTo>
                      <a:pt x="38" y="39"/>
                    </a:lnTo>
                    <a:lnTo>
                      <a:pt x="37" y="38"/>
                    </a:lnTo>
                    <a:lnTo>
                      <a:pt x="35" y="37"/>
                    </a:lnTo>
                    <a:lnTo>
                      <a:pt x="31" y="37"/>
                    </a:lnTo>
                    <a:lnTo>
                      <a:pt x="29" y="37"/>
                    </a:lnTo>
                    <a:lnTo>
                      <a:pt x="27" y="33"/>
                    </a:lnTo>
                    <a:lnTo>
                      <a:pt x="27" y="32"/>
                    </a:lnTo>
                    <a:lnTo>
                      <a:pt x="27" y="31"/>
                    </a:lnTo>
                    <a:lnTo>
                      <a:pt x="26" y="31"/>
                    </a:lnTo>
                    <a:lnTo>
                      <a:pt x="25" y="31"/>
                    </a:lnTo>
                    <a:lnTo>
                      <a:pt x="25" y="30"/>
                    </a:lnTo>
                    <a:lnTo>
                      <a:pt x="24" y="30"/>
                    </a:lnTo>
                    <a:lnTo>
                      <a:pt x="24" y="28"/>
                    </a:lnTo>
                    <a:lnTo>
                      <a:pt x="22" y="26"/>
                    </a:lnTo>
                    <a:lnTo>
                      <a:pt x="21" y="24"/>
                    </a:lnTo>
                    <a:lnTo>
                      <a:pt x="16" y="24"/>
                    </a:lnTo>
                    <a:lnTo>
                      <a:pt x="13" y="24"/>
                    </a:lnTo>
                    <a:lnTo>
                      <a:pt x="11" y="24"/>
                    </a:lnTo>
                    <a:lnTo>
                      <a:pt x="10" y="25"/>
                    </a:lnTo>
                    <a:lnTo>
                      <a:pt x="10" y="25"/>
                    </a:lnTo>
                    <a:lnTo>
                      <a:pt x="9" y="25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7" y="24"/>
                    </a:lnTo>
                    <a:lnTo>
                      <a:pt x="5" y="23"/>
                    </a:lnTo>
                    <a:lnTo>
                      <a:pt x="3" y="23"/>
                    </a:lnTo>
                    <a:lnTo>
                      <a:pt x="2" y="22"/>
                    </a:lnTo>
                    <a:lnTo>
                      <a:pt x="0" y="22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8"/>
                    </a:lnTo>
                    <a:lnTo>
                      <a:pt x="1" y="17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2" y="13"/>
                    </a:lnTo>
                    <a:lnTo>
                      <a:pt x="2" y="13"/>
                    </a:lnTo>
                    <a:lnTo>
                      <a:pt x="2" y="12"/>
                    </a:lnTo>
                    <a:lnTo>
                      <a:pt x="3" y="12"/>
                    </a:lnTo>
                    <a:lnTo>
                      <a:pt x="4" y="12"/>
                    </a:lnTo>
                    <a:lnTo>
                      <a:pt x="5" y="11"/>
                    </a:lnTo>
                    <a:lnTo>
                      <a:pt x="5" y="10"/>
                    </a:lnTo>
                    <a:lnTo>
                      <a:pt x="5" y="9"/>
                    </a:lnTo>
                    <a:lnTo>
                      <a:pt x="7" y="10"/>
                    </a:lnTo>
                    <a:lnTo>
                      <a:pt x="8" y="8"/>
                    </a:lnTo>
                    <a:lnTo>
                      <a:pt x="9" y="6"/>
                    </a:lnTo>
                    <a:lnTo>
                      <a:pt x="13" y="5"/>
                    </a:lnTo>
                    <a:lnTo>
                      <a:pt x="14" y="6"/>
                    </a:lnTo>
                    <a:lnTo>
                      <a:pt x="15" y="5"/>
                    </a:lnTo>
                    <a:lnTo>
                      <a:pt x="17" y="5"/>
                    </a:lnTo>
                    <a:lnTo>
                      <a:pt x="18" y="5"/>
                    </a:lnTo>
                    <a:lnTo>
                      <a:pt x="19" y="6"/>
                    </a:lnTo>
                    <a:lnTo>
                      <a:pt x="24" y="5"/>
                    </a:lnTo>
                    <a:lnTo>
                      <a:pt x="26" y="5"/>
                    </a:lnTo>
                    <a:lnTo>
                      <a:pt x="27" y="5"/>
                    </a:lnTo>
                    <a:lnTo>
                      <a:pt x="27" y="6"/>
                    </a:lnTo>
                    <a:lnTo>
                      <a:pt x="27" y="6"/>
                    </a:lnTo>
                    <a:lnTo>
                      <a:pt x="28" y="6"/>
                    </a:lnTo>
                    <a:lnTo>
                      <a:pt x="29" y="5"/>
                    </a:lnTo>
                    <a:lnTo>
                      <a:pt x="29" y="4"/>
                    </a:lnTo>
                    <a:lnTo>
                      <a:pt x="29" y="4"/>
                    </a:lnTo>
                    <a:lnTo>
                      <a:pt x="30" y="4"/>
                    </a:lnTo>
                    <a:lnTo>
                      <a:pt x="31" y="1"/>
                    </a:lnTo>
                    <a:lnTo>
                      <a:pt x="32" y="0"/>
                    </a:lnTo>
                    <a:lnTo>
                      <a:pt x="33" y="0"/>
                    </a:lnTo>
                    <a:lnTo>
                      <a:pt x="36" y="0"/>
                    </a:lnTo>
                    <a:lnTo>
                      <a:pt x="40" y="0"/>
                    </a:lnTo>
                    <a:lnTo>
                      <a:pt x="45" y="1"/>
                    </a:lnTo>
                    <a:lnTo>
                      <a:pt x="50" y="2"/>
                    </a:lnTo>
                    <a:lnTo>
                      <a:pt x="57" y="2"/>
                    </a:lnTo>
                    <a:lnTo>
                      <a:pt x="60" y="3"/>
                    </a:lnTo>
                    <a:lnTo>
                      <a:pt x="65" y="4"/>
                    </a:lnTo>
                    <a:lnTo>
                      <a:pt x="67" y="4"/>
                    </a:lnTo>
                    <a:lnTo>
                      <a:pt x="69" y="4"/>
                    </a:lnTo>
                    <a:lnTo>
                      <a:pt x="71" y="4"/>
                    </a:lnTo>
                    <a:lnTo>
                      <a:pt x="75" y="4"/>
                    </a:lnTo>
                    <a:lnTo>
                      <a:pt x="78" y="4"/>
                    </a:lnTo>
                    <a:lnTo>
                      <a:pt x="81" y="5"/>
                    </a:lnTo>
                    <a:lnTo>
                      <a:pt x="81" y="5"/>
                    </a:lnTo>
                    <a:lnTo>
                      <a:pt x="81" y="7"/>
                    </a:lnTo>
                    <a:lnTo>
                      <a:pt x="82" y="7"/>
                    </a:lnTo>
                    <a:lnTo>
                      <a:pt x="82" y="7"/>
                    </a:lnTo>
                    <a:lnTo>
                      <a:pt x="83" y="7"/>
                    </a:lnTo>
                    <a:lnTo>
                      <a:pt x="83" y="6"/>
                    </a:lnTo>
                    <a:lnTo>
                      <a:pt x="83" y="6"/>
                    </a:lnTo>
                    <a:lnTo>
                      <a:pt x="86" y="7"/>
                    </a:lnTo>
                    <a:lnTo>
                      <a:pt x="86" y="7"/>
                    </a:lnTo>
                    <a:lnTo>
                      <a:pt x="88" y="9"/>
                    </a:lnTo>
                    <a:lnTo>
                      <a:pt x="88" y="9"/>
                    </a:lnTo>
                    <a:lnTo>
                      <a:pt x="90" y="9"/>
                    </a:lnTo>
                    <a:lnTo>
                      <a:pt x="92" y="8"/>
                    </a:lnTo>
                    <a:lnTo>
                      <a:pt x="94" y="8"/>
                    </a:lnTo>
                    <a:lnTo>
                      <a:pt x="95" y="8"/>
                    </a:lnTo>
                    <a:lnTo>
                      <a:pt x="97" y="9"/>
                    </a:lnTo>
                    <a:lnTo>
                      <a:pt x="97" y="9"/>
                    </a:lnTo>
                    <a:lnTo>
                      <a:pt x="101" y="9"/>
                    </a:lnTo>
                    <a:lnTo>
                      <a:pt x="102" y="9"/>
                    </a:lnTo>
                    <a:lnTo>
                      <a:pt x="103" y="9"/>
                    </a:lnTo>
                    <a:lnTo>
                      <a:pt x="104" y="9"/>
                    </a:lnTo>
                    <a:lnTo>
                      <a:pt x="106" y="9"/>
                    </a:lnTo>
                    <a:lnTo>
                      <a:pt x="106" y="9"/>
                    </a:lnTo>
                    <a:lnTo>
                      <a:pt x="106" y="10"/>
                    </a:lnTo>
                    <a:lnTo>
                      <a:pt x="106" y="11"/>
                    </a:lnTo>
                    <a:lnTo>
                      <a:pt x="106" y="12"/>
                    </a:lnTo>
                    <a:lnTo>
                      <a:pt x="109" y="13"/>
                    </a:lnTo>
                    <a:lnTo>
                      <a:pt x="111" y="14"/>
                    </a:lnTo>
                    <a:lnTo>
                      <a:pt x="111" y="15"/>
                    </a:lnTo>
                    <a:lnTo>
                      <a:pt x="112" y="17"/>
                    </a:lnTo>
                    <a:lnTo>
                      <a:pt x="113" y="17"/>
                    </a:lnTo>
                    <a:lnTo>
                      <a:pt x="113" y="18"/>
                    </a:lnTo>
                    <a:lnTo>
                      <a:pt x="114" y="18"/>
                    </a:lnTo>
                    <a:lnTo>
                      <a:pt x="118" y="19"/>
                    </a:lnTo>
                    <a:lnTo>
                      <a:pt x="119" y="19"/>
                    </a:lnTo>
                    <a:lnTo>
                      <a:pt x="120" y="20"/>
                    </a:lnTo>
                    <a:lnTo>
                      <a:pt x="122" y="21"/>
                    </a:lnTo>
                    <a:lnTo>
                      <a:pt x="123" y="22"/>
                    </a:lnTo>
                    <a:lnTo>
                      <a:pt x="124" y="22"/>
                    </a:lnTo>
                    <a:lnTo>
                      <a:pt x="127" y="22"/>
                    </a:lnTo>
                    <a:lnTo>
                      <a:pt x="128" y="23"/>
                    </a:lnTo>
                    <a:lnTo>
                      <a:pt x="128" y="23"/>
                    </a:lnTo>
                    <a:lnTo>
                      <a:pt x="128" y="23"/>
                    </a:lnTo>
                    <a:lnTo>
                      <a:pt x="129" y="24"/>
                    </a:lnTo>
                    <a:lnTo>
                      <a:pt x="129" y="24"/>
                    </a:lnTo>
                    <a:lnTo>
                      <a:pt x="135" y="24"/>
                    </a:lnTo>
                    <a:lnTo>
                      <a:pt x="135" y="24"/>
                    </a:lnTo>
                    <a:lnTo>
                      <a:pt x="136" y="25"/>
                    </a:lnTo>
                    <a:lnTo>
                      <a:pt x="136" y="26"/>
                    </a:lnTo>
                    <a:lnTo>
                      <a:pt x="141" y="26"/>
                    </a:lnTo>
                    <a:lnTo>
                      <a:pt x="144" y="27"/>
                    </a:lnTo>
                    <a:lnTo>
                      <a:pt x="145" y="29"/>
                    </a:lnTo>
                    <a:lnTo>
                      <a:pt x="146" y="31"/>
                    </a:lnTo>
                    <a:lnTo>
                      <a:pt x="148" y="33"/>
                    </a:lnTo>
                    <a:lnTo>
                      <a:pt x="150" y="38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45" name="Freeform 250">
                <a:extLst>
                  <a:ext uri="{FF2B5EF4-FFF2-40B4-BE49-F238E27FC236}">
                    <a16:creationId xmlns:a16="http://schemas.microsoft.com/office/drawing/2014/main" id="{1CDCA641-F345-0AF8-73A4-F5BB0397B1E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56301" y="2260607"/>
                <a:ext cx="774698" cy="746127"/>
              </a:xfrm>
              <a:custGeom>
                <a:avLst/>
                <a:gdLst>
                  <a:gd name="T0" fmla="*/ 471 w 488"/>
                  <a:gd name="T1" fmla="*/ 428 h 470"/>
                  <a:gd name="T2" fmla="*/ 476 w 488"/>
                  <a:gd name="T3" fmla="*/ 355 h 470"/>
                  <a:gd name="T4" fmla="*/ 472 w 488"/>
                  <a:gd name="T5" fmla="*/ 358 h 470"/>
                  <a:gd name="T6" fmla="*/ 425 w 488"/>
                  <a:gd name="T7" fmla="*/ 455 h 470"/>
                  <a:gd name="T8" fmla="*/ 460 w 488"/>
                  <a:gd name="T9" fmla="*/ 448 h 470"/>
                  <a:gd name="T10" fmla="*/ 435 w 488"/>
                  <a:gd name="T11" fmla="*/ 469 h 470"/>
                  <a:gd name="T12" fmla="*/ 372 w 488"/>
                  <a:gd name="T13" fmla="*/ 341 h 470"/>
                  <a:gd name="T14" fmla="*/ 407 w 488"/>
                  <a:gd name="T15" fmla="*/ 335 h 470"/>
                  <a:gd name="T16" fmla="*/ 397 w 488"/>
                  <a:gd name="T17" fmla="*/ 361 h 470"/>
                  <a:gd name="T18" fmla="*/ 386 w 488"/>
                  <a:gd name="T19" fmla="*/ 363 h 470"/>
                  <a:gd name="T20" fmla="*/ 397 w 488"/>
                  <a:gd name="T21" fmla="*/ 338 h 470"/>
                  <a:gd name="T22" fmla="*/ 392 w 488"/>
                  <a:gd name="T23" fmla="*/ 329 h 470"/>
                  <a:gd name="T24" fmla="*/ 421 w 488"/>
                  <a:gd name="T25" fmla="*/ 301 h 470"/>
                  <a:gd name="T26" fmla="*/ 266 w 488"/>
                  <a:gd name="T27" fmla="*/ 267 h 470"/>
                  <a:gd name="T28" fmla="*/ 261 w 488"/>
                  <a:gd name="T29" fmla="*/ 259 h 470"/>
                  <a:gd name="T30" fmla="*/ 320 w 488"/>
                  <a:gd name="T31" fmla="*/ 301 h 470"/>
                  <a:gd name="T32" fmla="*/ 322 w 488"/>
                  <a:gd name="T33" fmla="*/ 299 h 470"/>
                  <a:gd name="T34" fmla="*/ 307 w 488"/>
                  <a:gd name="T35" fmla="*/ 264 h 470"/>
                  <a:gd name="T36" fmla="*/ 315 w 488"/>
                  <a:gd name="T37" fmla="*/ 274 h 470"/>
                  <a:gd name="T38" fmla="*/ 340 w 488"/>
                  <a:gd name="T39" fmla="*/ 257 h 470"/>
                  <a:gd name="T40" fmla="*/ 365 w 488"/>
                  <a:gd name="T41" fmla="*/ 229 h 470"/>
                  <a:gd name="T42" fmla="*/ 365 w 488"/>
                  <a:gd name="T43" fmla="*/ 233 h 470"/>
                  <a:gd name="T44" fmla="*/ 125 w 488"/>
                  <a:gd name="T45" fmla="*/ 212 h 470"/>
                  <a:gd name="T46" fmla="*/ 218 w 488"/>
                  <a:gd name="T47" fmla="*/ 210 h 470"/>
                  <a:gd name="T48" fmla="*/ 144 w 488"/>
                  <a:gd name="T49" fmla="*/ 251 h 470"/>
                  <a:gd name="T50" fmla="*/ 135 w 488"/>
                  <a:gd name="T51" fmla="*/ 247 h 470"/>
                  <a:gd name="T52" fmla="*/ 124 w 488"/>
                  <a:gd name="T53" fmla="*/ 229 h 470"/>
                  <a:gd name="T54" fmla="*/ 129 w 488"/>
                  <a:gd name="T55" fmla="*/ 213 h 470"/>
                  <a:gd name="T56" fmla="*/ 135 w 488"/>
                  <a:gd name="T57" fmla="*/ 222 h 470"/>
                  <a:gd name="T58" fmla="*/ 146 w 488"/>
                  <a:gd name="T59" fmla="*/ 228 h 470"/>
                  <a:gd name="T60" fmla="*/ 133 w 488"/>
                  <a:gd name="T61" fmla="*/ 202 h 470"/>
                  <a:gd name="T62" fmla="*/ 292 w 488"/>
                  <a:gd name="T63" fmla="*/ 217 h 470"/>
                  <a:gd name="T64" fmla="*/ 280 w 488"/>
                  <a:gd name="T65" fmla="*/ 185 h 470"/>
                  <a:gd name="T66" fmla="*/ 299 w 488"/>
                  <a:gd name="T67" fmla="*/ 206 h 470"/>
                  <a:gd name="T68" fmla="*/ 158 w 488"/>
                  <a:gd name="T69" fmla="*/ 152 h 470"/>
                  <a:gd name="T70" fmla="*/ 91 w 488"/>
                  <a:gd name="T71" fmla="*/ 185 h 470"/>
                  <a:gd name="T72" fmla="*/ 96 w 488"/>
                  <a:gd name="T73" fmla="*/ 176 h 470"/>
                  <a:gd name="T74" fmla="*/ 101 w 488"/>
                  <a:gd name="T75" fmla="*/ 159 h 470"/>
                  <a:gd name="T76" fmla="*/ 111 w 488"/>
                  <a:gd name="T77" fmla="*/ 138 h 470"/>
                  <a:gd name="T78" fmla="*/ 131 w 488"/>
                  <a:gd name="T79" fmla="*/ 181 h 470"/>
                  <a:gd name="T80" fmla="*/ 113 w 488"/>
                  <a:gd name="T81" fmla="*/ 208 h 470"/>
                  <a:gd name="T82" fmla="*/ 85 w 488"/>
                  <a:gd name="T83" fmla="*/ 181 h 470"/>
                  <a:gd name="T84" fmla="*/ 244 w 488"/>
                  <a:gd name="T85" fmla="*/ 169 h 470"/>
                  <a:gd name="T86" fmla="*/ 241 w 488"/>
                  <a:gd name="T87" fmla="*/ 163 h 470"/>
                  <a:gd name="T88" fmla="*/ 204 w 488"/>
                  <a:gd name="T89" fmla="*/ 118 h 470"/>
                  <a:gd name="T90" fmla="*/ 232 w 488"/>
                  <a:gd name="T91" fmla="*/ 127 h 470"/>
                  <a:gd name="T92" fmla="*/ 71 w 488"/>
                  <a:gd name="T93" fmla="*/ 31 h 470"/>
                  <a:gd name="T94" fmla="*/ 65 w 488"/>
                  <a:gd name="T95" fmla="*/ 26 h 470"/>
                  <a:gd name="T96" fmla="*/ 87 w 488"/>
                  <a:gd name="T97" fmla="*/ 18 h 470"/>
                  <a:gd name="T98" fmla="*/ 118 w 488"/>
                  <a:gd name="T99" fmla="*/ 23 h 470"/>
                  <a:gd name="T100" fmla="*/ 136 w 488"/>
                  <a:gd name="T101" fmla="*/ 1 h 470"/>
                  <a:gd name="T102" fmla="*/ 180 w 488"/>
                  <a:gd name="T103" fmla="*/ 36 h 470"/>
                  <a:gd name="T104" fmla="*/ 171 w 488"/>
                  <a:gd name="T105" fmla="*/ 68 h 470"/>
                  <a:gd name="T106" fmla="*/ 167 w 488"/>
                  <a:gd name="T107" fmla="*/ 58 h 470"/>
                  <a:gd name="T108" fmla="*/ 173 w 488"/>
                  <a:gd name="T109" fmla="*/ 31 h 470"/>
                  <a:gd name="T110" fmla="*/ 148 w 488"/>
                  <a:gd name="T111" fmla="*/ 5 h 470"/>
                  <a:gd name="T112" fmla="*/ 22 w 488"/>
                  <a:gd name="T113" fmla="*/ 110 h 470"/>
                  <a:gd name="T114" fmla="*/ 269 w 488"/>
                  <a:gd name="T115" fmla="*/ 359 h 470"/>
                  <a:gd name="T116" fmla="*/ 122 w 488"/>
                  <a:gd name="T117" fmla="*/ 204 h 470"/>
                  <a:gd name="T118" fmla="*/ 24 w 488"/>
                  <a:gd name="T119" fmla="*/ 92 h 470"/>
                  <a:gd name="T120" fmla="*/ 167 w 488"/>
                  <a:gd name="T121" fmla="*/ 36 h 470"/>
                  <a:gd name="T122" fmla="*/ 123 w 488"/>
                  <a:gd name="T123" fmla="*/ 25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88" h="470">
                    <a:moveTo>
                      <a:pt x="470" y="428"/>
                    </a:moveTo>
                    <a:lnTo>
                      <a:pt x="468" y="430"/>
                    </a:lnTo>
                    <a:lnTo>
                      <a:pt x="467" y="431"/>
                    </a:lnTo>
                    <a:lnTo>
                      <a:pt x="466" y="431"/>
                    </a:lnTo>
                    <a:lnTo>
                      <a:pt x="466" y="430"/>
                    </a:lnTo>
                    <a:lnTo>
                      <a:pt x="466" y="428"/>
                    </a:lnTo>
                    <a:lnTo>
                      <a:pt x="466" y="427"/>
                    </a:lnTo>
                    <a:lnTo>
                      <a:pt x="465" y="426"/>
                    </a:lnTo>
                    <a:lnTo>
                      <a:pt x="464" y="424"/>
                    </a:lnTo>
                    <a:lnTo>
                      <a:pt x="465" y="423"/>
                    </a:lnTo>
                    <a:lnTo>
                      <a:pt x="467" y="423"/>
                    </a:lnTo>
                    <a:lnTo>
                      <a:pt x="469" y="422"/>
                    </a:lnTo>
                    <a:lnTo>
                      <a:pt x="469" y="421"/>
                    </a:lnTo>
                    <a:lnTo>
                      <a:pt x="471" y="420"/>
                    </a:lnTo>
                    <a:lnTo>
                      <a:pt x="472" y="420"/>
                    </a:lnTo>
                    <a:lnTo>
                      <a:pt x="473" y="422"/>
                    </a:lnTo>
                    <a:lnTo>
                      <a:pt x="473" y="422"/>
                    </a:lnTo>
                    <a:lnTo>
                      <a:pt x="474" y="422"/>
                    </a:lnTo>
                    <a:lnTo>
                      <a:pt x="476" y="423"/>
                    </a:lnTo>
                    <a:lnTo>
                      <a:pt x="477" y="424"/>
                    </a:lnTo>
                    <a:lnTo>
                      <a:pt x="476" y="426"/>
                    </a:lnTo>
                    <a:lnTo>
                      <a:pt x="475" y="427"/>
                    </a:lnTo>
                    <a:lnTo>
                      <a:pt x="473" y="427"/>
                    </a:lnTo>
                    <a:lnTo>
                      <a:pt x="471" y="428"/>
                    </a:lnTo>
                    <a:lnTo>
                      <a:pt x="470" y="428"/>
                    </a:lnTo>
                    <a:close/>
                    <a:moveTo>
                      <a:pt x="460" y="358"/>
                    </a:moveTo>
                    <a:lnTo>
                      <a:pt x="459" y="358"/>
                    </a:lnTo>
                    <a:lnTo>
                      <a:pt x="458" y="357"/>
                    </a:lnTo>
                    <a:lnTo>
                      <a:pt x="459" y="356"/>
                    </a:lnTo>
                    <a:lnTo>
                      <a:pt x="460" y="356"/>
                    </a:lnTo>
                    <a:lnTo>
                      <a:pt x="460" y="355"/>
                    </a:lnTo>
                    <a:lnTo>
                      <a:pt x="460" y="354"/>
                    </a:lnTo>
                    <a:lnTo>
                      <a:pt x="460" y="353"/>
                    </a:lnTo>
                    <a:lnTo>
                      <a:pt x="460" y="352"/>
                    </a:lnTo>
                    <a:lnTo>
                      <a:pt x="460" y="351"/>
                    </a:lnTo>
                    <a:lnTo>
                      <a:pt x="462" y="352"/>
                    </a:lnTo>
                    <a:lnTo>
                      <a:pt x="463" y="352"/>
                    </a:lnTo>
                    <a:lnTo>
                      <a:pt x="464" y="353"/>
                    </a:lnTo>
                    <a:lnTo>
                      <a:pt x="464" y="352"/>
                    </a:lnTo>
                    <a:lnTo>
                      <a:pt x="464" y="352"/>
                    </a:lnTo>
                    <a:lnTo>
                      <a:pt x="465" y="352"/>
                    </a:lnTo>
                    <a:lnTo>
                      <a:pt x="467" y="352"/>
                    </a:lnTo>
                    <a:lnTo>
                      <a:pt x="469" y="353"/>
                    </a:lnTo>
                    <a:lnTo>
                      <a:pt x="473" y="356"/>
                    </a:lnTo>
                    <a:lnTo>
                      <a:pt x="474" y="356"/>
                    </a:lnTo>
                    <a:lnTo>
                      <a:pt x="474" y="355"/>
                    </a:lnTo>
                    <a:lnTo>
                      <a:pt x="473" y="354"/>
                    </a:lnTo>
                    <a:lnTo>
                      <a:pt x="476" y="355"/>
                    </a:lnTo>
                    <a:lnTo>
                      <a:pt x="477" y="356"/>
                    </a:lnTo>
                    <a:lnTo>
                      <a:pt x="478" y="355"/>
                    </a:lnTo>
                    <a:lnTo>
                      <a:pt x="479" y="356"/>
                    </a:lnTo>
                    <a:lnTo>
                      <a:pt x="480" y="356"/>
                    </a:lnTo>
                    <a:lnTo>
                      <a:pt x="482" y="356"/>
                    </a:lnTo>
                    <a:lnTo>
                      <a:pt x="483" y="356"/>
                    </a:lnTo>
                    <a:lnTo>
                      <a:pt x="484" y="357"/>
                    </a:lnTo>
                    <a:lnTo>
                      <a:pt x="485" y="358"/>
                    </a:lnTo>
                    <a:lnTo>
                      <a:pt x="486" y="359"/>
                    </a:lnTo>
                    <a:lnTo>
                      <a:pt x="487" y="359"/>
                    </a:lnTo>
                    <a:lnTo>
                      <a:pt x="488" y="361"/>
                    </a:lnTo>
                    <a:lnTo>
                      <a:pt x="488" y="362"/>
                    </a:lnTo>
                    <a:lnTo>
                      <a:pt x="487" y="363"/>
                    </a:lnTo>
                    <a:lnTo>
                      <a:pt x="486" y="364"/>
                    </a:lnTo>
                    <a:lnTo>
                      <a:pt x="485" y="364"/>
                    </a:lnTo>
                    <a:lnTo>
                      <a:pt x="482" y="361"/>
                    </a:lnTo>
                    <a:lnTo>
                      <a:pt x="480" y="359"/>
                    </a:lnTo>
                    <a:lnTo>
                      <a:pt x="478" y="358"/>
                    </a:lnTo>
                    <a:lnTo>
                      <a:pt x="478" y="358"/>
                    </a:lnTo>
                    <a:lnTo>
                      <a:pt x="476" y="358"/>
                    </a:lnTo>
                    <a:lnTo>
                      <a:pt x="475" y="358"/>
                    </a:lnTo>
                    <a:lnTo>
                      <a:pt x="473" y="359"/>
                    </a:lnTo>
                    <a:lnTo>
                      <a:pt x="473" y="358"/>
                    </a:lnTo>
                    <a:lnTo>
                      <a:pt x="472" y="358"/>
                    </a:lnTo>
                    <a:lnTo>
                      <a:pt x="471" y="357"/>
                    </a:lnTo>
                    <a:lnTo>
                      <a:pt x="469" y="358"/>
                    </a:lnTo>
                    <a:lnTo>
                      <a:pt x="467" y="360"/>
                    </a:lnTo>
                    <a:lnTo>
                      <a:pt x="464" y="360"/>
                    </a:lnTo>
                    <a:lnTo>
                      <a:pt x="464" y="359"/>
                    </a:lnTo>
                    <a:lnTo>
                      <a:pt x="463" y="359"/>
                    </a:lnTo>
                    <a:lnTo>
                      <a:pt x="460" y="358"/>
                    </a:lnTo>
                    <a:close/>
                    <a:moveTo>
                      <a:pt x="437" y="341"/>
                    </a:moveTo>
                    <a:lnTo>
                      <a:pt x="436" y="341"/>
                    </a:lnTo>
                    <a:lnTo>
                      <a:pt x="434" y="340"/>
                    </a:lnTo>
                    <a:lnTo>
                      <a:pt x="432" y="339"/>
                    </a:lnTo>
                    <a:lnTo>
                      <a:pt x="430" y="339"/>
                    </a:lnTo>
                    <a:lnTo>
                      <a:pt x="430" y="339"/>
                    </a:lnTo>
                    <a:lnTo>
                      <a:pt x="432" y="339"/>
                    </a:lnTo>
                    <a:lnTo>
                      <a:pt x="433" y="339"/>
                    </a:lnTo>
                    <a:lnTo>
                      <a:pt x="434" y="339"/>
                    </a:lnTo>
                    <a:lnTo>
                      <a:pt x="436" y="339"/>
                    </a:lnTo>
                    <a:lnTo>
                      <a:pt x="437" y="341"/>
                    </a:lnTo>
                    <a:close/>
                    <a:moveTo>
                      <a:pt x="424" y="458"/>
                    </a:moveTo>
                    <a:lnTo>
                      <a:pt x="424" y="457"/>
                    </a:lnTo>
                    <a:lnTo>
                      <a:pt x="423" y="456"/>
                    </a:lnTo>
                    <a:lnTo>
                      <a:pt x="422" y="455"/>
                    </a:lnTo>
                    <a:lnTo>
                      <a:pt x="422" y="454"/>
                    </a:lnTo>
                    <a:lnTo>
                      <a:pt x="425" y="455"/>
                    </a:lnTo>
                    <a:lnTo>
                      <a:pt x="426" y="455"/>
                    </a:lnTo>
                    <a:lnTo>
                      <a:pt x="428" y="454"/>
                    </a:lnTo>
                    <a:lnTo>
                      <a:pt x="429" y="453"/>
                    </a:lnTo>
                    <a:lnTo>
                      <a:pt x="430" y="453"/>
                    </a:lnTo>
                    <a:lnTo>
                      <a:pt x="431" y="452"/>
                    </a:lnTo>
                    <a:lnTo>
                      <a:pt x="433" y="450"/>
                    </a:lnTo>
                    <a:lnTo>
                      <a:pt x="434" y="449"/>
                    </a:lnTo>
                    <a:lnTo>
                      <a:pt x="435" y="449"/>
                    </a:lnTo>
                    <a:lnTo>
                      <a:pt x="437" y="448"/>
                    </a:lnTo>
                    <a:lnTo>
                      <a:pt x="438" y="448"/>
                    </a:lnTo>
                    <a:lnTo>
                      <a:pt x="439" y="448"/>
                    </a:lnTo>
                    <a:lnTo>
                      <a:pt x="440" y="448"/>
                    </a:lnTo>
                    <a:lnTo>
                      <a:pt x="441" y="447"/>
                    </a:lnTo>
                    <a:lnTo>
                      <a:pt x="442" y="445"/>
                    </a:lnTo>
                    <a:lnTo>
                      <a:pt x="443" y="445"/>
                    </a:lnTo>
                    <a:lnTo>
                      <a:pt x="443" y="447"/>
                    </a:lnTo>
                    <a:lnTo>
                      <a:pt x="444" y="449"/>
                    </a:lnTo>
                    <a:lnTo>
                      <a:pt x="446" y="450"/>
                    </a:lnTo>
                    <a:lnTo>
                      <a:pt x="447" y="451"/>
                    </a:lnTo>
                    <a:lnTo>
                      <a:pt x="452" y="453"/>
                    </a:lnTo>
                    <a:lnTo>
                      <a:pt x="454" y="452"/>
                    </a:lnTo>
                    <a:lnTo>
                      <a:pt x="455" y="451"/>
                    </a:lnTo>
                    <a:lnTo>
                      <a:pt x="459" y="450"/>
                    </a:lnTo>
                    <a:lnTo>
                      <a:pt x="460" y="448"/>
                    </a:lnTo>
                    <a:lnTo>
                      <a:pt x="462" y="444"/>
                    </a:lnTo>
                    <a:lnTo>
                      <a:pt x="465" y="439"/>
                    </a:lnTo>
                    <a:lnTo>
                      <a:pt x="466" y="438"/>
                    </a:lnTo>
                    <a:lnTo>
                      <a:pt x="468" y="437"/>
                    </a:lnTo>
                    <a:lnTo>
                      <a:pt x="469" y="437"/>
                    </a:lnTo>
                    <a:lnTo>
                      <a:pt x="470" y="439"/>
                    </a:lnTo>
                    <a:lnTo>
                      <a:pt x="469" y="440"/>
                    </a:lnTo>
                    <a:lnTo>
                      <a:pt x="469" y="449"/>
                    </a:lnTo>
                    <a:lnTo>
                      <a:pt x="468" y="451"/>
                    </a:lnTo>
                    <a:lnTo>
                      <a:pt x="463" y="457"/>
                    </a:lnTo>
                    <a:lnTo>
                      <a:pt x="461" y="463"/>
                    </a:lnTo>
                    <a:lnTo>
                      <a:pt x="460" y="464"/>
                    </a:lnTo>
                    <a:lnTo>
                      <a:pt x="454" y="466"/>
                    </a:lnTo>
                    <a:lnTo>
                      <a:pt x="451" y="466"/>
                    </a:lnTo>
                    <a:lnTo>
                      <a:pt x="450" y="466"/>
                    </a:lnTo>
                    <a:lnTo>
                      <a:pt x="449" y="466"/>
                    </a:lnTo>
                    <a:lnTo>
                      <a:pt x="448" y="467"/>
                    </a:lnTo>
                    <a:lnTo>
                      <a:pt x="447" y="467"/>
                    </a:lnTo>
                    <a:lnTo>
                      <a:pt x="448" y="466"/>
                    </a:lnTo>
                    <a:lnTo>
                      <a:pt x="447" y="466"/>
                    </a:lnTo>
                    <a:lnTo>
                      <a:pt x="446" y="466"/>
                    </a:lnTo>
                    <a:lnTo>
                      <a:pt x="442" y="468"/>
                    </a:lnTo>
                    <a:lnTo>
                      <a:pt x="439" y="467"/>
                    </a:lnTo>
                    <a:lnTo>
                      <a:pt x="435" y="469"/>
                    </a:lnTo>
                    <a:lnTo>
                      <a:pt x="432" y="467"/>
                    </a:lnTo>
                    <a:lnTo>
                      <a:pt x="427" y="467"/>
                    </a:lnTo>
                    <a:lnTo>
                      <a:pt x="426" y="467"/>
                    </a:lnTo>
                    <a:lnTo>
                      <a:pt x="425" y="468"/>
                    </a:lnTo>
                    <a:lnTo>
                      <a:pt x="425" y="468"/>
                    </a:lnTo>
                    <a:lnTo>
                      <a:pt x="425" y="469"/>
                    </a:lnTo>
                    <a:lnTo>
                      <a:pt x="424" y="470"/>
                    </a:lnTo>
                    <a:lnTo>
                      <a:pt x="423" y="469"/>
                    </a:lnTo>
                    <a:lnTo>
                      <a:pt x="422" y="468"/>
                    </a:lnTo>
                    <a:lnTo>
                      <a:pt x="421" y="467"/>
                    </a:lnTo>
                    <a:lnTo>
                      <a:pt x="421" y="466"/>
                    </a:lnTo>
                    <a:lnTo>
                      <a:pt x="421" y="464"/>
                    </a:lnTo>
                    <a:lnTo>
                      <a:pt x="421" y="462"/>
                    </a:lnTo>
                    <a:lnTo>
                      <a:pt x="420" y="462"/>
                    </a:lnTo>
                    <a:lnTo>
                      <a:pt x="421" y="461"/>
                    </a:lnTo>
                    <a:lnTo>
                      <a:pt x="422" y="461"/>
                    </a:lnTo>
                    <a:lnTo>
                      <a:pt x="424" y="460"/>
                    </a:lnTo>
                    <a:lnTo>
                      <a:pt x="424" y="458"/>
                    </a:lnTo>
                    <a:close/>
                    <a:moveTo>
                      <a:pt x="378" y="335"/>
                    </a:moveTo>
                    <a:lnTo>
                      <a:pt x="378" y="336"/>
                    </a:lnTo>
                    <a:lnTo>
                      <a:pt x="376" y="339"/>
                    </a:lnTo>
                    <a:lnTo>
                      <a:pt x="373" y="343"/>
                    </a:lnTo>
                    <a:lnTo>
                      <a:pt x="371" y="344"/>
                    </a:lnTo>
                    <a:lnTo>
                      <a:pt x="372" y="341"/>
                    </a:lnTo>
                    <a:lnTo>
                      <a:pt x="374" y="339"/>
                    </a:lnTo>
                    <a:lnTo>
                      <a:pt x="377" y="337"/>
                    </a:lnTo>
                    <a:lnTo>
                      <a:pt x="378" y="335"/>
                    </a:lnTo>
                    <a:close/>
                    <a:moveTo>
                      <a:pt x="399" y="335"/>
                    </a:moveTo>
                    <a:lnTo>
                      <a:pt x="399" y="335"/>
                    </a:lnTo>
                    <a:lnTo>
                      <a:pt x="398" y="333"/>
                    </a:lnTo>
                    <a:lnTo>
                      <a:pt x="400" y="334"/>
                    </a:lnTo>
                    <a:lnTo>
                      <a:pt x="400" y="335"/>
                    </a:lnTo>
                    <a:lnTo>
                      <a:pt x="401" y="334"/>
                    </a:lnTo>
                    <a:lnTo>
                      <a:pt x="401" y="333"/>
                    </a:lnTo>
                    <a:lnTo>
                      <a:pt x="402" y="332"/>
                    </a:lnTo>
                    <a:lnTo>
                      <a:pt x="403" y="333"/>
                    </a:lnTo>
                    <a:lnTo>
                      <a:pt x="403" y="332"/>
                    </a:lnTo>
                    <a:lnTo>
                      <a:pt x="403" y="332"/>
                    </a:lnTo>
                    <a:lnTo>
                      <a:pt x="403" y="331"/>
                    </a:lnTo>
                    <a:lnTo>
                      <a:pt x="403" y="331"/>
                    </a:lnTo>
                    <a:lnTo>
                      <a:pt x="402" y="330"/>
                    </a:lnTo>
                    <a:lnTo>
                      <a:pt x="406" y="330"/>
                    </a:lnTo>
                    <a:lnTo>
                      <a:pt x="407" y="330"/>
                    </a:lnTo>
                    <a:lnTo>
                      <a:pt x="409" y="330"/>
                    </a:lnTo>
                    <a:lnTo>
                      <a:pt x="409" y="330"/>
                    </a:lnTo>
                    <a:lnTo>
                      <a:pt x="410" y="330"/>
                    </a:lnTo>
                    <a:lnTo>
                      <a:pt x="408" y="334"/>
                    </a:lnTo>
                    <a:lnTo>
                      <a:pt x="407" y="335"/>
                    </a:lnTo>
                    <a:lnTo>
                      <a:pt x="407" y="334"/>
                    </a:lnTo>
                    <a:lnTo>
                      <a:pt x="407" y="333"/>
                    </a:lnTo>
                    <a:lnTo>
                      <a:pt x="407" y="332"/>
                    </a:lnTo>
                    <a:lnTo>
                      <a:pt x="406" y="332"/>
                    </a:lnTo>
                    <a:lnTo>
                      <a:pt x="406" y="333"/>
                    </a:lnTo>
                    <a:lnTo>
                      <a:pt x="407" y="335"/>
                    </a:lnTo>
                    <a:lnTo>
                      <a:pt x="407" y="335"/>
                    </a:lnTo>
                    <a:lnTo>
                      <a:pt x="408" y="335"/>
                    </a:lnTo>
                    <a:lnTo>
                      <a:pt x="409" y="335"/>
                    </a:lnTo>
                    <a:lnTo>
                      <a:pt x="409" y="341"/>
                    </a:lnTo>
                    <a:lnTo>
                      <a:pt x="410" y="343"/>
                    </a:lnTo>
                    <a:lnTo>
                      <a:pt x="411" y="344"/>
                    </a:lnTo>
                    <a:lnTo>
                      <a:pt x="410" y="344"/>
                    </a:lnTo>
                    <a:lnTo>
                      <a:pt x="409" y="346"/>
                    </a:lnTo>
                    <a:lnTo>
                      <a:pt x="409" y="348"/>
                    </a:lnTo>
                    <a:lnTo>
                      <a:pt x="408" y="349"/>
                    </a:lnTo>
                    <a:lnTo>
                      <a:pt x="407" y="350"/>
                    </a:lnTo>
                    <a:lnTo>
                      <a:pt x="407" y="351"/>
                    </a:lnTo>
                    <a:lnTo>
                      <a:pt x="406" y="352"/>
                    </a:lnTo>
                    <a:lnTo>
                      <a:pt x="405" y="352"/>
                    </a:lnTo>
                    <a:lnTo>
                      <a:pt x="404" y="353"/>
                    </a:lnTo>
                    <a:lnTo>
                      <a:pt x="402" y="357"/>
                    </a:lnTo>
                    <a:lnTo>
                      <a:pt x="398" y="361"/>
                    </a:lnTo>
                    <a:lnTo>
                      <a:pt x="397" y="361"/>
                    </a:lnTo>
                    <a:lnTo>
                      <a:pt x="396" y="361"/>
                    </a:lnTo>
                    <a:lnTo>
                      <a:pt x="392" y="363"/>
                    </a:lnTo>
                    <a:lnTo>
                      <a:pt x="390" y="363"/>
                    </a:lnTo>
                    <a:lnTo>
                      <a:pt x="389" y="365"/>
                    </a:lnTo>
                    <a:lnTo>
                      <a:pt x="387" y="367"/>
                    </a:lnTo>
                    <a:lnTo>
                      <a:pt x="387" y="368"/>
                    </a:lnTo>
                    <a:lnTo>
                      <a:pt x="385" y="370"/>
                    </a:lnTo>
                    <a:lnTo>
                      <a:pt x="384" y="370"/>
                    </a:lnTo>
                    <a:lnTo>
                      <a:pt x="382" y="370"/>
                    </a:lnTo>
                    <a:lnTo>
                      <a:pt x="381" y="370"/>
                    </a:lnTo>
                    <a:lnTo>
                      <a:pt x="379" y="373"/>
                    </a:lnTo>
                    <a:lnTo>
                      <a:pt x="379" y="372"/>
                    </a:lnTo>
                    <a:lnTo>
                      <a:pt x="379" y="370"/>
                    </a:lnTo>
                    <a:lnTo>
                      <a:pt x="379" y="369"/>
                    </a:lnTo>
                    <a:lnTo>
                      <a:pt x="380" y="369"/>
                    </a:lnTo>
                    <a:lnTo>
                      <a:pt x="383" y="369"/>
                    </a:lnTo>
                    <a:lnTo>
                      <a:pt x="384" y="369"/>
                    </a:lnTo>
                    <a:lnTo>
                      <a:pt x="386" y="366"/>
                    </a:lnTo>
                    <a:lnTo>
                      <a:pt x="385" y="365"/>
                    </a:lnTo>
                    <a:lnTo>
                      <a:pt x="385" y="365"/>
                    </a:lnTo>
                    <a:lnTo>
                      <a:pt x="386" y="364"/>
                    </a:lnTo>
                    <a:lnTo>
                      <a:pt x="387" y="364"/>
                    </a:lnTo>
                    <a:lnTo>
                      <a:pt x="386" y="364"/>
                    </a:lnTo>
                    <a:lnTo>
                      <a:pt x="386" y="363"/>
                    </a:lnTo>
                    <a:lnTo>
                      <a:pt x="387" y="362"/>
                    </a:lnTo>
                    <a:lnTo>
                      <a:pt x="390" y="361"/>
                    </a:lnTo>
                    <a:lnTo>
                      <a:pt x="391" y="361"/>
                    </a:lnTo>
                    <a:lnTo>
                      <a:pt x="392" y="360"/>
                    </a:lnTo>
                    <a:lnTo>
                      <a:pt x="393" y="359"/>
                    </a:lnTo>
                    <a:lnTo>
                      <a:pt x="393" y="358"/>
                    </a:lnTo>
                    <a:lnTo>
                      <a:pt x="393" y="356"/>
                    </a:lnTo>
                    <a:lnTo>
                      <a:pt x="393" y="356"/>
                    </a:lnTo>
                    <a:lnTo>
                      <a:pt x="394" y="356"/>
                    </a:lnTo>
                    <a:lnTo>
                      <a:pt x="396" y="355"/>
                    </a:lnTo>
                    <a:lnTo>
                      <a:pt x="398" y="355"/>
                    </a:lnTo>
                    <a:lnTo>
                      <a:pt x="399" y="353"/>
                    </a:lnTo>
                    <a:lnTo>
                      <a:pt x="399" y="352"/>
                    </a:lnTo>
                    <a:lnTo>
                      <a:pt x="399" y="351"/>
                    </a:lnTo>
                    <a:lnTo>
                      <a:pt x="401" y="351"/>
                    </a:lnTo>
                    <a:lnTo>
                      <a:pt x="403" y="350"/>
                    </a:lnTo>
                    <a:lnTo>
                      <a:pt x="405" y="349"/>
                    </a:lnTo>
                    <a:lnTo>
                      <a:pt x="407" y="348"/>
                    </a:lnTo>
                    <a:lnTo>
                      <a:pt x="408" y="345"/>
                    </a:lnTo>
                    <a:lnTo>
                      <a:pt x="407" y="342"/>
                    </a:lnTo>
                    <a:lnTo>
                      <a:pt x="405" y="340"/>
                    </a:lnTo>
                    <a:lnTo>
                      <a:pt x="400" y="340"/>
                    </a:lnTo>
                    <a:lnTo>
                      <a:pt x="398" y="339"/>
                    </a:lnTo>
                    <a:lnTo>
                      <a:pt x="397" y="338"/>
                    </a:lnTo>
                    <a:lnTo>
                      <a:pt x="398" y="336"/>
                    </a:lnTo>
                    <a:lnTo>
                      <a:pt x="399" y="335"/>
                    </a:lnTo>
                    <a:lnTo>
                      <a:pt x="399" y="335"/>
                    </a:lnTo>
                    <a:close/>
                    <a:moveTo>
                      <a:pt x="378" y="330"/>
                    </a:moveTo>
                    <a:lnTo>
                      <a:pt x="373" y="322"/>
                    </a:lnTo>
                    <a:lnTo>
                      <a:pt x="374" y="322"/>
                    </a:lnTo>
                    <a:lnTo>
                      <a:pt x="374" y="321"/>
                    </a:lnTo>
                    <a:lnTo>
                      <a:pt x="375" y="321"/>
                    </a:lnTo>
                    <a:lnTo>
                      <a:pt x="377" y="321"/>
                    </a:lnTo>
                    <a:lnTo>
                      <a:pt x="377" y="321"/>
                    </a:lnTo>
                    <a:lnTo>
                      <a:pt x="380" y="322"/>
                    </a:lnTo>
                    <a:lnTo>
                      <a:pt x="380" y="323"/>
                    </a:lnTo>
                    <a:lnTo>
                      <a:pt x="381" y="323"/>
                    </a:lnTo>
                    <a:lnTo>
                      <a:pt x="382" y="323"/>
                    </a:lnTo>
                    <a:lnTo>
                      <a:pt x="385" y="325"/>
                    </a:lnTo>
                    <a:lnTo>
                      <a:pt x="385" y="326"/>
                    </a:lnTo>
                    <a:lnTo>
                      <a:pt x="385" y="327"/>
                    </a:lnTo>
                    <a:lnTo>
                      <a:pt x="386" y="327"/>
                    </a:lnTo>
                    <a:lnTo>
                      <a:pt x="386" y="327"/>
                    </a:lnTo>
                    <a:lnTo>
                      <a:pt x="387" y="329"/>
                    </a:lnTo>
                    <a:lnTo>
                      <a:pt x="388" y="329"/>
                    </a:lnTo>
                    <a:lnTo>
                      <a:pt x="391" y="329"/>
                    </a:lnTo>
                    <a:lnTo>
                      <a:pt x="392" y="330"/>
                    </a:lnTo>
                    <a:lnTo>
                      <a:pt x="392" y="329"/>
                    </a:lnTo>
                    <a:lnTo>
                      <a:pt x="394" y="329"/>
                    </a:lnTo>
                    <a:lnTo>
                      <a:pt x="398" y="330"/>
                    </a:lnTo>
                    <a:lnTo>
                      <a:pt x="392" y="335"/>
                    </a:lnTo>
                    <a:lnTo>
                      <a:pt x="392" y="335"/>
                    </a:lnTo>
                    <a:lnTo>
                      <a:pt x="391" y="335"/>
                    </a:lnTo>
                    <a:lnTo>
                      <a:pt x="391" y="333"/>
                    </a:lnTo>
                    <a:lnTo>
                      <a:pt x="390" y="333"/>
                    </a:lnTo>
                    <a:lnTo>
                      <a:pt x="388" y="334"/>
                    </a:lnTo>
                    <a:lnTo>
                      <a:pt x="383" y="332"/>
                    </a:lnTo>
                    <a:lnTo>
                      <a:pt x="382" y="332"/>
                    </a:lnTo>
                    <a:lnTo>
                      <a:pt x="381" y="330"/>
                    </a:lnTo>
                    <a:lnTo>
                      <a:pt x="381" y="331"/>
                    </a:lnTo>
                    <a:lnTo>
                      <a:pt x="380" y="332"/>
                    </a:lnTo>
                    <a:lnTo>
                      <a:pt x="379" y="333"/>
                    </a:lnTo>
                    <a:lnTo>
                      <a:pt x="378" y="332"/>
                    </a:lnTo>
                    <a:lnTo>
                      <a:pt x="379" y="330"/>
                    </a:lnTo>
                    <a:lnTo>
                      <a:pt x="379" y="330"/>
                    </a:lnTo>
                    <a:lnTo>
                      <a:pt x="378" y="330"/>
                    </a:lnTo>
                    <a:close/>
                    <a:moveTo>
                      <a:pt x="423" y="302"/>
                    </a:moveTo>
                    <a:lnTo>
                      <a:pt x="416" y="304"/>
                    </a:lnTo>
                    <a:lnTo>
                      <a:pt x="413" y="303"/>
                    </a:lnTo>
                    <a:lnTo>
                      <a:pt x="412" y="301"/>
                    </a:lnTo>
                    <a:lnTo>
                      <a:pt x="417" y="301"/>
                    </a:lnTo>
                    <a:lnTo>
                      <a:pt x="421" y="301"/>
                    </a:lnTo>
                    <a:lnTo>
                      <a:pt x="423" y="301"/>
                    </a:lnTo>
                    <a:lnTo>
                      <a:pt x="423" y="302"/>
                    </a:lnTo>
                    <a:close/>
                    <a:moveTo>
                      <a:pt x="280" y="273"/>
                    </a:moveTo>
                    <a:lnTo>
                      <a:pt x="283" y="273"/>
                    </a:lnTo>
                    <a:lnTo>
                      <a:pt x="286" y="274"/>
                    </a:lnTo>
                    <a:lnTo>
                      <a:pt x="289" y="276"/>
                    </a:lnTo>
                    <a:lnTo>
                      <a:pt x="290" y="277"/>
                    </a:lnTo>
                    <a:lnTo>
                      <a:pt x="288" y="277"/>
                    </a:lnTo>
                    <a:lnTo>
                      <a:pt x="285" y="276"/>
                    </a:lnTo>
                    <a:lnTo>
                      <a:pt x="282" y="275"/>
                    </a:lnTo>
                    <a:lnTo>
                      <a:pt x="280" y="273"/>
                    </a:lnTo>
                    <a:close/>
                    <a:moveTo>
                      <a:pt x="271" y="267"/>
                    </a:moveTo>
                    <a:lnTo>
                      <a:pt x="272" y="269"/>
                    </a:lnTo>
                    <a:lnTo>
                      <a:pt x="274" y="271"/>
                    </a:lnTo>
                    <a:lnTo>
                      <a:pt x="280" y="273"/>
                    </a:lnTo>
                    <a:lnTo>
                      <a:pt x="279" y="275"/>
                    </a:lnTo>
                    <a:lnTo>
                      <a:pt x="277" y="274"/>
                    </a:lnTo>
                    <a:lnTo>
                      <a:pt x="275" y="273"/>
                    </a:lnTo>
                    <a:lnTo>
                      <a:pt x="271" y="273"/>
                    </a:lnTo>
                    <a:lnTo>
                      <a:pt x="269" y="272"/>
                    </a:lnTo>
                    <a:lnTo>
                      <a:pt x="270" y="270"/>
                    </a:lnTo>
                    <a:lnTo>
                      <a:pt x="268" y="269"/>
                    </a:lnTo>
                    <a:lnTo>
                      <a:pt x="267" y="268"/>
                    </a:lnTo>
                    <a:lnTo>
                      <a:pt x="266" y="267"/>
                    </a:lnTo>
                    <a:lnTo>
                      <a:pt x="265" y="268"/>
                    </a:lnTo>
                    <a:lnTo>
                      <a:pt x="263" y="265"/>
                    </a:lnTo>
                    <a:lnTo>
                      <a:pt x="260" y="263"/>
                    </a:lnTo>
                    <a:lnTo>
                      <a:pt x="257" y="262"/>
                    </a:lnTo>
                    <a:lnTo>
                      <a:pt x="254" y="263"/>
                    </a:lnTo>
                    <a:lnTo>
                      <a:pt x="254" y="262"/>
                    </a:lnTo>
                    <a:lnTo>
                      <a:pt x="255" y="261"/>
                    </a:lnTo>
                    <a:lnTo>
                      <a:pt x="256" y="261"/>
                    </a:lnTo>
                    <a:lnTo>
                      <a:pt x="256" y="260"/>
                    </a:lnTo>
                    <a:lnTo>
                      <a:pt x="255" y="260"/>
                    </a:lnTo>
                    <a:lnTo>
                      <a:pt x="254" y="259"/>
                    </a:lnTo>
                    <a:lnTo>
                      <a:pt x="254" y="258"/>
                    </a:lnTo>
                    <a:lnTo>
                      <a:pt x="254" y="257"/>
                    </a:lnTo>
                    <a:lnTo>
                      <a:pt x="254" y="256"/>
                    </a:lnTo>
                    <a:lnTo>
                      <a:pt x="255" y="256"/>
                    </a:lnTo>
                    <a:lnTo>
                      <a:pt x="256" y="256"/>
                    </a:lnTo>
                    <a:lnTo>
                      <a:pt x="256" y="255"/>
                    </a:lnTo>
                    <a:lnTo>
                      <a:pt x="257" y="255"/>
                    </a:lnTo>
                    <a:lnTo>
                      <a:pt x="258" y="255"/>
                    </a:lnTo>
                    <a:lnTo>
                      <a:pt x="258" y="256"/>
                    </a:lnTo>
                    <a:lnTo>
                      <a:pt x="258" y="257"/>
                    </a:lnTo>
                    <a:lnTo>
                      <a:pt x="259" y="258"/>
                    </a:lnTo>
                    <a:lnTo>
                      <a:pt x="260" y="259"/>
                    </a:lnTo>
                    <a:lnTo>
                      <a:pt x="261" y="259"/>
                    </a:lnTo>
                    <a:lnTo>
                      <a:pt x="263" y="259"/>
                    </a:lnTo>
                    <a:lnTo>
                      <a:pt x="263" y="260"/>
                    </a:lnTo>
                    <a:lnTo>
                      <a:pt x="262" y="260"/>
                    </a:lnTo>
                    <a:lnTo>
                      <a:pt x="267" y="264"/>
                    </a:lnTo>
                    <a:lnTo>
                      <a:pt x="270" y="267"/>
                    </a:lnTo>
                    <a:lnTo>
                      <a:pt x="271" y="267"/>
                    </a:lnTo>
                    <a:close/>
                    <a:moveTo>
                      <a:pt x="337" y="310"/>
                    </a:moveTo>
                    <a:lnTo>
                      <a:pt x="338" y="311"/>
                    </a:lnTo>
                    <a:lnTo>
                      <a:pt x="339" y="313"/>
                    </a:lnTo>
                    <a:lnTo>
                      <a:pt x="339" y="316"/>
                    </a:lnTo>
                    <a:lnTo>
                      <a:pt x="339" y="318"/>
                    </a:lnTo>
                    <a:lnTo>
                      <a:pt x="339" y="319"/>
                    </a:lnTo>
                    <a:lnTo>
                      <a:pt x="339" y="320"/>
                    </a:lnTo>
                    <a:lnTo>
                      <a:pt x="338" y="319"/>
                    </a:lnTo>
                    <a:lnTo>
                      <a:pt x="337" y="319"/>
                    </a:lnTo>
                    <a:lnTo>
                      <a:pt x="337" y="317"/>
                    </a:lnTo>
                    <a:lnTo>
                      <a:pt x="336" y="317"/>
                    </a:lnTo>
                    <a:lnTo>
                      <a:pt x="336" y="315"/>
                    </a:lnTo>
                    <a:lnTo>
                      <a:pt x="333" y="311"/>
                    </a:lnTo>
                    <a:lnTo>
                      <a:pt x="333" y="308"/>
                    </a:lnTo>
                    <a:lnTo>
                      <a:pt x="332" y="307"/>
                    </a:lnTo>
                    <a:lnTo>
                      <a:pt x="329" y="304"/>
                    </a:lnTo>
                    <a:lnTo>
                      <a:pt x="328" y="303"/>
                    </a:lnTo>
                    <a:lnTo>
                      <a:pt x="320" y="301"/>
                    </a:lnTo>
                    <a:lnTo>
                      <a:pt x="318" y="300"/>
                    </a:lnTo>
                    <a:lnTo>
                      <a:pt x="317" y="299"/>
                    </a:lnTo>
                    <a:lnTo>
                      <a:pt x="312" y="296"/>
                    </a:lnTo>
                    <a:lnTo>
                      <a:pt x="311" y="295"/>
                    </a:lnTo>
                    <a:lnTo>
                      <a:pt x="311" y="295"/>
                    </a:lnTo>
                    <a:lnTo>
                      <a:pt x="311" y="294"/>
                    </a:lnTo>
                    <a:lnTo>
                      <a:pt x="312" y="294"/>
                    </a:lnTo>
                    <a:lnTo>
                      <a:pt x="312" y="293"/>
                    </a:lnTo>
                    <a:lnTo>
                      <a:pt x="313" y="293"/>
                    </a:lnTo>
                    <a:lnTo>
                      <a:pt x="314" y="294"/>
                    </a:lnTo>
                    <a:lnTo>
                      <a:pt x="315" y="295"/>
                    </a:lnTo>
                    <a:lnTo>
                      <a:pt x="316" y="296"/>
                    </a:lnTo>
                    <a:lnTo>
                      <a:pt x="315" y="295"/>
                    </a:lnTo>
                    <a:lnTo>
                      <a:pt x="314" y="295"/>
                    </a:lnTo>
                    <a:lnTo>
                      <a:pt x="315" y="296"/>
                    </a:lnTo>
                    <a:lnTo>
                      <a:pt x="315" y="297"/>
                    </a:lnTo>
                    <a:lnTo>
                      <a:pt x="316" y="298"/>
                    </a:lnTo>
                    <a:lnTo>
                      <a:pt x="317" y="298"/>
                    </a:lnTo>
                    <a:lnTo>
                      <a:pt x="318" y="298"/>
                    </a:lnTo>
                    <a:lnTo>
                      <a:pt x="320" y="299"/>
                    </a:lnTo>
                    <a:lnTo>
                      <a:pt x="320" y="300"/>
                    </a:lnTo>
                    <a:lnTo>
                      <a:pt x="322" y="300"/>
                    </a:lnTo>
                    <a:lnTo>
                      <a:pt x="323" y="299"/>
                    </a:lnTo>
                    <a:lnTo>
                      <a:pt x="322" y="299"/>
                    </a:lnTo>
                    <a:lnTo>
                      <a:pt x="318" y="295"/>
                    </a:lnTo>
                    <a:lnTo>
                      <a:pt x="317" y="293"/>
                    </a:lnTo>
                    <a:lnTo>
                      <a:pt x="318" y="291"/>
                    </a:lnTo>
                    <a:lnTo>
                      <a:pt x="318" y="290"/>
                    </a:lnTo>
                    <a:lnTo>
                      <a:pt x="319" y="288"/>
                    </a:lnTo>
                    <a:lnTo>
                      <a:pt x="320" y="287"/>
                    </a:lnTo>
                    <a:lnTo>
                      <a:pt x="320" y="285"/>
                    </a:lnTo>
                    <a:lnTo>
                      <a:pt x="319" y="283"/>
                    </a:lnTo>
                    <a:lnTo>
                      <a:pt x="318" y="282"/>
                    </a:lnTo>
                    <a:lnTo>
                      <a:pt x="317" y="280"/>
                    </a:lnTo>
                    <a:lnTo>
                      <a:pt x="316" y="281"/>
                    </a:lnTo>
                    <a:lnTo>
                      <a:pt x="316" y="279"/>
                    </a:lnTo>
                    <a:lnTo>
                      <a:pt x="313" y="277"/>
                    </a:lnTo>
                    <a:lnTo>
                      <a:pt x="314" y="275"/>
                    </a:lnTo>
                    <a:lnTo>
                      <a:pt x="312" y="275"/>
                    </a:lnTo>
                    <a:lnTo>
                      <a:pt x="311" y="275"/>
                    </a:lnTo>
                    <a:lnTo>
                      <a:pt x="311" y="274"/>
                    </a:lnTo>
                    <a:lnTo>
                      <a:pt x="311" y="273"/>
                    </a:lnTo>
                    <a:lnTo>
                      <a:pt x="310" y="272"/>
                    </a:lnTo>
                    <a:lnTo>
                      <a:pt x="310" y="271"/>
                    </a:lnTo>
                    <a:lnTo>
                      <a:pt x="309" y="267"/>
                    </a:lnTo>
                    <a:lnTo>
                      <a:pt x="307" y="264"/>
                    </a:lnTo>
                    <a:lnTo>
                      <a:pt x="307" y="263"/>
                    </a:lnTo>
                    <a:lnTo>
                      <a:pt x="307" y="264"/>
                    </a:lnTo>
                    <a:lnTo>
                      <a:pt x="306" y="264"/>
                    </a:lnTo>
                    <a:lnTo>
                      <a:pt x="305" y="264"/>
                    </a:lnTo>
                    <a:lnTo>
                      <a:pt x="306" y="260"/>
                    </a:lnTo>
                    <a:lnTo>
                      <a:pt x="305" y="259"/>
                    </a:lnTo>
                    <a:lnTo>
                      <a:pt x="304" y="260"/>
                    </a:lnTo>
                    <a:lnTo>
                      <a:pt x="304" y="260"/>
                    </a:lnTo>
                    <a:lnTo>
                      <a:pt x="305" y="259"/>
                    </a:lnTo>
                    <a:lnTo>
                      <a:pt x="304" y="259"/>
                    </a:lnTo>
                    <a:lnTo>
                      <a:pt x="303" y="259"/>
                    </a:lnTo>
                    <a:lnTo>
                      <a:pt x="303" y="260"/>
                    </a:lnTo>
                    <a:lnTo>
                      <a:pt x="302" y="260"/>
                    </a:lnTo>
                    <a:lnTo>
                      <a:pt x="302" y="260"/>
                    </a:lnTo>
                    <a:lnTo>
                      <a:pt x="303" y="259"/>
                    </a:lnTo>
                    <a:lnTo>
                      <a:pt x="303" y="258"/>
                    </a:lnTo>
                    <a:lnTo>
                      <a:pt x="304" y="257"/>
                    </a:lnTo>
                    <a:lnTo>
                      <a:pt x="304" y="255"/>
                    </a:lnTo>
                    <a:lnTo>
                      <a:pt x="305" y="255"/>
                    </a:lnTo>
                    <a:lnTo>
                      <a:pt x="305" y="256"/>
                    </a:lnTo>
                    <a:lnTo>
                      <a:pt x="309" y="264"/>
                    </a:lnTo>
                    <a:lnTo>
                      <a:pt x="311" y="264"/>
                    </a:lnTo>
                    <a:lnTo>
                      <a:pt x="311" y="265"/>
                    </a:lnTo>
                    <a:lnTo>
                      <a:pt x="313" y="268"/>
                    </a:lnTo>
                    <a:lnTo>
                      <a:pt x="314" y="269"/>
                    </a:lnTo>
                    <a:lnTo>
                      <a:pt x="315" y="274"/>
                    </a:lnTo>
                    <a:lnTo>
                      <a:pt x="315" y="276"/>
                    </a:lnTo>
                    <a:lnTo>
                      <a:pt x="316" y="277"/>
                    </a:lnTo>
                    <a:lnTo>
                      <a:pt x="320" y="285"/>
                    </a:lnTo>
                    <a:lnTo>
                      <a:pt x="320" y="286"/>
                    </a:lnTo>
                    <a:lnTo>
                      <a:pt x="321" y="286"/>
                    </a:lnTo>
                    <a:lnTo>
                      <a:pt x="321" y="288"/>
                    </a:lnTo>
                    <a:lnTo>
                      <a:pt x="321" y="292"/>
                    </a:lnTo>
                    <a:lnTo>
                      <a:pt x="322" y="295"/>
                    </a:lnTo>
                    <a:lnTo>
                      <a:pt x="323" y="298"/>
                    </a:lnTo>
                    <a:lnTo>
                      <a:pt x="325" y="299"/>
                    </a:lnTo>
                    <a:lnTo>
                      <a:pt x="331" y="302"/>
                    </a:lnTo>
                    <a:lnTo>
                      <a:pt x="334" y="304"/>
                    </a:lnTo>
                    <a:lnTo>
                      <a:pt x="338" y="308"/>
                    </a:lnTo>
                    <a:lnTo>
                      <a:pt x="338" y="309"/>
                    </a:lnTo>
                    <a:lnTo>
                      <a:pt x="337" y="310"/>
                    </a:lnTo>
                    <a:close/>
                    <a:moveTo>
                      <a:pt x="334" y="254"/>
                    </a:moveTo>
                    <a:lnTo>
                      <a:pt x="338" y="253"/>
                    </a:lnTo>
                    <a:lnTo>
                      <a:pt x="341" y="253"/>
                    </a:lnTo>
                    <a:lnTo>
                      <a:pt x="342" y="253"/>
                    </a:lnTo>
                    <a:lnTo>
                      <a:pt x="343" y="255"/>
                    </a:lnTo>
                    <a:lnTo>
                      <a:pt x="342" y="255"/>
                    </a:lnTo>
                    <a:lnTo>
                      <a:pt x="342" y="256"/>
                    </a:lnTo>
                    <a:lnTo>
                      <a:pt x="342" y="257"/>
                    </a:lnTo>
                    <a:lnTo>
                      <a:pt x="340" y="257"/>
                    </a:lnTo>
                    <a:lnTo>
                      <a:pt x="340" y="258"/>
                    </a:lnTo>
                    <a:lnTo>
                      <a:pt x="341" y="258"/>
                    </a:lnTo>
                    <a:lnTo>
                      <a:pt x="339" y="258"/>
                    </a:lnTo>
                    <a:lnTo>
                      <a:pt x="337" y="258"/>
                    </a:lnTo>
                    <a:lnTo>
                      <a:pt x="337" y="256"/>
                    </a:lnTo>
                    <a:lnTo>
                      <a:pt x="335" y="257"/>
                    </a:lnTo>
                    <a:lnTo>
                      <a:pt x="333" y="257"/>
                    </a:lnTo>
                    <a:lnTo>
                      <a:pt x="332" y="258"/>
                    </a:lnTo>
                    <a:lnTo>
                      <a:pt x="331" y="255"/>
                    </a:lnTo>
                    <a:lnTo>
                      <a:pt x="332" y="255"/>
                    </a:lnTo>
                    <a:lnTo>
                      <a:pt x="333" y="255"/>
                    </a:lnTo>
                    <a:lnTo>
                      <a:pt x="334" y="254"/>
                    </a:lnTo>
                    <a:close/>
                    <a:moveTo>
                      <a:pt x="232" y="233"/>
                    </a:moveTo>
                    <a:lnTo>
                      <a:pt x="232" y="232"/>
                    </a:lnTo>
                    <a:lnTo>
                      <a:pt x="231" y="229"/>
                    </a:lnTo>
                    <a:lnTo>
                      <a:pt x="229" y="227"/>
                    </a:lnTo>
                    <a:lnTo>
                      <a:pt x="228" y="225"/>
                    </a:lnTo>
                    <a:lnTo>
                      <a:pt x="228" y="224"/>
                    </a:lnTo>
                    <a:lnTo>
                      <a:pt x="228" y="223"/>
                    </a:lnTo>
                    <a:lnTo>
                      <a:pt x="228" y="222"/>
                    </a:lnTo>
                    <a:lnTo>
                      <a:pt x="229" y="223"/>
                    </a:lnTo>
                    <a:lnTo>
                      <a:pt x="233" y="233"/>
                    </a:lnTo>
                    <a:lnTo>
                      <a:pt x="232" y="233"/>
                    </a:lnTo>
                    <a:close/>
                    <a:moveTo>
                      <a:pt x="365" y="229"/>
                    </a:moveTo>
                    <a:lnTo>
                      <a:pt x="364" y="230"/>
                    </a:lnTo>
                    <a:lnTo>
                      <a:pt x="364" y="234"/>
                    </a:lnTo>
                    <a:lnTo>
                      <a:pt x="364" y="234"/>
                    </a:lnTo>
                    <a:lnTo>
                      <a:pt x="359" y="234"/>
                    </a:lnTo>
                    <a:lnTo>
                      <a:pt x="360" y="233"/>
                    </a:lnTo>
                    <a:lnTo>
                      <a:pt x="361" y="230"/>
                    </a:lnTo>
                    <a:lnTo>
                      <a:pt x="361" y="228"/>
                    </a:lnTo>
                    <a:lnTo>
                      <a:pt x="361" y="225"/>
                    </a:lnTo>
                    <a:lnTo>
                      <a:pt x="361" y="223"/>
                    </a:lnTo>
                    <a:lnTo>
                      <a:pt x="362" y="222"/>
                    </a:lnTo>
                    <a:lnTo>
                      <a:pt x="363" y="221"/>
                    </a:lnTo>
                    <a:lnTo>
                      <a:pt x="364" y="220"/>
                    </a:lnTo>
                    <a:lnTo>
                      <a:pt x="365" y="220"/>
                    </a:lnTo>
                    <a:lnTo>
                      <a:pt x="365" y="220"/>
                    </a:lnTo>
                    <a:lnTo>
                      <a:pt x="366" y="220"/>
                    </a:lnTo>
                    <a:lnTo>
                      <a:pt x="367" y="222"/>
                    </a:lnTo>
                    <a:lnTo>
                      <a:pt x="368" y="222"/>
                    </a:lnTo>
                    <a:lnTo>
                      <a:pt x="368" y="223"/>
                    </a:lnTo>
                    <a:lnTo>
                      <a:pt x="368" y="224"/>
                    </a:lnTo>
                    <a:lnTo>
                      <a:pt x="368" y="225"/>
                    </a:lnTo>
                    <a:lnTo>
                      <a:pt x="368" y="225"/>
                    </a:lnTo>
                    <a:lnTo>
                      <a:pt x="368" y="227"/>
                    </a:lnTo>
                    <a:lnTo>
                      <a:pt x="368" y="228"/>
                    </a:lnTo>
                    <a:lnTo>
                      <a:pt x="365" y="233"/>
                    </a:lnTo>
                    <a:lnTo>
                      <a:pt x="364" y="232"/>
                    </a:lnTo>
                    <a:lnTo>
                      <a:pt x="365" y="231"/>
                    </a:lnTo>
                    <a:lnTo>
                      <a:pt x="365" y="229"/>
                    </a:lnTo>
                    <a:close/>
                    <a:moveTo>
                      <a:pt x="122" y="216"/>
                    </a:moveTo>
                    <a:lnTo>
                      <a:pt x="121" y="217"/>
                    </a:lnTo>
                    <a:lnTo>
                      <a:pt x="118" y="219"/>
                    </a:lnTo>
                    <a:lnTo>
                      <a:pt x="116" y="219"/>
                    </a:lnTo>
                    <a:lnTo>
                      <a:pt x="115" y="219"/>
                    </a:lnTo>
                    <a:lnTo>
                      <a:pt x="115" y="217"/>
                    </a:lnTo>
                    <a:lnTo>
                      <a:pt x="115" y="216"/>
                    </a:lnTo>
                    <a:lnTo>
                      <a:pt x="115" y="216"/>
                    </a:lnTo>
                    <a:lnTo>
                      <a:pt x="116" y="216"/>
                    </a:lnTo>
                    <a:lnTo>
                      <a:pt x="117" y="216"/>
                    </a:lnTo>
                    <a:lnTo>
                      <a:pt x="118" y="216"/>
                    </a:lnTo>
                    <a:lnTo>
                      <a:pt x="118" y="215"/>
                    </a:lnTo>
                    <a:lnTo>
                      <a:pt x="118" y="215"/>
                    </a:lnTo>
                    <a:lnTo>
                      <a:pt x="122" y="212"/>
                    </a:lnTo>
                    <a:lnTo>
                      <a:pt x="124" y="212"/>
                    </a:lnTo>
                    <a:lnTo>
                      <a:pt x="125" y="211"/>
                    </a:lnTo>
                    <a:lnTo>
                      <a:pt x="127" y="211"/>
                    </a:lnTo>
                    <a:lnTo>
                      <a:pt x="127" y="212"/>
                    </a:lnTo>
                    <a:lnTo>
                      <a:pt x="127" y="212"/>
                    </a:lnTo>
                    <a:lnTo>
                      <a:pt x="126" y="212"/>
                    </a:lnTo>
                    <a:lnTo>
                      <a:pt x="125" y="212"/>
                    </a:lnTo>
                    <a:lnTo>
                      <a:pt x="124" y="212"/>
                    </a:lnTo>
                    <a:lnTo>
                      <a:pt x="123" y="212"/>
                    </a:lnTo>
                    <a:lnTo>
                      <a:pt x="123" y="213"/>
                    </a:lnTo>
                    <a:lnTo>
                      <a:pt x="122" y="216"/>
                    </a:lnTo>
                    <a:lnTo>
                      <a:pt x="122" y="216"/>
                    </a:lnTo>
                    <a:close/>
                    <a:moveTo>
                      <a:pt x="119" y="211"/>
                    </a:moveTo>
                    <a:lnTo>
                      <a:pt x="118" y="211"/>
                    </a:lnTo>
                    <a:lnTo>
                      <a:pt x="118" y="212"/>
                    </a:lnTo>
                    <a:lnTo>
                      <a:pt x="118" y="212"/>
                    </a:lnTo>
                    <a:lnTo>
                      <a:pt x="118" y="213"/>
                    </a:lnTo>
                    <a:lnTo>
                      <a:pt x="117" y="213"/>
                    </a:lnTo>
                    <a:lnTo>
                      <a:pt x="115" y="213"/>
                    </a:lnTo>
                    <a:lnTo>
                      <a:pt x="114" y="213"/>
                    </a:lnTo>
                    <a:lnTo>
                      <a:pt x="113" y="212"/>
                    </a:lnTo>
                    <a:lnTo>
                      <a:pt x="112" y="212"/>
                    </a:lnTo>
                    <a:lnTo>
                      <a:pt x="113" y="211"/>
                    </a:lnTo>
                    <a:lnTo>
                      <a:pt x="115" y="211"/>
                    </a:lnTo>
                    <a:lnTo>
                      <a:pt x="117" y="210"/>
                    </a:lnTo>
                    <a:lnTo>
                      <a:pt x="118" y="209"/>
                    </a:lnTo>
                    <a:lnTo>
                      <a:pt x="119" y="211"/>
                    </a:lnTo>
                    <a:close/>
                    <a:moveTo>
                      <a:pt x="223" y="214"/>
                    </a:moveTo>
                    <a:lnTo>
                      <a:pt x="222" y="214"/>
                    </a:lnTo>
                    <a:lnTo>
                      <a:pt x="221" y="214"/>
                    </a:lnTo>
                    <a:lnTo>
                      <a:pt x="218" y="210"/>
                    </a:lnTo>
                    <a:lnTo>
                      <a:pt x="217" y="209"/>
                    </a:lnTo>
                    <a:lnTo>
                      <a:pt x="217" y="207"/>
                    </a:lnTo>
                    <a:lnTo>
                      <a:pt x="219" y="208"/>
                    </a:lnTo>
                    <a:lnTo>
                      <a:pt x="219" y="209"/>
                    </a:lnTo>
                    <a:lnTo>
                      <a:pt x="219" y="211"/>
                    </a:lnTo>
                    <a:lnTo>
                      <a:pt x="220" y="212"/>
                    </a:lnTo>
                    <a:lnTo>
                      <a:pt x="221" y="212"/>
                    </a:lnTo>
                    <a:lnTo>
                      <a:pt x="222" y="212"/>
                    </a:lnTo>
                    <a:lnTo>
                      <a:pt x="223" y="213"/>
                    </a:lnTo>
                    <a:lnTo>
                      <a:pt x="223" y="214"/>
                    </a:lnTo>
                    <a:close/>
                    <a:moveTo>
                      <a:pt x="147" y="236"/>
                    </a:moveTo>
                    <a:lnTo>
                      <a:pt x="148" y="238"/>
                    </a:lnTo>
                    <a:lnTo>
                      <a:pt x="147" y="240"/>
                    </a:lnTo>
                    <a:lnTo>
                      <a:pt x="148" y="242"/>
                    </a:lnTo>
                    <a:lnTo>
                      <a:pt x="146" y="244"/>
                    </a:lnTo>
                    <a:lnTo>
                      <a:pt x="145" y="245"/>
                    </a:lnTo>
                    <a:lnTo>
                      <a:pt x="144" y="244"/>
                    </a:lnTo>
                    <a:lnTo>
                      <a:pt x="144" y="245"/>
                    </a:lnTo>
                    <a:lnTo>
                      <a:pt x="145" y="247"/>
                    </a:lnTo>
                    <a:lnTo>
                      <a:pt x="145" y="247"/>
                    </a:lnTo>
                    <a:lnTo>
                      <a:pt x="145" y="248"/>
                    </a:lnTo>
                    <a:lnTo>
                      <a:pt x="145" y="250"/>
                    </a:lnTo>
                    <a:lnTo>
                      <a:pt x="144" y="251"/>
                    </a:lnTo>
                    <a:lnTo>
                      <a:pt x="144" y="251"/>
                    </a:lnTo>
                    <a:lnTo>
                      <a:pt x="142" y="252"/>
                    </a:lnTo>
                    <a:lnTo>
                      <a:pt x="140" y="251"/>
                    </a:lnTo>
                    <a:lnTo>
                      <a:pt x="139" y="250"/>
                    </a:lnTo>
                    <a:lnTo>
                      <a:pt x="137" y="250"/>
                    </a:lnTo>
                    <a:lnTo>
                      <a:pt x="138" y="251"/>
                    </a:lnTo>
                    <a:lnTo>
                      <a:pt x="137" y="253"/>
                    </a:lnTo>
                    <a:lnTo>
                      <a:pt x="136" y="251"/>
                    </a:lnTo>
                    <a:lnTo>
                      <a:pt x="134" y="251"/>
                    </a:lnTo>
                    <a:lnTo>
                      <a:pt x="129" y="251"/>
                    </a:lnTo>
                    <a:lnTo>
                      <a:pt x="131" y="250"/>
                    </a:lnTo>
                    <a:lnTo>
                      <a:pt x="131" y="248"/>
                    </a:lnTo>
                    <a:lnTo>
                      <a:pt x="133" y="248"/>
                    </a:lnTo>
                    <a:lnTo>
                      <a:pt x="136" y="250"/>
                    </a:lnTo>
                    <a:lnTo>
                      <a:pt x="137" y="248"/>
                    </a:lnTo>
                    <a:lnTo>
                      <a:pt x="138" y="247"/>
                    </a:lnTo>
                    <a:lnTo>
                      <a:pt x="139" y="247"/>
                    </a:lnTo>
                    <a:lnTo>
                      <a:pt x="142" y="245"/>
                    </a:lnTo>
                    <a:lnTo>
                      <a:pt x="144" y="244"/>
                    </a:lnTo>
                    <a:lnTo>
                      <a:pt x="144" y="243"/>
                    </a:lnTo>
                    <a:lnTo>
                      <a:pt x="142" y="242"/>
                    </a:lnTo>
                    <a:lnTo>
                      <a:pt x="141" y="243"/>
                    </a:lnTo>
                    <a:lnTo>
                      <a:pt x="140" y="244"/>
                    </a:lnTo>
                    <a:lnTo>
                      <a:pt x="139" y="245"/>
                    </a:lnTo>
                    <a:lnTo>
                      <a:pt x="135" y="247"/>
                    </a:lnTo>
                    <a:lnTo>
                      <a:pt x="135" y="248"/>
                    </a:lnTo>
                    <a:lnTo>
                      <a:pt x="133" y="248"/>
                    </a:lnTo>
                    <a:lnTo>
                      <a:pt x="131" y="245"/>
                    </a:lnTo>
                    <a:lnTo>
                      <a:pt x="130" y="245"/>
                    </a:lnTo>
                    <a:lnTo>
                      <a:pt x="135" y="243"/>
                    </a:lnTo>
                    <a:lnTo>
                      <a:pt x="137" y="242"/>
                    </a:lnTo>
                    <a:lnTo>
                      <a:pt x="137" y="240"/>
                    </a:lnTo>
                    <a:lnTo>
                      <a:pt x="136" y="241"/>
                    </a:lnTo>
                    <a:lnTo>
                      <a:pt x="135" y="242"/>
                    </a:lnTo>
                    <a:lnTo>
                      <a:pt x="131" y="242"/>
                    </a:lnTo>
                    <a:lnTo>
                      <a:pt x="131" y="242"/>
                    </a:lnTo>
                    <a:lnTo>
                      <a:pt x="129" y="242"/>
                    </a:lnTo>
                    <a:lnTo>
                      <a:pt x="128" y="242"/>
                    </a:lnTo>
                    <a:lnTo>
                      <a:pt x="127" y="242"/>
                    </a:lnTo>
                    <a:lnTo>
                      <a:pt x="127" y="242"/>
                    </a:lnTo>
                    <a:lnTo>
                      <a:pt x="127" y="241"/>
                    </a:lnTo>
                    <a:lnTo>
                      <a:pt x="126" y="235"/>
                    </a:lnTo>
                    <a:lnTo>
                      <a:pt x="126" y="234"/>
                    </a:lnTo>
                    <a:lnTo>
                      <a:pt x="126" y="233"/>
                    </a:lnTo>
                    <a:lnTo>
                      <a:pt x="125" y="232"/>
                    </a:lnTo>
                    <a:lnTo>
                      <a:pt x="125" y="231"/>
                    </a:lnTo>
                    <a:lnTo>
                      <a:pt x="125" y="230"/>
                    </a:lnTo>
                    <a:lnTo>
                      <a:pt x="125" y="229"/>
                    </a:lnTo>
                    <a:lnTo>
                      <a:pt x="124" y="229"/>
                    </a:lnTo>
                    <a:lnTo>
                      <a:pt x="123" y="228"/>
                    </a:lnTo>
                    <a:lnTo>
                      <a:pt x="122" y="227"/>
                    </a:lnTo>
                    <a:lnTo>
                      <a:pt x="123" y="227"/>
                    </a:lnTo>
                    <a:lnTo>
                      <a:pt x="123" y="226"/>
                    </a:lnTo>
                    <a:lnTo>
                      <a:pt x="122" y="225"/>
                    </a:lnTo>
                    <a:lnTo>
                      <a:pt x="118" y="224"/>
                    </a:lnTo>
                    <a:lnTo>
                      <a:pt x="118" y="223"/>
                    </a:lnTo>
                    <a:lnTo>
                      <a:pt x="118" y="222"/>
                    </a:lnTo>
                    <a:lnTo>
                      <a:pt x="119" y="223"/>
                    </a:lnTo>
                    <a:lnTo>
                      <a:pt x="120" y="223"/>
                    </a:lnTo>
                    <a:lnTo>
                      <a:pt x="120" y="222"/>
                    </a:lnTo>
                    <a:lnTo>
                      <a:pt x="120" y="221"/>
                    </a:lnTo>
                    <a:lnTo>
                      <a:pt x="119" y="220"/>
                    </a:lnTo>
                    <a:lnTo>
                      <a:pt x="120" y="220"/>
                    </a:lnTo>
                    <a:lnTo>
                      <a:pt x="121" y="220"/>
                    </a:lnTo>
                    <a:lnTo>
                      <a:pt x="122" y="219"/>
                    </a:lnTo>
                    <a:lnTo>
                      <a:pt x="123" y="218"/>
                    </a:lnTo>
                    <a:lnTo>
                      <a:pt x="124" y="217"/>
                    </a:lnTo>
                    <a:lnTo>
                      <a:pt x="124" y="216"/>
                    </a:lnTo>
                    <a:lnTo>
                      <a:pt x="125" y="215"/>
                    </a:lnTo>
                    <a:lnTo>
                      <a:pt x="127" y="215"/>
                    </a:lnTo>
                    <a:lnTo>
                      <a:pt x="128" y="214"/>
                    </a:lnTo>
                    <a:lnTo>
                      <a:pt x="129" y="214"/>
                    </a:lnTo>
                    <a:lnTo>
                      <a:pt x="129" y="213"/>
                    </a:lnTo>
                    <a:lnTo>
                      <a:pt x="129" y="212"/>
                    </a:lnTo>
                    <a:lnTo>
                      <a:pt x="130" y="212"/>
                    </a:lnTo>
                    <a:lnTo>
                      <a:pt x="131" y="211"/>
                    </a:lnTo>
                    <a:lnTo>
                      <a:pt x="134" y="209"/>
                    </a:lnTo>
                    <a:lnTo>
                      <a:pt x="135" y="208"/>
                    </a:lnTo>
                    <a:lnTo>
                      <a:pt x="136" y="207"/>
                    </a:lnTo>
                    <a:lnTo>
                      <a:pt x="137" y="208"/>
                    </a:lnTo>
                    <a:lnTo>
                      <a:pt x="138" y="210"/>
                    </a:lnTo>
                    <a:lnTo>
                      <a:pt x="138" y="211"/>
                    </a:lnTo>
                    <a:lnTo>
                      <a:pt x="139" y="211"/>
                    </a:lnTo>
                    <a:lnTo>
                      <a:pt x="140" y="212"/>
                    </a:lnTo>
                    <a:lnTo>
                      <a:pt x="139" y="212"/>
                    </a:lnTo>
                    <a:lnTo>
                      <a:pt x="135" y="216"/>
                    </a:lnTo>
                    <a:lnTo>
                      <a:pt x="133" y="217"/>
                    </a:lnTo>
                    <a:lnTo>
                      <a:pt x="131" y="217"/>
                    </a:lnTo>
                    <a:lnTo>
                      <a:pt x="131" y="218"/>
                    </a:lnTo>
                    <a:lnTo>
                      <a:pt x="131" y="218"/>
                    </a:lnTo>
                    <a:lnTo>
                      <a:pt x="132" y="219"/>
                    </a:lnTo>
                    <a:lnTo>
                      <a:pt x="132" y="220"/>
                    </a:lnTo>
                    <a:lnTo>
                      <a:pt x="131" y="220"/>
                    </a:lnTo>
                    <a:lnTo>
                      <a:pt x="131" y="220"/>
                    </a:lnTo>
                    <a:lnTo>
                      <a:pt x="133" y="222"/>
                    </a:lnTo>
                    <a:lnTo>
                      <a:pt x="134" y="221"/>
                    </a:lnTo>
                    <a:lnTo>
                      <a:pt x="135" y="222"/>
                    </a:lnTo>
                    <a:lnTo>
                      <a:pt x="135" y="224"/>
                    </a:lnTo>
                    <a:lnTo>
                      <a:pt x="133" y="226"/>
                    </a:lnTo>
                    <a:lnTo>
                      <a:pt x="133" y="227"/>
                    </a:lnTo>
                    <a:lnTo>
                      <a:pt x="132" y="228"/>
                    </a:lnTo>
                    <a:lnTo>
                      <a:pt x="131" y="228"/>
                    </a:lnTo>
                    <a:lnTo>
                      <a:pt x="133" y="229"/>
                    </a:lnTo>
                    <a:lnTo>
                      <a:pt x="134" y="228"/>
                    </a:lnTo>
                    <a:lnTo>
                      <a:pt x="136" y="223"/>
                    </a:lnTo>
                    <a:lnTo>
                      <a:pt x="138" y="221"/>
                    </a:lnTo>
                    <a:lnTo>
                      <a:pt x="139" y="220"/>
                    </a:lnTo>
                    <a:lnTo>
                      <a:pt x="139" y="219"/>
                    </a:lnTo>
                    <a:lnTo>
                      <a:pt x="139" y="216"/>
                    </a:lnTo>
                    <a:lnTo>
                      <a:pt x="139" y="215"/>
                    </a:lnTo>
                    <a:lnTo>
                      <a:pt x="140" y="214"/>
                    </a:lnTo>
                    <a:lnTo>
                      <a:pt x="141" y="214"/>
                    </a:lnTo>
                    <a:lnTo>
                      <a:pt x="142" y="216"/>
                    </a:lnTo>
                    <a:lnTo>
                      <a:pt x="143" y="217"/>
                    </a:lnTo>
                    <a:lnTo>
                      <a:pt x="144" y="219"/>
                    </a:lnTo>
                    <a:lnTo>
                      <a:pt x="145" y="220"/>
                    </a:lnTo>
                    <a:lnTo>
                      <a:pt x="145" y="221"/>
                    </a:lnTo>
                    <a:lnTo>
                      <a:pt x="145" y="222"/>
                    </a:lnTo>
                    <a:lnTo>
                      <a:pt x="146" y="225"/>
                    </a:lnTo>
                    <a:lnTo>
                      <a:pt x="146" y="227"/>
                    </a:lnTo>
                    <a:lnTo>
                      <a:pt x="146" y="228"/>
                    </a:lnTo>
                    <a:lnTo>
                      <a:pt x="146" y="229"/>
                    </a:lnTo>
                    <a:lnTo>
                      <a:pt x="146" y="229"/>
                    </a:lnTo>
                    <a:lnTo>
                      <a:pt x="145" y="230"/>
                    </a:lnTo>
                    <a:lnTo>
                      <a:pt x="146" y="231"/>
                    </a:lnTo>
                    <a:lnTo>
                      <a:pt x="147" y="233"/>
                    </a:lnTo>
                    <a:lnTo>
                      <a:pt x="147" y="234"/>
                    </a:lnTo>
                    <a:lnTo>
                      <a:pt x="147" y="234"/>
                    </a:lnTo>
                    <a:lnTo>
                      <a:pt x="146" y="235"/>
                    </a:lnTo>
                    <a:lnTo>
                      <a:pt x="145" y="235"/>
                    </a:lnTo>
                    <a:lnTo>
                      <a:pt x="145" y="236"/>
                    </a:lnTo>
                    <a:lnTo>
                      <a:pt x="144" y="236"/>
                    </a:lnTo>
                    <a:lnTo>
                      <a:pt x="142" y="237"/>
                    </a:lnTo>
                    <a:lnTo>
                      <a:pt x="142" y="238"/>
                    </a:lnTo>
                    <a:lnTo>
                      <a:pt x="144" y="237"/>
                    </a:lnTo>
                    <a:lnTo>
                      <a:pt x="146" y="236"/>
                    </a:lnTo>
                    <a:lnTo>
                      <a:pt x="147" y="236"/>
                    </a:lnTo>
                    <a:close/>
                    <a:moveTo>
                      <a:pt x="130" y="206"/>
                    </a:moveTo>
                    <a:lnTo>
                      <a:pt x="128" y="207"/>
                    </a:lnTo>
                    <a:lnTo>
                      <a:pt x="127" y="206"/>
                    </a:lnTo>
                    <a:lnTo>
                      <a:pt x="127" y="205"/>
                    </a:lnTo>
                    <a:lnTo>
                      <a:pt x="129" y="204"/>
                    </a:lnTo>
                    <a:lnTo>
                      <a:pt x="131" y="203"/>
                    </a:lnTo>
                    <a:lnTo>
                      <a:pt x="132" y="203"/>
                    </a:lnTo>
                    <a:lnTo>
                      <a:pt x="133" y="202"/>
                    </a:lnTo>
                    <a:lnTo>
                      <a:pt x="135" y="202"/>
                    </a:lnTo>
                    <a:lnTo>
                      <a:pt x="135" y="203"/>
                    </a:lnTo>
                    <a:lnTo>
                      <a:pt x="136" y="203"/>
                    </a:lnTo>
                    <a:lnTo>
                      <a:pt x="136" y="203"/>
                    </a:lnTo>
                    <a:lnTo>
                      <a:pt x="136" y="204"/>
                    </a:lnTo>
                    <a:lnTo>
                      <a:pt x="135" y="204"/>
                    </a:lnTo>
                    <a:lnTo>
                      <a:pt x="134" y="204"/>
                    </a:lnTo>
                    <a:lnTo>
                      <a:pt x="133" y="203"/>
                    </a:lnTo>
                    <a:lnTo>
                      <a:pt x="132" y="203"/>
                    </a:lnTo>
                    <a:lnTo>
                      <a:pt x="131" y="204"/>
                    </a:lnTo>
                    <a:lnTo>
                      <a:pt x="130" y="206"/>
                    </a:lnTo>
                    <a:close/>
                    <a:moveTo>
                      <a:pt x="305" y="214"/>
                    </a:moveTo>
                    <a:lnTo>
                      <a:pt x="306" y="215"/>
                    </a:lnTo>
                    <a:lnTo>
                      <a:pt x="307" y="220"/>
                    </a:lnTo>
                    <a:lnTo>
                      <a:pt x="303" y="219"/>
                    </a:lnTo>
                    <a:lnTo>
                      <a:pt x="302" y="219"/>
                    </a:lnTo>
                    <a:lnTo>
                      <a:pt x="300" y="219"/>
                    </a:lnTo>
                    <a:lnTo>
                      <a:pt x="297" y="219"/>
                    </a:lnTo>
                    <a:lnTo>
                      <a:pt x="296" y="220"/>
                    </a:lnTo>
                    <a:lnTo>
                      <a:pt x="294" y="221"/>
                    </a:lnTo>
                    <a:lnTo>
                      <a:pt x="293" y="221"/>
                    </a:lnTo>
                    <a:lnTo>
                      <a:pt x="291" y="220"/>
                    </a:lnTo>
                    <a:lnTo>
                      <a:pt x="290" y="218"/>
                    </a:lnTo>
                    <a:lnTo>
                      <a:pt x="292" y="217"/>
                    </a:lnTo>
                    <a:lnTo>
                      <a:pt x="293" y="217"/>
                    </a:lnTo>
                    <a:lnTo>
                      <a:pt x="294" y="216"/>
                    </a:lnTo>
                    <a:lnTo>
                      <a:pt x="296" y="216"/>
                    </a:lnTo>
                    <a:lnTo>
                      <a:pt x="297" y="214"/>
                    </a:lnTo>
                    <a:lnTo>
                      <a:pt x="298" y="214"/>
                    </a:lnTo>
                    <a:lnTo>
                      <a:pt x="298" y="212"/>
                    </a:lnTo>
                    <a:lnTo>
                      <a:pt x="298" y="210"/>
                    </a:lnTo>
                    <a:lnTo>
                      <a:pt x="297" y="208"/>
                    </a:lnTo>
                    <a:lnTo>
                      <a:pt x="294" y="208"/>
                    </a:lnTo>
                    <a:lnTo>
                      <a:pt x="293" y="207"/>
                    </a:lnTo>
                    <a:lnTo>
                      <a:pt x="289" y="200"/>
                    </a:lnTo>
                    <a:lnTo>
                      <a:pt x="289" y="198"/>
                    </a:lnTo>
                    <a:lnTo>
                      <a:pt x="287" y="196"/>
                    </a:lnTo>
                    <a:lnTo>
                      <a:pt x="287" y="195"/>
                    </a:lnTo>
                    <a:lnTo>
                      <a:pt x="287" y="193"/>
                    </a:lnTo>
                    <a:lnTo>
                      <a:pt x="285" y="191"/>
                    </a:lnTo>
                    <a:lnTo>
                      <a:pt x="284" y="190"/>
                    </a:lnTo>
                    <a:lnTo>
                      <a:pt x="281" y="190"/>
                    </a:lnTo>
                    <a:lnTo>
                      <a:pt x="281" y="189"/>
                    </a:lnTo>
                    <a:lnTo>
                      <a:pt x="281" y="188"/>
                    </a:lnTo>
                    <a:lnTo>
                      <a:pt x="281" y="187"/>
                    </a:lnTo>
                    <a:lnTo>
                      <a:pt x="281" y="185"/>
                    </a:lnTo>
                    <a:lnTo>
                      <a:pt x="280" y="185"/>
                    </a:lnTo>
                    <a:lnTo>
                      <a:pt x="280" y="185"/>
                    </a:lnTo>
                    <a:lnTo>
                      <a:pt x="276" y="181"/>
                    </a:lnTo>
                    <a:lnTo>
                      <a:pt x="275" y="181"/>
                    </a:lnTo>
                    <a:lnTo>
                      <a:pt x="274" y="180"/>
                    </a:lnTo>
                    <a:lnTo>
                      <a:pt x="273" y="179"/>
                    </a:lnTo>
                    <a:lnTo>
                      <a:pt x="274" y="178"/>
                    </a:lnTo>
                    <a:lnTo>
                      <a:pt x="275" y="176"/>
                    </a:lnTo>
                    <a:lnTo>
                      <a:pt x="276" y="176"/>
                    </a:lnTo>
                    <a:lnTo>
                      <a:pt x="276" y="176"/>
                    </a:lnTo>
                    <a:lnTo>
                      <a:pt x="277" y="176"/>
                    </a:lnTo>
                    <a:lnTo>
                      <a:pt x="279" y="178"/>
                    </a:lnTo>
                    <a:lnTo>
                      <a:pt x="281" y="179"/>
                    </a:lnTo>
                    <a:lnTo>
                      <a:pt x="282" y="180"/>
                    </a:lnTo>
                    <a:lnTo>
                      <a:pt x="283" y="181"/>
                    </a:lnTo>
                    <a:lnTo>
                      <a:pt x="283" y="185"/>
                    </a:lnTo>
                    <a:lnTo>
                      <a:pt x="284" y="187"/>
                    </a:lnTo>
                    <a:lnTo>
                      <a:pt x="285" y="188"/>
                    </a:lnTo>
                    <a:lnTo>
                      <a:pt x="285" y="189"/>
                    </a:lnTo>
                    <a:lnTo>
                      <a:pt x="286" y="190"/>
                    </a:lnTo>
                    <a:lnTo>
                      <a:pt x="288" y="193"/>
                    </a:lnTo>
                    <a:lnTo>
                      <a:pt x="289" y="196"/>
                    </a:lnTo>
                    <a:lnTo>
                      <a:pt x="293" y="202"/>
                    </a:lnTo>
                    <a:lnTo>
                      <a:pt x="294" y="203"/>
                    </a:lnTo>
                    <a:lnTo>
                      <a:pt x="298" y="204"/>
                    </a:lnTo>
                    <a:lnTo>
                      <a:pt x="299" y="206"/>
                    </a:lnTo>
                    <a:lnTo>
                      <a:pt x="301" y="209"/>
                    </a:lnTo>
                    <a:lnTo>
                      <a:pt x="301" y="210"/>
                    </a:lnTo>
                    <a:lnTo>
                      <a:pt x="302" y="211"/>
                    </a:lnTo>
                    <a:lnTo>
                      <a:pt x="305" y="214"/>
                    </a:lnTo>
                    <a:close/>
                    <a:moveTo>
                      <a:pt x="150" y="153"/>
                    </a:moveTo>
                    <a:lnTo>
                      <a:pt x="149" y="153"/>
                    </a:lnTo>
                    <a:lnTo>
                      <a:pt x="148" y="152"/>
                    </a:lnTo>
                    <a:lnTo>
                      <a:pt x="147" y="152"/>
                    </a:lnTo>
                    <a:lnTo>
                      <a:pt x="145" y="152"/>
                    </a:lnTo>
                    <a:lnTo>
                      <a:pt x="144" y="151"/>
                    </a:lnTo>
                    <a:lnTo>
                      <a:pt x="145" y="150"/>
                    </a:lnTo>
                    <a:lnTo>
                      <a:pt x="147" y="148"/>
                    </a:lnTo>
                    <a:lnTo>
                      <a:pt x="149" y="147"/>
                    </a:lnTo>
                    <a:lnTo>
                      <a:pt x="149" y="147"/>
                    </a:lnTo>
                    <a:lnTo>
                      <a:pt x="152" y="146"/>
                    </a:lnTo>
                    <a:lnTo>
                      <a:pt x="153" y="146"/>
                    </a:lnTo>
                    <a:lnTo>
                      <a:pt x="156" y="146"/>
                    </a:lnTo>
                    <a:lnTo>
                      <a:pt x="159" y="146"/>
                    </a:lnTo>
                    <a:lnTo>
                      <a:pt x="161" y="146"/>
                    </a:lnTo>
                    <a:lnTo>
                      <a:pt x="162" y="146"/>
                    </a:lnTo>
                    <a:lnTo>
                      <a:pt x="163" y="147"/>
                    </a:lnTo>
                    <a:lnTo>
                      <a:pt x="166" y="148"/>
                    </a:lnTo>
                    <a:lnTo>
                      <a:pt x="165" y="149"/>
                    </a:lnTo>
                    <a:lnTo>
                      <a:pt x="158" y="152"/>
                    </a:lnTo>
                    <a:lnTo>
                      <a:pt x="156" y="152"/>
                    </a:lnTo>
                    <a:lnTo>
                      <a:pt x="153" y="151"/>
                    </a:lnTo>
                    <a:lnTo>
                      <a:pt x="153" y="152"/>
                    </a:lnTo>
                    <a:lnTo>
                      <a:pt x="153" y="153"/>
                    </a:lnTo>
                    <a:lnTo>
                      <a:pt x="151" y="154"/>
                    </a:lnTo>
                    <a:lnTo>
                      <a:pt x="150" y="153"/>
                    </a:lnTo>
                    <a:close/>
                    <a:moveTo>
                      <a:pt x="88" y="179"/>
                    </a:moveTo>
                    <a:lnTo>
                      <a:pt x="89" y="179"/>
                    </a:lnTo>
                    <a:lnTo>
                      <a:pt x="89" y="178"/>
                    </a:lnTo>
                    <a:lnTo>
                      <a:pt x="89" y="177"/>
                    </a:lnTo>
                    <a:lnTo>
                      <a:pt x="89" y="176"/>
                    </a:lnTo>
                    <a:lnTo>
                      <a:pt x="90" y="176"/>
                    </a:lnTo>
                    <a:lnTo>
                      <a:pt x="91" y="176"/>
                    </a:lnTo>
                    <a:lnTo>
                      <a:pt x="92" y="176"/>
                    </a:lnTo>
                    <a:lnTo>
                      <a:pt x="92" y="178"/>
                    </a:lnTo>
                    <a:lnTo>
                      <a:pt x="92" y="180"/>
                    </a:lnTo>
                    <a:lnTo>
                      <a:pt x="92" y="181"/>
                    </a:lnTo>
                    <a:lnTo>
                      <a:pt x="92" y="181"/>
                    </a:lnTo>
                    <a:lnTo>
                      <a:pt x="91" y="182"/>
                    </a:lnTo>
                    <a:lnTo>
                      <a:pt x="90" y="184"/>
                    </a:lnTo>
                    <a:lnTo>
                      <a:pt x="89" y="184"/>
                    </a:lnTo>
                    <a:lnTo>
                      <a:pt x="90" y="185"/>
                    </a:lnTo>
                    <a:lnTo>
                      <a:pt x="90" y="185"/>
                    </a:lnTo>
                    <a:lnTo>
                      <a:pt x="91" y="185"/>
                    </a:lnTo>
                    <a:lnTo>
                      <a:pt x="92" y="184"/>
                    </a:lnTo>
                    <a:lnTo>
                      <a:pt x="93" y="184"/>
                    </a:lnTo>
                    <a:lnTo>
                      <a:pt x="94" y="183"/>
                    </a:lnTo>
                    <a:lnTo>
                      <a:pt x="94" y="181"/>
                    </a:lnTo>
                    <a:lnTo>
                      <a:pt x="96" y="182"/>
                    </a:lnTo>
                    <a:lnTo>
                      <a:pt x="96" y="184"/>
                    </a:lnTo>
                    <a:lnTo>
                      <a:pt x="95" y="185"/>
                    </a:lnTo>
                    <a:lnTo>
                      <a:pt x="95" y="186"/>
                    </a:lnTo>
                    <a:lnTo>
                      <a:pt x="96" y="187"/>
                    </a:lnTo>
                    <a:lnTo>
                      <a:pt x="97" y="186"/>
                    </a:lnTo>
                    <a:lnTo>
                      <a:pt x="97" y="185"/>
                    </a:lnTo>
                    <a:lnTo>
                      <a:pt x="96" y="183"/>
                    </a:lnTo>
                    <a:lnTo>
                      <a:pt x="97" y="184"/>
                    </a:lnTo>
                    <a:lnTo>
                      <a:pt x="98" y="184"/>
                    </a:lnTo>
                    <a:lnTo>
                      <a:pt x="99" y="184"/>
                    </a:lnTo>
                    <a:lnTo>
                      <a:pt x="99" y="182"/>
                    </a:lnTo>
                    <a:lnTo>
                      <a:pt x="99" y="181"/>
                    </a:lnTo>
                    <a:lnTo>
                      <a:pt x="98" y="181"/>
                    </a:lnTo>
                    <a:lnTo>
                      <a:pt x="97" y="181"/>
                    </a:lnTo>
                    <a:lnTo>
                      <a:pt x="97" y="180"/>
                    </a:lnTo>
                    <a:lnTo>
                      <a:pt x="97" y="179"/>
                    </a:lnTo>
                    <a:lnTo>
                      <a:pt x="97" y="178"/>
                    </a:lnTo>
                    <a:lnTo>
                      <a:pt x="97" y="177"/>
                    </a:lnTo>
                    <a:lnTo>
                      <a:pt x="96" y="176"/>
                    </a:lnTo>
                    <a:lnTo>
                      <a:pt x="95" y="175"/>
                    </a:lnTo>
                    <a:lnTo>
                      <a:pt x="95" y="174"/>
                    </a:lnTo>
                    <a:lnTo>
                      <a:pt x="95" y="173"/>
                    </a:lnTo>
                    <a:lnTo>
                      <a:pt x="93" y="173"/>
                    </a:lnTo>
                    <a:lnTo>
                      <a:pt x="94" y="174"/>
                    </a:lnTo>
                    <a:lnTo>
                      <a:pt x="94" y="176"/>
                    </a:lnTo>
                    <a:lnTo>
                      <a:pt x="94" y="178"/>
                    </a:lnTo>
                    <a:lnTo>
                      <a:pt x="94" y="177"/>
                    </a:lnTo>
                    <a:lnTo>
                      <a:pt x="93" y="176"/>
                    </a:lnTo>
                    <a:lnTo>
                      <a:pt x="92" y="175"/>
                    </a:lnTo>
                    <a:lnTo>
                      <a:pt x="92" y="175"/>
                    </a:lnTo>
                    <a:lnTo>
                      <a:pt x="92" y="174"/>
                    </a:lnTo>
                    <a:lnTo>
                      <a:pt x="92" y="172"/>
                    </a:lnTo>
                    <a:lnTo>
                      <a:pt x="92" y="170"/>
                    </a:lnTo>
                    <a:lnTo>
                      <a:pt x="93" y="169"/>
                    </a:lnTo>
                    <a:lnTo>
                      <a:pt x="95" y="168"/>
                    </a:lnTo>
                    <a:lnTo>
                      <a:pt x="96" y="166"/>
                    </a:lnTo>
                    <a:lnTo>
                      <a:pt x="96" y="164"/>
                    </a:lnTo>
                    <a:lnTo>
                      <a:pt x="96" y="163"/>
                    </a:lnTo>
                    <a:lnTo>
                      <a:pt x="98" y="163"/>
                    </a:lnTo>
                    <a:lnTo>
                      <a:pt x="99" y="163"/>
                    </a:lnTo>
                    <a:lnTo>
                      <a:pt x="99" y="162"/>
                    </a:lnTo>
                    <a:lnTo>
                      <a:pt x="100" y="160"/>
                    </a:lnTo>
                    <a:lnTo>
                      <a:pt x="101" y="159"/>
                    </a:lnTo>
                    <a:lnTo>
                      <a:pt x="100" y="158"/>
                    </a:lnTo>
                    <a:lnTo>
                      <a:pt x="100" y="157"/>
                    </a:lnTo>
                    <a:lnTo>
                      <a:pt x="100" y="156"/>
                    </a:lnTo>
                    <a:lnTo>
                      <a:pt x="101" y="155"/>
                    </a:lnTo>
                    <a:lnTo>
                      <a:pt x="101" y="154"/>
                    </a:lnTo>
                    <a:lnTo>
                      <a:pt x="101" y="154"/>
                    </a:lnTo>
                    <a:lnTo>
                      <a:pt x="102" y="153"/>
                    </a:lnTo>
                    <a:lnTo>
                      <a:pt x="102" y="150"/>
                    </a:lnTo>
                    <a:lnTo>
                      <a:pt x="101" y="146"/>
                    </a:lnTo>
                    <a:lnTo>
                      <a:pt x="101" y="144"/>
                    </a:lnTo>
                    <a:lnTo>
                      <a:pt x="99" y="141"/>
                    </a:lnTo>
                    <a:lnTo>
                      <a:pt x="98" y="138"/>
                    </a:lnTo>
                    <a:lnTo>
                      <a:pt x="99" y="137"/>
                    </a:lnTo>
                    <a:lnTo>
                      <a:pt x="100" y="137"/>
                    </a:lnTo>
                    <a:lnTo>
                      <a:pt x="103" y="137"/>
                    </a:lnTo>
                    <a:lnTo>
                      <a:pt x="104" y="137"/>
                    </a:lnTo>
                    <a:lnTo>
                      <a:pt x="105" y="138"/>
                    </a:lnTo>
                    <a:lnTo>
                      <a:pt x="105" y="139"/>
                    </a:lnTo>
                    <a:lnTo>
                      <a:pt x="105" y="140"/>
                    </a:lnTo>
                    <a:lnTo>
                      <a:pt x="107" y="140"/>
                    </a:lnTo>
                    <a:lnTo>
                      <a:pt x="108" y="140"/>
                    </a:lnTo>
                    <a:lnTo>
                      <a:pt x="109" y="138"/>
                    </a:lnTo>
                    <a:lnTo>
                      <a:pt x="110" y="138"/>
                    </a:lnTo>
                    <a:lnTo>
                      <a:pt x="111" y="138"/>
                    </a:lnTo>
                    <a:lnTo>
                      <a:pt x="112" y="139"/>
                    </a:lnTo>
                    <a:lnTo>
                      <a:pt x="114" y="140"/>
                    </a:lnTo>
                    <a:lnTo>
                      <a:pt x="114" y="141"/>
                    </a:lnTo>
                    <a:lnTo>
                      <a:pt x="115" y="141"/>
                    </a:lnTo>
                    <a:lnTo>
                      <a:pt x="114" y="143"/>
                    </a:lnTo>
                    <a:lnTo>
                      <a:pt x="114" y="144"/>
                    </a:lnTo>
                    <a:lnTo>
                      <a:pt x="114" y="146"/>
                    </a:lnTo>
                    <a:lnTo>
                      <a:pt x="115" y="146"/>
                    </a:lnTo>
                    <a:lnTo>
                      <a:pt x="114" y="150"/>
                    </a:lnTo>
                    <a:lnTo>
                      <a:pt x="114" y="151"/>
                    </a:lnTo>
                    <a:lnTo>
                      <a:pt x="114" y="152"/>
                    </a:lnTo>
                    <a:lnTo>
                      <a:pt x="116" y="153"/>
                    </a:lnTo>
                    <a:lnTo>
                      <a:pt x="117" y="153"/>
                    </a:lnTo>
                    <a:lnTo>
                      <a:pt x="118" y="154"/>
                    </a:lnTo>
                    <a:lnTo>
                      <a:pt x="122" y="165"/>
                    </a:lnTo>
                    <a:lnTo>
                      <a:pt x="126" y="170"/>
                    </a:lnTo>
                    <a:lnTo>
                      <a:pt x="127" y="172"/>
                    </a:lnTo>
                    <a:lnTo>
                      <a:pt x="128" y="172"/>
                    </a:lnTo>
                    <a:lnTo>
                      <a:pt x="129" y="172"/>
                    </a:lnTo>
                    <a:lnTo>
                      <a:pt x="131" y="175"/>
                    </a:lnTo>
                    <a:lnTo>
                      <a:pt x="132" y="176"/>
                    </a:lnTo>
                    <a:lnTo>
                      <a:pt x="132" y="177"/>
                    </a:lnTo>
                    <a:lnTo>
                      <a:pt x="132" y="180"/>
                    </a:lnTo>
                    <a:lnTo>
                      <a:pt x="131" y="181"/>
                    </a:lnTo>
                    <a:lnTo>
                      <a:pt x="131" y="182"/>
                    </a:lnTo>
                    <a:lnTo>
                      <a:pt x="131" y="184"/>
                    </a:lnTo>
                    <a:lnTo>
                      <a:pt x="131" y="185"/>
                    </a:lnTo>
                    <a:lnTo>
                      <a:pt x="133" y="189"/>
                    </a:lnTo>
                    <a:lnTo>
                      <a:pt x="133" y="192"/>
                    </a:lnTo>
                    <a:lnTo>
                      <a:pt x="133" y="194"/>
                    </a:lnTo>
                    <a:lnTo>
                      <a:pt x="131" y="195"/>
                    </a:lnTo>
                    <a:lnTo>
                      <a:pt x="128" y="195"/>
                    </a:lnTo>
                    <a:lnTo>
                      <a:pt x="127" y="196"/>
                    </a:lnTo>
                    <a:lnTo>
                      <a:pt x="127" y="197"/>
                    </a:lnTo>
                    <a:lnTo>
                      <a:pt x="126" y="198"/>
                    </a:lnTo>
                    <a:lnTo>
                      <a:pt x="125" y="198"/>
                    </a:lnTo>
                    <a:lnTo>
                      <a:pt x="123" y="198"/>
                    </a:lnTo>
                    <a:lnTo>
                      <a:pt x="122" y="199"/>
                    </a:lnTo>
                    <a:lnTo>
                      <a:pt x="123" y="201"/>
                    </a:lnTo>
                    <a:lnTo>
                      <a:pt x="122" y="202"/>
                    </a:lnTo>
                    <a:lnTo>
                      <a:pt x="120" y="203"/>
                    </a:lnTo>
                    <a:lnTo>
                      <a:pt x="118" y="204"/>
                    </a:lnTo>
                    <a:lnTo>
                      <a:pt x="116" y="204"/>
                    </a:lnTo>
                    <a:lnTo>
                      <a:pt x="115" y="204"/>
                    </a:lnTo>
                    <a:lnTo>
                      <a:pt x="113" y="207"/>
                    </a:lnTo>
                    <a:lnTo>
                      <a:pt x="112" y="207"/>
                    </a:lnTo>
                    <a:lnTo>
                      <a:pt x="112" y="207"/>
                    </a:lnTo>
                    <a:lnTo>
                      <a:pt x="113" y="208"/>
                    </a:lnTo>
                    <a:lnTo>
                      <a:pt x="113" y="209"/>
                    </a:lnTo>
                    <a:lnTo>
                      <a:pt x="112" y="209"/>
                    </a:lnTo>
                    <a:lnTo>
                      <a:pt x="111" y="210"/>
                    </a:lnTo>
                    <a:lnTo>
                      <a:pt x="110" y="209"/>
                    </a:lnTo>
                    <a:lnTo>
                      <a:pt x="109" y="208"/>
                    </a:lnTo>
                    <a:lnTo>
                      <a:pt x="109" y="207"/>
                    </a:lnTo>
                    <a:lnTo>
                      <a:pt x="109" y="203"/>
                    </a:lnTo>
                    <a:lnTo>
                      <a:pt x="108" y="201"/>
                    </a:lnTo>
                    <a:lnTo>
                      <a:pt x="106" y="200"/>
                    </a:lnTo>
                    <a:lnTo>
                      <a:pt x="104" y="199"/>
                    </a:lnTo>
                    <a:lnTo>
                      <a:pt x="103" y="197"/>
                    </a:lnTo>
                    <a:lnTo>
                      <a:pt x="104" y="192"/>
                    </a:lnTo>
                    <a:lnTo>
                      <a:pt x="102" y="193"/>
                    </a:lnTo>
                    <a:lnTo>
                      <a:pt x="101" y="194"/>
                    </a:lnTo>
                    <a:lnTo>
                      <a:pt x="101" y="194"/>
                    </a:lnTo>
                    <a:lnTo>
                      <a:pt x="99" y="195"/>
                    </a:lnTo>
                    <a:lnTo>
                      <a:pt x="97" y="194"/>
                    </a:lnTo>
                    <a:lnTo>
                      <a:pt x="88" y="190"/>
                    </a:lnTo>
                    <a:lnTo>
                      <a:pt x="84" y="185"/>
                    </a:lnTo>
                    <a:lnTo>
                      <a:pt x="83" y="184"/>
                    </a:lnTo>
                    <a:lnTo>
                      <a:pt x="82" y="182"/>
                    </a:lnTo>
                    <a:lnTo>
                      <a:pt x="83" y="182"/>
                    </a:lnTo>
                    <a:lnTo>
                      <a:pt x="84" y="181"/>
                    </a:lnTo>
                    <a:lnTo>
                      <a:pt x="85" y="181"/>
                    </a:lnTo>
                    <a:lnTo>
                      <a:pt x="86" y="180"/>
                    </a:lnTo>
                    <a:lnTo>
                      <a:pt x="86" y="178"/>
                    </a:lnTo>
                    <a:lnTo>
                      <a:pt x="87" y="179"/>
                    </a:lnTo>
                    <a:lnTo>
                      <a:pt x="87" y="179"/>
                    </a:lnTo>
                    <a:lnTo>
                      <a:pt x="88" y="179"/>
                    </a:lnTo>
                    <a:close/>
                    <a:moveTo>
                      <a:pt x="245" y="140"/>
                    </a:moveTo>
                    <a:lnTo>
                      <a:pt x="246" y="141"/>
                    </a:lnTo>
                    <a:lnTo>
                      <a:pt x="248" y="142"/>
                    </a:lnTo>
                    <a:lnTo>
                      <a:pt x="248" y="143"/>
                    </a:lnTo>
                    <a:lnTo>
                      <a:pt x="247" y="150"/>
                    </a:lnTo>
                    <a:lnTo>
                      <a:pt x="247" y="151"/>
                    </a:lnTo>
                    <a:lnTo>
                      <a:pt x="247" y="152"/>
                    </a:lnTo>
                    <a:lnTo>
                      <a:pt x="247" y="153"/>
                    </a:lnTo>
                    <a:lnTo>
                      <a:pt x="246" y="154"/>
                    </a:lnTo>
                    <a:lnTo>
                      <a:pt x="245" y="154"/>
                    </a:lnTo>
                    <a:lnTo>
                      <a:pt x="245" y="154"/>
                    </a:lnTo>
                    <a:lnTo>
                      <a:pt x="245" y="155"/>
                    </a:lnTo>
                    <a:lnTo>
                      <a:pt x="245" y="157"/>
                    </a:lnTo>
                    <a:lnTo>
                      <a:pt x="246" y="159"/>
                    </a:lnTo>
                    <a:lnTo>
                      <a:pt x="246" y="160"/>
                    </a:lnTo>
                    <a:lnTo>
                      <a:pt x="246" y="164"/>
                    </a:lnTo>
                    <a:lnTo>
                      <a:pt x="245" y="166"/>
                    </a:lnTo>
                    <a:lnTo>
                      <a:pt x="244" y="168"/>
                    </a:lnTo>
                    <a:lnTo>
                      <a:pt x="244" y="169"/>
                    </a:lnTo>
                    <a:lnTo>
                      <a:pt x="243" y="175"/>
                    </a:lnTo>
                    <a:lnTo>
                      <a:pt x="244" y="178"/>
                    </a:lnTo>
                    <a:lnTo>
                      <a:pt x="245" y="181"/>
                    </a:lnTo>
                    <a:lnTo>
                      <a:pt x="242" y="180"/>
                    </a:lnTo>
                    <a:lnTo>
                      <a:pt x="241" y="176"/>
                    </a:lnTo>
                    <a:lnTo>
                      <a:pt x="240" y="174"/>
                    </a:lnTo>
                    <a:lnTo>
                      <a:pt x="239" y="172"/>
                    </a:lnTo>
                    <a:lnTo>
                      <a:pt x="238" y="171"/>
                    </a:lnTo>
                    <a:lnTo>
                      <a:pt x="235" y="170"/>
                    </a:lnTo>
                    <a:lnTo>
                      <a:pt x="233" y="169"/>
                    </a:lnTo>
                    <a:lnTo>
                      <a:pt x="232" y="167"/>
                    </a:lnTo>
                    <a:lnTo>
                      <a:pt x="232" y="167"/>
                    </a:lnTo>
                    <a:lnTo>
                      <a:pt x="233" y="166"/>
                    </a:lnTo>
                    <a:lnTo>
                      <a:pt x="241" y="168"/>
                    </a:lnTo>
                    <a:lnTo>
                      <a:pt x="241" y="167"/>
                    </a:lnTo>
                    <a:lnTo>
                      <a:pt x="241" y="166"/>
                    </a:lnTo>
                    <a:lnTo>
                      <a:pt x="242" y="166"/>
                    </a:lnTo>
                    <a:lnTo>
                      <a:pt x="243" y="164"/>
                    </a:lnTo>
                    <a:lnTo>
                      <a:pt x="243" y="163"/>
                    </a:lnTo>
                    <a:lnTo>
                      <a:pt x="244" y="163"/>
                    </a:lnTo>
                    <a:lnTo>
                      <a:pt x="244" y="161"/>
                    </a:lnTo>
                    <a:lnTo>
                      <a:pt x="243" y="161"/>
                    </a:lnTo>
                    <a:lnTo>
                      <a:pt x="242" y="163"/>
                    </a:lnTo>
                    <a:lnTo>
                      <a:pt x="241" y="163"/>
                    </a:lnTo>
                    <a:lnTo>
                      <a:pt x="241" y="163"/>
                    </a:lnTo>
                    <a:lnTo>
                      <a:pt x="241" y="160"/>
                    </a:lnTo>
                    <a:lnTo>
                      <a:pt x="241" y="157"/>
                    </a:lnTo>
                    <a:lnTo>
                      <a:pt x="242" y="155"/>
                    </a:lnTo>
                    <a:lnTo>
                      <a:pt x="242" y="154"/>
                    </a:lnTo>
                    <a:lnTo>
                      <a:pt x="245" y="153"/>
                    </a:lnTo>
                    <a:lnTo>
                      <a:pt x="245" y="152"/>
                    </a:lnTo>
                    <a:lnTo>
                      <a:pt x="245" y="148"/>
                    </a:lnTo>
                    <a:lnTo>
                      <a:pt x="245" y="146"/>
                    </a:lnTo>
                    <a:lnTo>
                      <a:pt x="245" y="142"/>
                    </a:lnTo>
                    <a:lnTo>
                      <a:pt x="242" y="141"/>
                    </a:lnTo>
                    <a:lnTo>
                      <a:pt x="240" y="139"/>
                    </a:lnTo>
                    <a:lnTo>
                      <a:pt x="237" y="137"/>
                    </a:lnTo>
                    <a:lnTo>
                      <a:pt x="232" y="128"/>
                    </a:lnTo>
                    <a:lnTo>
                      <a:pt x="229" y="127"/>
                    </a:lnTo>
                    <a:lnTo>
                      <a:pt x="227" y="126"/>
                    </a:lnTo>
                    <a:lnTo>
                      <a:pt x="221" y="125"/>
                    </a:lnTo>
                    <a:lnTo>
                      <a:pt x="218" y="124"/>
                    </a:lnTo>
                    <a:lnTo>
                      <a:pt x="214" y="119"/>
                    </a:lnTo>
                    <a:lnTo>
                      <a:pt x="211" y="119"/>
                    </a:lnTo>
                    <a:lnTo>
                      <a:pt x="210" y="118"/>
                    </a:lnTo>
                    <a:lnTo>
                      <a:pt x="206" y="117"/>
                    </a:lnTo>
                    <a:lnTo>
                      <a:pt x="205" y="117"/>
                    </a:lnTo>
                    <a:lnTo>
                      <a:pt x="204" y="118"/>
                    </a:lnTo>
                    <a:lnTo>
                      <a:pt x="201" y="119"/>
                    </a:lnTo>
                    <a:lnTo>
                      <a:pt x="200" y="119"/>
                    </a:lnTo>
                    <a:lnTo>
                      <a:pt x="201" y="117"/>
                    </a:lnTo>
                    <a:lnTo>
                      <a:pt x="203" y="114"/>
                    </a:lnTo>
                    <a:lnTo>
                      <a:pt x="204" y="108"/>
                    </a:lnTo>
                    <a:lnTo>
                      <a:pt x="203" y="108"/>
                    </a:lnTo>
                    <a:lnTo>
                      <a:pt x="206" y="108"/>
                    </a:lnTo>
                    <a:lnTo>
                      <a:pt x="207" y="108"/>
                    </a:lnTo>
                    <a:lnTo>
                      <a:pt x="208" y="109"/>
                    </a:lnTo>
                    <a:lnTo>
                      <a:pt x="207" y="110"/>
                    </a:lnTo>
                    <a:lnTo>
                      <a:pt x="206" y="111"/>
                    </a:lnTo>
                    <a:lnTo>
                      <a:pt x="206" y="112"/>
                    </a:lnTo>
                    <a:lnTo>
                      <a:pt x="207" y="114"/>
                    </a:lnTo>
                    <a:lnTo>
                      <a:pt x="208" y="112"/>
                    </a:lnTo>
                    <a:lnTo>
                      <a:pt x="209" y="113"/>
                    </a:lnTo>
                    <a:lnTo>
                      <a:pt x="210" y="115"/>
                    </a:lnTo>
                    <a:lnTo>
                      <a:pt x="210" y="115"/>
                    </a:lnTo>
                    <a:lnTo>
                      <a:pt x="211" y="116"/>
                    </a:lnTo>
                    <a:lnTo>
                      <a:pt x="220" y="123"/>
                    </a:lnTo>
                    <a:lnTo>
                      <a:pt x="223" y="124"/>
                    </a:lnTo>
                    <a:lnTo>
                      <a:pt x="227" y="125"/>
                    </a:lnTo>
                    <a:lnTo>
                      <a:pt x="230" y="125"/>
                    </a:lnTo>
                    <a:lnTo>
                      <a:pt x="231" y="126"/>
                    </a:lnTo>
                    <a:lnTo>
                      <a:pt x="232" y="127"/>
                    </a:lnTo>
                    <a:lnTo>
                      <a:pt x="236" y="132"/>
                    </a:lnTo>
                    <a:lnTo>
                      <a:pt x="240" y="136"/>
                    </a:lnTo>
                    <a:lnTo>
                      <a:pt x="245" y="140"/>
                    </a:lnTo>
                    <a:close/>
                    <a:moveTo>
                      <a:pt x="126" y="97"/>
                    </a:moveTo>
                    <a:lnTo>
                      <a:pt x="125" y="97"/>
                    </a:lnTo>
                    <a:lnTo>
                      <a:pt x="124" y="96"/>
                    </a:lnTo>
                    <a:lnTo>
                      <a:pt x="123" y="93"/>
                    </a:lnTo>
                    <a:lnTo>
                      <a:pt x="122" y="92"/>
                    </a:lnTo>
                    <a:lnTo>
                      <a:pt x="122" y="91"/>
                    </a:lnTo>
                    <a:lnTo>
                      <a:pt x="122" y="90"/>
                    </a:lnTo>
                    <a:lnTo>
                      <a:pt x="122" y="90"/>
                    </a:lnTo>
                    <a:lnTo>
                      <a:pt x="123" y="91"/>
                    </a:lnTo>
                    <a:lnTo>
                      <a:pt x="126" y="96"/>
                    </a:lnTo>
                    <a:lnTo>
                      <a:pt x="126" y="97"/>
                    </a:lnTo>
                    <a:close/>
                    <a:moveTo>
                      <a:pt x="146" y="49"/>
                    </a:moveTo>
                    <a:lnTo>
                      <a:pt x="146" y="49"/>
                    </a:lnTo>
                    <a:lnTo>
                      <a:pt x="144" y="52"/>
                    </a:lnTo>
                    <a:lnTo>
                      <a:pt x="144" y="50"/>
                    </a:lnTo>
                    <a:lnTo>
                      <a:pt x="144" y="49"/>
                    </a:lnTo>
                    <a:lnTo>
                      <a:pt x="144" y="48"/>
                    </a:lnTo>
                    <a:lnTo>
                      <a:pt x="144" y="46"/>
                    </a:lnTo>
                    <a:lnTo>
                      <a:pt x="144" y="47"/>
                    </a:lnTo>
                    <a:lnTo>
                      <a:pt x="146" y="49"/>
                    </a:lnTo>
                    <a:close/>
                    <a:moveTo>
                      <a:pt x="71" y="31"/>
                    </a:moveTo>
                    <a:lnTo>
                      <a:pt x="70" y="31"/>
                    </a:lnTo>
                    <a:lnTo>
                      <a:pt x="69" y="32"/>
                    </a:lnTo>
                    <a:lnTo>
                      <a:pt x="67" y="33"/>
                    </a:lnTo>
                    <a:lnTo>
                      <a:pt x="66" y="34"/>
                    </a:lnTo>
                    <a:lnTo>
                      <a:pt x="65" y="34"/>
                    </a:lnTo>
                    <a:lnTo>
                      <a:pt x="61" y="34"/>
                    </a:lnTo>
                    <a:lnTo>
                      <a:pt x="58" y="33"/>
                    </a:lnTo>
                    <a:lnTo>
                      <a:pt x="57" y="31"/>
                    </a:lnTo>
                    <a:lnTo>
                      <a:pt x="53" y="29"/>
                    </a:lnTo>
                    <a:lnTo>
                      <a:pt x="46" y="22"/>
                    </a:lnTo>
                    <a:lnTo>
                      <a:pt x="43" y="18"/>
                    </a:lnTo>
                    <a:lnTo>
                      <a:pt x="42" y="18"/>
                    </a:lnTo>
                    <a:lnTo>
                      <a:pt x="43" y="18"/>
                    </a:lnTo>
                    <a:lnTo>
                      <a:pt x="43" y="18"/>
                    </a:lnTo>
                    <a:lnTo>
                      <a:pt x="44" y="18"/>
                    </a:lnTo>
                    <a:lnTo>
                      <a:pt x="44" y="18"/>
                    </a:lnTo>
                    <a:lnTo>
                      <a:pt x="53" y="24"/>
                    </a:lnTo>
                    <a:lnTo>
                      <a:pt x="56" y="27"/>
                    </a:lnTo>
                    <a:lnTo>
                      <a:pt x="57" y="27"/>
                    </a:lnTo>
                    <a:lnTo>
                      <a:pt x="58" y="27"/>
                    </a:lnTo>
                    <a:lnTo>
                      <a:pt x="61" y="28"/>
                    </a:lnTo>
                    <a:lnTo>
                      <a:pt x="62" y="28"/>
                    </a:lnTo>
                    <a:lnTo>
                      <a:pt x="64" y="27"/>
                    </a:lnTo>
                    <a:lnTo>
                      <a:pt x="65" y="26"/>
                    </a:lnTo>
                    <a:lnTo>
                      <a:pt x="66" y="26"/>
                    </a:lnTo>
                    <a:lnTo>
                      <a:pt x="67" y="25"/>
                    </a:lnTo>
                    <a:lnTo>
                      <a:pt x="68" y="25"/>
                    </a:lnTo>
                    <a:lnTo>
                      <a:pt x="68" y="24"/>
                    </a:lnTo>
                    <a:lnTo>
                      <a:pt x="69" y="23"/>
                    </a:lnTo>
                    <a:lnTo>
                      <a:pt x="69" y="23"/>
                    </a:lnTo>
                    <a:lnTo>
                      <a:pt x="70" y="22"/>
                    </a:lnTo>
                    <a:lnTo>
                      <a:pt x="71" y="20"/>
                    </a:lnTo>
                    <a:lnTo>
                      <a:pt x="72" y="19"/>
                    </a:lnTo>
                    <a:lnTo>
                      <a:pt x="72" y="18"/>
                    </a:lnTo>
                    <a:lnTo>
                      <a:pt x="70" y="17"/>
                    </a:lnTo>
                    <a:lnTo>
                      <a:pt x="67" y="16"/>
                    </a:lnTo>
                    <a:lnTo>
                      <a:pt x="68" y="15"/>
                    </a:lnTo>
                    <a:lnTo>
                      <a:pt x="70" y="13"/>
                    </a:lnTo>
                    <a:lnTo>
                      <a:pt x="70" y="12"/>
                    </a:lnTo>
                    <a:lnTo>
                      <a:pt x="71" y="9"/>
                    </a:lnTo>
                    <a:lnTo>
                      <a:pt x="72" y="10"/>
                    </a:lnTo>
                    <a:lnTo>
                      <a:pt x="74" y="11"/>
                    </a:lnTo>
                    <a:lnTo>
                      <a:pt x="74" y="13"/>
                    </a:lnTo>
                    <a:lnTo>
                      <a:pt x="74" y="14"/>
                    </a:lnTo>
                    <a:lnTo>
                      <a:pt x="76" y="15"/>
                    </a:lnTo>
                    <a:lnTo>
                      <a:pt x="82" y="18"/>
                    </a:lnTo>
                    <a:lnTo>
                      <a:pt x="83" y="17"/>
                    </a:lnTo>
                    <a:lnTo>
                      <a:pt x="87" y="18"/>
                    </a:lnTo>
                    <a:lnTo>
                      <a:pt x="91" y="18"/>
                    </a:lnTo>
                    <a:lnTo>
                      <a:pt x="92" y="18"/>
                    </a:lnTo>
                    <a:lnTo>
                      <a:pt x="94" y="18"/>
                    </a:lnTo>
                    <a:lnTo>
                      <a:pt x="95" y="17"/>
                    </a:lnTo>
                    <a:lnTo>
                      <a:pt x="97" y="18"/>
                    </a:lnTo>
                    <a:lnTo>
                      <a:pt x="99" y="18"/>
                    </a:lnTo>
                    <a:lnTo>
                      <a:pt x="101" y="17"/>
                    </a:lnTo>
                    <a:lnTo>
                      <a:pt x="105" y="18"/>
                    </a:lnTo>
                    <a:lnTo>
                      <a:pt x="107" y="17"/>
                    </a:lnTo>
                    <a:lnTo>
                      <a:pt x="109" y="15"/>
                    </a:lnTo>
                    <a:lnTo>
                      <a:pt x="111" y="15"/>
                    </a:lnTo>
                    <a:lnTo>
                      <a:pt x="115" y="15"/>
                    </a:lnTo>
                    <a:lnTo>
                      <a:pt x="116" y="14"/>
                    </a:lnTo>
                    <a:lnTo>
                      <a:pt x="117" y="14"/>
                    </a:lnTo>
                    <a:lnTo>
                      <a:pt x="118" y="13"/>
                    </a:lnTo>
                    <a:lnTo>
                      <a:pt x="118" y="12"/>
                    </a:lnTo>
                    <a:lnTo>
                      <a:pt x="119" y="11"/>
                    </a:lnTo>
                    <a:lnTo>
                      <a:pt x="119" y="13"/>
                    </a:lnTo>
                    <a:lnTo>
                      <a:pt x="119" y="14"/>
                    </a:lnTo>
                    <a:lnTo>
                      <a:pt x="119" y="16"/>
                    </a:lnTo>
                    <a:lnTo>
                      <a:pt x="120" y="19"/>
                    </a:lnTo>
                    <a:lnTo>
                      <a:pt x="120" y="21"/>
                    </a:lnTo>
                    <a:lnTo>
                      <a:pt x="119" y="22"/>
                    </a:lnTo>
                    <a:lnTo>
                      <a:pt x="118" y="23"/>
                    </a:lnTo>
                    <a:lnTo>
                      <a:pt x="118" y="23"/>
                    </a:lnTo>
                    <a:lnTo>
                      <a:pt x="117" y="21"/>
                    </a:lnTo>
                    <a:lnTo>
                      <a:pt x="116" y="21"/>
                    </a:lnTo>
                    <a:lnTo>
                      <a:pt x="115" y="21"/>
                    </a:lnTo>
                    <a:lnTo>
                      <a:pt x="110" y="21"/>
                    </a:lnTo>
                    <a:lnTo>
                      <a:pt x="106" y="22"/>
                    </a:lnTo>
                    <a:lnTo>
                      <a:pt x="96" y="24"/>
                    </a:lnTo>
                    <a:lnTo>
                      <a:pt x="92" y="24"/>
                    </a:lnTo>
                    <a:lnTo>
                      <a:pt x="78" y="27"/>
                    </a:lnTo>
                    <a:lnTo>
                      <a:pt x="76" y="28"/>
                    </a:lnTo>
                    <a:lnTo>
                      <a:pt x="74" y="28"/>
                    </a:lnTo>
                    <a:lnTo>
                      <a:pt x="73" y="30"/>
                    </a:lnTo>
                    <a:lnTo>
                      <a:pt x="71" y="31"/>
                    </a:lnTo>
                    <a:close/>
                    <a:moveTo>
                      <a:pt x="127" y="1"/>
                    </a:moveTo>
                    <a:lnTo>
                      <a:pt x="125" y="1"/>
                    </a:lnTo>
                    <a:lnTo>
                      <a:pt x="120" y="1"/>
                    </a:lnTo>
                    <a:lnTo>
                      <a:pt x="118" y="2"/>
                    </a:lnTo>
                    <a:lnTo>
                      <a:pt x="116" y="2"/>
                    </a:lnTo>
                    <a:lnTo>
                      <a:pt x="116" y="1"/>
                    </a:lnTo>
                    <a:lnTo>
                      <a:pt x="117" y="1"/>
                    </a:lnTo>
                    <a:lnTo>
                      <a:pt x="119" y="0"/>
                    </a:lnTo>
                    <a:lnTo>
                      <a:pt x="122" y="0"/>
                    </a:lnTo>
                    <a:lnTo>
                      <a:pt x="129" y="0"/>
                    </a:lnTo>
                    <a:lnTo>
                      <a:pt x="136" y="1"/>
                    </a:lnTo>
                    <a:lnTo>
                      <a:pt x="140" y="1"/>
                    </a:lnTo>
                    <a:lnTo>
                      <a:pt x="141" y="0"/>
                    </a:lnTo>
                    <a:lnTo>
                      <a:pt x="145" y="2"/>
                    </a:lnTo>
                    <a:lnTo>
                      <a:pt x="148" y="4"/>
                    </a:lnTo>
                    <a:lnTo>
                      <a:pt x="162" y="17"/>
                    </a:lnTo>
                    <a:lnTo>
                      <a:pt x="162" y="18"/>
                    </a:lnTo>
                    <a:lnTo>
                      <a:pt x="164" y="18"/>
                    </a:lnTo>
                    <a:lnTo>
                      <a:pt x="166" y="18"/>
                    </a:lnTo>
                    <a:lnTo>
                      <a:pt x="166" y="19"/>
                    </a:lnTo>
                    <a:lnTo>
                      <a:pt x="165" y="20"/>
                    </a:lnTo>
                    <a:lnTo>
                      <a:pt x="163" y="20"/>
                    </a:lnTo>
                    <a:lnTo>
                      <a:pt x="164" y="22"/>
                    </a:lnTo>
                    <a:lnTo>
                      <a:pt x="166" y="23"/>
                    </a:lnTo>
                    <a:lnTo>
                      <a:pt x="167" y="25"/>
                    </a:lnTo>
                    <a:lnTo>
                      <a:pt x="171" y="26"/>
                    </a:lnTo>
                    <a:lnTo>
                      <a:pt x="174" y="27"/>
                    </a:lnTo>
                    <a:lnTo>
                      <a:pt x="177" y="29"/>
                    </a:lnTo>
                    <a:lnTo>
                      <a:pt x="179" y="31"/>
                    </a:lnTo>
                    <a:lnTo>
                      <a:pt x="180" y="31"/>
                    </a:lnTo>
                    <a:lnTo>
                      <a:pt x="181" y="32"/>
                    </a:lnTo>
                    <a:lnTo>
                      <a:pt x="182" y="34"/>
                    </a:lnTo>
                    <a:lnTo>
                      <a:pt x="182" y="35"/>
                    </a:lnTo>
                    <a:lnTo>
                      <a:pt x="180" y="36"/>
                    </a:lnTo>
                    <a:lnTo>
                      <a:pt x="180" y="36"/>
                    </a:lnTo>
                    <a:lnTo>
                      <a:pt x="180" y="40"/>
                    </a:lnTo>
                    <a:lnTo>
                      <a:pt x="180" y="41"/>
                    </a:lnTo>
                    <a:lnTo>
                      <a:pt x="181" y="42"/>
                    </a:lnTo>
                    <a:lnTo>
                      <a:pt x="182" y="42"/>
                    </a:lnTo>
                    <a:lnTo>
                      <a:pt x="184" y="43"/>
                    </a:lnTo>
                    <a:lnTo>
                      <a:pt x="183" y="45"/>
                    </a:lnTo>
                    <a:lnTo>
                      <a:pt x="183" y="45"/>
                    </a:lnTo>
                    <a:lnTo>
                      <a:pt x="183" y="46"/>
                    </a:lnTo>
                    <a:lnTo>
                      <a:pt x="184" y="47"/>
                    </a:lnTo>
                    <a:lnTo>
                      <a:pt x="184" y="48"/>
                    </a:lnTo>
                    <a:lnTo>
                      <a:pt x="184" y="49"/>
                    </a:lnTo>
                    <a:lnTo>
                      <a:pt x="183" y="49"/>
                    </a:lnTo>
                    <a:lnTo>
                      <a:pt x="182" y="49"/>
                    </a:lnTo>
                    <a:lnTo>
                      <a:pt x="182" y="50"/>
                    </a:lnTo>
                    <a:lnTo>
                      <a:pt x="180" y="50"/>
                    </a:lnTo>
                    <a:lnTo>
                      <a:pt x="181" y="49"/>
                    </a:lnTo>
                    <a:lnTo>
                      <a:pt x="179" y="49"/>
                    </a:lnTo>
                    <a:lnTo>
                      <a:pt x="176" y="50"/>
                    </a:lnTo>
                    <a:lnTo>
                      <a:pt x="175" y="52"/>
                    </a:lnTo>
                    <a:lnTo>
                      <a:pt x="173" y="53"/>
                    </a:lnTo>
                    <a:lnTo>
                      <a:pt x="172" y="56"/>
                    </a:lnTo>
                    <a:lnTo>
                      <a:pt x="171" y="62"/>
                    </a:lnTo>
                    <a:lnTo>
                      <a:pt x="171" y="63"/>
                    </a:lnTo>
                    <a:lnTo>
                      <a:pt x="171" y="68"/>
                    </a:lnTo>
                    <a:lnTo>
                      <a:pt x="171" y="75"/>
                    </a:lnTo>
                    <a:lnTo>
                      <a:pt x="171" y="80"/>
                    </a:lnTo>
                    <a:lnTo>
                      <a:pt x="168" y="83"/>
                    </a:lnTo>
                    <a:lnTo>
                      <a:pt x="166" y="81"/>
                    </a:lnTo>
                    <a:lnTo>
                      <a:pt x="165" y="80"/>
                    </a:lnTo>
                    <a:lnTo>
                      <a:pt x="164" y="77"/>
                    </a:lnTo>
                    <a:lnTo>
                      <a:pt x="163" y="75"/>
                    </a:lnTo>
                    <a:lnTo>
                      <a:pt x="162" y="74"/>
                    </a:lnTo>
                    <a:lnTo>
                      <a:pt x="157" y="73"/>
                    </a:lnTo>
                    <a:lnTo>
                      <a:pt x="156" y="71"/>
                    </a:lnTo>
                    <a:lnTo>
                      <a:pt x="157" y="71"/>
                    </a:lnTo>
                    <a:lnTo>
                      <a:pt x="158" y="71"/>
                    </a:lnTo>
                    <a:lnTo>
                      <a:pt x="159" y="70"/>
                    </a:lnTo>
                    <a:lnTo>
                      <a:pt x="160" y="68"/>
                    </a:lnTo>
                    <a:lnTo>
                      <a:pt x="161" y="67"/>
                    </a:lnTo>
                    <a:lnTo>
                      <a:pt x="162" y="67"/>
                    </a:lnTo>
                    <a:lnTo>
                      <a:pt x="162" y="67"/>
                    </a:lnTo>
                    <a:lnTo>
                      <a:pt x="165" y="64"/>
                    </a:lnTo>
                    <a:lnTo>
                      <a:pt x="166" y="62"/>
                    </a:lnTo>
                    <a:lnTo>
                      <a:pt x="169" y="62"/>
                    </a:lnTo>
                    <a:lnTo>
                      <a:pt x="168" y="61"/>
                    </a:lnTo>
                    <a:lnTo>
                      <a:pt x="168" y="60"/>
                    </a:lnTo>
                    <a:lnTo>
                      <a:pt x="168" y="59"/>
                    </a:lnTo>
                    <a:lnTo>
                      <a:pt x="167" y="58"/>
                    </a:lnTo>
                    <a:lnTo>
                      <a:pt x="167" y="58"/>
                    </a:lnTo>
                    <a:lnTo>
                      <a:pt x="166" y="58"/>
                    </a:lnTo>
                    <a:lnTo>
                      <a:pt x="166" y="56"/>
                    </a:lnTo>
                    <a:lnTo>
                      <a:pt x="166" y="55"/>
                    </a:lnTo>
                    <a:lnTo>
                      <a:pt x="167" y="55"/>
                    </a:lnTo>
                    <a:lnTo>
                      <a:pt x="168" y="54"/>
                    </a:lnTo>
                    <a:lnTo>
                      <a:pt x="168" y="53"/>
                    </a:lnTo>
                    <a:lnTo>
                      <a:pt x="168" y="51"/>
                    </a:lnTo>
                    <a:lnTo>
                      <a:pt x="168" y="49"/>
                    </a:lnTo>
                    <a:lnTo>
                      <a:pt x="166" y="49"/>
                    </a:lnTo>
                    <a:lnTo>
                      <a:pt x="169" y="45"/>
                    </a:lnTo>
                    <a:lnTo>
                      <a:pt x="169" y="45"/>
                    </a:lnTo>
                    <a:lnTo>
                      <a:pt x="168" y="44"/>
                    </a:lnTo>
                    <a:lnTo>
                      <a:pt x="168" y="38"/>
                    </a:lnTo>
                    <a:lnTo>
                      <a:pt x="169" y="38"/>
                    </a:lnTo>
                    <a:lnTo>
                      <a:pt x="170" y="37"/>
                    </a:lnTo>
                    <a:lnTo>
                      <a:pt x="171" y="36"/>
                    </a:lnTo>
                    <a:lnTo>
                      <a:pt x="171" y="36"/>
                    </a:lnTo>
                    <a:lnTo>
                      <a:pt x="171" y="34"/>
                    </a:lnTo>
                    <a:lnTo>
                      <a:pt x="171" y="33"/>
                    </a:lnTo>
                    <a:lnTo>
                      <a:pt x="172" y="33"/>
                    </a:lnTo>
                    <a:lnTo>
                      <a:pt x="172" y="32"/>
                    </a:lnTo>
                    <a:lnTo>
                      <a:pt x="173" y="32"/>
                    </a:lnTo>
                    <a:lnTo>
                      <a:pt x="173" y="31"/>
                    </a:lnTo>
                    <a:lnTo>
                      <a:pt x="174" y="30"/>
                    </a:lnTo>
                    <a:lnTo>
                      <a:pt x="173" y="28"/>
                    </a:lnTo>
                    <a:lnTo>
                      <a:pt x="171" y="27"/>
                    </a:lnTo>
                    <a:lnTo>
                      <a:pt x="169" y="27"/>
                    </a:lnTo>
                    <a:lnTo>
                      <a:pt x="162" y="26"/>
                    </a:lnTo>
                    <a:lnTo>
                      <a:pt x="161" y="25"/>
                    </a:lnTo>
                    <a:lnTo>
                      <a:pt x="160" y="24"/>
                    </a:lnTo>
                    <a:lnTo>
                      <a:pt x="159" y="22"/>
                    </a:lnTo>
                    <a:lnTo>
                      <a:pt x="160" y="22"/>
                    </a:lnTo>
                    <a:lnTo>
                      <a:pt x="160" y="21"/>
                    </a:lnTo>
                    <a:lnTo>
                      <a:pt x="160" y="20"/>
                    </a:lnTo>
                    <a:lnTo>
                      <a:pt x="159" y="19"/>
                    </a:lnTo>
                    <a:lnTo>
                      <a:pt x="158" y="18"/>
                    </a:lnTo>
                    <a:lnTo>
                      <a:pt x="158" y="18"/>
                    </a:lnTo>
                    <a:lnTo>
                      <a:pt x="158" y="18"/>
                    </a:lnTo>
                    <a:lnTo>
                      <a:pt x="158" y="18"/>
                    </a:lnTo>
                    <a:lnTo>
                      <a:pt x="157" y="18"/>
                    </a:lnTo>
                    <a:lnTo>
                      <a:pt x="155" y="18"/>
                    </a:lnTo>
                    <a:lnTo>
                      <a:pt x="154" y="18"/>
                    </a:lnTo>
                    <a:lnTo>
                      <a:pt x="153" y="17"/>
                    </a:lnTo>
                    <a:lnTo>
                      <a:pt x="154" y="16"/>
                    </a:lnTo>
                    <a:lnTo>
                      <a:pt x="153" y="14"/>
                    </a:lnTo>
                    <a:lnTo>
                      <a:pt x="149" y="8"/>
                    </a:lnTo>
                    <a:lnTo>
                      <a:pt x="148" y="5"/>
                    </a:lnTo>
                    <a:lnTo>
                      <a:pt x="146" y="5"/>
                    </a:lnTo>
                    <a:lnTo>
                      <a:pt x="145" y="4"/>
                    </a:lnTo>
                    <a:lnTo>
                      <a:pt x="144" y="4"/>
                    </a:lnTo>
                    <a:lnTo>
                      <a:pt x="142" y="5"/>
                    </a:lnTo>
                    <a:lnTo>
                      <a:pt x="140" y="5"/>
                    </a:lnTo>
                    <a:lnTo>
                      <a:pt x="139" y="5"/>
                    </a:lnTo>
                    <a:lnTo>
                      <a:pt x="135" y="4"/>
                    </a:lnTo>
                    <a:lnTo>
                      <a:pt x="134" y="3"/>
                    </a:lnTo>
                    <a:lnTo>
                      <a:pt x="131" y="3"/>
                    </a:lnTo>
                    <a:lnTo>
                      <a:pt x="130" y="3"/>
                    </a:lnTo>
                    <a:lnTo>
                      <a:pt x="128" y="1"/>
                    </a:lnTo>
                    <a:lnTo>
                      <a:pt x="127" y="1"/>
                    </a:lnTo>
                    <a:close/>
                    <a:moveTo>
                      <a:pt x="5" y="270"/>
                    </a:moveTo>
                    <a:lnTo>
                      <a:pt x="4" y="269"/>
                    </a:lnTo>
                    <a:lnTo>
                      <a:pt x="5" y="270"/>
                    </a:lnTo>
                    <a:close/>
                    <a:moveTo>
                      <a:pt x="2" y="266"/>
                    </a:moveTo>
                    <a:lnTo>
                      <a:pt x="3" y="268"/>
                    </a:lnTo>
                    <a:lnTo>
                      <a:pt x="2" y="268"/>
                    </a:lnTo>
                    <a:lnTo>
                      <a:pt x="0" y="264"/>
                    </a:lnTo>
                    <a:lnTo>
                      <a:pt x="2" y="266"/>
                    </a:lnTo>
                    <a:close/>
                    <a:moveTo>
                      <a:pt x="22" y="110"/>
                    </a:moveTo>
                    <a:lnTo>
                      <a:pt x="23" y="110"/>
                    </a:lnTo>
                    <a:lnTo>
                      <a:pt x="23" y="111"/>
                    </a:lnTo>
                    <a:lnTo>
                      <a:pt x="22" y="110"/>
                    </a:lnTo>
                    <a:close/>
                    <a:moveTo>
                      <a:pt x="22" y="108"/>
                    </a:moveTo>
                    <a:lnTo>
                      <a:pt x="22" y="109"/>
                    </a:lnTo>
                    <a:lnTo>
                      <a:pt x="22" y="108"/>
                    </a:lnTo>
                    <a:close/>
                    <a:moveTo>
                      <a:pt x="276" y="370"/>
                    </a:moveTo>
                    <a:lnTo>
                      <a:pt x="276" y="371"/>
                    </a:lnTo>
                    <a:lnTo>
                      <a:pt x="276" y="372"/>
                    </a:lnTo>
                    <a:lnTo>
                      <a:pt x="276" y="373"/>
                    </a:lnTo>
                    <a:lnTo>
                      <a:pt x="275" y="373"/>
                    </a:lnTo>
                    <a:lnTo>
                      <a:pt x="275" y="372"/>
                    </a:lnTo>
                    <a:lnTo>
                      <a:pt x="274" y="371"/>
                    </a:lnTo>
                    <a:lnTo>
                      <a:pt x="274" y="370"/>
                    </a:lnTo>
                    <a:lnTo>
                      <a:pt x="275" y="370"/>
                    </a:lnTo>
                    <a:lnTo>
                      <a:pt x="275" y="369"/>
                    </a:lnTo>
                    <a:lnTo>
                      <a:pt x="276" y="370"/>
                    </a:lnTo>
                    <a:lnTo>
                      <a:pt x="276" y="370"/>
                    </a:lnTo>
                    <a:close/>
                    <a:moveTo>
                      <a:pt x="274" y="368"/>
                    </a:moveTo>
                    <a:lnTo>
                      <a:pt x="274" y="365"/>
                    </a:lnTo>
                    <a:lnTo>
                      <a:pt x="274" y="366"/>
                    </a:lnTo>
                    <a:lnTo>
                      <a:pt x="274" y="367"/>
                    </a:lnTo>
                    <a:lnTo>
                      <a:pt x="274" y="368"/>
                    </a:lnTo>
                    <a:close/>
                    <a:moveTo>
                      <a:pt x="269" y="357"/>
                    </a:moveTo>
                    <a:lnTo>
                      <a:pt x="270" y="358"/>
                    </a:lnTo>
                    <a:lnTo>
                      <a:pt x="270" y="359"/>
                    </a:lnTo>
                    <a:lnTo>
                      <a:pt x="269" y="359"/>
                    </a:lnTo>
                    <a:lnTo>
                      <a:pt x="269" y="357"/>
                    </a:lnTo>
                    <a:lnTo>
                      <a:pt x="268" y="356"/>
                    </a:lnTo>
                    <a:lnTo>
                      <a:pt x="269" y="356"/>
                    </a:lnTo>
                    <a:lnTo>
                      <a:pt x="269" y="357"/>
                    </a:lnTo>
                    <a:close/>
                    <a:moveTo>
                      <a:pt x="426" y="339"/>
                    </a:moveTo>
                    <a:lnTo>
                      <a:pt x="427" y="339"/>
                    </a:lnTo>
                    <a:lnTo>
                      <a:pt x="428" y="339"/>
                    </a:lnTo>
                    <a:lnTo>
                      <a:pt x="427" y="342"/>
                    </a:lnTo>
                    <a:lnTo>
                      <a:pt x="425" y="342"/>
                    </a:lnTo>
                    <a:lnTo>
                      <a:pt x="426" y="339"/>
                    </a:lnTo>
                    <a:close/>
                    <a:moveTo>
                      <a:pt x="320" y="243"/>
                    </a:moveTo>
                    <a:lnTo>
                      <a:pt x="320" y="244"/>
                    </a:lnTo>
                    <a:lnTo>
                      <a:pt x="320" y="245"/>
                    </a:lnTo>
                    <a:lnTo>
                      <a:pt x="319" y="246"/>
                    </a:lnTo>
                    <a:lnTo>
                      <a:pt x="319" y="244"/>
                    </a:lnTo>
                    <a:lnTo>
                      <a:pt x="319" y="243"/>
                    </a:lnTo>
                    <a:lnTo>
                      <a:pt x="320" y="243"/>
                    </a:lnTo>
                    <a:close/>
                    <a:moveTo>
                      <a:pt x="122" y="204"/>
                    </a:moveTo>
                    <a:lnTo>
                      <a:pt x="125" y="203"/>
                    </a:lnTo>
                    <a:lnTo>
                      <a:pt x="125" y="204"/>
                    </a:lnTo>
                    <a:lnTo>
                      <a:pt x="124" y="205"/>
                    </a:lnTo>
                    <a:lnTo>
                      <a:pt x="122" y="206"/>
                    </a:lnTo>
                    <a:lnTo>
                      <a:pt x="122" y="205"/>
                    </a:lnTo>
                    <a:lnTo>
                      <a:pt x="122" y="204"/>
                    </a:lnTo>
                    <a:lnTo>
                      <a:pt x="122" y="204"/>
                    </a:lnTo>
                    <a:close/>
                    <a:moveTo>
                      <a:pt x="201" y="189"/>
                    </a:moveTo>
                    <a:lnTo>
                      <a:pt x="201" y="190"/>
                    </a:lnTo>
                    <a:lnTo>
                      <a:pt x="201" y="190"/>
                    </a:lnTo>
                    <a:lnTo>
                      <a:pt x="200" y="190"/>
                    </a:lnTo>
                    <a:lnTo>
                      <a:pt x="199" y="190"/>
                    </a:lnTo>
                    <a:lnTo>
                      <a:pt x="200" y="188"/>
                    </a:lnTo>
                    <a:lnTo>
                      <a:pt x="201" y="189"/>
                    </a:lnTo>
                    <a:close/>
                    <a:moveTo>
                      <a:pt x="123" y="120"/>
                    </a:moveTo>
                    <a:lnTo>
                      <a:pt x="122" y="120"/>
                    </a:lnTo>
                    <a:lnTo>
                      <a:pt x="121" y="120"/>
                    </a:lnTo>
                    <a:lnTo>
                      <a:pt x="120" y="120"/>
                    </a:lnTo>
                    <a:lnTo>
                      <a:pt x="120" y="119"/>
                    </a:lnTo>
                    <a:lnTo>
                      <a:pt x="121" y="119"/>
                    </a:lnTo>
                    <a:lnTo>
                      <a:pt x="122" y="119"/>
                    </a:lnTo>
                    <a:lnTo>
                      <a:pt x="122" y="119"/>
                    </a:lnTo>
                    <a:lnTo>
                      <a:pt x="123" y="119"/>
                    </a:lnTo>
                    <a:lnTo>
                      <a:pt x="124" y="119"/>
                    </a:lnTo>
                    <a:lnTo>
                      <a:pt x="125" y="118"/>
                    </a:lnTo>
                    <a:lnTo>
                      <a:pt x="124" y="119"/>
                    </a:lnTo>
                    <a:lnTo>
                      <a:pt x="124" y="120"/>
                    </a:lnTo>
                    <a:lnTo>
                      <a:pt x="123" y="120"/>
                    </a:lnTo>
                    <a:close/>
                    <a:moveTo>
                      <a:pt x="24" y="91"/>
                    </a:moveTo>
                    <a:lnTo>
                      <a:pt x="24" y="92"/>
                    </a:lnTo>
                    <a:lnTo>
                      <a:pt x="25" y="93"/>
                    </a:lnTo>
                    <a:lnTo>
                      <a:pt x="24" y="94"/>
                    </a:lnTo>
                    <a:lnTo>
                      <a:pt x="23" y="94"/>
                    </a:lnTo>
                    <a:lnTo>
                      <a:pt x="22" y="94"/>
                    </a:lnTo>
                    <a:lnTo>
                      <a:pt x="23" y="93"/>
                    </a:lnTo>
                    <a:lnTo>
                      <a:pt x="22" y="93"/>
                    </a:lnTo>
                    <a:lnTo>
                      <a:pt x="22" y="94"/>
                    </a:lnTo>
                    <a:lnTo>
                      <a:pt x="21" y="94"/>
                    </a:lnTo>
                    <a:lnTo>
                      <a:pt x="21" y="96"/>
                    </a:lnTo>
                    <a:lnTo>
                      <a:pt x="22" y="96"/>
                    </a:lnTo>
                    <a:lnTo>
                      <a:pt x="22" y="97"/>
                    </a:lnTo>
                    <a:lnTo>
                      <a:pt x="23" y="97"/>
                    </a:lnTo>
                    <a:lnTo>
                      <a:pt x="22" y="97"/>
                    </a:lnTo>
                    <a:lnTo>
                      <a:pt x="21" y="97"/>
                    </a:lnTo>
                    <a:lnTo>
                      <a:pt x="20" y="97"/>
                    </a:lnTo>
                    <a:lnTo>
                      <a:pt x="21" y="96"/>
                    </a:lnTo>
                    <a:lnTo>
                      <a:pt x="21" y="94"/>
                    </a:lnTo>
                    <a:lnTo>
                      <a:pt x="22" y="93"/>
                    </a:lnTo>
                    <a:lnTo>
                      <a:pt x="23" y="92"/>
                    </a:lnTo>
                    <a:lnTo>
                      <a:pt x="24" y="91"/>
                    </a:lnTo>
                    <a:close/>
                    <a:moveTo>
                      <a:pt x="167" y="36"/>
                    </a:moveTo>
                    <a:lnTo>
                      <a:pt x="168" y="36"/>
                    </a:lnTo>
                    <a:lnTo>
                      <a:pt x="168" y="36"/>
                    </a:lnTo>
                    <a:lnTo>
                      <a:pt x="167" y="36"/>
                    </a:lnTo>
                    <a:lnTo>
                      <a:pt x="167" y="36"/>
                    </a:lnTo>
                    <a:lnTo>
                      <a:pt x="167" y="37"/>
                    </a:lnTo>
                    <a:lnTo>
                      <a:pt x="167" y="38"/>
                    </a:lnTo>
                    <a:lnTo>
                      <a:pt x="167" y="39"/>
                    </a:lnTo>
                    <a:lnTo>
                      <a:pt x="166" y="39"/>
                    </a:lnTo>
                    <a:lnTo>
                      <a:pt x="166" y="38"/>
                    </a:lnTo>
                    <a:lnTo>
                      <a:pt x="166" y="37"/>
                    </a:lnTo>
                    <a:lnTo>
                      <a:pt x="165" y="36"/>
                    </a:lnTo>
                    <a:lnTo>
                      <a:pt x="166" y="36"/>
                    </a:lnTo>
                    <a:lnTo>
                      <a:pt x="166" y="36"/>
                    </a:lnTo>
                    <a:lnTo>
                      <a:pt x="167" y="36"/>
                    </a:lnTo>
                    <a:close/>
                    <a:moveTo>
                      <a:pt x="123" y="26"/>
                    </a:moveTo>
                    <a:lnTo>
                      <a:pt x="124" y="25"/>
                    </a:lnTo>
                    <a:lnTo>
                      <a:pt x="125" y="24"/>
                    </a:lnTo>
                    <a:lnTo>
                      <a:pt x="125" y="25"/>
                    </a:lnTo>
                    <a:lnTo>
                      <a:pt x="124" y="26"/>
                    </a:lnTo>
                    <a:lnTo>
                      <a:pt x="124" y="27"/>
                    </a:lnTo>
                    <a:lnTo>
                      <a:pt x="123" y="27"/>
                    </a:lnTo>
                    <a:lnTo>
                      <a:pt x="123" y="28"/>
                    </a:lnTo>
                    <a:lnTo>
                      <a:pt x="122" y="28"/>
                    </a:lnTo>
                    <a:lnTo>
                      <a:pt x="122" y="27"/>
                    </a:lnTo>
                    <a:lnTo>
                      <a:pt x="121" y="26"/>
                    </a:lnTo>
                    <a:lnTo>
                      <a:pt x="121" y="25"/>
                    </a:lnTo>
                    <a:lnTo>
                      <a:pt x="123" y="25"/>
                    </a:lnTo>
                    <a:lnTo>
                      <a:pt x="124" y="25"/>
                    </a:lnTo>
                    <a:lnTo>
                      <a:pt x="123" y="26"/>
                    </a:lnTo>
                    <a:close/>
                    <a:moveTo>
                      <a:pt x="201" y="109"/>
                    </a:moveTo>
                    <a:lnTo>
                      <a:pt x="201" y="109"/>
                    </a:lnTo>
                    <a:lnTo>
                      <a:pt x="203" y="110"/>
                    </a:lnTo>
                    <a:lnTo>
                      <a:pt x="202" y="110"/>
                    </a:lnTo>
                    <a:lnTo>
                      <a:pt x="201" y="110"/>
                    </a:lnTo>
                    <a:lnTo>
                      <a:pt x="200" y="110"/>
                    </a:lnTo>
                    <a:lnTo>
                      <a:pt x="200" y="109"/>
                    </a:lnTo>
                    <a:lnTo>
                      <a:pt x="201" y="109"/>
                    </a:lnTo>
                    <a:close/>
                    <a:moveTo>
                      <a:pt x="197" y="111"/>
                    </a:moveTo>
                    <a:lnTo>
                      <a:pt x="197" y="111"/>
                    </a:lnTo>
                    <a:lnTo>
                      <a:pt x="198" y="111"/>
                    </a:lnTo>
                    <a:lnTo>
                      <a:pt x="198" y="111"/>
                    </a:lnTo>
                    <a:lnTo>
                      <a:pt x="197" y="111"/>
                    </a:lnTo>
                    <a:lnTo>
                      <a:pt x="196" y="111"/>
                    </a:lnTo>
                    <a:lnTo>
                      <a:pt x="194" y="112"/>
                    </a:lnTo>
                    <a:lnTo>
                      <a:pt x="193" y="112"/>
                    </a:lnTo>
                    <a:lnTo>
                      <a:pt x="195" y="111"/>
                    </a:lnTo>
                    <a:lnTo>
                      <a:pt x="196" y="111"/>
                    </a:lnTo>
                    <a:lnTo>
                      <a:pt x="197" y="11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46" name="Freeform 295">
                <a:extLst>
                  <a:ext uri="{FF2B5EF4-FFF2-40B4-BE49-F238E27FC236}">
                    <a16:creationId xmlns:a16="http://schemas.microsoft.com/office/drawing/2014/main" id="{71F0933A-4F30-3CC6-846F-DCB37DEB733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861176" y="2878138"/>
                <a:ext cx="153988" cy="80963"/>
              </a:xfrm>
              <a:custGeom>
                <a:avLst/>
                <a:gdLst>
                  <a:gd name="T0" fmla="*/ 2 w 97"/>
                  <a:gd name="T1" fmla="*/ 25 h 51"/>
                  <a:gd name="T2" fmla="*/ 1 w 97"/>
                  <a:gd name="T3" fmla="*/ 23 h 51"/>
                  <a:gd name="T4" fmla="*/ 68 w 97"/>
                  <a:gd name="T5" fmla="*/ 19 h 51"/>
                  <a:gd name="T6" fmla="*/ 64 w 97"/>
                  <a:gd name="T7" fmla="*/ 16 h 51"/>
                  <a:gd name="T8" fmla="*/ 68 w 97"/>
                  <a:gd name="T9" fmla="*/ 17 h 51"/>
                  <a:gd name="T10" fmla="*/ 74 w 97"/>
                  <a:gd name="T11" fmla="*/ 21 h 51"/>
                  <a:gd name="T12" fmla="*/ 70 w 97"/>
                  <a:gd name="T13" fmla="*/ 20 h 51"/>
                  <a:gd name="T14" fmla="*/ 45 w 97"/>
                  <a:gd name="T15" fmla="*/ 12 h 51"/>
                  <a:gd name="T16" fmla="*/ 46 w 97"/>
                  <a:gd name="T17" fmla="*/ 8 h 51"/>
                  <a:gd name="T18" fmla="*/ 50 w 97"/>
                  <a:gd name="T19" fmla="*/ 9 h 51"/>
                  <a:gd name="T20" fmla="*/ 58 w 97"/>
                  <a:gd name="T21" fmla="*/ 9 h 51"/>
                  <a:gd name="T22" fmla="*/ 59 w 97"/>
                  <a:gd name="T23" fmla="*/ 14 h 51"/>
                  <a:gd name="T24" fmla="*/ 58 w 97"/>
                  <a:gd name="T25" fmla="*/ 12 h 51"/>
                  <a:gd name="T26" fmla="*/ 58 w 97"/>
                  <a:gd name="T27" fmla="*/ 16 h 51"/>
                  <a:gd name="T28" fmla="*/ 56 w 97"/>
                  <a:gd name="T29" fmla="*/ 16 h 51"/>
                  <a:gd name="T30" fmla="*/ 10 w 97"/>
                  <a:gd name="T31" fmla="*/ 12 h 51"/>
                  <a:gd name="T32" fmla="*/ 13 w 97"/>
                  <a:gd name="T33" fmla="*/ 8 h 51"/>
                  <a:gd name="T34" fmla="*/ 21 w 97"/>
                  <a:gd name="T35" fmla="*/ 13 h 51"/>
                  <a:gd name="T36" fmla="*/ 24 w 97"/>
                  <a:gd name="T37" fmla="*/ 11 h 51"/>
                  <a:gd name="T38" fmla="*/ 23 w 97"/>
                  <a:gd name="T39" fmla="*/ 15 h 51"/>
                  <a:gd name="T40" fmla="*/ 21 w 97"/>
                  <a:gd name="T41" fmla="*/ 14 h 51"/>
                  <a:gd name="T42" fmla="*/ 21 w 97"/>
                  <a:gd name="T43" fmla="*/ 15 h 51"/>
                  <a:gd name="T44" fmla="*/ 15 w 97"/>
                  <a:gd name="T45" fmla="*/ 16 h 51"/>
                  <a:gd name="T46" fmla="*/ 14 w 97"/>
                  <a:gd name="T47" fmla="*/ 15 h 51"/>
                  <a:gd name="T48" fmla="*/ 15 w 97"/>
                  <a:gd name="T49" fmla="*/ 14 h 51"/>
                  <a:gd name="T50" fmla="*/ 11 w 97"/>
                  <a:gd name="T51" fmla="*/ 16 h 51"/>
                  <a:gd name="T52" fmla="*/ 10 w 97"/>
                  <a:gd name="T53" fmla="*/ 15 h 51"/>
                  <a:gd name="T54" fmla="*/ 10 w 97"/>
                  <a:gd name="T55" fmla="*/ 15 h 51"/>
                  <a:gd name="T56" fmla="*/ 12 w 97"/>
                  <a:gd name="T57" fmla="*/ 11 h 51"/>
                  <a:gd name="T58" fmla="*/ 32 w 97"/>
                  <a:gd name="T59" fmla="*/ 3 h 51"/>
                  <a:gd name="T60" fmla="*/ 32 w 97"/>
                  <a:gd name="T61" fmla="*/ 1 h 51"/>
                  <a:gd name="T62" fmla="*/ 38 w 97"/>
                  <a:gd name="T63" fmla="*/ 0 h 51"/>
                  <a:gd name="T64" fmla="*/ 41 w 97"/>
                  <a:gd name="T65" fmla="*/ 1 h 51"/>
                  <a:gd name="T66" fmla="*/ 42 w 97"/>
                  <a:gd name="T67" fmla="*/ 9 h 51"/>
                  <a:gd name="T68" fmla="*/ 41 w 97"/>
                  <a:gd name="T69" fmla="*/ 9 h 51"/>
                  <a:gd name="T70" fmla="*/ 38 w 97"/>
                  <a:gd name="T71" fmla="*/ 7 h 51"/>
                  <a:gd name="T72" fmla="*/ 39 w 97"/>
                  <a:gd name="T73" fmla="*/ 3 h 51"/>
                  <a:gd name="T74" fmla="*/ 35 w 97"/>
                  <a:gd name="T75" fmla="*/ 5 h 51"/>
                  <a:gd name="T76" fmla="*/ 96 w 97"/>
                  <a:gd name="T77" fmla="*/ 34 h 51"/>
                  <a:gd name="T78" fmla="*/ 96 w 97"/>
                  <a:gd name="T79" fmla="*/ 41 h 51"/>
                  <a:gd name="T80" fmla="*/ 96 w 97"/>
                  <a:gd name="T81" fmla="*/ 34 h 51"/>
                  <a:gd name="T82" fmla="*/ 58 w 97"/>
                  <a:gd name="T83" fmla="*/ 51 h 51"/>
                  <a:gd name="T84" fmla="*/ 61 w 97"/>
                  <a:gd name="T85" fmla="*/ 50 h 51"/>
                  <a:gd name="T86" fmla="*/ 60 w 97"/>
                  <a:gd name="T87" fmla="*/ 51 h 51"/>
                  <a:gd name="T88" fmla="*/ 92 w 97"/>
                  <a:gd name="T89" fmla="*/ 48 h 51"/>
                  <a:gd name="T90" fmla="*/ 90 w 97"/>
                  <a:gd name="T91" fmla="*/ 48 h 51"/>
                  <a:gd name="T92" fmla="*/ 71 w 97"/>
                  <a:gd name="T93" fmla="*/ 33 h 51"/>
                  <a:gd name="T94" fmla="*/ 67 w 97"/>
                  <a:gd name="T95" fmla="*/ 36 h 51"/>
                  <a:gd name="T96" fmla="*/ 70 w 97"/>
                  <a:gd name="T97" fmla="*/ 33 h 51"/>
                  <a:gd name="T98" fmla="*/ 26 w 97"/>
                  <a:gd name="T99" fmla="*/ 8 h 51"/>
                  <a:gd name="T100" fmla="*/ 25 w 97"/>
                  <a:gd name="T101" fmla="*/ 9 h 51"/>
                  <a:gd name="T102" fmla="*/ 28 w 97"/>
                  <a:gd name="T103" fmla="*/ 7 h 51"/>
                  <a:gd name="T104" fmla="*/ 28 w 97"/>
                  <a:gd name="T105" fmla="*/ 7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97" h="51">
                    <a:moveTo>
                      <a:pt x="1" y="20"/>
                    </a:moveTo>
                    <a:lnTo>
                      <a:pt x="4" y="20"/>
                    </a:lnTo>
                    <a:lnTo>
                      <a:pt x="4" y="22"/>
                    </a:lnTo>
                    <a:lnTo>
                      <a:pt x="2" y="25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1" y="25"/>
                    </a:lnTo>
                    <a:lnTo>
                      <a:pt x="1" y="23"/>
                    </a:lnTo>
                    <a:lnTo>
                      <a:pt x="1" y="21"/>
                    </a:lnTo>
                    <a:lnTo>
                      <a:pt x="1" y="20"/>
                    </a:lnTo>
                    <a:close/>
                    <a:moveTo>
                      <a:pt x="70" y="20"/>
                    </a:moveTo>
                    <a:lnTo>
                      <a:pt x="68" y="19"/>
                    </a:lnTo>
                    <a:lnTo>
                      <a:pt x="65" y="17"/>
                    </a:lnTo>
                    <a:lnTo>
                      <a:pt x="64" y="16"/>
                    </a:lnTo>
                    <a:lnTo>
                      <a:pt x="64" y="16"/>
                    </a:lnTo>
                    <a:lnTo>
                      <a:pt x="64" y="16"/>
                    </a:lnTo>
                    <a:lnTo>
                      <a:pt x="65" y="16"/>
                    </a:lnTo>
                    <a:lnTo>
                      <a:pt x="65" y="15"/>
                    </a:lnTo>
                    <a:lnTo>
                      <a:pt x="67" y="16"/>
                    </a:lnTo>
                    <a:lnTo>
                      <a:pt x="68" y="17"/>
                    </a:lnTo>
                    <a:lnTo>
                      <a:pt x="70" y="18"/>
                    </a:lnTo>
                    <a:lnTo>
                      <a:pt x="72" y="18"/>
                    </a:lnTo>
                    <a:lnTo>
                      <a:pt x="73" y="20"/>
                    </a:lnTo>
                    <a:lnTo>
                      <a:pt x="74" y="21"/>
                    </a:lnTo>
                    <a:lnTo>
                      <a:pt x="73" y="23"/>
                    </a:lnTo>
                    <a:lnTo>
                      <a:pt x="72" y="23"/>
                    </a:lnTo>
                    <a:lnTo>
                      <a:pt x="72" y="22"/>
                    </a:lnTo>
                    <a:lnTo>
                      <a:pt x="70" y="20"/>
                    </a:lnTo>
                    <a:close/>
                    <a:moveTo>
                      <a:pt x="49" y="13"/>
                    </a:moveTo>
                    <a:lnTo>
                      <a:pt x="47" y="14"/>
                    </a:lnTo>
                    <a:lnTo>
                      <a:pt x="46" y="13"/>
                    </a:lnTo>
                    <a:lnTo>
                      <a:pt x="45" y="12"/>
                    </a:lnTo>
                    <a:lnTo>
                      <a:pt x="45" y="11"/>
                    </a:lnTo>
                    <a:lnTo>
                      <a:pt x="45" y="8"/>
                    </a:lnTo>
                    <a:lnTo>
                      <a:pt x="45" y="8"/>
                    </a:lnTo>
                    <a:lnTo>
                      <a:pt x="46" y="8"/>
                    </a:lnTo>
                    <a:lnTo>
                      <a:pt x="47" y="8"/>
                    </a:lnTo>
                    <a:lnTo>
                      <a:pt x="48" y="9"/>
                    </a:lnTo>
                    <a:lnTo>
                      <a:pt x="49" y="9"/>
                    </a:lnTo>
                    <a:lnTo>
                      <a:pt x="50" y="9"/>
                    </a:lnTo>
                    <a:lnTo>
                      <a:pt x="50" y="9"/>
                    </a:lnTo>
                    <a:lnTo>
                      <a:pt x="54" y="10"/>
                    </a:lnTo>
                    <a:lnTo>
                      <a:pt x="57" y="9"/>
                    </a:lnTo>
                    <a:lnTo>
                      <a:pt x="58" y="9"/>
                    </a:lnTo>
                    <a:lnTo>
                      <a:pt x="58" y="10"/>
                    </a:lnTo>
                    <a:lnTo>
                      <a:pt x="59" y="11"/>
                    </a:lnTo>
                    <a:lnTo>
                      <a:pt x="61" y="15"/>
                    </a:lnTo>
                    <a:lnTo>
                      <a:pt x="59" y="14"/>
                    </a:lnTo>
                    <a:lnTo>
                      <a:pt x="59" y="13"/>
                    </a:lnTo>
                    <a:lnTo>
                      <a:pt x="58" y="11"/>
                    </a:lnTo>
                    <a:lnTo>
                      <a:pt x="58" y="11"/>
                    </a:lnTo>
                    <a:lnTo>
                      <a:pt x="58" y="12"/>
                    </a:lnTo>
                    <a:lnTo>
                      <a:pt x="59" y="16"/>
                    </a:lnTo>
                    <a:lnTo>
                      <a:pt x="60" y="16"/>
                    </a:lnTo>
                    <a:lnTo>
                      <a:pt x="59" y="17"/>
                    </a:lnTo>
                    <a:lnTo>
                      <a:pt x="58" y="16"/>
                    </a:lnTo>
                    <a:lnTo>
                      <a:pt x="57" y="15"/>
                    </a:lnTo>
                    <a:lnTo>
                      <a:pt x="57" y="16"/>
                    </a:lnTo>
                    <a:lnTo>
                      <a:pt x="56" y="16"/>
                    </a:lnTo>
                    <a:lnTo>
                      <a:pt x="56" y="16"/>
                    </a:lnTo>
                    <a:lnTo>
                      <a:pt x="55" y="13"/>
                    </a:lnTo>
                    <a:lnTo>
                      <a:pt x="53" y="13"/>
                    </a:lnTo>
                    <a:lnTo>
                      <a:pt x="49" y="13"/>
                    </a:lnTo>
                    <a:close/>
                    <a:moveTo>
                      <a:pt x="10" y="12"/>
                    </a:moveTo>
                    <a:lnTo>
                      <a:pt x="10" y="11"/>
                    </a:lnTo>
                    <a:lnTo>
                      <a:pt x="11" y="9"/>
                    </a:lnTo>
                    <a:lnTo>
                      <a:pt x="11" y="7"/>
                    </a:lnTo>
                    <a:lnTo>
                      <a:pt x="13" y="8"/>
                    </a:lnTo>
                    <a:lnTo>
                      <a:pt x="17" y="12"/>
                    </a:lnTo>
                    <a:lnTo>
                      <a:pt x="18" y="13"/>
                    </a:lnTo>
                    <a:lnTo>
                      <a:pt x="19" y="13"/>
                    </a:lnTo>
                    <a:lnTo>
                      <a:pt x="21" y="13"/>
                    </a:lnTo>
                    <a:lnTo>
                      <a:pt x="22" y="12"/>
                    </a:lnTo>
                    <a:lnTo>
                      <a:pt x="23" y="11"/>
                    </a:lnTo>
                    <a:lnTo>
                      <a:pt x="23" y="11"/>
                    </a:lnTo>
                    <a:lnTo>
                      <a:pt x="24" y="11"/>
                    </a:lnTo>
                    <a:lnTo>
                      <a:pt x="26" y="11"/>
                    </a:lnTo>
                    <a:lnTo>
                      <a:pt x="26" y="12"/>
                    </a:lnTo>
                    <a:lnTo>
                      <a:pt x="23" y="14"/>
                    </a:lnTo>
                    <a:lnTo>
                      <a:pt x="23" y="15"/>
                    </a:lnTo>
                    <a:lnTo>
                      <a:pt x="23" y="13"/>
                    </a:lnTo>
                    <a:lnTo>
                      <a:pt x="23" y="13"/>
                    </a:lnTo>
                    <a:lnTo>
                      <a:pt x="21" y="14"/>
                    </a:lnTo>
                    <a:lnTo>
                      <a:pt x="21" y="14"/>
                    </a:lnTo>
                    <a:lnTo>
                      <a:pt x="21" y="14"/>
                    </a:lnTo>
                    <a:lnTo>
                      <a:pt x="22" y="14"/>
                    </a:lnTo>
                    <a:lnTo>
                      <a:pt x="22" y="15"/>
                    </a:lnTo>
                    <a:lnTo>
                      <a:pt x="21" y="15"/>
                    </a:lnTo>
                    <a:lnTo>
                      <a:pt x="19" y="15"/>
                    </a:lnTo>
                    <a:lnTo>
                      <a:pt x="18" y="15"/>
                    </a:lnTo>
                    <a:lnTo>
                      <a:pt x="18" y="14"/>
                    </a:lnTo>
                    <a:lnTo>
                      <a:pt x="15" y="16"/>
                    </a:lnTo>
                    <a:lnTo>
                      <a:pt x="14" y="16"/>
                    </a:lnTo>
                    <a:lnTo>
                      <a:pt x="13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5" y="15"/>
                    </a:lnTo>
                    <a:lnTo>
                      <a:pt x="15" y="14"/>
                    </a:lnTo>
                    <a:lnTo>
                      <a:pt x="12" y="13"/>
                    </a:lnTo>
                    <a:lnTo>
                      <a:pt x="12" y="14"/>
                    </a:lnTo>
                    <a:lnTo>
                      <a:pt x="12" y="15"/>
                    </a:lnTo>
                    <a:lnTo>
                      <a:pt x="11" y="16"/>
                    </a:lnTo>
                    <a:lnTo>
                      <a:pt x="10" y="16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11" y="15"/>
                    </a:lnTo>
                    <a:lnTo>
                      <a:pt x="11" y="13"/>
                    </a:lnTo>
                    <a:lnTo>
                      <a:pt x="12" y="11"/>
                    </a:lnTo>
                    <a:lnTo>
                      <a:pt x="12" y="11"/>
                    </a:lnTo>
                    <a:lnTo>
                      <a:pt x="11" y="12"/>
                    </a:lnTo>
                    <a:lnTo>
                      <a:pt x="10" y="12"/>
                    </a:lnTo>
                    <a:close/>
                    <a:moveTo>
                      <a:pt x="33" y="4"/>
                    </a:moveTo>
                    <a:lnTo>
                      <a:pt x="32" y="3"/>
                    </a:lnTo>
                    <a:lnTo>
                      <a:pt x="32" y="3"/>
                    </a:lnTo>
                    <a:lnTo>
                      <a:pt x="32" y="3"/>
                    </a:lnTo>
                    <a:lnTo>
                      <a:pt x="32" y="2"/>
                    </a:lnTo>
                    <a:lnTo>
                      <a:pt x="32" y="1"/>
                    </a:lnTo>
                    <a:lnTo>
                      <a:pt x="32" y="1"/>
                    </a:lnTo>
                    <a:lnTo>
                      <a:pt x="33" y="0"/>
                    </a:lnTo>
                    <a:lnTo>
                      <a:pt x="34" y="0"/>
                    </a:lnTo>
                    <a:lnTo>
                      <a:pt x="38" y="0"/>
                    </a:lnTo>
                    <a:lnTo>
                      <a:pt x="39" y="0"/>
                    </a:lnTo>
                    <a:lnTo>
                      <a:pt x="40" y="1"/>
                    </a:lnTo>
                    <a:lnTo>
                      <a:pt x="40" y="1"/>
                    </a:lnTo>
                    <a:lnTo>
                      <a:pt x="41" y="1"/>
                    </a:lnTo>
                    <a:lnTo>
                      <a:pt x="41" y="2"/>
                    </a:lnTo>
                    <a:lnTo>
                      <a:pt x="41" y="3"/>
                    </a:lnTo>
                    <a:lnTo>
                      <a:pt x="41" y="7"/>
                    </a:lnTo>
                    <a:lnTo>
                      <a:pt x="42" y="9"/>
                    </a:lnTo>
                    <a:lnTo>
                      <a:pt x="45" y="9"/>
                    </a:lnTo>
                    <a:lnTo>
                      <a:pt x="43" y="11"/>
                    </a:lnTo>
                    <a:lnTo>
                      <a:pt x="42" y="10"/>
                    </a:lnTo>
                    <a:lnTo>
                      <a:pt x="41" y="9"/>
                    </a:lnTo>
                    <a:lnTo>
                      <a:pt x="40" y="9"/>
                    </a:lnTo>
                    <a:lnTo>
                      <a:pt x="40" y="8"/>
                    </a:lnTo>
                    <a:lnTo>
                      <a:pt x="39" y="8"/>
                    </a:lnTo>
                    <a:lnTo>
                      <a:pt x="38" y="7"/>
                    </a:lnTo>
                    <a:lnTo>
                      <a:pt x="37" y="7"/>
                    </a:lnTo>
                    <a:lnTo>
                      <a:pt x="37" y="6"/>
                    </a:lnTo>
                    <a:lnTo>
                      <a:pt x="39" y="4"/>
                    </a:lnTo>
                    <a:lnTo>
                      <a:pt x="39" y="3"/>
                    </a:lnTo>
                    <a:lnTo>
                      <a:pt x="38" y="2"/>
                    </a:lnTo>
                    <a:lnTo>
                      <a:pt x="37" y="3"/>
                    </a:lnTo>
                    <a:lnTo>
                      <a:pt x="36" y="4"/>
                    </a:lnTo>
                    <a:lnTo>
                      <a:pt x="35" y="5"/>
                    </a:lnTo>
                    <a:lnTo>
                      <a:pt x="34" y="5"/>
                    </a:lnTo>
                    <a:lnTo>
                      <a:pt x="33" y="5"/>
                    </a:lnTo>
                    <a:lnTo>
                      <a:pt x="33" y="4"/>
                    </a:lnTo>
                    <a:close/>
                    <a:moveTo>
                      <a:pt x="96" y="34"/>
                    </a:moveTo>
                    <a:lnTo>
                      <a:pt x="97" y="36"/>
                    </a:lnTo>
                    <a:lnTo>
                      <a:pt x="97" y="38"/>
                    </a:lnTo>
                    <a:lnTo>
                      <a:pt x="97" y="40"/>
                    </a:lnTo>
                    <a:lnTo>
                      <a:pt x="96" y="41"/>
                    </a:lnTo>
                    <a:lnTo>
                      <a:pt x="95" y="39"/>
                    </a:lnTo>
                    <a:lnTo>
                      <a:pt x="95" y="38"/>
                    </a:lnTo>
                    <a:lnTo>
                      <a:pt x="96" y="36"/>
                    </a:lnTo>
                    <a:lnTo>
                      <a:pt x="96" y="34"/>
                    </a:lnTo>
                    <a:close/>
                    <a:moveTo>
                      <a:pt x="57" y="51"/>
                    </a:moveTo>
                    <a:lnTo>
                      <a:pt x="58" y="51"/>
                    </a:lnTo>
                    <a:lnTo>
                      <a:pt x="58" y="51"/>
                    </a:lnTo>
                    <a:lnTo>
                      <a:pt x="58" y="51"/>
                    </a:lnTo>
                    <a:lnTo>
                      <a:pt x="56" y="51"/>
                    </a:lnTo>
                    <a:lnTo>
                      <a:pt x="56" y="51"/>
                    </a:lnTo>
                    <a:lnTo>
                      <a:pt x="57" y="51"/>
                    </a:lnTo>
                    <a:close/>
                    <a:moveTo>
                      <a:pt x="61" y="50"/>
                    </a:moveTo>
                    <a:lnTo>
                      <a:pt x="61" y="49"/>
                    </a:lnTo>
                    <a:lnTo>
                      <a:pt x="61" y="50"/>
                    </a:lnTo>
                    <a:lnTo>
                      <a:pt x="61" y="51"/>
                    </a:lnTo>
                    <a:lnTo>
                      <a:pt x="60" y="51"/>
                    </a:lnTo>
                    <a:lnTo>
                      <a:pt x="61" y="50"/>
                    </a:lnTo>
                    <a:close/>
                    <a:moveTo>
                      <a:pt x="91" y="47"/>
                    </a:moveTo>
                    <a:lnTo>
                      <a:pt x="92" y="48"/>
                    </a:lnTo>
                    <a:lnTo>
                      <a:pt x="92" y="48"/>
                    </a:lnTo>
                    <a:lnTo>
                      <a:pt x="92" y="49"/>
                    </a:lnTo>
                    <a:lnTo>
                      <a:pt x="91" y="50"/>
                    </a:lnTo>
                    <a:lnTo>
                      <a:pt x="90" y="50"/>
                    </a:lnTo>
                    <a:lnTo>
                      <a:pt x="90" y="48"/>
                    </a:lnTo>
                    <a:lnTo>
                      <a:pt x="91" y="47"/>
                    </a:lnTo>
                    <a:close/>
                    <a:moveTo>
                      <a:pt x="71" y="30"/>
                    </a:moveTo>
                    <a:lnTo>
                      <a:pt x="71" y="31"/>
                    </a:lnTo>
                    <a:lnTo>
                      <a:pt x="71" y="33"/>
                    </a:lnTo>
                    <a:lnTo>
                      <a:pt x="71" y="35"/>
                    </a:lnTo>
                    <a:lnTo>
                      <a:pt x="70" y="36"/>
                    </a:lnTo>
                    <a:lnTo>
                      <a:pt x="69" y="37"/>
                    </a:lnTo>
                    <a:lnTo>
                      <a:pt x="67" y="36"/>
                    </a:lnTo>
                    <a:lnTo>
                      <a:pt x="67" y="34"/>
                    </a:lnTo>
                    <a:lnTo>
                      <a:pt x="68" y="33"/>
                    </a:lnTo>
                    <a:lnTo>
                      <a:pt x="69" y="33"/>
                    </a:lnTo>
                    <a:lnTo>
                      <a:pt x="70" y="33"/>
                    </a:lnTo>
                    <a:lnTo>
                      <a:pt x="70" y="32"/>
                    </a:lnTo>
                    <a:lnTo>
                      <a:pt x="70" y="30"/>
                    </a:lnTo>
                    <a:lnTo>
                      <a:pt x="71" y="30"/>
                    </a:lnTo>
                    <a:close/>
                    <a:moveTo>
                      <a:pt x="26" y="8"/>
                    </a:moveTo>
                    <a:lnTo>
                      <a:pt x="26" y="8"/>
                    </a:lnTo>
                    <a:lnTo>
                      <a:pt x="26" y="8"/>
                    </a:lnTo>
                    <a:lnTo>
                      <a:pt x="26" y="9"/>
                    </a:lnTo>
                    <a:lnTo>
                      <a:pt x="25" y="9"/>
                    </a:lnTo>
                    <a:lnTo>
                      <a:pt x="26" y="8"/>
                    </a:lnTo>
                    <a:close/>
                    <a:moveTo>
                      <a:pt x="28" y="6"/>
                    </a:moveTo>
                    <a:lnTo>
                      <a:pt x="28" y="6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8" y="6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</p:grpSp>
        <p:sp>
          <p:nvSpPr>
            <p:cNvPr id="6" name="Freeform 298">
              <a:extLst>
                <a:ext uri="{FF2B5EF4-FFF2-40B4-BE49-F238E27FC236}">
                  <a16:creationId xmlns:a16="http://schemas.microsoft.com/office/drawing/2014/main" id="{E5065ABD-B287-2DAE-CF2D-695AC3CA6A3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06290" y="3201891"/>
              <a:ext cx="186589" cy="57056"/>
            </a:xfrm>
            <a:custGeom>
              <a:avLst/>
              <a:gdLst>
                <a:gd name="T0" fmla="*/ 21 w 121"/>
                <a:gd name="T1" fmla="*/ 30 h 37"/>
                <a:gd name="T2" fmla="*/ 24 w 121"/>
                <a:gd name="T3" fmla="*/ 31 h 37"/>
                <a:gd name="T4" fmla="*/ 22 w 121"/>
                <a:gd name="T5" fmla="*/ 35 h 37"/>
                <a:gd name="T6" fmla="*/ 18 w 121"/>
                <a:gd name="T7" fmla="*/ 34 h 37"/>
                <a:gd name="T8" fmla="*/ 15 w 121"/>
                <a:gd name="T9" fmla="*/ 35 h 37"/>
                <a:gd name="T10" fmla="*/ 12 w 121"/>
                <a:gd name="T11" fmla="*/ 36 h 37"/>
                <a:gd name="T12" fmla="*/ 10 w 121"/>
                <a:gd name="T13" fmla="*/ 37 h 37"/>
                <a:gd name="T14" fmla="*/ 4 w 121"/>
                <a:gd name="T15" fmla="*/ 36 h 37"/>
                <a:gd name="T16" fmla="*/ 3 w 121"/>
                <a:gd name="T17" fmla="*/ 37 h 37"/>
                <a:gd name="T18" fmla="*/ 2 w 121"/>
                <a:gd name="T19" fmla="*/ 35 h 37"/>
                <a:gd name="T20" fmla="*/ 3 w 121"/>
                <a:gd name="T21" fmla="*/ 34 h 37"/>
                <a:gd name="T22" fmla="*/ 3 w 121"/>
                <a:gd name="T23" fmla="*/ 31 h 37"/>
                <a:gd name="T24" fmla="*/ 1 w 121"/>
                <a:gd name="T25" fmla="*/ 29 h 37"/>
                <a:gd name="T26" fmla="*/ 0 w 121"/>
                <a:gd name="T27" fmla="*/ 28 h 37"/>
                <a:gd name="T28" fmla="*/ 2 w 121"/>
                <a:gd name="T29" fmla="*/ 27 h 37"/>
                <a:gd name="T30" fmla="*/ 3 w 121"/>
                <a:gd name="T31" fmla="*/ 28 h 37"/>
                <a:gd name="T32" fmla="*/ 4 w 121"/>
                <a:gd name="T33" fmla="*/ 31 h 37"/>
                <a:gd name="T34" fmla="*/ 5 w 121"/>
                <a:gd name="T35" fmla="*/ 34 h 37"/>
                <a:gd name="T36" fmla="*/ 8 w 121"/>
                <a:gd name="T37" fmla="*/ 33 h 37"/>
                <a:gd name="T38" fmla="*/ 9 w 121"/>
                <a:gd name="T39" fmla="*/ 31 h 37"/>
                <a:gd name="T40" fmla="*/ 11 w 121"/>
                <a:gd name="T41" fmla="*/ 32 h 37"/>
                <a:gd name="T42" fmla="*/ 11 w 121"/>
                <a:gd name="T43" fmla="*/ 31 h 37"/>
                <a:gd name="T44" fmla="*/ 11 w 121"/>
                <a:gd name="T45" fmla="*/ 31 h 37"/>
                <a:gd name="T46" fmla="*/ 10 w 121"/>
                <a:gd name="T47" fmla="*/ 31 h 37"/>
                <a:gd name="T48" fmla="*/ 11 w 121"/>
                <a:gd name="T49" fmla="*/ 31 h 37"/>
                <a:gd name="T50" fmla="*/ 10 w 121"/>
                <a:gd name="T51" fmla="*/ 30 h 37"/>
                <a:gd name="T52" fmla="*/ 11 w 121"/>
                <a:gd name="T53" fmla="*/ 29 h 37"/>
                <a:gd name="T54" fmla="*/ 15 w 121"/>
                <a:gd name="T55" fmla="*/ 31 h 37"/>
                <a:gd name="T56" fmla="*/ 21 w 121"/>
                <a:gd name="T57" fmla="*/ 30 h 37"/>
                <a:gd name="T58" fmla="*/ 101 w 121"/>
                <a:gd name="T59" fmla="*/ 4 h 37"/>
                <a:gd name="T60" fmla="*/ 104 w 121"/>
                <a:gd name="T61" fmla="*/ 4 h 37"/>
                <a:gd name="T62" fmla="*/ 103 w 121"/>
                <a:gd name="T63" fmla="*/ 4 h 37"/>
                <a:gd name="T64" fmla="*/ 96 w 121"/>
                <a:gd name="T65" fmla="*/ 7 h 37"/>
                <a:gd name="T66" fmla="*/ 95 w 121"/>
                <a:gd name="T67" fmla="*/ 5 h 37"/>
                <a:gd name="T68" fmla="*/ 97 w 121"/>
                <a:gd name="T69" fmla="*/ 4 h 37"/>
                <a:gd name="T70" fmla="*/ 111 w 121"/>
                <a:gd name="T71" fmla="*/ 4 h 37"/>
                <a:gd name="T72" fmla="*/ 118 w 121"/>
                <a:gd name="T73" fmla="*/ 0 h 37"/>
                <a:gd name="T74" fmla="*/ 121 w 121"/>
                <a:gd name="T75" fmla="*/ 0 h 37"/>
                <a:gd name="T76" fmla="*/ 117 w 121"/>
                <a:gd name="T77" fmla="*/ 3 h 37"/>
                <a:gd name="T78" fmla="*/ 109 w 121"/>
                <a:gd name="T79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" h="37">
                  <a:moveTo>
                    <a:pt x="21" y="30"/>
                  </a:moveTo>
                  <a:lnTo>
                    <a:pt x="21" y="30"/>
                  </a:lnTo>
                  <a:lnTo>
                    <a:pt x="23" y="31"/>
                  </a:lnTo>
                  <a:lnTo>
                    <a:pt x="24" y="31"/>
                  </a:lnTo>
                  <a:lnTo>
                    <a:pt x="24" y="33"/>
                  </a:lnTo>
                  <a:lnTo>
                    <a:pt x="22" y="35"/>
                  </a:lnTo>
                  <a:lnTo>
                    <a:pt x="21" y="35"/>
                  </a:lnTo>
                  <a:lnTo>
                    <a:pt x="18" y="34"/>
                  </a:lnTo>
                  <a:lnTo>
                    <a:pt x="17" y="35"/>
                  </a:lnTo>
                  <a:lnTo>
                    <a:pt x="15" y="35"/>
                  </a:lnTo>
                  <a:lnTo>
                    <a:pt x="13" y="35"/>
                  </a:lnTo>
                  <a:lnTo>
                    <a:pt x="12" y="36"/>
                  </a:lnTo>
                  <a:lnTo>
                    <a:pt x="11" y="36"/>
                  </a:lnTo>
                  <a:lnTo>
                    <a:pt x="10" y="37"/>
                  </a:lnTo>
                  <a:lnTo>
                    <a:pt x="6" y="36"/>
                  </a:lnTo>
                  <a:lnTo>
                    <a:pt x="4" y="36"/>
                  </a:lnTo>
                  <a:lnTo>
                    <a:pt x="3" y="36"/>
                  </a:lnTo>
                  <a:lnTo>
                    <a:pt x="3" y="37"/>
                  </a:lnTo>
                  <a:lnTo>
                    <a:pt x="2" y="36"/>
                  </a:lnTo>
                  <a:lnTo>
                    <a:pt x="2" y="35"/>
                  </a:lnTo>
                  <a:lnTo>
                    <a:pt x="2" y="35"/>
                  </a:lnTo>
                  <a:lnTo>
                    <a:pt x="3" y="34"/>
                  </a:lnTo>
                  <a:lnTo>
                    <a:pt x="3" y="32"/>
                  </a:lnTo>
                  <a:lnTo>
                    <a:pt x="3" y="31"/>
                  </a:lnTo>
                  <a:lnTo>
                    <a:pt x="2" y="30"/>
                  </a:lnTo>
                  <a:lnTo>
                    <a:pt x="1" y="29"/>
                  </a:lnTo>
                  <a:lnTo>
                    <a:pt x="0" y="29"/>
                  </a:lnTo>
                  <a:lnTo>
                    <a:pt x="0" y="28"/>
                  </a:lnTo>
                  <a:lnTo>
                    <a:pt x="1" y="27"/>
                  </a:lnTo>
                  <a:lnTo>
                    <a:pt x="2" y="27"/>
                  </a:lnTo>
                  <a:lnTo>
                    <a:pt x="3" y="27"/>
                  </a:lnTo>
                  <a:lnTo>
                    <a:pt x="3" y="28"/>
                  </a:lnTo>
                  <a:lnTo>
                    <a:pt x="3" y="30"/>
                  </a:lnTo>
                  <a:lnTo>
                    <a:pt x="4" y="31"/>
                  </a:lnTo>
                  <a:lnTo>
                    <a:pt x="4" y="32"/>
                  </a:lnTo>
                  <a:lnTo>
                    <a:pt x="5" y="34"/>
                  </a:lnTo>
                  <a:lnTo>
                    <a:pt x="7" y="34"/>
                  </a:lnTo>
                  <a:lnTo>
                    <a:pt x="8" y="33"/>
                  </a:lnTo>
                  <a:lnTo>
                    <a:pt x="8" y="32"/>
                  </a:lnTo>
                  <a:lnTo>
                    <a:pt x="9" y="31"/>
                  </a:lnTo>
                  <a:lnTo>
                    <a:pt x="9" y="31"/>
                  </a:lnTo>
                  <a:lnTo>
                    <a:pt x="11" y="32"/>
                  </a:lnTo>
                  <a:lnTo>
                    <a:pt x="11" y="31"/>
                  </a:lnTo>
                  <a:lnTo>
                    <a:pt x="11" y="31"/>
                  </a:lnTo>
                  <a:lnTo>
                    <a:pt x="10" y="31"/>
                  </a:lnTo>
                  <a:lnTo>
                    <a:pt x="11" y="31"/>
                  </a:lnTo>
                  <a:lnTo>
                    <a:pt x="11" y="31"/>
                  </a:lnTo>
                  <a:lnTo>
                    <a:pt x="10" y="31"/>
                  </a:lnTo>
                  <a:lnTo>
                    <a:pt x="10" y="31"/>
                  </a:lnTo>
                  <a:lnTo>
                    <a:pt x="11" y="31"/>
                  </a:lnTo>
                  <a:lnTo>
                    <a:pt x="10" y="31"/>
                  </a:lnTo>
                  <a:lnTo>
                    <a:pt x="10" y="30"/>
                  </a:lnTo>
                  <a:lnTo>
                    <a:pt x="10" y="29"/>
                  </a:lnTo>
                  <a:lnTo>
                    <a:pt x="11" y="29"/>
                  </a:lnTo>
                  <a:lnTo>
                    <a:pt x="13" y="31"/>
                  </a:lnTo>
                  <a:lnTo>
                    <a:pt x="15" y="31"/>
                  </a:lnTo>
                  <a:lnTo>
                    <a:pt x="19" y="30"/>
                  </a:lnTo>
                  <a:lnTo>
                    <a:pt x="21" y="30"/>
                  </a:lnTo>
                  <a:close/>
                  <a:moveTo>
                    <a:pt x="99" y="4"/>
                  </a:moveTo>
                  <a:lnTo>
                    <a:pt x="101" y="4"/>
                  </a:lnTo>
                  <a:lnTo>
                    <a:pt x="103" y="3"/>
                  </a:lnTo>
                  <a:lnTo>
                    <a:pt x="104" y="4"/>
                  </a:lnTo>
                  <a:lnTo>
                    <a:pt x="104" y="4"/>
                  </a:lnTo>
                  <a:lnTo>
                    <a:pt x="103" y="4"/>
                  </a:lnTo>
                  <a:lnTo>
                    <a:pt x="101" y="5"/>
                  </a:lnTo>
                  <a:lnTo>
                    <a:pt x="96" y="7"/>
                  </a:lnTo>
                  <a:lnTo>
                    <a:pt x="93" y="7"/>
                  </a:lnTo>
                  <a:lnTo>
                    <a:pt x="95" y="5"/>
                  </a:lnTo>
                  <a:lnTo>
                    <a:pt x="96" y="5"/>
                  </a:lnTo>
                  <a:lnTo>
                    <a:pt x="97" y="4"/>
                  </a:lnTo>
                  <a:lnTo>
                    <a:pt x="99" y="4"/>
                  </a:lnTo>
                  <a:close/>
                  <a:moveTo>
                    <a:pt x="111" y="4"/>
                  </a:moveTo>
                  <a:lnTo>
                    <a:pt x="116" y="1"/>
                  </a:lnTo>
                  <a:lnTo>
                    <a:pt x="118" y="0"/>
                  </a:lnTo>
                  <a:lnTo>
                    <a:pt x="120" y="0"/>
                  </a:lnTo>
                  <a:lnTo>
                    <a:pt x="121" y="0"/>
                  </a:lnTo>
                  <a:lnTo>
                    <a:pt x="121" y="1"/>
                  </a:lnTo>
                  <a:lnTo>
                    <a:pt x="117" y="3"/>
                  </a:lnTo>
                  <a:lnTo>
                    <a:pt x="112" y="5"/>
                  </a:lnTo>
                  <a:lnTo>
                    <a:pt x="109" y="5"/>
                  </a:lnTo>
                  <a:lnTo>
                    <a:pt x="111" y="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</p:grp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Mexico and Central America map Location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7AC1EF0-B841-5563-B0ED-700E0A4BA26F}"/>
              </a:ext>
            </a:extLst>
          </p:cNvPr>
          <p:cNvGrpSpPr/>
          <p:nvPr/>
        </p:nvGrpSpPr>
        <p:grpSpPr>
          <a:xfrm>
            <a:off x="2742680" y="1741456"/>
            <a:ext cx="2930870" cy="2493591"/>
            <a:chOff x="3326781" y="1358027"/>
            <a:chExt cx="4022994" cy="3422774"/>
          </a:xfrm>
        </p:grpSpPr>
        <p:sp>
          <p:nvSpPr>
            <p:cNvPr id="9" name="Rectangle 313">
              <a:extLst>
                <a:ext uri="{FF2B5EF4-FFF2-40B4-BE49-F238E27FC236}">
                  <a16:creationId xmlns:a16="http://schemas.microsoft.com/office/drawing/2014/main" id="{8E1485C9-9CF2-14F0-F37E-477BA19E7A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2963" y="2582863"/>
              <a:ext cx="312446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Mexico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10" name="Rectangle 314">
              <a:extLst>
                <a:ext uri="{FF2B5EF4-FFF2-40B4-BE49-F238E27FC236}">
                  <a16:creationId xmlns:a16="http://schemas.microsoft.com/office/drawing/2014/main" id="{49227238-108E-06AC-F225-D69575B6D9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6781" y="1358027"/>
              <a:ext cx="578686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United States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11" name="Rectangle 315">
              <a:extLst>
                <a:ext uri="{FF2B5EF4-FFF2-40B4-BE49-F238E27FC236}">
                  <a16:creationId xmlns:a16="http://schemas.microsoft.com/office/drawing/2014/main" id="{AAF1B7AC-4866-E992-85DB-906AA9E7D7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3631" y="4654062"/>
              <a:ext cx="404861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Colombia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12" name="Rectangle 317">
              <a:extLst>
                <a:ext uri="{FF2B5EF4-FFF2-40B4-BE49-F238E27FC236}">
                  <a16:creationId xmlns:a16="http://schemas.microsoft.com/office/drawing/2014/main" id="{8C48EBE9-950C-ED53-BF21-FB0BE885A7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1613" y="3941763"/>
              <a:ext cx="431265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Nicaragua</a:t>
              </a:r>
              <a:endParaRPr lang="zh-CN" altLang="zh-CN" sz="600">
                <a:latin typeface="+mj-lt"/>
              </a:endParaRPr>
            </a:p>
          </p:txBody>
        </p:sp>
        <p:sp>
          <p:nvSpPr>
            <p:cNvPr id="13" name="Rectangle 318">
              <a:extLst>
                <a:ext uri="{FF2B5EF4-FFF2-40B4-BE49-F238E27FC236}">
                  <a16:creationId xmlns:a16="http://schemas.microsoft.com/office/drawing/2014/main" id="{462E42CF-152D-F677-DC2B-A167780B04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8453" y="3613151"/>
              <a:ext cx="415862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Honduras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14" name="Rectangle 319">
              <a:extLst>
                <a:ext uri="{FF2B5EF4-FFF2-40B4-BE49-F238E27FC236}">
                  <a16:creationId xmlns:a16="http://schemas.microsoft.com/office/drawing/2014/main" id="{697103A2-3BE1-5642-86DA-7E78CDE85F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5805" y="3628227"/>
              <a:ext cx="468670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Guatemala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15" name="Rectangle 320">
              <a:extLst>
                <a:ext uri="{FF2B5EF4-FFF2-40B4-BE49-F238E27FC236}">
                  <a16:creationId xmlns:a16="http://schemas.microsoft.com/office/drawing/2014/main" id="{EADB595F-BE4A-465B-0F2E-9CC105D5D1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3846" y="4247300"/>
              <a:ext cx="345452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Panama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16" name="Rectangle 322">
              <a:extLst>
                <a:ext uri="{FF2B5EF4-FFF2-40B4-BE49-F238E27FC236}">
                  <a16:creationId xmlns:a16="http://schemas.microsoft.com/office/drawing/2014/main" id="{C5AA3BE1-6EA5-FD77-D53B-549FFD52BB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7612" y="4356821"/>
              <a:ext cx="440066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Costa Rica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17" name="Rectangle 324">
              <a:extLst>
                <a:ext uri="{FF2B5EF4-FFF2-40B4-BE49-F238E27FC236}">
                  <a16:creationId xmlns:a16="http://schemas.microsoft.com/office/drawing/2014/main" id="{15513E5E-9978-89CB-C1DD-ED4D1A51F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5076" y="3372214"/>
              <a:ext cx="253038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Belize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18" name="Rectangle 325">
              <a:extLst>
                <a:ext uri="{FF2B5EF4-FFF2-40B4-BE49-F238E27FC236}">
                  <a16:creationId xmlns:a16="http://schemas.microsoft.com/office/drawing/2014/main" id="{F2E56C2A-73DC-6AFD-B735-922ED42976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0437" y="3909583"/>
              <a:ext cx="468670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El Salvador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19" name="Rectangle 331">
              <a:extLst>
                <a:ext uri="{FF2B5EF4-FFF2-40B4-BE49-F238E27FC236}">
                  <a16:creationId xmlns:a16="http://schemas.microsoft.com/office/drawing/2014/main" id="{A76E5B66-476D-D6E7-A468-083AB02CC1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3960" y="2378790"/>
              <a:ext cx="389458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Bahamas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20" name="Rectangle 316">
              <a:extLst>
                <a:ext uri="{FF2B5EF4-FFF2-40B4-BE49-F238E27FC236}">
                  <a16:creationId xmlns:a16="http://schemas.microsoft.com/office/drawing/2014/main" id="{FEE925D7-0B5E-F696-1228-77239F0FB0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5676" y="2852738"/>
              <a:ext cx="217833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Cuba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21" name="Rectangle 321">
              <a:extLst>
                <a:ext uri="{FF2B5EF4-FFF2-40B4-BE49-F238E27FC236}">
                  <a16:creationId xmlns:a16="http://schemas.microsoft.com/office/drawing/2014/main" id="{9416D84A-996B-2628-A34C-A4458B0D61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5182" y="4403859"/>
              <a:ext cx="444467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Venezuela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22" name="Rectangle 323">
              <a:extLst>
                <a:ext uri="{FF2B5EF4-FFF2-40B4-BE49-F238E27FC236}">
                  <a16:creationId xmlns:a16="http://schemas.microsoft.com/office/drawing/2014/main" id="{4BE9F9C5-5DF2-2D90-14FD-D934912136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3381" y="3157537"/>
              <a:ext cx="200231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Haiti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23" name="Rectangle 326">
              <a:extLst>
                <a:ext uri="{FF2B5EF4-FFF2-40B4-BE49-F238E27FC236}">
                  <a16:creationId xmlns:a16="http://schemas.microsoft.com/office/drawing/2014/main" id="{A8274C38-15CE-1B72-D892-6F7C7815F8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3766" y="3411896"/>
              <a:ext cx="336651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Jamaica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24" name="Rectangle 338">
              <a:extLst>
                <a:ext uri="{FF2B5EF4-FFF2-40B4-BE49-F238E27FC236}">
                  <a16:creationId xmlns:a16="http://schemas.microsoft.com/office/drawing/2014/main" id="{9FAC8046-6CEB-1E5D-6BFE-5E24499B55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59018" y="2554643"/>
              <a:ext cx="389458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Bahamas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25" name="Rectangle 340">
              <a:extLst>
                <a:ext uri="{FF2B5EF4-FFF2-40B4-BE49-F238E27FC236}">
                  <a16:creationId xmlns:a16="http://schemas.microsoft.com/office/drawing/2014/main" id="{5C00E0BA-7A42-6255-E934-08DA95C88B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3963" y="2799119"/>
              <a:ext cx="833925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Turks and Caicos Is.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26" name="Rectangle 341">
              <a:extLst>
                <a:ext uri="{FF2B5EF4-FFF2-40B4-BE49-F238E27FC236}">
                  <a16:creationId xmlns:a16="http://schemas.microsoft.com/office/drawing/2014/main" id="{FD4B428D-1AFB-AD7A-07B2-F93A41A55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3314" y="3061058"/>
              <a:ext cx="464269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Cayman Is.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27" name="Rectangle 323">
              <a:extLst>
                <a:ext uri="{FF2B5EF4-FFF2-40B4-BE49-F238E27FC236}">
                  <a16:creationId xmlns:a16="http://schemas.microsoft.com/office/drawing/2014/main" id="{E248212B-E28B-C79B-D72A-F43E17808E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6475" y="3386138"/>
              <a:ext cx="673300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Dominican Rep.</a:t>
              </a:r>
              <a:endParaRPr lang="zh-CN" altLang="zh-CN" sz="600" dirty="0">
                <a:latin typeface="+mj-lt"/>
              </a:endParaRPr>
            </a:p>
          </p:txBody>
        </p:sp>
      </p:grp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D950CC-3267-9745-1FD0-7002E8C2667C}"/>
              </a:ext>
            </a:extLst>
          </p:cNvPr>
          <p:cNvCxnSpPr/>
          <p:nvPr/>
        </p:nvCxnSpPr>
        <p:spPr>
          <a:xfrm flipH="1">
            <a:off x="5468495" y="3155385"/>
            <a:ext cx="32907" cy="5782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EDE3A1F-30C0-604C-F792-10E20B5AA6C9}"/>
              </a:ext>
            </a:extLst>
          </p:cNvPr>
          <p:cNvCxnSpPr/>
          <p:nvPr/>
        </p:nvCxnSpPr>
        <p:spPr>
          <a:xfrm flipH="1">
            <a:off x="4892537" y="3190081"/>
            <a:ext cx="32907" cy="5782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241">
            <a:extLst>
              <a:ext uri="{FF2B5EF4-FFF2-40B4-BE49-F238E27FC236}">
                <a16:creationId xmlns:a16="http://schemas.microsoft.com/office/drawing/2014/main" id="{38BF317D-58BB-1572-95C3-BDD69CA3A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4836" y="2437623"/>
            <a:ext cx="456856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en-US" altLang="zh-CN" sz="600" dirty="0">
                <a:solidFill>
                  <a:srgbClr val="0000FF"/>
                </a:solidFill>
                <a:latin typeface="+mj-lt"/>
                <a:ea typeface="宋体" panose="02010600030101010101" pitchFamily="2" charset="-122"/>
              </a:rPr>
              <a:t>Gulf of Mexico</a:t>
            </a:r>
          </a:p>
        </p:txBody>
      </p:sp>
      <p:sp>
        <p:nvSpPr>
          <p:cNvPr id="48" name="Rectangle 241">
            <a:extLst>
              <a:ext uri="{FF2B5EF4-FFF2-40B4-BE49-F238E27FC236}">
                <a16:creationId xmlns:a16="http://schemas.microsoft.com/office/drawing/2014/main" id="{9D189106-A822-BB85-25F4-23F4AB3A97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6802" y="3215024"/>
            <a:ext cx="41678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en-US" altLang="zh-CN" sz="600" dirty="0">
                <a:solidFill>
                  <a:srgbClr val="0000FF"/>
                </a:solidFill>
                <a:latin typeface="+mj-lt"/>
                <a:ea typeface="宋体" panose="02010600030101010101" pitchFamily="2" charset="-122"/>
              </a:rPr>
              <a:t>Pacific Ocean</a:t>
            </a:r>
          </a:p>
        </p:txBody>
      </p:sp>
    </p:spTree>
    <p:extLst>
      <p:ext uri="{BB962C8B-B14F-4D97-AF65-F5344CB8AC3E}">
        <p14:creationId xmlns:p14="http://schemas.microsoft.com/office/powerpoint/2010/main" val="333645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AutoShape 1955">
            <a:extLst>
              <a:ext uri="{FF2B5EF4-FFF2-40B4-BE49-F238E27FC236}">
                <a16:creationId xmlns:a16="http://schemas.microsoft.com/office/drawing/2014/main" id="{B3782C6D-C882-7A2C-341D-BABD0956AD54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201543" y="1410035"/>
            <a:ext cx="4454915" cy="2940767"/>
          </a:xfrm>
          <a:prstGeom prst="rect">
            <a:avLst/>
          </a:prstGeom>
          <a:solidFill>
            <a:srgbClr val="00B0F0">
              <a:alpha val="40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/>
          </a:p>
        </p:txBody>
      </p:sp>
      <p:grpSp>
        <p:nvGrpSpPr>
          <p:cNvPr id="136209" name="Group 136208">
            <a:extLst>
              <a:ext uri="{FF2B5EF4-FFF2-40B4-BE49-F238E27FC236}">
                <a16:creationId xmlns:a16="http://schemas.microsoft.com/office/drawing/2014/main" id="{92F0B6C4-3A15-3C7E-9998-483C997ECD13}"/>
              </a:ext>
            </a:extLst>
          </p:cNvPr>
          <p:cNvGrpSpPr/>
          <p:nvPr/>
        </p:nvGrpSpPr>
        <p:grpSpPr>
          <a:xfrm>
            <a:off x="1202234" y="1397872"/>
            <a:ext cx="4454224" cy="2952930"/>
            <a:chOff x="1602978" y="1006579"/>
            <a:chExt cx="5938965" cy="3937240"/>
          </a:xfrm>
        </p:grpSpPr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0872B044-38CF-EB4B-AAAF-DC00461BFEC9}"/>
                </a:ext>
              </a:extLst>
            </p:cNvPr>
            <p:cNvGrpSpPr/>
            <p:nvPr/>
          </p:nvGrpSpPr>
          <p:grpSpPr>
            <a:xfrm>
              <a:off x="1602978" y="1006579"/>
              <a:ext cx="5938965" cy="3937240"/>
              <a:chOff x="1203326" y="874713"/>
              <a:chExt cx="6122988" cy="4059238"/>
            </a:xfrm>
          </p:grpSpPr>
          <p:sp>
            <p:nvSpPr>
              <p:cNvPr id="59" name="Freeform 70">
                <a:extLst>
                  <a:ext uri="{FF2B5EF4-FFF2-40B4-BE49-F238E27FC236}">
                    <a16:creationId xmlns:a16="http://schemas.microsoft.com/office/drawing/2014/main" id="{9C23D565-0B35-5C95-CDAD-CCB5DB2DF89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203326" y="874713"/>
                <a:ext cx="5321300" cy="1685925"/>
              </a:xfrm>
              <a:custGeom>
                <a:avLst/>
                <a:gdLst>
                  <a:gd name="T0" fmla="*/ 3279 w 3352"/>
                  <a:gd name="T1" fmla="*/ 31 h 1062"/>
                  <a:gd name="T2" fmla="*/ 3310 w 3352"/>
                  <a:gd name="T3" fmla="*/ 61 h 1062"/>
                  <a:gd name="T4" fmla="*/ 3295 w 3352"/>
                  <a:gd name="T5" fmla="*/ 97 h 1062"/>
                  <a:gd name="T6" fmla="*/ 3309 w 3352"/>
                  <a:gd name="T7" fmla="*/ 132 h 1062"/>
                  <a:gd name="T8" fmla="*/ 3293 w 3352"/>
                  <a:gd name="T9" fmla="*/ 169 h 1062"/>
                  <a:gd name="T10" fmla="*/ 3269 w 3352"/>
                  <a:gd name="T11" fmla="*/ 183 h 1062"/>
                  <a:gd name="T12" fmla="*/ 3284 w 3352"/>
                  <a:gd name="T13" fmla="*/ 212 h 1062"/>
                  <a:gd name="T14" fmla="*/ 3181 w 3352"/>
                  <a:gd name="T15" fmla="*/ 271 h 1062"/>
                  <a:gd name="T16" fmla="*/ 3066 w 3352"/>
                  <a:gd name="T17" fmla="*/ 371 h 1062"/>
                  <a:gd name="T18" fmla="*/ 2980 w 3352"/>
                  <a:gd name="T19" fmla="*/ 412 h 1062"/>
                  <a:gd name="T20" fmla="*/ 2968 w 3352"/>
                  <a:gd name="T21" fmla="*/ 456 h 1062"/>
                  <a:gd name="T22" fmla="*/ 2923 w 3352"/>
                  <a:gd name="T23" fmla="*/ 543 h 1062"/>
                  <a:gd name="T24" fmla="*/ 2993 w 3352"/>
                  <a:gd name="T25" fmla="*/ 793 h 1062"/>
                  <a:gd name="T26" fmla="*/ 3009 w 3352"/>
                  <a:gd name="T27" fmla="*/ 971 h 1062"/>
                  <a:gd name="T28" fmla="*/ 2949 w 3352"/>
                  <a:gd name="T29" fmla="*/ 998 h 1062"/>
                  <a:gd name="T30" fmla="*/ 2884 w 3352"/>
                  <a:gd name="T31" fmla="*/ 908 h 1062"/>
                  <a:gd name="T32" fmla="*/ 2849 w 3352"/>
                  <a:gd name="T33" fmla="*/ 852 h 1062"/>
                  <a:gd name="T34" fmla="*/ 2842 w 3352"/>
                  <a:gd name="T35" fmla="*/ 797 h 1062"/>
                  <a:gd name="T36" fmla="*/ 2826 w 3352"/>
                  <a:gd name="T37" fmla="*/ 691 h 1062"/>
                  <a:gd name="T38" fmla="*/ 2710 w 3352"/>
                  <a:gd name="T39" fmla="*/ 623 h 1062"/>
                  <a:gd name="T40" fmla="*/ 2636 w 3352"/>
                  <a:gd name="T41" fmla="*/ 611 h 1062"/>
                  <a:gd name="T42" fmla="*/ 2569 w 3352"/>
                  <a:gd name="T43" fmla="*/ 584 h 1062"/>
                  <a:gd name="T44" fmla="*/ 2498 w 3352"/>
                  <a:gd name="T45" fmla="*/ 594 h 1062"/>
                  <a:gd name="T46" fmla="*/ 2448 w 3352"/>
                  <a:gd name="T47" fmla="*/ 595 h 1062"/>
                  <a:gd name="T48" fmla="*/ 2319 w 3352"/>
                  <a:gd name="T49" fmla="*/ 601 h 1062"/>
                  <a:gd name="T50" fmla="*/ 2354 w 3352"/>
                  <a:gd name="T51" fmla="*/ 618 h 1062"/>
                  <a:gd name="T52" fmla="*/ 2333 w 3352"/>
                  <a:gd name="T53" fmla="*/ 655 h 1062"/>
                  <a:gd name="T54" fmla="*/ 2376 w 3352"/>
                  <a:gd name="T55" fmla="*/ 705 h 1062"/>
                  <a:gd name="T56" fmla="*/ 2305 w 3352"/>
                  <a:gd name="T57" fmla="*/ 661 h 1062"/>
                  <a:gd name="T58" fmla="*/ 2270 w 3352"/>
                  <a:gd name="T59" fmla="*/ 686 h 1062"/>
                  <a:gd name="T60" fmla="*/ 2213 w 3352"/>
                  <a:gd name="T61" fmla="*/ 663 h 1062"/>
                  <a:gd name="T62" fmla="*/ 2054 w 3352"/>
                  <a:gd name="T63" fmla="*/ 643 h 1062"/>
                  <a:gd name="T64" fmla="*/ 1955 w 3352"/>
                  <a:gd name="T65" fmla="*/ 660 h 1062"/>
                  <a:gd name="T66" fmla="*/ 1867 w 3352"/>
                  <a:gd name="T67" fmla="*/ 730 h 1062"/>
                  <a:gd name="T68" fmla="*/ 1830 w 3352"/>
                  <a:gd name="T69" fmla="*/ 754 h 1062"/>
                  <a:gd name="T70" fmla="*/ 1786 w 3352"/>
                  <a:gd name="T71" fmla="*/ 802 h 1062"/>
                  <a:gd name="T72" fmla="*/ 1780 w 3352"/>
                  <a:gd name="T73" fmla="*/ 877 h 1062"/>
                  <a:gd name="T74" fmla="*/ 1774 w 3352"/>
                  <a:gd name="T75" fmla="*/ 950 h 1062"/>
                  <a:gd name="T76" fmla="*/ 1638 w 3352"/>
                  <a:gd name="T77" fmla="*/ 844 h 1062"/>
                  <a:gd name="T78" fmla="*/ 1560 w 3352"/>
                  <a:gd name="T79" fmla="*/ 718 h 1062"/>
                  <a:gd name="T80" fmla="*/ 1434 w 3352"/>
                  <a:gd name="T81" fmla="*/ 632 h 1062"/>
                  <a:gd name="T82" fmla="*/ 1296 w 3352"/>
                  <a:gd name="T83" fmla="*/ 663 h 1062"/>
                  <a:gd name="T84" fmla="*/ 1181 w 3352"/>
                  <a:gd name="T85" fmla="*/ 516 h 1062"/>
                  <a:gd name="T86" fmla="*/ 1013 w 3352"/>
                  <a:gd name="T87" fmla="*/ 492 h 1062"/>
                  <a:gd name="T88" fmla="*/ 547 w 3352"/>
                  <a:gd name="T89" fmla="*/ 401 h 1062"/>
                  <a:gd name="T90" fmla="*/ 296 w 3352"/>
                  <a:gd name="T91" fmla="*/ 307 h 1062"/>
                  <a:gd name="T92" fmla="*/ 208 w 3352"/>
                  <a:gd name="T93" fmla="*/ 253 h 1062"/>
                  <a:gd name="T94" fmla="*/ 102 w 3352"/>
                  <a:gd name="T95" fmla="*/ 159 h 1062"/>
                  <a:gd name="T96" fmla="*/ 36 w 3352"/>
                  <a:gd name="T97" fmla="*/ 57 h 1062"/>
                  <a:gd name="T98" fmla="*/ 2908 w 3352"/>
                  <a:gd name="T99" fmla="*/ 1058 h 1062"/>
                  <a:gd name="T100" fmla="*/ 3003 w 3352"/>
                  <a:gd name="T101" fmla="*/ 1005 h 1062"/>
                  <a:gd name="T102" fmla="*/ 1795 w 3352"/>
                  <a:gd name="T103" fmla="*/ 908 h 1062"/>
                  <a:gd name="T104" fmla="*/ 1824 w 3352"/>
                  <a:gd name="T105" fmla="*/ 776 h 1062"/>
                  <a:gd name="T106" fmla="*/ 2289 w 3352"/>
                  <a:gd name="T107" fmla="*/ 700 h 1062"/>
                  <a:gd name="T108" fmla="*/ 2677 w 3352"/>
                  <a:gd name="T109" fmla="*/ 652 h 1062"/>
                  <a:gd name="T110" fmla="*/ 2361 w 3352"/>
                  <a:gd name="T111" fmla="*/ 617 h 1062"/>
                  <a:gd name="T112" fmla="*/ 2924 w 3352"/>
                  <a:gd name="T113" fmla="*/ 561 h 1062"/>
                  <a:gd name="T114" fmla="*/ 289 w 3352"/>
                  <a:gd name="T115" fmla="*/ 339 h 1062"/>
                  <a:gd name="T116" fmla="*/ 204 w 3352"/>
                  <a:gd name="T117" fmla="*/ 286 h 1062"/>
                  <a:gd name="T118" fmla="*/ 3276 w 3352"/>
                  <a:gd name="T119" fmla="*/ 233 h 1062"/>
                  <a:gd name="T120" fmla="*/ 2877 w 3352"/>
                  <a:gd name="T121" fmla="*/ 1058 h 1062"/>
                  <a:gd name="T122" fmla="*/ 2924 w 3352"/>
                  <a:gd name="T123" fmla="*/ 959 h 1062"/>
                  <a:gd name="T124" fmla="*/ 2311 w 3352"/>
                  <a:gd name="T125" fmla="*/ 666 h 10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352" h="1062">
                    <a:moveTo>
                      <a:pt x="3319" y="0"/>
                    </a:moveTo>
                    <a:lnTo>
                      <a:pt x="3319" y="1"/>
                    </a:lnTo>
                    <a:lnTo>
                      <a:pt x="3318" y="4"/>
                    </a:lnTo>
                    <a:lnTo>
                      <a:pt x="3318" y="7"/>
                    </a:lnTo>
                    <a:lnTo>
                      <a:pt x="3318" y="9"/>
                    </a:lnTo>
                    <a:lnTo>
                      <a:pt x="3318" y="11"/>
                    </a:lnTo>
                    <a:lnTo>
                      <a:pt x="3316" y="12"/>
                    </a:lnTo>
                    <a:lnTo>
                      <a:pt x="3315" y="11"/>
                    </a:lnTo>
                    <a:lnTo>
                      <a:pt x="3315" y="9"/>
                    </a:lnTo>
                    <a:lnTo>
                      <a:pt x="3313" y="5"/>
                    </a:lnTo>
                    <a:lnTo>
                      <a:pt x="3313" y="3"/>
                    </a:lnTo>
                    <a:lnTo>
                      <a:pt x="3313" y="2"/>
                    </a:lnTo>
                    <a:lnTo>
                      <a:pt x="3313" y="1"/>
                    </a:lnTo>
                    <a:lnTo>
                      <a:pt x="3312" y="0"/>
                    </a:lnTo>
                    <a:lnTo>
                      <a:pt x="3319" y="0"/>
                    </a:lnTo>
                    <a:close/>
                    <a:moveTo>
                      <a:pt x="3279" y="0"/>
                    </a:moveTo>
                    <a:lnTo>
                      <a:pt x="3277" y="0"/>
                    </a:lnTo>
                    <a:lnTo>
                      <a:pt x="3277" y="0"/>
                    </a:lnTo>
                    <a:lnTo>
                      <a:pt x="3279" y="0"/>
                    </a:lnTo>
                    <a:close/>
                    <a:moveTo>
                      <a:pt x="3275" y="0"/>
                    </a:moveTo>
                    <a:lnTo>
                      <a:pt x="3277" y="2"/>
                    </a:lnTo>
                    <a:lnTo>
                      <a:pt x="3280" y="4"/>
                    </a:lnTo>
                    <a:lnTo>
                      <a:pt x="3282" y="3"/>
                    </a:lnTo>
                    <a:lnTo>
                      <a:pt x="3285" y="2"/>
                    </a:lnTo>
                    <a:lnTo>
                      <a:pt x="3285" y="2"/>
                    </a:lnTo>
                    <a:lnTo>
                      <a:pt x="3286" y="3"/>
                    </a:lnTo>
                    <a:lnTo>
                      <a:pt x="3286" y="4"/>
                    </a:lnTo>
                    <a:lnTo>
                      <a:pt x="3286" y="4"/>
                    </a:lnTo>
                    <a:lnTo>
                      <a:pt x="3286" y="5"/>
                    </a:lnTo>
                    <a:lnTo>
                      <a:pt x="3286" y="6"/>
                    </a:lnTo>
                    <a:lnTo>
                      <a:pt x="3286" y="7"/>
                    </a:lnTo>
                    <a:lnTo>
                      <a:pt x="3287" y="8"/>
                    </a:lnTo>
                    <a:lnTo>
                      <a:pt x="3288" y="8"/>
                    </a:lnTo>
                    <a:lnTo>
                      <a:pt x="3289" y="7"/>
                    </a:lnTo>
                    <a:lnTo>
                      <a:pt x="3290" y="9"/>
                    </a:lnTo>
                    <a:lnTo>
                      <a:pt x="3292" y="10"/>
                    </a:lnTo>
                    <a:lnTo>
                      <a:pt x="3292" y="11"/>
                    </a:lnTo>
                    <a:lnTo>
                      <a:pt x="3291" y="12"/>
                    </a:lnTo>
                    <a:lnTo>
                      <a:pt x="3289" y="13"/>
                    </a:lnTo>
                    <a:lnTo>
                      <a:pt x="3289" y="13"/>
                    </a:lnTo>
                    <a:lnTo>
                      <a:pt x="3290" y="14"/>
                    </a:lnTo>
                    <a:lnTo>
                      <a:pt x="3293" y="13"/>
                    </a:lnTo>
                    <a:lnTo>
                      <a:pt x="3293" y="14"/>
                    </a:lnTo>
                    <a:lnTo>
                      <a:pt x="3293" y="17"/>
                    </a:lnTo>
                    <a:lnTo>
                      <a:pt x="3293" y="18"/>
                    </a:lnTo>
                    <a:lnTo>
                      <a:pt x="3293" y="20"/>
                    </a:lnTo>
                    <a:lnTo>
                      <a:pt x="3292" y="22"/>
                    </a:lnTo>
                    <a:lnTo>
                      <a:pt x="3290" y="22"/>
                    </a:lnTo>
                    <a:lnTo>
                      <a:pt x="3289" y="22"/>
                    </a:lnTo>
                    <a:lnTo>
                      <a:pt x="3288" y="22"/>
                    </a:lnTo>
                    <a:lnTo>
                      <a:pt x="3286" y="23"/>
                    </a:lnTo>
                    <a:lnTo>
                      <a:pt x="3285" y="25"/>
                    </a:lnTo>
                    <a:lnTo>
                      <a:pt x="3284" y="25"/>
                    </a:lnTo>
                    <a:lnTo>
                      <a:pt x="3282" y="25"/>
                    </a:lnTo>
                    <a:lnTo>
                      <a:pt x="3281" y="22"/>
                    </a:lnTo>
                    <a:lnTo>
                      <a:pt x="3280" y="20"/>
                    </a:lnTo>
                    <a:lnTo>
                      <a:pt x="3276" y="17"/>
                    </a:lnTo>
                    <a:lnTo>
                      <a:pt x="3274" y="15"/>
                    </a:lnTo>
                    <a:lnTo>
                      <a:pt x="3273" y="15"/>
                    </a:lnTo>
                    <a:lnTo>
                      <a:pt x="3269" y="12"/>
                    </a:lnTo>
                    <a:lnTo>
                      <a:pt x="3269" y="11"/>
                    </a:lnTo>
                    <a:lnTo>
                      <a:pt x="3269" y="10"/>
                    </a:lnTo>
                    <a:lnTo>
                      <a:pt x="3269" y="7"/>
                    </a:lnTo>
                    <a:lnTo>
                      <a:pt x="3269" y="5"/>
                    </a:lnTo>
                    <a:lnTo>
                      <a:pt x="3267" y="3"/>
                    </a:lnTo>
                    <a:lnTo>
                      <a:pt x="3267" y="2"/>
                    </a:lnTo>
                    <a:lnTo>
                      <a:pt x="3265" y="2"/>
                    </a:lnTo>
                    <a:lnTo>
                      <a:pt x="3263" y="3"/>
                    </a:lnTo>
                    <a:lnTo>
                      <a:pt x="3261" y="3"/>
                    </a:lnTo>
                    <a:lnTo>
                      <a:pt x="3261" y="4"/>
                    </a:lnTo>
                    <a:lnTo>
                      <a:pt x="3260" y="4"/>
                    </a:lnTo>
                    <a:lnTo>
                      <a:pt x="3260" y="5"/>
                    </a:lnTo>
                    <a:lnTo>
                      <a:pt x="3259" y="4"/>
                    </a:lnTo>
                    <a:lnTo>
                      <a:pt x="3258" y="4"/>
                    </a:lnTo>
                    <a:lnTo>
                      <a:pt x="3258" y="3"/>
                    </a:lnTo>
                    <a:lnTo>
                      <a:pt x="3258" y="2"/>
                    </a:lnTo>
                    <a:lnTo>
                      <a:pt x="3258" y="2"/>
                    </a:lnTo>
                    <a:lnTo>
                      <a:pt x="3257" y="1"/>
                    </a:lnTo>
                    <a:lnTo>
                      <a:pt x="3254" y="0"/>
                    </a:lnTo>
                    <a:lnTo>
                      <a:pt x="3253" y="0"/>
                    </a:lnTo>
                    <a:lnTo>
                      <a:pt x="3253" y="0"/>
                    </a:lnTo>
                    <a:lnTo>
                      <a:pt x="3275" y="0"/>
                    </a:lnTo>
                    <a:close/>
                    <a:moveTo>
                      <a:pt x="3250" y="0"/>
                    </a:moveTo>
                    <a:lnTo>
                      <a:pt x="3248" y="0"/>
                    </a:lnTo>
                    <a:lnTo>
                      <a:pt x="3246" y="0"/>
                    </a:lnTo>
                    <a:lnTo>
                      <a:pt x="3245" y="0"/>
                    </a:lnTo>
                    <a:lnTo>
                      <a:pt x="3250" y="0"/>
                    </a:lnTo>
                    <a:close/>
                    <a:moveTo>
                      <a:pt x="3243" y="0"/>
                    </a:moveTo>
                    <a:lnTo>
                      <a:pt x="3243" y="0"/>
                    </a:lnTo>
                    <a:lnTo>
                      <a:pt x="3244" y="1"/>
                    </a:lnTo>
                    <a:lnTo>
                      <a:pt x="3245" y="2"/>
                    </a:lnTo>
                    <a:lnTo>
                      <a:pt x="3248" y="4"/>
                    </a:lnTo>
                    <a:lnTo>
                      <a:pt x="3250" y="4"/>
                    </a:lnTo>
                    <a:lnTo>
                      <a:pt x="3256" y="4"/>
                    </a:lnTo>
                    <a:lnTo>
                      <a:pt x="3257" y="4"/>
                    </a:lnTo>
                    <a:lnTo>
                      <a:pt x="3258" y="8"/>
                    </a:lnTo>
                    <a:lnTo>
                      <a:pt x="3260" y="9"/>
                    </a:lnTo>
                    <a:lnTo>
                      <a:pt x="3262" y="9"/>
                    </a:lnTo>
                    <a:lnTo>
                      <a:pt x="3264" y="6"/>
                    </a:lnTo>
                    <a:lnTo>
                      <a:pt x="3265" y="6"/>
                    </a:lnTo>
                    <a:lnTo>
                      <a:pt x="3266" y="9"/>
                    </a:lnTo>
                    <a:lnTo>
                      <a:pt x="3267" y="13"/>
                    </a:lnTo>
                    <a:lnTo>
                      <a:pt x="3265" y="17"/>
                    </a:lnTo>
                    <a:lnTo>
                      <a:pt x="3266" y="19"/>
                    </a:lnTo>
                    <a:lnTo>
                      <a:pt x="3267" y="19"/>
                    </a:lnTo>
                    <a:lnTo>
                      <a:pt x="3272" y="20"/>
                    </a:lnTo>
                    <a:lnTo>
                      <a:pt x="3272" y="21"/>
                    </a:lnTo>
                    <a:lnTo>
                      <a:pt x="3272" y="22"/>
                    </a:lnTo>
                    <a:lnTo>
                      <a:pt x="3272" y="22"/>
                    </a:lnTo>
                    <a:lnTo>
                      <a:pt x="3272" y="22"/>
                    </a:lnTo>
                    <a:lnTo>
                      <a:pt x="3273" y="22"/>
                    </a:lnTo>
                    <a:lnTo>
                      <a:pt x="3274" y="23"/>
                    </a:lnTo>
                    <a:lnTo>
                      <a:pt x="3275" y="24"/>
                    </a:lnTo>
                    <a:lnTo>
                      <a:pt x="3276" y="26"/>
                    </a:lnTo>
                    <a:lnTo>
                      <a:pt x="3278" y="27"/>
                    </a:lnTo>
                    <a:lnTo>
                      <a:pt x="3278" y="28"/>
                    </a:lnTo>
                    <a:lnTo>
                      <a:pt x="3278" y="29"/>
                    </a:lnTo>
                    <a:lnTo>
                      <a:pt x="3279" y="30"/>
                    </a:lnTo>
                    <a:lnTo>
                      <a:pt x="3279" y="31"/>
                    </a:lnTo>
                    <a:lnTo>
                      <a:pt x="3279" y="32"/>
                    </a:lnTo>
                    <a:lnTo>
                      <a:pt x="3278" y="33"/>
                    </a:lnTo>
                    <a:lnTo>
                      <a:pt x="3276" y="35"/>
                    </a:lnTo>
                    <a:lnTo>
                      <a:pt x="3277" y="35"/>
                    </a:lnTo>
                    <a:lnTo>
                      <a:pt x="3279" y="34"/>
                    </a:lnTo>
                    <a:lnTo>
                      <a:pt x="3280" y="33"/>
                    </a:lnTo>
                    <a:lnTo>
                      <a:pt x="3282" y="32"/>
                    </a:lnTo>
                    <a:lnTo>
                      <a:pt x="3284" y="31"/>
                    </a:lnTo>
                    <a:lnTo>
                      <a:pt x="3286" y="31"/>
                    </a:lnTo>
                    <a:lnTo>
                      <a:pt x="3288" y="32"/>
                    </a:lnTo>
                    <a:lnTo>
                      <a:pt x="3289" y="33"/>
                    </a:lnTo>
                    <a:lnTo>
                      <a:pt x="3289" y="35"/>
                    </a:lnTo>
                    <a:lnTo>
                      <a:pt x="3289" y="35"/>
                    </a:lnTo>
                    <a:lnTo>
                      <a:pt x="3291" y="36"/>
                    </a:lnTo>
                    <a:lnTo>
                      <a:pt x="3292" y="36"/>
                    </a:lnTo>
                    <a:lnTo>
                      <a:pt x="3291" y="35"/>
                    </a:lnTo>
                    <a:lnTo>
                      <a:pt x="3290" y="33"/>
                    </a:lnTo>
                    <a:lnTo>
                      <a:pt x="3290" y="32"/>
                    </a:lnTo>
                    <a:lnTo>
                      <a:pt x="3292" y="31"/>
                    </a:lnTo>
                    <a:lnTo>
                      <a:pt x="3291" y="30"/>
                    </a:lnTo>
                    <a:lnTo>
                      <a:pt x="3289" y="29"/>
                    </a:lnTo>
                    <a:lnTo>
                      <a:pt x="3289" y="27"/>
                    </a:lnTo>
                    <a:lnTo>
                      <a:pt x="3291" y="26"/>
                    </a:lnTo>
                    <a:lnTo>
                      <a:pt x="3293" y="26"/>
                    </a:lnTo>
                    <a:lnTo>
                      <a:pt x="3301" y="29"/>
                    </a:lnTo>
                    <a:lnTo>
                      <a:pt x="3304" y="31"/>
                    </a:lnTo>
                    <a:lnTo>
                      <a:pt x="3307" y="31"/>
                    </a:lnTo>
                    <a:lnTo>
                      <a:pt x="3309" y="30"/>
                    </a:lnTo>
                    <a:lnTo>
                      <a:pt x="3311" y="29"/>
                    </a:lnTo>
                    <a:lnTo>
                      <a:pt x="3313" y="29"/>
                    </a:lnTo>
                    <a:lnTo>
                      <a:pt x="3314" y="31"/>
                    </a:lnTo>
                    <a:lnTo>
                      <a:pt x="3315" y="40"/>
                    </a:lnTo>
                    <a:lnTo>
                      <a:pt x="3323" y="59"/>
                    </a:lnTo>
                    <a:lnTo>
                      <a:pt x="3324" y="63"/>
                    </a:lnTo>
                    <a:lnTo>
                      <a:pt x="3326" y="78"/>
                    </a:lnTo>
                    <a:lnTo>
                      <a:pt x="3328" y="81"/>
                    </a:lnTo>
                    <a:lnTo>
                      <a:pt x="3328" y="83"/>
                    </a:lnTo>
                    <a:lnTo>
                      <a:pt x="3328" y="85"/>
                    </a:lnTo>
                    <a:lnTo>
                      <a:pt x="3329" y="87"/>
                    </a:lnTo>
                    <a:lnTo>
                      <a:pt x="3330" y="91"/>
                    </a:lnTo>
                    <a:lnTo>
                      <a:pt x="3333" y="100"/>
                    </a:lnTo>
                    <a:lnTo>
                      <a:pt x="3344" y="121"/>
                    </a:lnTo>
                    <a:lnTo>
                      <a:pt x="3345" y="124"/>
                    </a:lnTo>
                    <a:lnTo>
                      <a:pt x="3347" y="130"/>
                    </a:lnTo>
                    <a:lnTo>
                      <a:pt x="3346" y="129"/>
                    </a:lnTo>
                    <a:lnTo>
                      <a:pt x="3345" y="129"/>
                    </a:lnTo>
                    <a:lnTo>
                      <a:pt x="3345" y="128"/>
                    </a:lnTo>
                    <a:lnTo>
                      <a:pt x="3344" y="127"/>
                    </a:lnTo>
                    <a:lnTo>
                      <a:pt x="3345" y="127"/>
                    </a:lnTo>
                    <a:lnTo>
                      <a:pt x="3344" y="127"/>
                    </a:lnTo>
                    <a:lnTo>
                      <a:pt x="3342" y="125"/>
                    </a:lnTo>
                    <a:lnTo>
                      <a:pt x="3342" y="123"/>
                    </a:lnTo>
                    <a:lnTo>
                      <a:pt x="3342" y="121"/>
                    </a:lnTo>
                    <a:lnTo>
                      <a:pt x="3341" y="118"/>
                    </a:lnTo>
                    <a:lnTo>
                      <a:pt x="3336" y="112"/>
                    </a:lnTo>
                    <a:lnTo>
                      <a:pt x="3335" y="112"/>
                    </a:lnTo>
                    <a:lnTo>
                      <a:pt x="3333" y="112"/>
                    </a:lnTo>
                    <a:lnTo>
                      <a:pt x="3333" y="110"/>
                    </a:lnTo>
                    <a:lnTo>
                      <a:pt x="3333" y="110"/>
                    </a:lnTo>
                    <a:lnTo>
                      <a:pt x="3334" y="110"/>
                    </a:lnTo>
                    <a:lnTo>
                      <a:pt x="3336" y="110"/>
                    </a:lnTo>
                    <a:lnTo>
                      <a:pt x="3336" y="109"/>
                    </a:lnTo>
                    <a:lnTo>
                      <a:pt x="3335" y="107"/>
                    </a:lnTo>
                    <a:lnTo>
                      <a:pt x="3335" y="106"/>
                    </a:lnTo>
                    <a:lnTo>
                      <a:pt x="3333" y="107"/>
                    </a:lnTo>
                    <a:lnTo>
                      <a:pt x="3333" y="106"/>
                    </a:lnTo>
                    <a:lnTo>
                      <a:pt x="3333" y="105"/>
                    </a:lnTo>
                    <a:lnTo>
                      <a:pt x="3332" y="103"/>
                    </a:lnTo>
                    <a:lnTo>
                      <a:pt x="3332" y="102"/>
                    </a:lnTo>
                    <a:lnTo>
                      <a:pt x="3332" y="101"/>
                    </a:lnTo>
                    <a:lnTo>
                      <a:pt x="3332" y="99"/>
                    </a:lnTo>
                    <a:lnTo>
                      <a:pt x="3331" y="96"/>
                    </a:lnTo>
                    <a:lnTo>
                      <a:pt x="3330" y="94"/>
                    </a:lnTo>
                    <a:lnTo>
                      <a:pt x="3329" y="91"/>
                    </a:lnTo>
                    <a:lnTo>
                      <a:pt x="3327" y="87"/>
                    </a:lnTo>
                    <a:lnTo>
                      <a:pt x="3326" y="86"/>
                    </a:lnTo>
                    <a:lnTo>
                      <a:pt x="3326" y="85"/>
                    </a:lnTo>
                    <a:lnTo>
                      <a:pt x="3326" y="83"/>
                    </a:lnTo>
                    <a:lnTo>
                      <a:pt x="3325" y="77"/>
                    </a:lnTo>
                    <a:lnTo>
                      <a:pt x="3325" y="75"/>
                    </a:lnTo>
                    <a:lnTo>
                      <a:pt x="3324" y="74"/>
                    </a:lnTo>
                    <a:lnTo>
                      <a:pt x="3324" y="72"/>
                    </a:lnTo>
                    <a:lnTo>
                      <a:pt x="3323" y="70"/>
                    </a:lnTo>
                    <a:lnTo>
                      <a:pt x="3323" y="66"/>
                    </a:lnTo>
                    <a:lnTo>
                      <a:pt x="3321" y="64"/>
                    </a:lnTo>
                    <a:lnTo>
                      <a:pt x="3321" y="63"/>
                    </a:lnTo>
                    <a:lnTo>
                      <a:pt x="3321" y="61"/>
                    </a:lnTo>
                    <a:lnTo>
                      <a:pt x="3321" y="61"/>
                    </a:lnTo>
                    <a:lnTo>
                      <a:pt x="3321" y="60"/>
                    </a:lnTo>
                    <a:lnTo>
                      <a:pt x="3321" y="59"/>
                    </a:lnTo>
                    <a:lnTo>
                      <a:pt x="3321" y="58"/>
                    </a:lnTo>
                    <a:lnTo>
                      <a:pt x="3320" y="57"/>
                    </a:lnTo>
                    <a:lnTo>
                      <a:pt x="3319" y="52"/>
                    </a:lnTo>
                    <a:lnTo>
                      <a:pt x="3318" y="49"/>
                    </a:lnTo>
                    <a:lnTo>
                      <a:pt x="3318" y="48"/>
                    </a:lnTo>
                    <a:lnTo>
                      <a:pt x="3317" y="48"/>
                    </a:lnTo>
                    <a:lnTo>
                      <a:pt x="3316" y="48"/>
                    </a:lnTo>
                    <a:lnTo>
                      <a:pt x="3315" y="48"/>
                    </a:lnTo>
                    <a:lnTo>
                      <a:pt x="3315" y="58"/>
                    </a:lnTo>
                    <a:lnTo>
                      <a:pt x="3315" y="63"/>
                    </a:lnTo>
                    <a:lnTo>
                      <a:pt x="3316" y="63"/>
                    </a:lnTo>
                    <a:lnTo>
                      <a:pt x="3317" y="63"/>
                    </a:lnTo>
                    <a:lnTo>
                      <a:pt x="3316" y="61"/>
                    </a:lnTo>
                    <a:lnTo>
                      <a:pt x="3318" y="61"/>
                    </a:lnTo>
                    <a:lnTo>
                      <a:pt x="3319" y="61"/>
                    </a:lnTo>
                    <a:lnTo>
                      <a:pt x="3320" y="63"/>
                    </a:lnTo>
                    <a:lnTo>
                      <a:pt x="3320" y="66"/>
                    </a:lnTo>
                    <a:lnTo>
                      <a:pt x="3320" y="66"/>
                    </a:lnTo>
                    <a:lnTo>
                      <a:pt x="3320" y="67"/>
                    </a:lnTo>
                    <a:lnTo>
                      <a:pt x="3320" y="68"/>
                    </a:lnTo>
                    <a:lnTo>
                      <a:pt x="3320" y="68"/>
                    </a:lnTo>
                    <a:lnTo>
                      <a:pt x="3316" y="68"/>
                    </a:lnTo>
                    <a:lnTo>
                      <a:pt x="3315" y="67"/>
                    </a:lnTo>
                    <a:lnTo>
                      <a:pt x="3315" y="66"/>
                    </a:lnTo>
                    <a:lnTo>
                      <a:pt x="3315" y="65"/>
                    </a:lnTo>
                    <a:lnTo>
                      <a:pt x="3312" y="64"/>
                    </a:lnTo>
                    <a:lnTo>
                      <a:pt x="3312" y="63"/>
                    </a:lnTo>
                    <a:lnTo>
                      <a:pt x="3310" y="59"/>
                    </a:lnTo>
                    <a:lnTo>
                      <a:pt x="3310" y="61"/>
                    </a:lnTo>
                    <a:lnTo>
                      <a:pt x="3310" y="61"/>
                    </a:lnTo>
                    <a:lnTo>
                      <a:pt x="3311" y="62"/>
                    </a:lnTo>
                    <a:lnTo>
                      <a:pt x="3311" y="63"/>
                    </a:lnTo>
                    <a:lnTo>
                      <a:pt x="3311" y="64"/>
                    </a:lnTo>
                    <a:lnTo>
                      <a:pt x="3311" y="66"/>
                    </a:lnTo>
                    <a:lnTo>
                      <a:pt x="3311" y="67"/>
                    </a:lnTo>
                    <a:lnTo>
                      <a:pt x="3311" y="69"/>
                    </a:lnTo>
                    <a:lnTo>
                      <a:pt x="3312" y="70"/>
                    </a:lnTo>
                    <a:lnTo>
                      <a:pt x="3314" y="72"/>
                    </a:lnTo>
                    <a:lnTo>
                      <a:pt x="3315" y="74"/>
                    </a:lnTo>
                    <a:lnTo>
                      <a:pt x="3314" y="74"/>
                    </a:lnTo>
                    <a:lnTo>
                      <a:pt x="3315" y="76"/>
                    </a:lnTo>
                    <a:lnTo>
                      <a:pt x="3316" y="79"/>
                    </a:lnTo>
                    <a:lnTo>
                      <a:pt x="3318" y="79"/>
                    </a:lnTo>
                    <a:lnTo>
                      <a:pt x="3318" y="79"/>
                    </a:lnTo>
                    <a:lnTo>
                      <a:pt x="3317" y="78"/>
                    </a:lnTo>
                    <a:lnTo>
                      <a:pt x="3317" y="77"/>
                    </a:lnTo>
                    <a:lnTo>
                      <a:pt x="3316" y="76"/>
                    </a:lnTo>
                    <a:lnTo>
                      <a:pt x="3317" y="76"/>
                    </a:lnTo>
                    <a:lnTo>
                      <a:pt x="3317" y="75"/>
                    </a:lnTo>
                    <a:lnTo>
                      <a:pt x="3318" y="74"/>
                    </a:lnTo>
                    <a:lnTo>
                      <a:pt x="3319" y="74"/>
                    </a:lnTo>
                    <a:lnTo>
                      <a:pt x="3319" y="76"/>
                    </a:lnTo>
                    <a:lnTo>
                      <a:pt x="3319" y="80"/>
                    </a:lnTo>
                    <a:lnTo>
                      <a:pt x="3320" y="81"/>
                    </a:lnTo>
                    <a:lnTo>
                      <a:pt x="3321" y="85"/>
                    </a:lnTo>
                    <a:lnTo>
                      <a:pt x="3322" y="87"/>
                    </a:lnTo>
                    <a:lnTo>
                      <a:pt x="3322" y="88"/>
                    </a:lnTo>
                    <a:lnTo>
                      <a:pt x="3326" y="98"/>
                    </a:lnTo>
                    <a:lnTo>
                      <a:pt x="3326" y="99"/>
                    </a:lnTo>
                    <a:lnTo>
                      <a:pt x="3327" y="101"/>
                    </a:lnTo>
                    <a:lnTo>
                      <a:pt x="3328" y="103"/>
                    </a:lnTo>
                    <a:lnTo>
                      <a:pt x="3329" y="105"/>
                    </a:lnTo>
                    <a:lnTo>
                      <a:pt x="3327" y="105"/>
                    </a:lnTo>
                    <a:lnTo>
                      <a:pt x="3326" y="105"/>
                    </a:lnTo>
                    <a:lnTo>
                      <a:pt x="3324" y="103"/>
                    </a:lnTo>
                    <a:lnTo>
                      <a:pt x="3323" y="101"/>
                    </a:lnTo>
                    <a:lnTo>
                      <a:pt x="3323" y="100"/>
                    </a:lnTo>
                    <a:lnTo>
                      <a:pt x="3323" y="99"/>
                    </a:lnTo>
                    <a:lnTo>
                      <a:pt x="3323" y="98"/>
                    </a:lnTo>
                    <a:lnTo>
                      <a:pt x="3323" y="97"/>
                    </a:lnTo>
                    <a:lnTo>
                      <a:pt x="3323" y="96"/>
                    </a:lnTo>
                    <a:lnTo>
                      <a:pt x="3323" y="96"/>
                    </a:lnTo>
                    <a:lnTo>
                      <a:pt x="3321" y="94"/>
                    </a:lnTo>
                    <a:lnTo>
                      <a:pt x="3320" y="92"/>
                    </a:lnTo>
                    <a:lnTo>
                      <a:pt x="3320" y="92"/>
                    </a:lnTo>
                    <a:lnTo>
                      <a:pt x="3320" y="92"/>
                    </a:lnTo>
                    <a:lnTo>
                      <a:pt x="3320" y="90"/>
                    </a:lnTo>
                    <a:lnTo>
                      <a:pt x="3319" y="90"/>
                    </a:lnTo>
                    <a:lnTo>
                      <a:pt x="3318" y="89"/>
                    </a:lnTo>
                    <a:lnTo>
                      <a:pt x="3317" y="88"/>
                    </a:lnTo>
                    <a:lnTo>
                      <a:pt x="3317" y="88"/>
                    </a:lnTo>
                    <a:lnTo>
                      <a:pt x="3318" y="86"/>
                    </a:lnTo>
                    <a:lnTo>
                      <a:pt x="3315" y="84"/>
                    </a:lnTo>
                    <a:lnTo>
                      <a:pt x="3315" y="83"/>
                    </a:lnTo>
                    <a:lnTo>
                      <a:pt x="3313" y="83"/>
                    </a:lnTo>
                    <a:lnTo>
                      <a:pt x="3314" y="85"/>
                    </a:lnTo>
                    <a:lnTo>
                      <a:pt x="3315" y="86"/>
                    </a:lnTo>
                    <a:lnTo>
                      <a:pt x="3315" y="87"/>
                    </a:lnTo>
                    <a:lnTo>
                      <a:pt x="3316" y="90"/>
                    </a:lnTo>
                    <a:lnTo>
                      <a:pt x="3316" y="92"/>
                    </a:lnTo>
                    <a:lnTo>
                      <a:pt x="3316" y="93"/>
                    </a:lnTo>
                    <a:lnTo>
                      <a:pt x="3315" y="93"/>
                    </a:lnTo>
                    <a:lnTo>
                      <a:pt x="3317" y="95"/>
                    </a:lnTo>
                    <a:lnTo>
                      <a:pt x="3319" y="96"/>
                    </a:lnTo>
                    <a:lnTo>
                      <a:pt x="3320" y="96"/>
                    </a:lnTo>
                    <a:lnTo>
                      <a:pt x="3320" y="97"/>
                    </a:lnTo>
                    <a:lnTo>
                      <a:pt x="3315" y="96"/>
                    </a:lnTo>
                    <a:lnTo>
                      <a:pt x="3313" y="95"/>
                    </a:lnTo>
                    <a:lnTo>
                      <a:pt x="3311" y="95"/>
                    </a:lnTo>
                    <a:lnTo>
                      <a:pt x="3311" y="93"/>
                    </a:lnTo>
                    <a:lnTo>
                      <a:pt x="3309" y="91"/>
                    </a:lnTo>
                    <a:lnTo>
                      <a:pt x="3308" y="90"/>
                    </a:lnTo>
                    <a:lnTo>
                      <a:pt x="3307" y="90"/>
                    </a:lnTo>
                    <a:lnTo>
                      <a:pt x="3307" y="89"/>
                    </a:lnTo>
                    <a:lnTo>
                      <a:pt x="3305" y="88"/>
                    </a:lnTo>
                    <a:lnTo>
                      <a:pt x="3303" y="87"/>
                    </a:lnTo>
                    <a:lnTo>
                      <a:pt x="3302" y="86"/>
                    </a:lnTo>
                    <a:lnTo>
                      <a:pt x="3298" y="85"/>
                    </a:lnTo>
                    <a:lnTo>
                      <a:pt x="3299" y="84"/>
                    </a:lnTo>
                    <a:lnTo>
                      <a:pt x="3300" y="84"/>
                    </a:lnTo>
                    <a:lnTo>
                      <a:pt x="3300" y="83"/>
                    </a:lnTo>
                    <a:lnTo>
                      <a:pt x="3299" y="83"/>
                    </a:lnTo>
                    <a:lnTo>
                      <a:pt x="3298" y="83"/>
                    </a:lnTo>
                    <a:lnTo>
                      <a:pt x="3298" y="84"/>
                    </a:lnTo>
                    <a:lnTo>
                      <a:pt x="3297" y="86"/>
                    </a:lnTo>
                    <a:lnTo>
                      <a:pt x="3298" y="86"/>
                    </a:lnTo>
                    <a:lnTo>
                      <a:pt x="3299" y="87"/>
                    </a:lnTo>
                    <a:lnTo>
                      <a:pt x="3301" y="88"/>
                    </a:lnTo>
                    <a:lnTo>
                      <a:pt x="3302" y="88"/>
                    </a:lnTo>
                    <a:lnTo>
                      <a:pt x="3303" y="90"/>
                    </a:lnTo>
                    <a:lnTo>
                      <a:pt x="3304" y="92"/>
                    </a:lnTo>
                    <a:lnTo>
                      <a:pt x="3305" y="93"/>
                    </a:lnTo>
                    <a:lnTo>
                      <a:pt x="3307" y="94"/>
                    </a:lnTo>
                    <a:lnTo>
                      <a:pt x="3307" y="96"/>
                    </a:lnTo>
                    <a:lnTo>
                      <a:pt x="3308" y="96"/>
                    </a:lnTo>
                    <a:lnTo>
                      <a:pt x="3309" y="96"/>
                    </a:lnTo>
                    <a:lnTo>
                      <a:pt x="3308" y="97"/>
                    </a:lnTo>
                    <a:lnTo>
                      <a:pt x="3307" y="98"/>
                    </a:lnTo>
                    <a:lnTo>
                      <a:pt x="3306" y="99"/>
                    </a:lnTo>
                    <a:lnTo>
                      <a:pt x="3303" y="99"/>
                    </a:lnTo>
                    <a:lnTo>
                      <a:pt x="3303" y="100"/>
                    </a:lnTo>
                    <a:lnTo>
                      <a:pt x="3304" y="100"/>
                    </a:lnTo>
                    <a:lnTo>
                      <a:pt x="3302" y="100"/>
                    </a:lnTo>
                    <a:lnTo>
                      <a:pt x="3301" y="100"/>
                    </a:lnTo>
                    <a:lnTo>
                      <a:pt x="3300" y="100"/>
                    </a:lnTo>
                    <a:lnTo>
                      <a:pt x="3298" y="98"/>
                    </a:lnTo>
                    <a:lnTo>
                      <a:pt x="3297" y="96"/>
                    </a:lnTo>
                    <a:lnTo>
                      <a:pt x="3297" y="96"/>
                    </a:lnTo>
                    <a:lnTo>
                      <a:pt x="3296" y="96"/>
                    </a:lnTo>
                    <a:lnTo>
                      <a:pt x="3293" y="94"/>
                    </a:lnTo>
                    <a:lnTo>
                      <a:pt x="3293" y="93"/>
                    </a:lnTo>
                    <a:lnTo>
                      <a:pt x="3292" y="92"/>
                    </a:lnTo>
                    <a:lnTo>
                      <a:pt x="3292" y="94"/>
                    </a:lnTo>
                    <a:lnTo>
                      <a:pt x="3293" y="95"/>
                    </a:lnTo>
                    <a:lnTo>
                      <a:pt x="3293" y="96"/>
                    </a:lnTo>
                    <a:lnTo>
                      <a:pt x="3293" y="96"/>
                    </a:lnTo>
                    <a:lnTo>
                      <a:pt x="3294" y="96"/>
                    </a:lnTo>
                    <a:lnTo>
                      <a:pt x="3295" y="97"/>
                    </a:lnTo>
                    <a:lnTo>
                      <a:pt x="3298" y="101"/>
                    </a:lnTo>
                    <a:lnTo>
                      <a:pt x="3299" y="102"/>
                    </a:lnTo>
                    <a:lnTo>
                      <a:pt x="3298" y="103"/>
                    </a:lnTo>
                    <a:lnTo>
                      <a:pt x="3296" y="102"/>
                    </a:lnTo>
                    <a:lnTo>
                      <a:pt x="3288" y="99"/>
                    </a:lnTo>
                    <a:lnTo>
                      <a:pt x="3286" y="98"/>
                    </a:lnTo>
                    <a:lnTo>
                      <a:pt x="3285" y="96"/>
                    </a:lnTo>
                    <a:lnTo>
                      <a:pt x="3284" y="96"/>
                    </a:lnTo>
                    <a:lnTo>
                      <a:pt x="3282" y="96"/>
                    </a:lnTo>
                    <a:lnTo>
                      <a:pt x="3281" y="94"/>
                    </a:lnTo>
                    <a:lnTo>
                      <a:pt x="3280" y="93"/>
                    </a:lnTo>
                    <a:lnTo>
                      <a:pt x="3281" y="96"/>
                    </a:lnTo>
                    <a:lnTo>
                      <a:pt x="3281" y="96"/>
                    </a:lnTo>
                    <a:lnTo>
                      <a:pt x="3282" y="97"/>
                    </a:lnTo>
                    <a:lnTo>
                      <a:pt x="3285" y="98"/>
                    </a:lnTo>
                    <a:lnTo>
                      <a:pt x="3285" y="99"/>
                    </a:lnTo>
                    <a:lnTo>
                      <a:pt x="3285" y="100"/>
                    </a:lnTo>
                    <a:lnTo>
                      <a:pt x="3288" y="101"/>
                    </a:lnTo>
                    <a:lnTo>
                      <a:pt x="3289" y="102"/>
                    </a:lnTo>
                    <a:lnTo>
                      <a:pt x="3291" y="102"/>
                    </a:lnTo>
                    <a:lnTo>
                      <a:pt x="3291" y="103"/>
                    </a:lnTo>
                    <a:lnTo>
                      <a:pt x="3284" y="105"/>
                    </a:lnTo>
                    <a:lnTo>
                      <a:pt x="3282" y="105"/>
                    </a:lnTo>
                    <a:lnTo>
                      <a:pt x="3282" y="105"/>
                    </a:lnTo>
                    <a:lnTo>
                      <a:pt x="3283" y="105"/>
                    </a:lnTo>
                    <a:lnTo>
                      <a:pt x="3284" y="105"/>
                    </a:lnTo>
                    <a:lnTo>
                      <a:pt x="3282" y="107"/>
                    </a:lnTo>
                    <a:lnTo>
                      <a:pt x="3280" y="109"/>
                    </a:lnTo>
                    <a:lnTo>
                      <a:pt x="3277" y="110"/>
                    </a:lnTo>
                    <a:lnTo>
                      <a:pt x="3276" y="110"/>
                    </a:lnTo>
                    <a:lnTo>
                      <a:pt x="3273" y="110"/>
                    </a:lnTo>
                    <a:lnTo>
                      <a:pt x="3272" y="110"/>
                    </a:lnTo>
                    <a:lnTo>
                      <a:pt x="3271" y="110"/>
                    </a:lnTo>
                    <a:lnTo>
                      <a:pt x="3269" y="107"/>
                    </a:lnTo>
                    <a:lnTo>
                      <a:pt x="3268" y="106"/>
                    </a:lnTo>
                    <a:lnTo>
                      <a:pt x="3267" y="108"/>
                    </a:lnTo>
                    <a:lnTo>
                      <a:pt x="3266" y="108"/>
                    </a:lnTo>
                    <a:lnTo>
                      <a:pt x="3264" y="106"/>
                    </a:lnTo>
                    <a:lnTo>
                      <a:pt x="3263" y="102"/>
                    </a:lnTo>
                    <a:lnTo>
                      <a:pt x="3261" y="98"/>
                    </a:lnTo>
                    <a:lnTo>
                      <a:pt x="3261" y="96"/>
                    </a:lnTo>
                    <a:lnTo>
                      <a:pt x="3262" y="92"/>
                    </a:lnTo>
                    <a:lnTo>
                      <a:pt x="3263" y="91"/>
                    </a:lnTo>
                    <a:lnTo>
                      <a:pt x="3263" y="89"/>
                    </a:lnTo>
                    <a:lnTo>
                      <a:pt x="3264" y="88"/>
                    </a:lnTo>
                    <a:lnTo>
                      <a:pt x="3264" y="86"/>
                    </a:lnTo>
                    <a:lnTo>
                      <a:pt x="3264" y="84"/>
                    </a:lnTo>
                    <a:lnTo>
                      <a:pt x="3263" y="83"/>
                    </a:lnTo>
                    <a:lnTo>
                      <a:pt x="3261" y="83"/>
                    </a:lnTo>
                    <a:lnTo>
                      <a:pt x="3262" y="84"/>
                    </a:lnTo>
                    <a:lnTo>
                      <a:pt x="3263" y="86"/>
                    </a:lnTo>
                    <a:lnTo>
                      <a:pt x="3263" y="87"/>
                    </a:lnTo>
                    <a:lnTo>
                      <a:pt x="3263" y="88"/>
                    </a:lnTo>
                    <a:lnTo>
                      <a:pt x="3263" y="88"/>
                    </a:lnTo>
                    <a:lnTo>
                      <a:pt x="3261" y="89"/>
                    </a:lnTo>
                    <a:lnTo>
                      <a:pt x="3260" y="91"/>
                    </a:lnTo>
                    <a:lnTo>
                      <a:pt x="3259" y="92"/>
                    </a:lnTo>
                    <a:lnTo>
                      <a:pt x="3259" y="95"/>
                    </a:lnTo>
                    <a:lnTo>
                      <a:pt x="3259" y="101"/>
                    </a:lnTo>
                    <a:lnTo>
                      <a:pt x="3259" y="101"/>
                    </a:lnTo>
                    <a:lnTo>
                      <a:pt x="3260" y="103"/>
                    </a:lnTo>
                    <a:lnTo>
                      <a:pt x="3261" y="105"/>
                    </a:lnTo>
                    <a:lnTo>
                      <a:pt x="3261" y="106"/>
                    </a:lnTo>
                    <a:lnTo>
                      <a:pt x="3262" y="107"/>
                    </a:lnTo>
                    <a:lnTo>
                      <a:pt x="3263" y="108"/>
                    </a:lnTo>
                    <a:lnTo>
                      <a:pt x="3263" y="109"/>
                    </a:lnTo>
                    <a:lnTo>
                      <a:pt x="3263" y="110"/>
                    </a:lnTo>
                    <a:lnTo>
                      <a:pt x="3263" y="111"/>
                    </a:lnTo>
                    <a:lnTo>
                      <a:pt x="3264" y="111"/>
                    </a:lnTo>
                    <a:lnTo>
                      <a:pt x="3263" y="112"/>
                    </a:lnTo>
                    <a:lnTo>
                      <a:pt x="3261" y="116"/>
                    </a:lnTo>
                    <a:lnTo>
                      <a:pt x="3271" y="117"/>
                    </a:lnTo>
                    <a:lnTo>
                      <a:pt x="3272" y="117"/>
                    </a:lnTo>
                    <a:lnTo>
                      <a:pt x="3273" y="117"/>
                    </a:lnTo>
                    <a:lnTo>
                      <a:pt x="3276" y="115"/>
                    </a:lnTo>
                    <a:lnTo>
                      <a:pt x="3280" y="114"/>
                    </a:lnTo>
                    <a:lnTo>
                      <a:pt x="3283" y="114"/>
                    </a:lnTo>
                    <a:lnTo>
                      <a:pt x="3285" y="114"/>
                    </a:lnTo>
                    <a:lnTo>
                      <a:pt x="3285" y="115"/>
                    </a:lnTo>
                    <a:lnTo>
                      <a:pt x="3285" y="116"/>
                    </a:lnTo>
                    <a:lnTo>
                      <a:pt x="3285" y="117"/>
                    </a:lnTo>
                    <a:lnTo>
                      <a:pt x="3286" y="118"/>
                    </a:lnTo>
                    <a:lnTo>
                      <a:pt x="3287" y="117"/>
                    </a:lnTo>
                    <a:lnTo>
                      <a:pt x="3288" y="116"/>
                    </a:lnTo>
                    <a:lnTo>
                      <a:pt x="3289" y="117"/>
                    </a:lnTo>
                    <a:lnTo>
                      <a:pt x="3293" y="118"/>
                    </a:lnTo>
                    <a:lnTo>
                      <a:pt x="3294" y="118"/>
                    </a:lnTo>
                    <a:lnTo>
                      <a:pt x="3293" y="117"/>
                    </a:lnTo>
                    <a:lnTo>
                      <a:pt x="3292" y="116"/>
                    </a:lnTo>
                    <a:lnTo>
                      <a:pt x="3291" y="115"/>
                    </a:lnTo>
                    <a:lnTo>
                      <a:pt x="3293" y="114"/>
                    </a:lnTo>
                    <a:lnTo>
                      <a:pt x="3299" y="112"/>
                    </a:lnTo>
                    <a:lnTo>
                      <a:pt x="3306" y="112"/>
                    </a:lnTo>
                    <a:lnTo>
                      <a:pt x="3307" y="112"/>
                    </a:lnTo>
                    <a:lnTo>
                      <a:pt x="3310" y="113"/>
                    </a:lnTo>
                    <a:lnTo>
                      <a:pt x="3311" y="114"/>
                    </a:lnTo>
                    <a:lnTo>
                      <a:pt x="3311" y="116"/>
                    </a:lnTo>
                    <a:lnTo>
                      <a:pt x="3309" y="115"/>
                    </a:lnTo>
                    <a:lnTo>
                      <a:pt x="3308" y="116"/>
                    </a:lnTo>
                    <a:lnTo>
                      <a:pt x="3308" y="118"/>
                    </a:lnTo>
                    <a:lnTo>
                      <a:pt x="3311" y="118"/>
                    </a:lnTo>
                    <a:lnTo>
                      <a:pt x="3311" y="118"/>
                    </a:lnTo>
                    <a:lnTo>
                      <a:pt x="3311" y="119"/>
                    </a:lnTo>
                    <a:lnTo>
                      <a:pt x="3310" y="122"/>
                    </a:lnTo>
                    <a:lnTo>
                      <a:pt x="3308" y="123"/>
                    </a:lnTo>
                    <a:lnTo>
                      <a:pt x="3307" y="123"/>
                    </a:lnTo>
                    <a:lnTo>
                      <a:pt x="3308" y="125"/>
                    </a:lnTo>
                    <a:lnTo>
                      <a:pt x="3309" y="127"/>
                    </a:lnTo>
                    <a:lnTo>
                      <a:pt x="3309" y="130"/>
                    </a:lnTo>
                    <a:lnTo>
                      <a:pt x="3307" y="131"/>
                    </a:lnTo>
                    <a:lnTo>
                      <a:pt x="3305" y="130"/>
                    </a:lnTo>
                    <a:lnTo>
                      <a:pt x="3304" y="130"/>
                    </a:lnTo>
                    <a:lnTo>
                      <a:pt x="3305" y="131"/>
                    </a:lnTo>
                    <a:lnTo>
                      <a:pt x="3306" y="132"/>
                    </a:lnTo>
                    <a:lnTo>
                      <a:pt x="3307" y="132"/>
                    </a:lnTo>
                    <a:lnTo>
                      <a:pt x="3308" y="132"/>
                    </a:lnTo>
                    <a:lnTo>
                      <a:pt x="3309" y="132"/>
                    </a:lnTo>
                    <a:lnTo>
                      <a:pt x="3308" y="132"/>
                    </a:lnTo>
                    <a:lnTo>
                      <a:pt x="3309" y="132"/>
                    </a:lnTo>
                    <a:lnTo>
                      <a:pt x="3310" y="134"/>
                    </a:lnTo>
                    <a:lnTo>
                      <a:pt x="3310" y="135"/>
                    </a:lnTo>
                    <a:lnTo>
                      <a:pt x="3309" y="136"/>
                    </a:lnTo>
                    <a:lnTo>
                      <a:pt x="3309" y="136"/>
                    </a:lnTo>
                    <a:lnTo>
                      <a:pt x="3310" y="138"/>
                    </a:lnTo>
                    <a:lnTo>
                      <a:pt x="3311" y="138"/>
                    </a:lnTo>
                    <a:lnTo>
                      <a:pt x="3309" y="140"/>
                    </a:lnTo>
                    <a:lnTo>
                      <a:pt x="3307" y="139"/>
                    </a:lnTo>
                    <a:lnTo>
                      <a:pt x="3305" y="138"/>
                    </a:lnTo>
                    <a:lnTo>
                      <a:pt x="3303" y="138"/>
                    </a:lnTo>
                    <a:lnTo>
                      <a:pt x="3304" y="140"/>
                    </a:lnTo>
                    <a:lnTo>
                      <a:pt x="3306" y="141"/>
                    </a:lnTo>
                    <a:lnTo>
                      <a:pt x="3308" y="141"/>
                    </a:lnTo>
                    <a:lnTo>
                      <a:pt x="3310" y="140"/>
                    </a:lnTo>
                    <a:lnTo>
                      <a:pt x="3310" y="141"/>
                    </a:lnTo>
                    <a:lnTo>
                      <a:pt x="3311" y="142"/>
                    </a:lnTo>
                    <a:lnTo>
                      <a:pt x="3313" y="136"/>
                    </a:lnTo>
                    <a:lnTo>
                      <a:pt x="3314" y="132"/>
                    </a:lnTo>
                    <a:lnTo>
                      <a:pt x="3314" y="122"/>
                    </a:lnTo>
                    <a:lnTo>
                      <a:pt x="3315" y="121"/>
                    </a:lnTo>
                    <a:lnTo>
                      <a:pt x="3316" y="119"/>
                    </a:lnTo>
                    <a:lnTo>
                      <a:pt x="3317" y="118"/>
                    </a:lnTo>
                    <a:lnTo>
                      <a:pt x="3318" y="118"/>
                    </a:lnTo>
                    <a:lnTo>
                      <a:pt x="3319" y="119"/>
                    </a:lnTo>
                    <a:lnTo>
                      <a:pt x="3320" y="121"/>
                    </a:lnTo>
                    <a:lnTo>
                      <a:pt x="3322" y="123"/>
                    </a:lnTo>
                    <a:lnTo>
                      <a:pt x="3323" y="122"/>
                    </a:lnTo>
                    <a:lnTo>
                      <a:pt x="3323" y="121"/>
                    </a:lnTo>
                    <a:lnTo>
                      <a:pt x="3321" y="120"/>
                    </a:lnTo>
                    <a:lnTo>
                      <a:pt x="3320" y="119"/>
                    </a:lnTo>
                    <a:lnTo>
                      <a:pt x="3320" y="118"/>
                    </a:lnTo>
                    <a:lnTo>
                      <a:pt x="3320" y="117"/>
                    </a:lnTo>
                    <a:lnTo>
                      <a:pt x="3321" y="118"/>
                    </a:lnTo>
                    <a:lnTo>
                      <a:pt x="3323" y="118"/>
                    </a:lnTo>
                    <a:lnTo>
                      <a:pt x="3324" y="118"/>
                    </a:lnTo>
                    <a:lnTo>
                      <a:pt x="3325" y="118"/>
                    </a:lnTo>
                    <a:lnTo>
                      <a:pt x="3325" y="117"/>
                    </a:lnTo>
                    <a:lnTo>
                      <a:pt x="3324" y="117"/>
                    </a:lnTo>
                    <a:lnTo>
                      <a:pt x="3324" y="116"/>
                    </a:lnTo>
                    <a:lnTo>
                      <a:pt x="3323" y="116"/>
                    </a:lnTo>
                    <a:lnTo>
                      <a:pt x="3324" y="115"/>
                    </a:lnTo>
                    <a:lnTo>
                      <a:pt x="3324" y="114"/>
                    </a:lnTo>
                    <a:lnTo>
                      <a:pt x="3324" y="114"/>
                    </a:lnTo>
                    <a:lnTo>
                      <a:pt x="3326" y="115"/>
                    </a:lnTo>
                    <a:lnTo>
                      <a:pt x="3328" y="118"/>
                    </a:lnTo>
                    <a:lnTo>
                      <a:pt x="3332" y="123"/>
                    </a:lnTo>
                    <a:lnTo>
                      <a:pt x="3332" y="124"/>
                    </a:lnTo>
                    <a:lnTo>
                      <a:pt x="3333" y="126"/>
                    </a:lnTo>
                    <a:lnTo>
                      <a:pt x="3333" y="127"/>
                    </a:lnTo>
                    <a:lnTo>
                      <a:pt x="3333" y="128"/>
                    </a:lnTo>
                    <a:lnTo>
                      <a:pt x="3333" y="130"/>
                    </a:lnTo>
                    <a:lnTo>
                      <a:pt x="3332" y="131"/>
                    </a:lnTo>
                    <a:lnTo>
                      <a:pt x="3332" y="132"/>
                    </a:lnTo>
                    <a:lnTo>
                      <a:pt x="3332" y="133"/>
                    </a:lnTo>
                    <a:lnTo>
                      <a:pt x="3333" y="135"/>
                    </a:lnTo>
                    <a:lnTo>
                      <a:pt x="3333" y="136"/>
                    </a:lnTo>
                    <a:lnTo>
                      <a:pt x="3333" y="137"/>
                    </a:lnTo>
                    <a:lnTo>
                      <a:pt x="3333" y="138"/>
                    </a:lnTo>
                    <a:lnTo>
                      <a:pt x="3331" y="138"/>
                    </a:lnTo>
                    <a:lnTo>
                      <a:pt x="3329" y="138"/>
                    </a:lnTo>
                    <a:lnTo>
                      <a:pt x="3329" y="139"/>
                    </a:lnTo>
                    <a:lnTo>
                      <a:pt x="3330" y="140"/>
                    </a:lnTo>
                    <a:lnTo>
                      <a:pt x="3332" y="143"/>
                    </a:lnTo>
                    <a:lnTo>
                      <a:pt x="3332" y="144"/>
                    </a:lnTo>
                    <a:lnTo>
                      <a:pt x="3331" y="145"/>
                    </a:lnTo>
                    <a:lnTo>
                      <a:pt x="3330" y="146"/>
                    </a:lnTo>
                    <a:lnTo>
                      <a:pt x="3329" y="146"/>
                    </a:lnTo>
                    <a:lnTo>
                      <a:pt x="3329" y="147"/>
                    </a:lnTo>
                    <a:lnTo>
                      <a:pt x="3329" y="148"/>
                    </a:lnTo>
                    <a:lnTo>
                      <a:pt x="3329" y="149"/>
                    </a:lnTo>
                    <a:lnTo>
                      <a:pt x="3328" y="149"/>
                    </a:lnTo>
                    <a:lnTo>
                      <a:pt x="3327" y="149"/>
                    </a:lnTo>
                    <a:lnTo>
                      <a:pt x="3324" y="149"/>
                    </a:lnTo>
                    <a:lnTo>
                      <a:pt x="3324" y="149"/>
                    </a:lnTo>
                    <a:lnTo>
                      <a:pt x="3325" y="149"/>
                    </a:lnTo>
                    <a:lnTo>
                      <a:pt x="3326" y="149"/>
                    </a:lnTo>
                    <a:lnTo>
                      <a:pt x="3326" y="148"/>
                    </a:lnTo>
                    <a:lnTo>
                      <a:pt x="3325" y="147"/>
                    </a:lnTo>
                    <a:lnTo>
                      <a:pt x="3324" y="148"/>
                    </a:lnTo>
                    <a:lnTo>
                      <a:pt x="3323" y="147"/>
                    </a:lnTo>
                    <a:lnTo>
                      <a:pt x="3322" y="145"/>
                    </a:lnTo>
                    <a:lnTo>
                      <a:pt x="3321" y="144"/>
                    </a:lnTo>
                    <a:lnTo>
                      <a:pt x="3320" y="145"/>
                    </a:lnTo>
                    <a:lnTo>
                      <a:pt x="3320" y="146"/>
                    </a:lnTo>
                    <a:lnTo>
                      <a:pt x="3320" y="148"/>
                    </a:lnTo>
                    <a:lnTo>
                      <a:pt x="3320" y="149"/>
                    </a:lnTo>
                    <a:lnTo>
                      <a:pt x="3316" y="153"/>
                    </a:lnTo>
                    <a:lnTo>
                      <a:pt x="3315" y="153"/>
                    </a:lnTo>
                    <a:lnTo>
                      <a:pt x="3315" y="154"/>
                    </a:lnTo>
                    <a:lnTo>
                      <a:pt x="3315" y="155"/>
                    </a:lnTo>
                    <a:lnTo>
                      <a:pt x="3315" y="156"/>
                    </a:lnTo>
                    <a:lnTo>
                      <a:pt x="3315" y="157"/>
                    </a:lnTo>
                    <a:lnTo>
                      <a:pt x="3314" y="157"/>
                    </a:lnTo>
                    <a:lnTo>
                      <a:pt x="3312" y="158"/>
                    </a:lnTo>
                    <a:lnTo>
                      <a:pt x="3313" y="158"/>
                    </a:lnTo>
                    <a:lnTo>
                      <a:pt x="3312" y="159"/>
                    </a:lnTo>
                    <a:lnTo>
                      <a:pt x="3311" y="160"/>
                    </a:lnTo>
                    <a:lnTo>
                      <a:pt x="3311" y="161"/>
                    </a:lnTo>
                    <a:lnTo>
                      <a:pt x="3311" y="162"/>
                    </a:lnTo>
                    <a:lnTo>
                      <a:pt x="3311" y="162"/>
                    </a:lnTo>
                    <a:lnTo>
                      <a:pt x="3310" y="162"/>
                    </a:lnTo>
                    <a:lnTo>
                      <a:pt x="3311" y="162"/>
                    </a:lnTo>
                    <a:lnTo>
                      <a:pt x="3309" y="161"/>
                    </a:lnTo>
                    <a:lnTo>
                      <a:pt x="3308" y="162"/>
                    </a:lnTo>
                    <a:lnTo>
                      <a:pt x="3307" y="164"/>
                    </a:lnTo>
                    <a:lnTo>
                      <a:pt x="3308" y="165"/>
                    </a:lnTo>
                    <a:lnTo>
                      <a:pt x="3308" y="166"/>
                    </a:lnTo>
                    <a:lnTo>
                      <a:pt x="3307" y="166"/>
                    </a:lnTo>
                    <a:lnTo>
                      <a:pt x="3305" y="167"/>
                    </a:lnTo>
                    <a:lnTo>
                      <a:pt x="3304" y="167"/>
                    </a:lnTo>
                    <a:lnTo>
                      <a:pt x="3302" y="168"/>
                    </a:lnTo>
                    <a:lnTo>
                      <a:pt x="3302" y="169"/>
                    </a:lnTo>
                    <a:lnTo>
                      <a:pt x="3298" y="169"/>
                    </a:lnTo>
                    <a:lnTo>
                      <a:pt x="3296" y="168"/>
                    </a:lnTo>
                    <a:lnTo>
                      <a:pt x="3295" y="167"/>
                    </a:lnTo>
                    <a:lnTo>
                      <a:pt x="3294" y="167"/>
                    </a:lnTo>
                    <a:lnTo>
                      <a:pt x="3294" y="168"/>
                    </a:lnTo>
                    <a:lnTo>
                      <a:pt x="3293" y="169"/>
                    </a:lnTo>
                    <a:lnTo>
                      <a:pt x="3293" y="169"/>
                    </a:lnTo>
                    <a:lnTo>
                      <a:pt x="3291" y="167"/>
                    </a:lnTo>
                    <a:lnTo>
                      <a:pt x="3290" y="165"/>
                    </a:lnTo>
                    <a:lnTo>
                      <a:pt x="3289" y="164"/>
                    </a:lnTo>
                    <a:lnTo>
                      <a:pt x="3288" y="163"/>
                    </a:lnTo>
                    <a:lnTo>
                      <a:pt x="3287" y="164"/>
                    </a:lnTo>
                    <a:lnTo>
                      <a:pt x="3287" y="165"/>
                    </a:lnTo>
                    <a:lnTo>
                      <a:pt x="3287" y="166"/>
                    </a:lnTo>
                    <a:lnTo>
                      <a:pt x="3288" y="167"/>
                    </a:lnTo>
                    <a:lnTo>
                      <a:pt x="3288" y="167"/>
                    </a:lnTo>
                    <a:lnTo>
                      <a:pt x="3288" y="169"/>
                    </a:lnTo>
                    <a:lnTo>
                      <a:pt x="3286" y="169"/>
                    </a:lnTo>
                    <a:lnTo>
                      <a:pt x="3286" y="168"/>
                    </a:lnTo>
                    <a:lnTo>
                      <a:pt x="3285" y="167"/>
                    </a:lnTo>
                    <a:lnTo>
                      <a:pt x="3284" y="167"/>
                    </a:lnTo>
                    <a:lnTo>
                      <a:pt x="3283" y="167"/>
                    </a:lnTo>
                    <a:lnTo>
                      <a:pt x="3283" y="167"/>
                    </a:lnTo>
                    <a:lnTo>
                      <a:pt x="3286" y="167"/>
                    </a:lnTo>
                    <a:lnTo>
                      <a:pt x="3286" y="166"/>
                    </a:lnTo>
                    <a:lnTo>
                      <a:pt x="3285" y="165"/>
                    </a:lnTo>
                    <a:lnTo>
                      <a:pt x="3285" y="163"/>
                    </a:lnTo>
                    <a:lnTo>
                      <a:pt x="3285" y="161"/>
                    </a:lnTo>
                    <a:lnTo>
                      <a:pt x="3285" y="159"/>
                    </a:lnTo>
                    <a:lnTo>
                      <a:pt x="3283" y="158"/>
                    </a:lnTo>
                    <a:lnTo>
                      <a:pt x="3282" y="159"/>
                    </a:lnTo>
                    <a:lnTo>
                      <a:pt x="3283" y="161"/>
                    </a:lnTo>
                    <a:lnTo>
                      <a:pt x="3281" y="164"/>
                    </a:lnTo>
                    <a:lnTo>
                      <a:pt x="3280" y="163"/>
                    </a:lnTo>
                    <a:lnTo>
                      <a:pt x="3280" y="163"/>
                    </a:lnTo>
                    <a:lnTo>
                      <a:pt x="3279" y="163"/>
                    </a:lnTo>
                    <a:lnTo>
                      <a:pt x="3279" y="165"/>
                    </a:lnTo>
                    <a:lnTo>
                      <a:pt x="3280" y="165"/>
                    </a:lnTo>
                    <a:lnTo>
                      <a:pt x="3280" y="166"/>
                    </a:lnTo>
                    <a:lnTo>
                      <a:pt x="3280" y="167"/>
                    </a:lnTo>
                    <a:lnTo>
                      <a:pt x="3277" y="165"/>
                    </a:lnTo>
                    <a:lnTo>
                      <a:pt x="3276" y="164"/>
                    </a:lnTo>
                    <a:lnTo>
                      <a:pt x="3276" y="162"/>
                    </a:lnTo>
                    <a:lnTo>
                      <a:pt x="3276" y="162"/>
                    </a:lnTo>
                    <a:lnTo>
                      <a:pt x="3277" y="162"/>
                    </a:lnTo>
                    <a:lnTo>
                      <a:pt x="3274" y="160"/>
                    </a:lnTo>
                    <a:lnTo>
                      <a:pt x="3273" y="159"/>
                    </a:lnTo>
                    <a:lnTo>
                      <a:pt x="3274" y="158"/>
                    </a:lnTo>
                    <a:lnTo>
                      <a:pt x="3272" y="157"/>
                    </a:lnTo>
                    <a:lnTo>
                      <a:pt x="3272" y="156"/>
                    </a:lnTo>
                    <a:lnTo>
                      <a:pt x="3272" y="155"/>
                    </a:lnTo>
                    <a:lnTo>
                      <a:pt x="3274" y="154"/>
                    </a:lnTo>
                    <a:lnTo>
                      <a:pt x="3278" y="155"/>
                    </a:lnTo>
                    <a:lnTo>
                      <a:pt x="3279" y="154"/>
                    </a:lnTo>
                    <a:lnTo>
                      <a:pt x="3280" y="152"/>
                    </a:lnTo>
                    <a:lnTo>
                      <a:pt x="3278" y="153"/>
                    </a:lnTo>
                    <a:lnTo>
                      <a:pt x="3276" y="152"/>
                    </a:lnTo>
                    <a:lnTo>
                      <a:pt x="3273" y="151"/>
                    </a:lnTo>
                    <a:lnTo>
                      <a:pt x="3272" y="151"/>
                    </a:lnTo>
                    <a:lnTo>
                      <a:pt x="3270" y="152"/>
                    </a:lnTo>
                    <a:lnTo>
                      <a:pt x="3267" y="153"/>
                    </a:lnTo>
                    <a:lnTo>
                      <a:pt x="3268" y="154"/>
                    </a:lnTo>
                    <a:lnTo>
                      <a:pt x="3269" y="154"/>
                    </a:lnTo>
                    <a:lnTo>
                      <a:pt x="3269" y="155"/>
                    </a:lnTo>
                    <a:lnTo>
                      <a:pt x="3270" y="156"/>
                    </a:lnTo>
                    <a:lnTo>
                      <a:pt x="3269" y="158"/>
                    </a:lnTo>
                    <a:lnTo>
                      <a:pt x="3270" y="160"/>
                    </a:lnTo>
                    <a:lnTo>
                      <a:pt x="3271" y="161"/>
                    </a:lnTo>
                    <a:lnTo>
                      <a:pt x="3270" y="162"/>
                    </a:lnTo>
                    <a:lnTo>
                      <a:pt x="3270" y="162"/>
                    </a:lnTo>
                    <a:lnTo>
                      <a:pt x="3271" y="162"/>
                    </a:lnTo>
                    <a:lnTo>
                      <a:pt x="3272" y="163"/>
                    </a:lnTo>
                    <a:lnTo>
                      <a:pt x="3272" y="164"/>
                    </a:lnTo>
                    <a:lnTo>
                      <a:pt x="3270" y="165"/>
                    </a:lnTo>
                    <a:lnTo>
                      <a:pt x="3268" y="164"/>
                    </a:lnTo>
                    <a:lnTo>
                      <a:pt x="3267" y="163"/>
                    </a:lnTo>
                    <a:lnTo>
                      <a:pt x="3267" y="161"/>
                    </a:lnTo>
                    <a:lnTo>
                      <a:pt x="3266" y="161"/>
                    </a:lnTo>
                    <a:lnTo>
                      <a:pt x="3266" y="162"/>
                    </a:lnTo>
                    <a:lnTo>
                      <a:pt x="3265" y="162"/>
                    </a:lnTo>
                    <a:lnTo>
                      <a:pt x="3265" y="162"/>
                    </a:lnTo>
                    <a:lnTo>
                      <a:pt x="3263" y="162"/>
                    </a:lnTo>
                    <a:lnTo>
                      <a:pt x="3258" y="162"/>
                    </a:lnTo>
                    <a:lnTo>
                      <a:pt x="3258" y="162"/>
                    </a:lnTo>
                    <a:lnTo>
                      <a:pt x="3256" y="160"/>
                    </a:lnTo>
                    <a:lnTo>
                      <a:pt x="3254" y="160"/>
                    </a:lnTo>
                    <a:lnTo>
                      <a:pt x="3250" y="159"/>
                    </a:lnTo>
                    <a:lnTo>
                      <a:pt x="3249" y="158"/>
                    </a:lnTo>
                    <a:lnTo>
                      <a:pt x="3245" y="157"/>
                    </a:lnTo>
                    <a:lnTo>
                      <a:pt x="3242" y="156"/>
                    </a:lnTo>
                    <a:lnTo>
                      <a:pt x="3241" y="155"/>
                    </a:lnTo>
                    <a:lnTo>
                      <a:pt x="3238" y="153"/>
                    </a:lnTo>
                    <a:lnTo>
                      <a:pt x="3239" y="155"/>
                    </a:lnTo>
                    <a:lnTo>
                      <a:pt x="3240" y="156"/>
                    </a:lnTo>
                    <a:lnTo>
                      <a:pt x="3241" y="157"/>
                    </a:lnTo>
                    <a:lnTo>
                      <a:pt x="3242" y="158"/>
                    </a:lnTo>
                    <a:lnTo>
                      <a:pt x="3243" y="158"/>
                    </a:lnTo>
                    <a:lnTo>
                      <a:pt x="3243" y="161"/>
                    </a:lnTo>
                    <a:lnTo>
                      <a:pt x="3245" y="160"/>
                    </a:lnTo>
                    <a:lnTo>
                      <a:pt x="3249" y="161"/>
                    </a:lnTo>
                    <a:lnTo>
                      <a:pt x="3251" y="162"/>
                    </a:lnTo>
                    <a:lnTo>
                      <a:pt x="3254" y="164"/>
                    </a:lnTo>
                    <a:lnTo>
                      <a:pt x="3254" y="165"/>
                    </a:lnTo>
                    <a:lnTo>
                      <a:pt x="3259" y="166"/>
                    </a:lnTo>
                    <a:lnTo>
                      <a:pt x="3263" y="168"/>
                    </a:lnTo>
                    <a:lnTo>
                      <a:pt x="3269" y="170"/>
                    </a:lnTo>
                    <a:lnTo>
                      <a:pt x="3276" y="172"/>
                    </a:lnTo>
                    <a:lnTo>
                      <a:pt x="3277" y="172"/>
                    </a:lnTo>
                    <a:lnTo>
                      <a:pt x="3278" y="173"/>
                    </a:lnTo>
                    <a:lnTo>
                      <a:pt x="3278" y="174"/>
                    </a:lnTo>
                    <a:lnTo>
                      <a:pt x="3280" y="175"/>
                    </a:lnTo>
                    <a:lnTo>
                      <a:pt x="3280" y="175"/>
                    </a:lnTo>
                    <a:lnTo>
                      <a:pt x="3279" y="177"/>
                    </a:lnTo>
                    <a:lnTo>
                      <a:pt x="3279" y="178"/>
                    </a:lnTo>
                    <a:lnTo>
                      <a:pt x="3278" y="180"/>
                    </a:lnTo>
                    <a:lnTo>
                      <a:pt x="3276" y="180"/>
                    </a:lnTo>
                    <a:lnTo>
                      <a:pt x="3272" y="179"/>
                    </a:lnTo>
                    <a:lnTo>
                      <a:pt x="3274" y="180"/>
                    </a:lnTo>
                    <a:lnTo>
                      <a:pt x="3276" y="180"/>
                    </a:lnTo>
                    <a:lnTo>
                      <a:pt x="3276" y="181"/>
                    </a:lnTo>
                    <a:lnTo>
                      <a:pt x="3275" y="182"/>
                    </a:lnTo>
                    <a:lnTo>
                      <a:pt x="3274" y="182"/>
                    </a:lnTo>
                    <a:lnTo>
                      <a:pt x="3272" y="181"/>
                    </a:lnTo>
                    <a:lnTo>
                      <a:pt x="3271" y="181"/>
                    </a:lnTo>
                    <a:lnTo>
                      <a:pt x="3270" y="182"/>
                    </a:lnTo>
                    <a:lnTo>
                      <a:pt x="3269" y="183"/>
                    </a:lnTo>
                    <a:lnTo>
                      <a:pt x="3268" y="183"/>
                    </a:lnTo>
                    <a:lnTo>
                      <a:pt x="3267" y="183"/>
                    </a:lnTo>
                    <a:lnTo>
                      <a:pt x="3266" y="184"/>
                    </a:lnTo>
                    <a:lnTo>
                      <a:pt x="3265" y="184"/>
                    </a:lnTo>
                    <a:lnTo>
                      <a:pt x="3266" y="184"/>
                    </a:lnTo>
                    <a:lnTo>
                      <a:pt x="3269" y="185"/>
                    </a:lnTo>
                    <a:lnTo>
                      <a:pt x="3270" y="185"/>
                    </a:lnTo>
                    <a:lnTo>
                      <a:pt x="3271" y="186"/>
                    </a:lnTo>
                    <a:lnTo>
                      <a:pt x="3272" y="185"/>
                    </a:lnTo>
                    <a:lnTo>
                      <a:pt x="3272" y="185"/>
                    </a:lnTo>
                    <a:lnTo>
                      <a:pt x="3272" y="184"/>
                    </a:lnTo>
                    <a:lnTo>
                      <a:pt x="3272" y="184"/>
                    </a:lnTo>
                    <a:lnTo>
                      <a:pt x="3273" y="186"/>
                    </a:lnTo>
                    <a:lnTo>
                      <a:pt x="3273" y="189"/>
                    </a:lnTo>
                    <a:lnTo>
                      <a:pt x="3272" y="190"/>
                    </a:lnTo>
                    <a:lnTo>
                      <a:pt x="3269" y="191"/>
                    </a:lnTo>
                    <a:lnTo>
                      <a:pt x="3270" y="193"/>
                    </a:lnTo>
                    <a:lnTo>
                      <a:pt x="3267" y="194"/>
                    </a:lnTo>
                    <a:lnTo>
                      <a:pt x="3264" y="196"/>
                    </a:lnTo>
                    <a:lnTo>
                      <a:pt x="3263" y="197"/>
                    </a:lnTo>
                    <a:lnTo>
                      <a:pt x="3261" y="199"/>
                    </a:lnTo>
                    <a:lnTo>
                      <a:pt x="3258" y="200"/>
                    </a:lnTo>
                    <a:lnTo>
                      <a:pt x="3255" y="201"/>
                    </a:lnTo>
                    <a:lnTo>
                      <a:pt x="3253" y="200"/>
                    </a:lnTo>
                    <a:lnTo>
                      <a:pt x="3250" y="198"/>
                    </a:lnTo>
                    <a:lnTo>
                      <a:pt x="3249" y="197"/>
                    </a:lnTo>
                    <a:lnTo>
                      <a:pt x="3245" y="193"/>
                    </a:lnTo>
                    <a:lnTo>
                      <a:pt x="3245" y="193"/>
                    </a:lnTo>
                    <a:lnTo>
                      <a:pt x="3242" y="192"/>
                    </a:lnTo>
                    <a:lnTo>
                      <a:pt x="3239" y="187"/>
                    </a:lnTo>
                    <a:lnTo>
                      <a:pt x="3236" y="185"/>
                    </a:lnTo>
                    <a:lnTo>
                      <a:pt x="3239" y="191"/>
                    </a:lnTo>
                    <a:lnTo>
                      <a:pt x="3239" y="192"/>
                    </a:lnTo>
                    <a:lnTo>
                      <a:pt x="3241" y="193"/>
                    </a:lnTo>
                    <a:lnTo>
                      <a:pt x="3241" y="194"/>
                    </a:lnTo>
                    <a:lnTo>
                      <a:pt x="3243" y="197"/>
                    </a:lnTo>
                    <a:lnTo>
                      <a:pt x="3246" y="201"/>
                    </a:lnTo>
                    <a:lnTo>
                      <a:pt x="3249" y="202"/>
                    </a:lnTo>
                    <a:lnTo>
                      <a:pt x="3252" y="203"/>
                    </a:lnTo>
                    <a:lnTo>
                      <a:pt x="3255" y="204"/>
                    </a:lnTo>
                    <a:lnTo>
                      <a:pt x="3258" y="206"/>
                    </a:lnTo>
                    <a:lnTo>
                      <a:pt x="3258" y="206"/>
                    </a:lnTo>
                    <a:lnTo>
                      <a:pt x="3258" y="207"/>
                    </a:lnTo>
                    <a:lnTo>
                      <a:pt x="3259" y="207"/>
                    </a:lnTo>
                    <a:lnTo>
                      <a:pt x="3260" y="206"/>
                    </a:lnTo>
                    <a:lnTo>
                      <a:pt x="3262" y="206"/>
                    </a:lnTo>
                    <a:lnTo>
                      <a:pt x="3263" y="204"/>
                    </a:lnTo>
                    <a:lnTo>
                      <a:pt x="3264" y="203"/>
                    </a:lnTo>
                    <a:lnTo>
                      <a:pt x="3266" y="202"/>
                    </a:lnTo>
                    <a:lnTo>
                      <a:pt x="3267" y="201"/>
                    </a:lnTo>
                    <a:lnTo>
                      <a:pt x="3268" y="201"/>
                    </a:lnTo>
                    <a:lnTo>
                      <a:pt x="3269" y="201"/>
                    </a:lnTo>
                    <a:lnTo>
                      <a:pt x="3270" y="202"/>
                    </a:lnTo>
                    <a:lnTo>
                      <a:pt x="3271" y="202"/>
                    </a:lnTo>
                    <a:lnTo>
                      <a:pt x="3271" y="203"/>
                    </a:lnTo>
                    <a:lnTo>
                      <a:pt x="3272" y="203"/>
                    </a:lnTo>
                    <a:lnTo>
                      <a:pt x="3273" y="205"/>
                    </a:lnTo>
                    <a:lnTo>
                      <a:pt x="3275" y="205"/>
                    </a:lnTo>
                    <a:lnTo>
                      <a:pt x="3274" y="203"/>
                    </a:lnTo>
                    <a:lnTo>
                      <a:pt x="3272" y="201"/>
                    </a:lnTo>
                    <a:lnTo>
                      <a:pt x="3272" y="200"/>
                    </a:lnTo>
                    <a:lnTo>
                      <a:pt x="3274" y="199"/>
                    </a:lnTo>
                    <a:lnTo>
                      <a:pt x="3275" y="199"/>
                    </a:lnTo>
                    <a:lnTo>
                      <a:pt x="3276" y="199"/>
                    </a:lnTo>
                    <a:lnTo>
                      <a:pt x="3277" y="200"/>
                    </a:lnTo>
                    <a:lnTo>
                      <a:pt x="3278" y="202"/>
                    </a:lnTo>
                    <a:lnTo>
                      <a:pt x="3279" y="201"/>
                    </a:lnTo>
                    <a:lnTo>
                      <a:pt x="3279" y="199"/>
                    </a:lnTo>
                    <a:lnTo>
                      <a:pt x="3279" y="198"/>
                    </a:lnTo>
                    <a:lnTo>
                      <a:pt x="3279" y="197"/>
                    </a:lnTo>
                    <a:lnTo>
                      <a:pt x="3279" y="196"/>
                    </a:lnTo>
                    <a:lnTo>
                      <a:pt x="3280" y="194"/>
                    </a:lnTo>
                    <a:lnTo>
                      <a:pt x="3280" y="193"/>
                    </a:lnTo>
                    <a:lnTo>
                      <a:pt x="3281" y="193"/>
                    </a:lnTo>
                    <a:lnTo>
                      <a:pt x="3282" y="194"/>
                    </a:lnTo>
                    <a:lnTo>
                      <a:pt x="3282" y="195"/>
                    </a:lnTo>
                    <a:lnTo>
                      <a:pt x="3282" y="196"/>
                    </a:lnTo>
                    <a:lnTo>
                      <a:pt x="3281" y="197"/>
                    </a:lnTo>
                    <a:lnTo>
                      <a:pt x="3281" y="197"/>
                    </a:lnTo>
                    <a:lnTo>
                      <a:pt x="3283" y="200"/>
                    </a:lnTo>
                    <a:lnTo>
                      <a:pt x="3283" y="201"/>
                    </a:lnTo>
                    <a:lnTo>
                      <a:pt x="3280" y="202"/>
                    </a:lnTo>
                    <a:lnTo>
                      <a:pt x="3280" y="202"/>
                    </a:lnTo>
                    <a:lnTo>
                      <a:pt x="3280" y="203"/>
                    </a:lnTo>
                    <a:lnTo>
                      <a:pt x="3280" y="204"/>
                    </a:lnTo>
                    <a:lnTo>
                      <a:pt x="3280" y="205"/>
                    </a:lnTo>
                    <a:lnTo>
                      <a:pt x="3280" y="205"/>
                    </a:lnTo>
                    <a:lnTo>
                      <a:pt x="3281" y="205"/>
                    </a:lnTo>
                    <a:lnTo>
                      <a:pt x="3285" y="204"/>
                    </a:lnTo>
                    <a:lnTo>
                      <a:pt x="3285" y="204"/>
                    </a:lnTo>
                    <a:lnTo>
                      <a:pt x="3286" y="202"/>
                    </a:lnTo>
                    <a:lnTo>
                      <a:pt x="3288" y="202"/>
                    </a:lnTo>
                    <a:lnTo>
                      <a:pt x="3289" y="202"/>
                    </a:lnTo>
                    <a:lnTo>
                      <a:pt x="3289" y="200"/>
                    </a:lnTo>
                    <a:lnTo>
                      <a:pt x="3289" y="198"/>
                    </a:lnTo>
                    <a:lnTo>
                      <a:pt x="3288" y="197"/>
                    </a:lnTo>
                    <a:lnTo>
                      <a:pt x="3290" y="197"/>
                    </a:lnTo>
                    <a:lnTo>
                      <a:pt x="3291" y="199"/>
                    </a:lnTo>
                    <a:lnTo>
                      <a:pt x="3292" y="201"/>
                    </a:lnTo>
                    <a:lnTo>
                      <a:pt x="3293" y="202"/>
                    </a:lnTo>
                    <a:lnTo>
                      <a:pt x="3293" y="202"/>
                    </a:lnTo>
                    <a:lnTo>
                      <a:pt x="3293" y="203"/>
                    </a:lnTo>
                    <a:lnTo>
                      <a:pt x="3292" y="204"/>
                    </a:lnTo>
                    <a:lnTo>
                      <a:pt x="3291" y="205"/>
                    </a:lnTo>
                    <a:lnTo>
                      <a:pt x="3290" y="205"/>
                    </a:lnTo>
                    <a:lnTo>
                      <a:pt x="3289" y="204"/>
                    </a:lnTo>
                    <a:lnTo>
                      <a:pt x="3289" y="205"/>
                    </a:lnTo>
                    <a:lnTo>
                      <a:pt x="3289" y="206"/>
                    </a:lnTo>
                    <a:lnTo>
                      <a:pt x="3289" y="206"/>
                    </a:lnTo>
                    <a:lnTo>
                      <a:pt x="3289" y="207"/>
                    </a:lnTo>
                    <a:lnTo>
                      <a:pt x="3289" y="208"/>
                    </a:lnTo>
                    <a:lnTo>
                      <a:pt x="3289" y="210"/>
                    </a:lnTo>
                    <a:lnTo>
                      <a:pt x="3288" y="210"/>
                    </a:lnTo>
                    <a:lnTo>
                      <a:pt x="3285" y="211"/>
                    </a:lnTo>
                    <a:lnTo>
                      <a:pt x="3285" y="211"/>
                    </a:lnTo>
                    <a:lnTo>
                      <a:pt x="3285" y="210"/>
                    </a:lnTo>
                    <a:lnTo>
                      <a:pt x="3284" y="210"/>
                    </a:lnTo>
                    <a:lnTo>
                      <a:pt x="3284" y="211"/>
                    </a:lnTo>
                    <a:lnTo>
                      <a:pt x="3284" y="212"/>
                    </a:lnTo>
                    <a:lnTo>
                      <a:pt x="3283" y="213"/>
                    </a:lnTo>
                    <a:lnTo>
                      <a:pt x="3283" y="214"/>
                    </a:lnTo>
                    <a:lnTo>
                      <a:pt x="3281" y="215"/>
                    </a:lnTo>
                    <a:lnTo>
                      <a:pt x="3279" y="218"/>
                    </a:lnTo>
                    <a:lnTo>
                      <a:pt x="3278" y="219"/>
                    </a:lnTo>
                    <a:lnTo>
                      <a:pt x="3277" y="219"/>
                    </a:lnTo>
                    <a:lnTo>
                      <a:pt x="3277" y="219"/>
                    </a:lnTo>
                    <a:lnTo>
                      <a:pt x="3277" y="220"/>
                    </a:lnTo>
                    <a:lnTo>
                      <a:pt x="3277" y="221"/>
                    </a:lnTo>
                    <a:lnTo>
                      <a:pt x="3277" y="222"/>
                    </a:lnTo>
                    <a:lnTo>
                      <a:pt x="3276" y="223"/>
                    </a:lnTo>
                    <a:lnTo>
                      <a:pt x="3276" y="223"/>
                    </a:lnTo>
                    <a:lnTo>
                      <a:pt x="3274" y="223"/>
                    </a:lnTo>
                    <a:lnTo>
                      <a:pt x="3272" y="222"/>
                    </a:lnTo>
                    <a:lnTo>
                      <a:pt x="3272" y="221"/>
                    </a:lnTo>
                    <a:lnTo>
                      <a:pt x="3271" y="219"/>
                    </a:lnTo>
                    <a:lnTo>
                      <a:pt x="3272" y="219"/>
                    </a:lnTo>
                    <a:lnTo>
                      <a:pt x="3271" y="217"/>
                    </a:lnTo>
                    <a:lnTo>
                      <a:pt x="3270" y="215"/>
                    </a:lnTo>
                    <a:lnTo>
                      <a:pt x="3269" y="215"/>
                    </a:lnTo>
                    <a:lnTo>
                      <a:pt x="3268" y="223"/>
                    </a:lnTo>
                    <a:lnTo>
                      <a:pt x="3267" y="224"/>
                    </a:lnTo>
                    <a:lnTo>
                      <a:pt x="3266" y="224"/>
                    </a:lnTo>
                    <a:lnTo>
                      <a:pt x="3266" y="222"/>
                    </a:lnTo>
                    <a:lnTo>
                      <a:pt x="3266" y="219"/>
                    </a:lnTo>
                    <a:lnTo>
                      <a:pt x="3265" y="218"/>
                    </a:lnTo>
                    <a:lnTo>
                      <a:pt x="3264" y="216"/>
                    </a:lnTo>
                    <a:lnTo>
                      <a:pt x="3263" y="217"/>
                    </a:lnTo>
                    <a:lnTo>
                      <a:pt x="3261" y="218"/>
                    </a:lnTo>
                    <a:lnTo>
                      <a:pt x="3259" y="219"/>
                    </a:lnTo>
                    <a:lnTo>
                      <a:pt x="3258" y="221"/>
                    </a:lnTo>
                    <a:lnTo>
                      <a:pt x="3259" y="220"/>
                    </a:lnTo>
                    <a:lnTo>
                      <a:pt x="3260" y="220"/>
                    </a:lnTo>
                    <a:lnTo>
                      <a:pt x="3261" y="219"/>
                    </a:lnTo>
                    <a:lnTo>
                      <a:pt x="3263" y="222"/>
                    </a:lnTo>
                    <a:lnTo>
                      <a:pt x="3263" y="224"/>
                    </a:lnTo>
                    <a:lnTo>
                      <a:pt x="3249" y="222"/>
                    </a:lnTo>
                    <a:lnTo>
                      <a:pt x="3247" y="224"/>
                    </a:lnTo>
                    <a:lnTo>
                      <a:pt x="3236" y="227"/>
                    </a:lnTo>
                    <a:lnTo>
                      <a:pt x="3236" y="227"/>
                    </a:lnTo>
                    <a:lnTo>
                      <a:pt x="3235" y="228"/>
                    </a:lnTo>
                    <a:lnTo>
                      <a:pt x="3234" y="227"/>
                    </a:lnTo>
                    <a:lnTo>
                      <a:pt x="3234" y="226"/>
                    </a:lnTo>
                    <a:lnTo>
                      <a:pt x="3236" y="225"/>
                    </a:lnTo>
                    <a:lnTo>
                      <a:pt x="3234" y="223"/>
                    </a:lnTo>
                    <a:lnTo>
                      <a:pt x="3233" y="220"/>
                    </a:lnTo>
                    <a:lnTo>
                      <a:pt x="3232" y="220"/>
                    </a:lnTo>
                    <a:lnTo>
                      <a:pt x="3232" y="221"/>
                    </a:lnTo>
                    <a:lnTo>
                      <a:pt x="3232" y="223"/>
                    </a:lnTo>
                    <a:lnTo>
                      <a:pt x="3233" y="224"/>
                    </a:lnTo>
                    <a:lnTo>
                      <a:pt x="3233" y="224"/>
                    </a:lnTo>
                    <a:lnTo>
                      <a:pt x="3232" y="226"/>
                    </a:lnTo>
                    <a:lnTo>
                      <a:pt x="3232" y="227"/>
                    </a:lnTo>
                    <a:lnTo>
                      <a:pt x="3231" y="228"/>
                    </a:lnTo>
                    <a:lnTo>
                      <a:pt x="3231" y="227"/>
                    </a:lnTo>
                    <a:lnTo>
                      <a:pt x="3230" y="227"/>
                    </a:lnTo>
                    <a:lnTo>
                      <a:pt x="3230" y="226"/>
                    </a:lnTo>
                    <a:lnTo>
                      <a:pt x="3229" y="226"/>
                    </a:lnTo>
                    <a:lnTo>
                      <a:pt x="3229" y="227"/>
                    </a:lnTo>
                    <a:lnTo>
                      <a:pt x="3230" y="228"/>
                    </a:lnTo>
                    <a:lnTo>
                      <a:pt x="3229" y="228"/>
                    </a:lnTo>
                    <a:lnTo>
                      <a:pt x="3228" y="229"/>
                    </a:lnTo>
                    <a:lnTo>
                      <a:pt x="3223" y="234"/>
                    </a:lnTo>
                    <a:lnTo>
                      <a:pt x="3222" y="236"/>
                    </a:lnTo>
                    <a:lnTo>
                      <a:pt x="3221" y="236"/>
                    </a:lnTo>
                    <a:lnTo>
                      <a:pt x="3219" y="237"/>
                    </a:lnTo>
                    <a:lnTo>
                      <a:pt x="3218" y="237"/>
                    </a:lnTo>
                    <a:lnTo>
                      <a:pt x="3216" y="236"/>
                    </a:lnTo>
                    <a:lnTo>
                      <a:pt x="3215" y="236"/>
                    </a:lnTo>
                    <a:lnTo>
                      <a:pt x="3213" y="235"/>
                    </a:lnTo>
                    <a:lnTo>
                      <a:pt x="3214" y="234"/>
                    </a:lnTo>
                    <a:lnTo>
                      <a:pt x="3217" y="232"/>
                    </a:lnTo>
                    <a:lnTo>
                      <a:pt x="3218" y="230"/>
                    </a:lnTo>
                    <a:lnTo>
                      <a:pt x="3217" y="228"/>
                    </a:lnTo>
                    <a:lnTo>
                      <a:pt x="3215" y="225"/>
                    </a:lnTo>
                    <a:lnTo>
                      <a:pt x="3214" y="224"/>
                    </a:lnTo>
                    <a:lnTo>
                      <a:pt x="3214" y="224"/>
                    </a:lnTo>
                    <a:lnTo>
                      <a:pt x="3215" y="224"/>
                    </a:lnTo>
                    <a:lnTo>
                      <a:pt x="3215" y="223"/>
                    </a:lnTo>
                    <a:lnTo>
                      <a:pt x="3214" y="222"/>
                    </a:lnTo>
                    <a:lnTo>
                      <a:pt x="3213" y="222"/>
                    </a:lnTo>
                    <a:lnTo>
                      <a:pt x="3212" y="222"/>
                    </a:lnTo>
                    <a:lnTo>
                      <a:pt x="3211" y="222"/>
                    </a:lnTo>
                    <a:lnTo>
                      <a:pt x="3210" y="221"/>
                    </a:lnTo>
                    <a:lnTo>
                      <a:pt x="3211" y="225"/>
                    </a:lnTo>
                    <a:lnTo>
                      <a:pt x="3211" y="227"/>
                    </a:lnTo>
                    <a:lnTo>
                      <a:pt x="3212" y="226"/>
                    </a:lnTo>
                    <a:lnTo>
                      <a:pt x="3214" y="227"/>
                    </a:lnTo>
                    <a:lnTo>
                      <a:pt x="3214" y="228"/>
                    </a:lnTo>
                    <a:lnTo>
                      <a:pt x="3215" y="229"/>
                    </a:lnTo>
                    <a:lnTo>
                      <a:pt x="3215" y="231"/>
                    </a:lnTo>
                    <a:lnTo>
                      <a:pt x="3214" y="233"/>
                    </a:lnTo>
                    <a:lnTo>
                      <a:pt x="3212" y="233"/>
                    </a:lnTo>
                    <a:lnTo>
                      <a:pt x="3211" y="233"/>
                    </a:lnTo>
                    <a:lnTo>
                      <a:pt x="3211" y="232"/>
                    </a:lnTo>
                    <a:lnTo>
                      <a:pt x="3210" y="232"/>
                    </a:lnTo>
                    <a:lnTo>
                      <a:pt x="3210" y="233"/>
                    </a:lnTo>
                    <a:lnTo>
                      <a:pt x="3210" y="233"/>
                    </a:lnTo>
                    <a:lnTo>
                      <a:pt x="3210" y="234"/>
                    </a:lnTo>
                    <a:lnTo>
                      <a:pt x="3210" y="235"/>
                    </a:lnTo>
                    <a:lnTo>
                      <a:pt x="3211" y="236"/>
                    </a:lnTo>
                    <a:lnTo>
                      <a:pt x="3212" y="237"/>
                    </a:lnTo>
                    <a:lnTo>
                      <a:pt x="3213" y="237"/>
                    </a:lnTo>
                    <a:lnTo>
                      <a:pt x="3215" y="237"/>
                    </a:lnTo>
                    <a:lnTo>
                      <a:pt x="3215" y="238"/>
                    </a:lnTo>
                    <a:lnTo>
                      <a:pt x="3214" y="239"/>
                    </a:lnTo>
                    <a:lnTo>
                      <a:pt x="3214" y="240"/>
                    </a:lnTo>
                    <a:lnTo>
                      <a:pt x="3215" y="240"/>
                    </a:lnTo>
                    <a:lnTo>
                      <a:pt x="3215" y="241"/>
                    </a:lnTo>
                    <a:lnTo>
                      <a:pt x="3214" y="241"/>
                    </a:lnTo>
                    <a:lnTo>
                      <a:pt x="3213" y="241"/>
                    </a:lnTo>
                    <a:lnTo>
                      <a:pt x="3209" y="242"/>
                    </a:lnTo>
                    <a:lnTo>
                      <a:pt x="3203" y="246"/>
                    </a:lnTo>
                    <a:lnTo>
                      <a:pt x="3194" y="254"/>
                    </a:lnTo>
                    <a:lnTo>
                      <a:pt x="3189" y="259"/>
                    </a:lnTo>
                    <a:lnTo>
                      <a:pt x="3185" y="264"/>
                    </a:lnTo>
                    <a:lnTo>
                      <a:pt x="3184" y="267"/>
                    </a:lnTo>
                    <a:lnTo>
                      <a:pt x="3182" y="268"/>
                    </a:lnTo>
                    <a:lnTo>
                      <a:pt x="3181" y="271"/>
                    </a:lnTo>
                    <a:lnTo>
                      <a:pt x="3179" y="274"/>
                    </a:lnTo>
                    <a:lnTo>
                      <a:pt x="3179" y="276"/>
                    </a:lnTo>
                    <a:lnTo>
                      <a:pt x="3178" y="285"/>
                    </a:lnTo>
                    <a:lnTo>
                      <a:pt x="3176" y="290"/>
                    </a:lnTo>
                    <a:lnTo>
                      <a:pt x="3175" y="292"/>
                    </a:lnTo>
                    <a:lnTo>
                      <a:pt x="3175" y="290"/>
                    </a:lnTo>
                    <a:lnTo>
                      <a:pt x="3175" y="290"/>
                    </a:lnTo>
                    <a:lnTo>
                      <a:pt x="3175" y="289"/>
                    </a:lnTo>
                    <a:lnTo>
                      <a:pt x="3176" y="285"/>
                    </a:lnTo>
                    <a:lnTo>
                      <a:pt x="3175" y="279"/>
                    </a:lnTo>
                    <a:lnTo>
                      <a:pt x="3176" y="276"/>
                    </a:lnTo>
                    <a:lnTo>
                      <a:pt x="3175" y="273"/>
                    </a:lnTo>
                    <a:lnTo>
                      <a:pt x="3173" y="269"/>
                    </a:lnTo>
                    <a:lnTo>
                      <a:pt x="3173" y="272"/>
                    </a:lnTo>
                    <a:lnTo>
                      <a:pt x="3174" y="278"/>
                    </a:lnTo>
                    <a:lnTo>
                      <a:pt x="3175" y="280"/>
                    </a:lnTo>
                    <a:lnTo>
                      <a:pt x="3174" y="281"/>
                    </a:lnTo>
                    <a:lnTo>
                      <a:pt x="3174" y="283"/>
                    </a:lnTo>
                    <a:lnTo>
                      <a:pt x="3174" y="285"/>
                    </a:lnTo>
                    <a:lnTo>
                      <a:pt x="3174" y="287"/>
                    </a:lnTo>
                    <a:lnTo>
                      <a:pt x="3172" y="290"/>
                    </a:lnTo>
                    <a:lnTo>
                      <a:pt x="3170" y="294"/>
                    </a:lnTo>
                    <a:lnTo>
                      <a:pt x="3169" y="295"/>
                    </a:lnTo>
                    <a:lnTo>
                      <a:pt x="3168" y="295"/>
                    </a:lnTo>
                    <a:lnTo>
                      <a:pt x="3166" y="295"/>
                    </a:lnTo>
                    <a:lnTo>
                      <a:pt x="3160" y="294"/>
                    </a:lnTo>
                    <a:lnTo>
                      <a:pt x="3159" y="293"/>
                    </a:lnTo>
                    <a:lnTo>
                      <a:pt x="3155" y="293"/>
                    </a:lnTo>
                    <a:lnTo>
                      <a:pt x="3154" y="293"/>
                    </a:lnTo>
                    <a:lnTo>
                      <a:pt x="3153" y="292"/>
                    </a:lnTo>
                    <a:lnTo>
                      <a:pt x="3146" y="294"/>
                    </a:lnTo>
                    <a:lnTo>
                      <a:pt x="3144" y="293"/>
                    </a:lnTo>
                    <a:lnTo>
                      <a:pt x="3144" y="293"/>
                    </a:lnTo>
                    <a:lnTo>
                      <a:pt x="3144" y="292"/>
                    </a:lnTo>
                    <a:lnTo>
                      <a:pt x="3144" y="290"/>
                    </a:lnTo>
                    <a:lnTo>
                      <a:pt x="3143" y="293"/>
                    </a:lnTo>
                    <a:lnTo>
                      <a:pt x="3141" y="294"/>
                    </a:lnTo>
                    <a:lnTo>
                      <a:pt x="3136" y="295"/>
                    </a:lnTo>
                    <a:lnTo>
                      <a:pt x="3131" y="297"/>
                    </a:lnTo>
                    <a:lnTo>
                      <a:pt x="3131" y="296"/>
                    </a:lnTo>
                    <a:lnTo>
                      <a:pt x="3131" y="296"/>
                    </a:lnTo>
                    <a:lnTo>
                      <a:pt x="3131" y="295"/>
                    </a:lnTo>
                    <a:lnTo>
                      <a:pt x="3127" y="297"/>
                    </a:lnTo>
                    <a:lnTo>
                      <a:pt x="3128" y="298"/>
                    </a:lnTo>
                    <a:lnTo>
                      <a:pt x="3129" y="298"/>
                    </a:lnTo>
                    <a:lnTo>
                      <a:pt x="3129" y="298"/>
                    </a:lnTo>
                    <a:lnTo>
                      <a:pt x="3129" y="299"/>
                    </a:lnTo>
                    <a:lnTo>
                      <a:pt x="3127" y="299"/>
                    </a:lnTo>
                    <a:lnTo>
                      <a:pt x="3123" y="300"/>
                    </a:lnTo>
                    <a:lnTo>
                      <a:pt x="3116" y="305"/>
                    </a:lnTo>
                    <a:lnTo>
                      <a:pt x="3109" y="312"/>
                    </a:lnTo>
                    <a:lnTo>
                      <a:pt x="3103" y="316"/>
                    </a:lnTo>
                    <a:lnTo>
                      <a:pt x="3096" y="326"/>
                    </a:lnTo>
                    <a:lnTo>
                      <a:pt x="3089" y="336"/>
                    </a:lnTo>
                    <a:lnTo>
                      <a:pt x="3087" y="339"/>
                    </a:lnTo>
                    <a:lnTo>
                      <a:pt x="3088" y="340"/>
                    </a:lnTo>
                    <a:lnTo>
                      <a:pt x="3087" y="341"/>
                    </a:lnTo>
                    <a:lnTo>
                      <a:pt x="3086" y="351"/>
                    </a:lnTo>
                    <a:lnTo>
                      <a:pt x="3086" y="353"/>
                    </a:lnTo>
                    <a:lnTo>
                      <a:pt x="3085" y="353"/>
                    </a:lnTo>
                    <a:lnTo>
                      <a:pt x="3085" y="351"/>
                    </a:lnTo>
                    <a:lnTo>
                      <a:pt x="3085" y="349"/>
                    </a:lnTo>
                    <a:lnTo>
                      <a:pt x="3084" y="347"/>
                    </a:lnTo>
                    <a:lnTo>
                      <a:pt x="3083" y="346"/>
                    </a:lnTo>
                    <a:lnTo>
                      <a:pt x="3083" y="346"/>
                    </a:lnTo>
                    <a:lnTo>
                      <a:pt x="3079" y="346"/>
                    </a:lnTo>
                    <a:lnTo>
                      <a:pt x="3079" y="344"/>
                    </a:lnTo>
                    <a:lnTo>
                      <a:pt x="3080" y="342"/>
                    </a:lnTo>
                    <a:lnTo>
                      <a:pt x="3082" y="338"/>
                    </a:lnTo>
                    <a:lnTo>
                      <a:pt x="3084" y="335"/>
                    </a:lnTo>
                    <a:lnTo>
                      <a:pt x="3085" y="335"/>
                    </a:lnTo>
                    <a:lnTo>
                      <a:pt x="3085" y="334"/>
                    </a:lnTo>
                    <a:lnTo>
                      <a:pt x="3083" y="335"/>
                    </a:lnTo>
                    <a:lnTo>
                      <a:pt x="3083" y="337"/>
                    </a:lnTo>
                    <a:lnTo>
                      <a:pt x="3079" y="341"/>
                    </a:lnTo>
                    <a:lnTo>
                      <a:pt x="3079" y="342"/>
                    </a:lnTo>
                    <a:lnTo>
                      <a:pt x="3078" y="344"/>
                    </a:lnTo>
                    <a:lnTo>
                      <a:pt x="3078" y="347"/>
                    </a:lnTo>
                    <a:lnTo>
                      <a:pt x="3078" y="348"/>
                    </a:lnTo>
                    <a:lnTo>
                      <a:pt x="3079" y="349"/>
                    </a:lnTo>
                    <a:lnTo>
                      <a:pt x="3081" y="351"/>
                    </a:lnTo>
                    <a:lnTo>
                      <a:pt x="3083" y="351"/>
                    </a:lnTo>
                    <a:lnTo>
                      <a:pt x="3083" y="351"/>
                    </a:lnTo>
                    <a:lnTo>
                      <a:pt x="3083" y="352"/>
                    </a:lnTo>
                    <a:lnTo>
                      <a:pt x="3084" y="354"/>
                    </a:lnTo>
                    <a:lnTo>
                      <a:pt x="3084" y="355"/>
                    </a:lnTo>
                    <a:lnTo>
                      <a:pt x="3085" y="356"/>
                    </a:lnTo>
                    <a:lnTo>
                      <a:pt x="3086" y="356"/>
                    </a:lnTo>
                    <a:lnTo>
                      <a:pt x="3085" y="356"/>
                    </a:lnTo>
                    <a:lnTo>
                      <a:pt x="3084" y="357"/>
                    </a:lnTo>
                    <a:lnTo>
                      <a:pt x="3083" y="358"/>
                    </a:lnTo>
                    <a:lnTo>
                      <a:pt x="3083" y="360"/>
                    </a:lnTo>
                    <a:lnTo>
                      <a:pt x="3082" y="359"/>
                    </a:lnTo>
                    <a:lnTo>
                      <a:pt x="3081" y="357"/>
                    </a:lnTo>
                    <a:lnTo>
                      <a:pt x="3079" y="357"/>
                    </a:lnTo>
                    <a:lnTo>
                      <a:pt x="3079" y="358"/>
                    </a:lnTo>
                    <a:lnTo>
                      <a:pt x="3080" y="359"/>
                    </a:lnTo>
                    <a:lnTo>
                      <a:pt x="3081" y="360"/>
                    </a:lnTo>
                    <a:lnTo>
                      <a:pt x="3081" y="360"/>
                    </a:lnTo>
                    <a:lnTo>
                      <a:pt x="3080" y="360"/>
                    </a:lnTo>
                    <a:lnTo>
                      <a:pt x="3080" y="361"/>
                    </a:lnTo>
                    <a:lnTo>
                      <a:pt x="3079" y="361"/>
                    </a:lnTo>
                    <a:lnTo>
                      <a:pt x="3079" y="360"/>
                    </a:lnTo>
                    <a:lnTo>
                      <a:pt x="3078" y="359"/>
                    </a:lnTo>
                    <a:lnTo>
                      <a:pt x="3076" y="359"/>
                    </a:lnTo>
                    <a:lnTo>
                      <a:pt x="3074" y="358"/>
                    </a:lnTo>
                    <a:lnTo>
                      <a:pt x="3075" y="360"/>
                    </a:lnTo>
                    <a:lnTo>
                      <a:pt x="3077" y="360"/>
                    </a:lnTo>
                    <a:lnTo>
                      <a:pt x="3079" y="360"/>
                    </a:lnTo>
                    <a:lnTo>
                      <a:pt x="3078" y="362"/>
                    </a:lnTo>
                    <a:lnTo>
                      <a:pt x="3077" y="364"/>
                    </a:lnTo>
                    <a:lnTo>
                      <a:pt x="3074" y="364"/>
                    </a:lnTo>
                    <a:lnTo>
                      <a:pt x="3072" y="366"/>
                    </a:lnTo>
                    <a:lnTo>
                      <a:pt x="3072" y="368"/>
                    </a:lnTo>
                    <a:lnTo>
                      <a:pt x="3072" y="369"/>
                    </a:lnTo>
                    <a:lnTo>
                      <a:pt x="3071" y="370"/>
                    </a:lnTo>
                    <a:lnTo>
                      <a:pt x="3070" y="370"/>
                    </a:lnTo>
                    <a:lnTo>
                      <a:pt x="3068" y="371"/>
                    </a:lnTo>
                    <a:lnTo>
                      <a:pt x="3066" y="371"/>
                    </a:lnTo>
                    <a:lnTo>
                      <a:pt x="3065" y="372"/>
                    </a:lnTo>
                    <a:lnTo>
                      <a:pt x="3064" y="373"/>
                    </a:lnTo>
                    <a:lnTo>
                      <a:pt x="3064" y="371"/>
                    </a:lnTo>
                    <a:lnTo>
                      <a:pt x="3062" y="369"/>
                    </a:lnTo>
                    <a:lnTo>
                      <a:pt x="3061" y="368"/>
                    </a:lnTo>
                    <a:lnTo>
                      <a:pt x="3061" y="369"/>
                    </a:lnTo>
                    <a:lnTo>
                      <a:pt x="3058" y="370"/>
                    </a:lnTo>
                    <a:lnTo>
                      <a:pt x="3057" y="370"/>
                    </a:lnTo>
                    <a:lnTo>
                      <a:pt x="3057" y="372"/>
                    </a:lnTo>
                    <a:lnTo>
                      <a:pt x="3054" y="375"/>
                    </a:lnTo>
                    <a:lnTo>
                      <a:pt x="3054" y="377"/>
                    </a:lnTo>
                    <a:lnTo>
                      <a:pt x="3055" y="377"/>
                    </a:lnTo>
                    <a:lnTo>
                      <a:pt x="3056" y="378"/>
                    </a:lnTo>
                    <a:lnTo>
                      <a:pt x="3057" y="377"/>
                    </a:lnTo>
                    <a:lnTo>
                      <a:pt x="3057" y="377"/>
                    </a:lnTo>
                    <a:lnTo>
                      <a:pt x="3058" y="377"/>
                    </a:lnTo>
                    <a:lnTo>
                      <a:pt x="3057" y="378"/>
                    </a:lnTo>
                    <a:lnTo>
                      <a:pt x="3057" y="379"/>
                    </a:lnTo>
                    <a:lnTo>
                      <a:pt x="3053" y="381"/>
                    </a:lnTo>
                    <a:lnTo>
                      <a:pt x="3052" y="381"/>
                    </a:lnTo>
                    <a:lnTo>
                      <a:pt x="3052" y="382"/>
                    </a:lnTo>
                    <a:lnTo>
                      <a:pt x="3052" y="382"/>
                    </a:lnTo>
                    <a:lnTo>
                      <a:pt x="3052" y="382"/>
                    </a:lnTo>
                    <a:lnTo>
                      <a:pt x="3049" y="383"/>
                    </a:lnTo>
                    <a:lnTo>
                      <a:pt x="3048" y="385"/>
                    </a:lnTo>
                    <a:lnTo>
                      <a:pt x="3047" y="387"/>
                    </a:lnTo>
                    <a:lnTo>
                      <a:pt x="3046" y="389"/>
                    </a:lnTo>
                    <a:lnTo>
                      <a:pt x="3042" y="391"/>
                    </a:lnTo>
                    <a:lnTo>
                      <a:pt x="3039" y="391"/>
                    </a:lnTo>
                    <a:lnTo>
                      <a:pt x="3038" y="392"/>
                    </a:lnTo>
                    <a:lnTo>
                      <a:pt x="3037" y="391"/>
                    </a:lnTo>
                    <a:lnTo>
                      <a:pt x="3037" y="391"/>
                    </a:lnTo>
                    <a:lnTo>
                      <a:pt x="3036" y="390"/>
                    </a:lnTo>
                    <a:lnTo>
                      <a:pt x="3035" y="389"/>
                    </a:lnTo>
                    <a:lnTo>
                      <a:pt x="3035" y="387"/>
                    </a:lnTo>
                    <a:lnTo>
                      <a:pt x="3036" y="385"/>
                    </a:lnTo>
                    <a:lnTo>
                      <a:pt x="3035" y="384"/>
                    </a:lnTo>
                    <a:lnTo>
                      <a:pt x="3035" y="384"/>
                    </a:lnTo>
                    <a:lnTo>
                      <a:pt x="3035" y="385"/>
                    </a:lnTo>
                    <a:lnTo>
                      <a:pt x="3035" y="386"/>
                    </a:lnTo>
                    <a:lnTo>
                      <a:pt x="3032" y="384"/>
                    </a:lnTo>
                    <a:lnTo>
                      <a:pt x="3031" y="384"/>
                    </a:lnTo>
                    <a:lnTo>
                      <a:pt x="3031" y="386"/>
                    </a:lnTo>
                    <a:lnTo>
                      <a:pt x="3032" y="387"/>
                    </a:lnTo>
                    <a:lnTo>
                      <a:pt x="3032" y="389"/>
                    </a:lnTo>
                    <a:lnTo>
                      <a:pt x="3032" y="390"/>
                    </a:lnTo>
                    <a:lnTo>
                      <a:pt x="3031" y="390"/>
                    </a:lnTo>
                    <a:lnTo>
                      <a:pt x="3030" y="390"/>
                    </a:lnTo>
                    <a:lnTo>
                      <a:pt x="3030" y="389"/>
                    </a:lnTo>
                    <a:lnTo>
                      <a:pt x="3030" y="390"/>
                    </a:lnTo>
                    <a:lnTo>
                      <a:pt x="3030" y="391"/>
                    </a:lnTo>
                    <a:lnTo>
                      <a:pt x="3031" y="391"/>
                    </a:lnTo>
                    <a:lnTo>
                      <a:pt x="3034" y="392"/>
                    </a:lnTo>
                    <a:lnTo>
                      <a:pt x="3035" y="393"/>
                    </a:lnTo>
                    <a:lnTo>
                      <a:pt x="3035" y="394"/>
                    </a:lnTo>
                    <a:lnTo>
                      <a:pt x="3036" y="395"/>
                    </a:lnTo>
                    <a:lnTo>
                      <a:pt x="3036" y="394"/>
                    </a:lnTo>
                    <a:lnTo>
                      <a:pt x="3037" y="394"/>
                    </a:lnTo>
                    <a:lnTo>
                      <a:pt x="3037" y="396"/>
                    </a:lnTo>
                    <a:lnTo>
                      <a:pt x="3035" y="398"/>
                    </a:lnTo>
                    <a:lnTo>
                      <a:pt x="3031" y="401"/>
                    </a:lnTo>
                    <a:lnTo>
                      <a:pt x="3030" y="401"/>
                    </a:lnTo>
                    <a:lnTo>
                      <a:pt x="3029" y="401"/>
                    </a:lnTo>
                    <a:lnTo>
                      <a:pt x="3027" y="401"/>
                    </a:lnTo>
                    <a:lnTo>
                      <a:pt x="3026" y="401"/>
                    </a:lnTo>
                    <a:lnTo>
                      <a:pt x="3026" y="401"/>
                    </a:lnTo>
                    <a:lnTo>
                      <a:pt x="3026" y="402"/>
                    </a:lnTo>
                    <a:lnTo>
                      <a:pt x="3027" y="403"/>
                    </a:lnTo>
                    <a:lnTo>
                      <a:pt x="3028" y="404"/>
                    </a:lnTo>
                    <a:lnTo>
                      <a:pt x="3027" y="404"/>
                    </a:lnTo>
                    <a:lnTo>
                      <a:pt x="3023" y="405"/>
                    </a:lnTo>
                    <a:lnTo>
                      <a:pt x="3020" y="406"/>
                    </a:lnTo>
                    <a:lnTo>
                      <a:pt x="3018" y="407"/>
                    </a:lnTo>
                    <a:lnTo>
                      <a:pt x="3017" y="407"/>
                    </a:lnTo>
                    <a:lnTo>
                      <a:pt x="3016" y="408"/>
                    </a:lnTo>
                    <a:lnTo>
                      <a:pt x="3015" y="408"/>
                    </a:lnTo>
                    <a:lnTo>
                      <a:pt x="3013" y="407"/>
                    </a:lnTo>
                    <a:lnTo>
                      <a:pt x="3011" y="404"/>
                    </a:lnTo>
                    <a:lnTo>
                      <a:pt x="3009" y="404"/>
                    </a:lnTo>
                    <a:lnTo>
                      <a:pt x="3008" y="404"/>
                    </a:lnTo>
                    <a:lnTo>
                      <a:pt x="3009" y="405"/>
                    </a:lnTo>
                    <a:lnTo>
                      <a:pt x="3013" y="408"/>
                    </a:lnTo>
                    <a:lnTo>
                      <a:pt x="3013" y="408"/>
                    </a:lnTo>
                    <a:lnTo>
                      <a:pt x="3013" y="408"/>
                    </a:lnTo>
                    <a:lnTo>
                      <a:pt x="3013" y="408"/>
                    </a:lnTo>
                    <a:lnTo>
                      <a:pt x="3013" y="409"/>
                    </a:lnTo>
                    <a:lnTo>
                      <a:pt x="3012" y="410"/>
                    </a:lnTo>
                    <a:lnTo>
                      <a:pt x="3011" y="410"/>
                    </a:lnTo>
                    <a:lnTo>
                      <a:pt x="3006" y="414"/>
                    </a:lnTo>
                    <a:lnTo>
                      <a:pt x="3005" y="414"/>
                    </a:lnTo>
                    <a:lnTo>
                      <a:pt x="3004" y="415"/>
                    </a:lnTo>
                    <a:lnTo>
                      <a:pt x="3004" y="415"/>
                    </a:lnTo>
                    <a:lnTo>
                      <a:pt x="3003" y="414"/>
                    </a:lnTo>
                    <a:lnTo>
                      <a:pt x="3003" y="413"/>
                    </a:lnTo>
                    <a:lnTo>
                      <a:pt x="3003" y="413"/>
                    </a:lnTo>
                    <a:lnTo>
                      <a:pt x="3002" y="412"/>
                    </a:lnTo>
                    <a:lnTo>
                      <a:pt x="3001" y="411"/>
                    </a:lnTo>
                    <a:lnTo>
                      <a:pt x="3001" y="413"/>
                    </a:lnTo>
                    <a:lnTo>
                      <a:pt x="3001" y="414"/>
                    </a:lnTo>
                    <a:lnTo>
                      <a:pt x="3000" y="415"/>
                    </a:lnTo>
                    <a:lnTo>
                      <a:pt x="3000" y="416"/>
                    </a:lnTo>
                    <a:lnTo>
                      <a:pt x="2998" y="416"/>
                    </a:lnTo>
                    <a:lnTo>
                      <a:pt x="2998" y="415"/>
                    </a:lnTo>
                    <a:lnTo>
                      <a:pt x="2997" y="414"/>
                    </a:lnTo>
                    <a:lnTo>
                      <a:pt x="2995" y="413"/>
                    </a:lnTo>
                    <a:lnTo>
                      <a:pt x="2995" y="413"/>
                    </a:lnTo>
                    <a:lnTo>
                      <a:pt x="2994" y="413"/>
                    </a:lnTo>
                    <a:lnTo>
                      <a:pt x="2993" y="413"/>
                    </a:lnTo>
                    <a:lnTo>
                      <a:pt x="2990" y="411"/>
                    </a:lnTo>
                    <a:lnTo>
                      <a:pt x="2990" y="410"/>
                    </a:lnTo>
                    <a:lnTo>
                      <a:pt x="2989" y="408"/>
                    </a:lnTo>
                    <a:lnTo>
                      <a:pt x="2988" y="408"/>
                    </a:lnTo>
                    <a:lnTo>
                      <a:pt x="2988" y="410"/>
                    </a:lnTo>
                    <a:lnTo>
                      <a:pt x="2989" y="411"/>
                    </a:lnTo>
                    <a:lnTo>
                      <a:pt x="2989" y="412"/>
                    </a:lnTo>
                    <a:lnTo>
                      <a:pt x="2990" y="413"/>
                    </a:lnTo>
                    <a:lnTo>
                      <a:pt x="2987" y="413"/>
                    </a:lnTo>
                    <a:lnTo>
                      <a:pt x="2982" y="412"/>
                    </a:lnTo>
                    <a:lnTo>
                      <a:pt x="2980" y="412"/>
                    </a:lnTo>
                    <a:lnTo>
                      <a:pt x="2980" y="413"/>
                    </a:lnTo>
                    <a:lnTo>
                      <a:pt x="2979" y="413"/>
                    </a:lnTo>
                    <a:lnTo>
                      <a:pt x="2979" y="414"/>
                    </a:lnTo>
                    <a:lnTo>
                      <a:pt x="2981" y="413"/>
                    </a:lnTo>
                    <a:lnTo>
                      <a:pt x="2986" y="415"/>
                    </a:lnTo>
                    <a:lnTo>
                      <a:pt x="2987" y="415"/>
                    </a:lnTo>
                    <a:lnTo>
                      <a:pt x="2989" y="414"/>
                    </a:lnTo>
                    <a:lnTo>
                      <a:pt x="2990" y="414"/>
                    </a:lnTo>
                    <a:lnTo>
                      <a:pt x="2991" y="414"/>
                    </a:lnTo>
                    <a:lnTo>
                      <a:pt x="2992" y="416"/>
                    </a:lnTo>
                    <a:lnTo>
                      <a:pt x="2993" y="416"/>
                    </a:lnTo>
                    <a:lnTo>
                      <a:pt x="2993" y="417"/>
                    </a:lnTo>
                    <a:lnTo>
                      <a:pt x="2991" y="417"/>
                    </a:lnTo>
                    <a:lnTo>
                      <a:pt x="2989" y="417"/>
                    </a:lnTo>
                    <a:lnTo>
                      <a:pt x="2987" y="417"/>
                    </a:lnTo>
                    <a:lnTo>
                      <a:pt x="2986" y="417"/>
                    </a:lnTo>
                    <a:lnTo>
                      <a:pt x="2992" y="418"/>
                    </a:lnTo>
                    <a:lnTo>
                      <a:pt x="2994" y="419"/>
                    </a:lnTo>
                    <a:lnTo>
                      <a:pt x="2995" y="421"/>
                    </a:lnTo>
                    <a:lnTo>
                      <a:pt x="2995" y="422"/>
                    </a:lnTo>
                    <a:lnTo>
                      <a:pt x="2991" y="423"/>
                    </a:lnTo>
                    <a:lnTo>
                      <a:pt x="2990" y="425"/>
                    </a:lnTo>
                    <a:lnTo>
                      <a:pt x="2988" y="426"/>
                    </a:lnTo>
                    <a:lnTo>
                      <a:pt x="2988" y="427"/>
                    </a:lnTo>
                    <a:lnTo>
                      <a:pt x="2990" y="426"/>
                    </a:lnTo>
                    <a:lnTo>
                      <a:pt x="2991" y="426"/>
                    </a:lnTo>
                    <a:lnTo>
                      <a:pt x="2994" y="425"/>
                    </a:lnTo>
                    <a:lnTo>
                      <a:pt x="2995" y="424"/>
                    </a:lnTo>
                    <a:lnTo>
                      <a:pt x="2995" y="423"/>
                    </a:lnTo>
                    <a:lnTo>
                      <a:pt x="2996" y="422"/>
                    </a:lnTo>
                    <a:lnTo>
                      <a:pt x="2996" y="421"/>
                    </a:lnTo>
                    <a:lnTo>
                      <a:pt x="2997" y="421"/>
                    </a:lnTo>
                    <a:lnTo>
                      <a:pt x="2996" y="423"/>
                    </a:lnTo>
                    <a:lnTo>
                      <a:pt x="2996" y="426"/>
                    </a:lnTo>
                    <a:lnTo>
                      <a:pt x="2995" y="426"/>
                    </a:lnTo>
                    <a:lnTo>
                      <a:pt x="2995" y="426"/>
                    </a:lnTo>
                    <a:lnTo>
                      <a:pt x="2994" y="426"/>
                    </a:lnTo>
                    <a:lnTo>
                      <a:pt x="2994" y="427"/>
                    </a:lnTo>
                    <a:lnTo>
                      <a:pt x="2993" y="427"/>
                    </a:lnTo>
                    <a:lnTo>
                      <a:pt x="2995" y="428"/>
                    </a:lnTo>
                    <a:lnTo>
                      <a:pt x="2994" y="429"/>
                    </a:lnTo>
                    <a:lnTo>
                      <a:pt x="2988" y="433"/>
                    </a:lnTo>
                    <a:lnTo>
                      <a:pt x="2987" y="433"/>
                    </a:lnTo>
                    <a:lnTo>
                      <a:pt x="2986" y="433"/>
                    </a:lnTo>
                    <a:lnTo>
                      <a:pt x="2982" y="434"/>
                    </a:lnTo>
                    <a:lnTo>
                      <a:pt x="2982" y="431"/>
                    </a:lnTo>
                    <a:lnTo>
                      <a:pt x="2982" y="430"/>
                    </a:lnTo>
                    <a:lnTo>
                      <a:pt x="2982" y="424"/>
                    </a:lnTo>
                    <a:lnTo>
                      <a:pt x="2980" y="425"/>
                    </a:lnTo>
                    <a:lnTo>
                      <a:pt x="2981" y="418"/>
                    </a:lnTo>
                    <a:lnTo>
                      <a:pt x="2981" y="417"/>
                    </a:lnTo>
                    <a:lnTo>
                      <a:pt x="2978" y="417"/>
                    </a:lnTo>
                    <a:lnTo>
                      <a:pt x="2979" y="417"/>
                    </a:lnTo>
                    <a:lnTo>
                      <a:pt x="2979" y="418"/>
                    </a:lnTo>
                    <a:lnTo>
                      <a:pt x="2979" y="417"/>
                    </a:lnTo>
                    <a:lnTo>
                      <a:pt x="2980" y="417"/>
                    </a:lnTo>
                    <a:lnTo>
                      <a:pt x="2980" y="418"/>
                    </a:lnTo>
                    <a:lnTo>
                      <a:pt x="2979" y="419"/>
                    </a:lnTo>
                    <a:lnTo>
                      <a:pt x="2979" y="421"/>
                    </a:lnTo>
                    <a:lnTo>
                      <a:pt x="2979" y="426"/>
                    </a:lnTo>
                    <a:lnTo>
                      <a:pt x="2980" y="428"/>
                    </a:lnTo>
                    <a:lnTo>
                      <a:pt x="2980" y="429"/>
                    </a:lnTo>
                    <a:lnTo>
                      <a:pt x="2980" y="430"/>
                    </a:lnTo>
                    <a:lnTo>
                      <a:pt x="2979" y="430"/>
                    </a:lnTo>
                    <a:lnTo>
                      <a:pt x="2978" y="430"/>
                    </a:lnTo>
                    <a:lnTo>
                      <a:pt x="2973" y="426"/>
                    </a:lnTo>
                    <a:lnTo>
                      <a:pt x="2972" y="421"/>
                    </a:lnTo>
                    <a:lnTo>
                      <a:pt x="2971" y="418"/>
                    </a:lnTo>
                    <a:lnTo>
                      <a:pt x="2970" y="416"/>
                    </a:lnTo>
                    <a:lnTo>
                      <a:pt x="2972" y="415"/>
                    </a:lnTo>
                    <a:lnTo>
                      <a:pt x="2971" y="414"/>
                    </a:lnTo>
                    <a:lnTo>
                      <a:pt x="2970" y="414"/>
                    </a:lnTo>
                    <a:lnTo>
                      <a:pt x="2969" y="413"/>
                    </a:lnTo>
                    <a:lnTo>
                      <a:pt x="2969" y="413"/>
                    </a:lnTo>
                    <a:lnTo>
                      <a:pt x="2969" y="412"/>
                    </a:lnTo>
                    <a:lnTo>
                      <a:pt x="2968" y="411"/>
                    </a:lnTo>
                    <a:lnTo>
                      <a:pt x="2966" y="411"/>
                    </a:lnTo>
                    <a:lnTo>
                      <a:pt x="2967" y="412"/>
                    </a:lnTo>
                    <a:lnTo>
                      <a:pt x="2969" y="414"/>
                    </a:lnTo>
                    <a:lnTo>
                      <a:pt x="2969" y="415"/>
                    </a:lnTo>
                    <a:lnTo>
                      <a:pt x="2969" y="416"/>
                    </a:lnTo>
                    <a:lnTo>
                      <a:pt x="2969" y="417"/>
                    </a:lnTo>
                    <a:lnTo>
                      <a:pt x="2969" y="421"/>
                    </a:lnTo>
                    <a:lnTo>
                      <a:pt x="2970" y="424"/>
                    </a:lnTo>
                    <a:lnTo>
                      <a:pt x="2971" y="426"/>
                    </a:lnTo>
                    <a:lnTo>
                      <a:pt x="2970" y="428"/>
                    </a:lnTo>
                    <a:lnTo>
                      <a:pt x="2970" y="430"/>
                    </a:lnTo>
                    <a:lnTo>
                      <a:pt x="2972" y="430"/>
                    </a:lnTo>
                    <a:lnTo>
                      <a:pt x="2972" y="430"/>
                    </a:lnTo>
                    <a:lnTo>
                      <a:pt x="2974" y="435"/>
                    </a:lnTo>
                    <a:lnTo>
                      <a:pt x="2976" y="434"/>
                    </a:lnTo>
                    <a:lnTo>
                      <a:pt x="2977" y="434"/>
                    </a:lnTo>
                    <a:lnTo>
                      <a:pt x="2978" y="435"/>
                    </a:lnTo>
                    <a:lnTo>
                      <a:pt x="2978" y="435"/>
                    </a:lnTo>
                    <a:lnTo>
                      <a:pt x="2979" y="437"/>
                    </a:lnTo>
                    <a:lnTo>
                      <a:pt x="2979" y="438"/>
                    </a:lnTo>
                    <a:lnTo>
                      <a:pt x="2978" y="440"/>
                    </a:lnTo>
                    <a:lnTo>
                      <a:pt x="2975" y="443"/>
                    </a:lnTo>
                    <a:lnTo>
                      <a:pt x="2969" y="447"/>
                    </a:lnTo>
                    <a:lnTo>
                      <a:pt x="2969" y="444"/>
                    </a:lnTo>
                    <a:lnTo>
                      <a:pt x="2972" y="439"/>
                    </a:lnTo>
                    <a:lnTo>
                      <a:pt x="2972" y="435"/>
                    </a:lnTo>
                    <a:lnTo>
                      <a:pt x="2971" y="436"/>
                    </a:lnTo>
                    <a:lnTo>
                      <a:pt x="2971" y="437"/>
                    </a:lnTo>
                    <a:lnTo>
                      <a:pt x="2971" y="439"/>
                    </a:lnTo>
                    <a:lnTo>
                      <a:pt x="2971" y="439"/>
                    </a:lnTo>
                    <a:lnTo>
                      <a:pt x="2970" y="440"/>
                    </a:lnTo>
                    <a:lnTo>
                      <a:pt x="2969" y="442"/>
                    </a:lnTo>
                    <a:lnTo>
                      <a:pt x="2969" y="443"/>
                    </a:lnTo>
                    <a:lnTo>
                      <a:pt x="2968" y="445"/>
                    </a:lnTo>
                    <a:lnTo>
                      <a:pt x="2968" y="447"/>
                    </a:lnTo>
                    <a:lnTo>
                      <a:pt x="2965" y="450"/>
                    </a:lnTo>
                    <a:lnTo>
                      <a:pt x="2964" y="452"/>
                    </a:lnTo>
                    <a:lnTo>
                      <a:pt x="2964" y="452"/>
                    </a:lnTo>
                    <a:lnTo>
                      <a:pt x="2964" y="453"/>
                    </a:lnTo>
                    <a:lnTo>
                      <a:pt x="2965" y="454"/>
                    </a:lnTo>
                    <a:lnTo>
                      <a:pt x="2965" y="454"/>
                    </a:lnTo>
                    <a:lnTo>
                      <a:pt x="2967" y="454"/>
                    </a:lnTo>
                    <a:lnTo>
                      <a:pt x="2968" y="456"/>
                    </a:lnTo>
                    <a:lnTo>
                      <a:pt x="2966" y="457"/>
                    </a:lnTo>
                    <a:lnTo>
                      <a:pt x="2963" y="461"/>
                    </a:lnTo>
                    <a:lnTo>
                      <a:pt x="2962" y="460"/>
                    </a:lnTo>
                    <a:lnTo>
                      <a:pt x="2962" y="459"/>
                    </a:lnTo>
                    <a:lnTo>
                      <a:pt x="2961" y="458"/>
                    </a:lnTo>
                    <a:lnTo>
                      <a:pt x="2960" y="458"/>
                    </a:lnTo>
                    <a:lnTo>
                      <a:pt x="2960" y="459"/>
                    </a:lnTo>
                    <a:lnTo>
                      <a:pt x="2960" y="460"/>
                    </a:lnTo>
                    <a:lnTo>
                      <a:pt x="2959" y="461"/>
                    </a:lnTo>
                    <a:lnTo>
                      <a:pt x="2959" y="462"/>
                    </a:lnTo>
                    <a:lnTo>
                      <a:pt x="2960" y="464"/>
                    </a:lnTo>
                    <a:lnTo>
                      <a:pt x="2961" y="464"/>
                    </a:lnTo>
                    <a:lnTo>
                      <a:pt x="2959" y="466"/>
                    </a:lnTo>
                    <a:lnTo>
                      <a:pt x="2957" y="468"/>
                    </a:lnTo>
                    <a:lnTo>
                      <a:pt x="2956" y="468"/>
                    </a:lnTo>
                    <a:lnTo>
                      <a:pt x="2956" y="467"/>
                    </a:lnTo>
                    <a:lnTo>
                      <a:pt x="2952" y="466"/>
                    </a:lnTo>
                    <a:lnTo>
                      <a:pt x="2951" y="465"/>
                    </a:lnTo>
                    <a:lnTo>
                      <a:pt x="2951" y="465"/>
                    </a:lnTo>
                    <a:lnTo>
                      <a:pt x="2950" y="464"/>
                    </a:lnTo>
                    <a:lnTo>
                      <a:pt x="2949" y="463"/>
                    </a:lnTo>
                    <a:lnTo>
                      <a:pt x="2948" y="463"/>
                    </a:lnTo>
                    <a:lnTo>
                      <a:pt x="2947" y="464"/>
                    </a:lnTo>
                    <a:lnTo>
                      <a:pt x="2948" y="465"/>
                    </a:lnTo>
                    <a:lnTo>
                      <a:pt x="2950" y="466"/>
                    </a:lnTo>
                    <a:lnTo>
                      <a:pt x="2947" y="467"/>
                    </a:lnTo>
                    <a:lnTo>
                      <a:pt x="2946" y="469"/>
                    </a:lnTo>
                    <a:lnTo>
                      <a:pt x="2950" y="469"/>
                    </a:lnTo>
                    <a:lnTo>
                      <a:pt x="2950" y="470"/>
                    </a:lnTo>
                    <a:lnTo>
                      <a:pt x="2951" y="470"/>
                    </a:lnTo>
                    <a:lnTo>
                      <a:pt x="2953" y="470"/>
                    </a:lnTo>
                    <a:lnTo>
                      <a:pt x="2952" y="472"/>
                    </a:lnTo>
                    <a:lnTo>
                      <a:pt x="2951" y="474"/>
                    </a:lnTo>
                    <a:lnTo>
                      <a:pt x="2950" y="477"/>
                    </a:lnTo>
                    <a:lnTo>
                      <a:pt x="2948" y="478"/>
                    </a:lnTo>
                    <a:lnTo>
                      <a:pt x="2947" y="478"/>
                    </a:lnTo>
                    <a:lnTo>
                      <a:pt x="2944" y="478"/>
                    </a:lnTo>
                    <a:lnTo>
                      <a:pt x="2942" y="478"/>
                    </a:lnTo>
                    <a:lnTo>
                      <a:pt x="2940" y="477"/>
                    </a:lnTo>
                    <a:lnTo>
                      <a:pt x="2939" y="476"/>
                    </a:lnTo>
                    <a:lnTo>
                      <a:pt x="2938" y="475"/>
                    </a:lnTo>
                    <a:lnTo>
                      <a:pt x="2937" y="475"/>
                    </a:lnTo>
                    <a:lnTo>
                      <a:pt x="2937" y="476"/>
                    </a:lnTo>
                    <a:lnTo>
                      <a:pt x="2937" y="477"/>
                    </a:lnTo>
                    <a:lnTo>
                      <a:pt x="2938" y="478"/>
                    </a:lnTo>
                    <a:lnTo>
                      <a:pt x="2940" y="478"/>
                    </a:lnTo>
                    <a:lnTo>
                      <a:pt x="2942" y="480"/>
                    </a:lnTo>
                    <a:lnTo>
                      <a:pt x="2942" y="482"/>
                    </a:lnTo>
                    <a:lnTo>
                      <a:pt x="2939" y="484"/>
                    </a:lnTo>
                    <a:lnTo>
                      <a:pt x="2938" y="486"/>
                    </a:lnTo>
                    <a:lnTo>
                      <a:pt x="2938" y="487"/>
                    </a:lnTo>
                    <a:lnTo>
                      <a:pt x="2934" y="492"/>
                    </a:lnTo>
                    <a:lnTo>
                      <a:pt x="2934" y="492"/>
                    </a:lnTo>
                    <a:lnTo>
                      <a:pt x="2933" y="494"/>
                    </a:lnTo>
                    <a:lnTo>
                      <a:pt x="2932" y="495"/>
                    </a:lnTo>
                    <a:lnTo>
                      <a:pt x="2934" y="496"/>
                    </a:lnTo>
                    <a:lnTo>
                      <a:pt x="2933" y="498"/>
                    </a:lnTo>
                    <a:lnTo>
                      <a:pt x="2933" y="499"/>
                    </a:lnTo>
                    <a:lnTo>
                      <a:pt x="2933" y="500"/>
                    </a:lnTo>
                    <a:lnTo>
                      <a:pt x="2933" y="501"/>
                    </a:lnTo>
                    <a:lnTo>
                      <a:pt x="2930" y="504"/>
                    </a:lnTo>
                    <a:lnTo>
                      <a:pt x="2930" y="505"/>
                    </a:lnTo>
                    <a:lnTo>
                      <a:pt x="2931" y="508"/>
                    </a:lnTo>
                    <a:lnTo>
                      <a:pt x="2932" y="509"/>
                    </a:lnTo>
                    <a:lnTo>
                      <a:pt x="2933" y="511"/>
                    </a:lnTo>
                    <a:lnTo>
                      <a:pt x="2932" y="511"/>
                    </a:lnTo>
                    <a:lnTo>
                      <a:pt x="2925" y="510"/>
                    </a:lnTo>
                    <a:lnTo>
                      <a:pt x="2924" y="509"/>
                    </a:lnTo>
                    <a:lnTo>
                      <a:pt x="2922" y="509"/>
                    </a:lnTo>
                    <a:lnTo>
                      <a:pt x="2921" y="509"/>
                    </a:lnTo>
                    <a:lnTo>
                      <a:pt x="2923" y="511"/>
                    </a:lnTo>
                    <a:lnTo>
                      <a:pt x="2925" y="512"/>
                    </a:lnTo>
                    <a:lnTo>
                      <a:pt x="2929" y="513"/>
                    </a:lnTo>
                    <a:lnTo>
                      <a:pt x="2931" y="514"/>
                    </a:lnTo>
                    <a:lnTo>
                      <a:pt x="2933" y="514"/>
                    </a:lnTo>
                    <a:lnTo>
                      <a:pt x="2936" y="516"/>
                    </a:lnTo>
                    <a:lnTo>
                      <a:pt x="2937" y="517"/>
                    </a:lnTo>
                    <a:lnTo>
                      <a:pt x="2937" y="518"/>
                    </a:lnTo>
                    <a:lnTo>
                      <a:pt x="2937" y="520"/>
                    </a:lnTo>
                    <a:lnTo>
                      <a:pt x="2935" y="522"/>
                    </a:lnTo>
                    <a:lnTo>
                      <a:pt x="2934" y="521"/>
                    </a:lnTo>
                    <a:lnTo>
                      <a:pt x="2932" y="525"/>
                    </a:lnTo>
                    <a:lnTo>
                      <a:pt x="2929" y="527"/>
                    </a:lnTo>
                    <a:lnTo>
                      <a:pt x="2929" y="528"/>
                    </a:lnTo>
                    <a:lnTo>
                      <a:pt x="2927" y="528"/>
                    </a:lnTo>
                    <a:lnTo>
                      <a:pt x="2926" y="527"/>
                    </a:lnTo>
                    <a:lnTo>
                      <a:pt x="2926" y="527"/>
                    </a:lnTo>
                    <a:lnTo>
                      <a:pt x="2926" y="522"/>
                    </a:lnTo>
                    <a:lnTo>
                      <a:pt x="2926" y="522"/>
                    </a:lnTo>
                    <a:lnTo>
                      <a:pt x="2925" y="522"/>
                    </a:lnTo>
                    <a:lnTo>
                      <a:pt x="2924" y="522"/>
                    </a:lnTo>
                    <a:lnTo>
                      <a:pt x="2924" y="524"/>
                    </a:lnTo>
                    <a:lnTo>
                      <a:pt x="2924" y="527"/>
                    </a:lnTo>
                    <a:lnTo>
                      <a:pt x="2924" y="529"/>
                    </a:lnTo>
                    <a:lnTo>
                      <a:pt x="2924" y="530"/>
                    </a:lnTo>
                    <a:lnTo>
                      <a:pt x="2921" y="529"/>
                    </a:lnTo>
                    <a:lnTo>
                      <a:pt x="2921" y="530"/>
                    </a:lnTo>
                    <a:lnTo>
                      <a:pt x="2921" y="531"/>
                    </a:lnTo>
                    <a:lnTo>
                      <a:pt x="2923" y="531"/>
                    </a:lnTo>
                    <a:lnTo>
                      <a:pt x="2925" y="533"/>
                    </a:lnTo>
                    <a:lnTo>
                      <a:pt x="2925" y="534"/>
                    </a:lnTo>
                    <a:lnTo>
                      <a:pt x="2925" y="532"/>
                    </a:lnTo>
                    <a:lnTo>
                      <a:pt x="2925" y="531"/>
                    </a:lnTo>
                    <a:lnTo>
                      <a:pt x="2927" y="530"/>
                    </a:lnTo>
                    <a:lnTo>
                      <a:pt x="2927" y="532"/>
                    </a:lnTo>
                    <a:lnTo>
                      <a:pt x="2925" y="538"/>
                    </a:lnTo>
                    <a:lnTo>
                      <a:pt x="2925" y="536"/>
                    </a:lnTo>
                    <a:lnTo>
                      <a:pt x="2923" y="535"/>
                    </a:lnTo>
                    <a:lnTo>
                      <a:pt x="2921" y="533"/>
                    </a:lnTo>
                    <a:lnTo>
                      <a:pt x="2920" y="532"/>
                    </a:lnTo>
                    <a:lnTo>
                      <a:pt x="2921" y="534"/>
                    </a:lnTo>
                    <a:lnTo>
                      <a:pt x="2923" y="536"/>
                    </a:lnTo>
                    <a:lnTo>
                      <a:pt x="2924" y="538"/>
                    </a:lnTo>
                    <a:lnTo>
                      <a:pt x="2924" y="540"/>
                    </a:lnTo>
                    <a:lnTo>
                      <a:pt x="2922" y="540"/>
                    </a:lnTo>
                    <a:lnTo>
                      <a:pt x="2919" y="541"/>
                    </a:lnTo>
                    <a:lnTo>
                      <a:pt x="2919" y="542"/>
                    </a:lnTo>
                    <a:lnTo>
                      <a:pt x="2921" y="543"/>
                    </a:lnTo>
                    <a:lnTo>
                      <a:pt x="2923" y="543"/>
                    </a:lnTo>
                    <a:lnTo>
                      <a:pt x="2924" y="543"/>
                    </a:lnTo>
                    <a:lnTo>
                      <a:pt x="2923" y="544"/>
                    </a:lnTo>
                    <a:lnTo>
                      <a:pt x="2921" y="547"/>
                    </a:lnTo>
                    <a:lnTo>
                      <a:pt x="2921" y="548"/>
                    </a:lnTo>
                    <a:lnTo>
                      <a:pt x="2921" y="549"/>
                    </a:lnTo>
                    <a:lnTo>
                      <a:pt x="2920" y="549"/>
                    </a:lnTo>
                    <a:lnTo>
                      <a:pt x="2920" y="550"/>
                    </a:lnTo>
                    <a:lnTo>
                      <a:pt x="2921" y="551"/>
                    </a:lnTo>
                    <a:lnTo>
                      <a:pt x="2921" y="552"/>
                    </a:lnTo>
                    <a:lnTo>
                      <a:pt x="2921" y="553"/>
                    </a:lnTo>
                    <a:lnTo>
                      <a:pt x="2921" y="553"/>
                    </a:lnTo>
                    <a:lnTo>
                      <a:pt x="2920" y="552"/>
                    </a:lnTo>
                    <a:lnTo>
                      <a:pt x="2919" y="552"/>
                    </a:lnTo>
                    <a:lnTo>
                      <a:pt x="2918" y="552"/>
                    </a:lnTo>
                    <a:lnTo>
                      <a:pt x="2918" y="553"/>
                    </a:lnTo>
                    <a:lnTo>
                      <a:pt x="2919" y="553"/>
                    </a:lnTo>
                    <a:lnTo>
                      <a:pt x="2920" y="554"/>
                    </a:lnTo>
                    <a:lnTo>
                      <a:pt x="2920" y="555"/>
                    </a:lnTo>
                    <a:lnTo>
                      <a:pt x="2920" y="556"/>
                    </a:lnTo>
                    <a:lnTo>
                      <a:pt x="2920" y="557"/>
                    </a:lnTo>
                    <a:lnTo>
                      <a:pt x="2921" y="558"/>
                    </a:lnTo>
                    <a:lnTo>
                      <a:pt x="2921" y="559"/>
                    </a:lnTo>
                    <a:lnTo>
                      <a:pt x="2921" y="561"/>
                    </a:lnTo>
                    <a:lnTo>
                      <a:pt x="2921" y="563"/>
                    </a:lnTo>
                    <a:lnTo>
                      <a:pt x="2921" y="564"/>
                    </a:lnTo>
                    <a:lnTo>
                      <a:pt x="2921" y="565"/>
                    </a:lnTo>
                    <a:lnTo>
                      <a:pt x="2922" y="565"/>
                    </a:lnTo>
                    <a:lnTo>
                      <a:pt x="2923" y="565"/>
                    </a:lnTo>
                    <a:lnTo>
                      <a:pt x="2924" y="565"/>
                    </a:lnTo>
                    <a:lnTo>
                      <a:pt x="2925" y="565"/>
                    </a:lnTo>
                    <a:lnTo>
                      <a:pt x="2925" y="566"/>
                    </a:lnTo>
                    <a:lnTo>
                      <a:pt x="2925" y="566"/>
                    </a:lnTo>
                    <a:lnTo>
                      <a:pt x="2925" y="566"/>
                    </a:lnTo>
                    <a:lnTo>
                      <a:pt x="2925" y="568"/>
                    </a:lnTo>
                    <a:lnTo>
                      <a:pt x="2925" y="570"/>
                    </a:lnTo>
                    <a:lnTo>
                      <a:pt x="2925" y="577"/>
                    </a:lnTo>
                    <a:lnTo>
                      <a:pt x="2925" y="579"/>
                    </a:lnTo>
                    <a:lnTo>
                      <a:pt x="2924" y="579"/>
                    </a:lnTo>
                    <a:lnTo>
                      <a:pt x="2923" y="578"/>
                    </a:lnTo>
                    <a:lnTo>
                      <a:pt x="2923" y="576"/>
                    </a:lnTo>
                    <a:lnTo>
                      <a:pt x="2923" y="574"/>
                    </a:lnTo>
                    <a:lnTo>
                      <a:pt x="2923" y="573"/>
                    </a:lnTo>
                    <a:lnTo>
                      <a:pt x="2922" y="572"/>
                    </a:lnTo>
                    <a:lnTo>
                      <a:pt x="2922" y="571"/>
                    </a:lnTo>
                    <a:lnTo>
                      <a:pt x="2921" y="571"/>
                    </a:lnTo>
                    <a:lnTo>
                      <a:pt x="2921" y="571"/>
                    </a:lnTo>
                    <a:lnTo>
                      <a:pt x="2921" y="572"/>
                    </a:lnTo>
                    <a:lnTo>
                      <a:pt x="2921" y="575"/>
                    </a:lnTo>
                    <a:lnTo>
                      <a:pt x="2921" y="575"/>
                    </a:lnTo>
                    <a:lnTo>
                      <a:pt x="2921" y="577"/>
                    </a:lnTo>
                    <a:lnTo>
                      <a:pt x="2921" y="579"/>
                    </a:lnTo>
                    <a:lnTo>
                      <a:pt x="2922" y="579"/>
                    </a:lnTo>
                    <a:lnTo>
                      <a:pt x="2922" y="579"/>
                    </a:lnTo>
                    <a:lnTo>
                      <a:pt x="2924" y="581"/>
                    </a:lnTo>
                    <a:lnTo>
                      <a:pt x="2925" y="581"/>
                    </a:lnTo>
                    <a:lnTo>
                      <a:pt x="2925" y="583"/>
                    </a:lnTo>
                    <a:lnTo>
                      <a:pt x="2925" y="584"/>
                    </a:lnTo>
                    <a:lnTo>
                      <a:pt x="2926" y="584"/>
                    </a:lnTo>
                    <a:lnTo>
                      <a:pt x="2927" y="585"/>
                    </a:lnTo>
                    <a:lnTo>
                      <a:pt x="2927" y="586"/>
                    </a:lnTo>
                    <a:lnTo>
                      <a:pt x="2927" y="588"/>
                    </a:lnTo>
                    <a:lnTo>
                      <a:pt x="2927" y="589"/>
                    </a:lnTo>
                    <a:lnTo>
                      <a:pt x="2928" y="590"/>
                    </a:lnTo>
                    <a:lnTo>
                      <a:pt x="2929" y="591"/>
                    </a:lnTo>
                    <a:lnTo>
                      <a:pt x="2928" y="595"/>
                    </a:lnTo>
                    <a:lnTo>
                      <a:pt x="2928" y="598"/>
                    </a:lnTo>
                    <a:lnTo>
                      <a:pt x="2930" y="607"/>
                    </a:lnTo>
                    <a:lnTo>
                      <a:pt x="2931" y="609"/>
                    </a:lnTo>
                    <a:lnTo>
                      <a:pt x="2933" y="619"/>
                    </a:lnTo>
                    <a:lnTo>
                      <a:pt x="2935" y="629"/>
                    </a:lnTo>
                    <a:lnTo>
                      <a:pt x="2935" y="632"/>
                    </a:lnTo>
                    <a:lnTo>
                      <a:pt x="2936" y="631"/>
                    </a:lnTo>
                    <a:lnTo>
                      <a:pt x="2937" y="632"/>
                    </a:lnTo>
                    <a:lnTo>
                      <a:pt x="2937" y="633"/>
                    </a:lnTo>
                    <a:lnTo>
                      <a:pt x="2937" y="635"/>
                    </a:lnTo>
                    <a:lnTo>
                      <a:pt x="2938" y="636"/>
                    </a:lnTo>
                    <a:lnTo>
                      <a:pt x="2938" y="640"/>
                    </a:lnTo>
                    <a:lnTo>
                      <a:pt x="2938" y="641"/>
                    </a:lnTo>
                    <a:lnTo>
                      <a:pt x="2939" y="645"/>
                    </a:lnTo>
                    <a:lnTo>
                      <a:pt x="2940" y="647"/>
                    </a:lnTo>
                    <a:lnTo>
                      <a:pt x="2941" y="650"/>
                    </a:lnTo>
                    <a:lnTo>
                      <a:pt x="2943" y="654"/>
                    </a:lnTo>
                    <a:lnTo>
                      <a:pt x="2943" y="655"/>
                    </a:lnTo>
                    <a:lnTo>
                      <a:pt x="2943" y="657"/>
                    </a:lnTo>
                    <a:lnTo>
                      <a:pt x="2947" y="663"/>
                    </a:lnTo>
                    <a:lnTo>
                      <a:pt x="2951" y="675"/>
                    </a:lnTo>
                    <a:lnTo>
                      <a:pt x="2956" y="685"/>
                    </a:lnTo>
                    <a:lnTo>
                      <a:pt x="2959" y="693"/>
                    </a:lnTo>
                    <a:lnTo>
                      <a:pt x="2961" y="697"/>
                    </a:lnTo>
                    <a:lnTo>
                      <a:pt x="2962" y="698"/>
                    </a:lnTo>
                    <a:lnTo>
                      <a:pt x="2961" y="699"/>
                    </a:lnTo>
                    <a:lnTo>
                      <a:pt x="2963" y="700"/>
                    </a:lnTo>
                    <a:lnTo>
                      <a:pt x="2964" y="701"/>
                    </a:lnTo>
                    <a:lnTo>
                      <a:pt x="2965" y="702"/>
                    </a:lnTo>
                    <a:lnTo>
                      <a:pt x="2965" y="704"/>
                    </a:lnTo>
                    <a:lnTo>
                      <a:pt x="2974" y="720"/>
                    </a:lnTo>
                    <a:lnTo>
                      <a:pt x="2979" y="728"/>
                    </a:lnTo>
                    <a:lnTo>
                      <a:pt x="2982" y="733"/>
                    </a:lnTo>
                    <a:lnTo>
                      <a:pt x="2987" y="741"/>
                    </a:lnTo>
                    <a:lnTo>
                      <a:pt x="2989" y="746"/>
                    </a:lnTo>
                    <a:lnTo>
                      <a:pt x="2990" y="748"/>
                    </a:lnTo>
                    <a:lnTo>
                      <a:pt x="2989" y="750"/>
                    </a:lnTo>
                    <a:lnTo>
                      <a:pt x="2987" y="751"/>
                    </a:lnTo>
                    <a:lnTo>
                      <a:pt x="2986" y="751"/>
                    </a:lnTo>
                    <a:lnTo>
                      <a:pt x="2986" y="752"/>
                    </a:lnTo>
                    <a:lnTo>
                      <a:pt x="2986" y="753"/>
                    </a:lnTo>
                    <a:lnTo>
                      <a:pt x="2985" y="754"/>
                    </a:lnTo>
                    <a:lnTo>
                      <a:pt x="2985" y="761"/>
                    </a:lnTo>
                    <a:lnTo>
                      <a:pt x="2985" y="763"/>
                    </a:lnTo>
                    <a:lnTo>
                      <a:pt x="2985" y="765"/>
                    </a:lnTo>
                    <a:lnTo>
                      <a:pt x="2985" y="769"/>
                    </a:lnTo>
                    <a:lnTo>
                      <a:pt x="2986" y="777"/>
                    </a:lnTo>
                    <a:lnTo>
                      <a:pt x="2988" y="780"/>
                    </a:lnTo>
                    <a:lnTo>
                      <a:pt x="2988" y="782"/>
                    </a:lnTo>
                    <a:lnTo>
                      <a:pt x="2990" y="785"/>
                    </a:lnTo>
                    <a:lnTo>
                      <a:pt x="2995" y="794"/>
                    </a:lnTo>
                    <a:lnTo>
                      <a:pt x="2995" y="797"/>
                    </a:lnTo>
                    <a:lnTo>
                      <a:pt x="2994" y="794"/>
                    </a:lnTo>
                    <a:lnTo>
                      <a:pt x="2993" y="793"/>
                    </a:lnTo>
                    <a:lnTo>
                      <a:pt x="2993" y="792"/>
                    </a:lnTo>
                    <a:lnTo>
                      <a:pt x="2991" y="790"/>
                    </a:lnTo>
                    <a:lnTo>
                      <a:pt x="2991" y="787"/>
                    </a:lnTo>
                    <a:lnTo>
                      <a:pt x="2986" y="779"/>
                    </a:lnTo>
                    <a:lnTo>
                      <a:pt x="2984" y="773"/>
                    </a:lnTo>
                    <a:lnTo>
                      <a:pt x="2983" y="769"/>
                    </a:lnTo>
                    <a:lnTo>
                      <a:pt x="2983" y="755"/>
                    </a:lnTo>
                    <a:lnTo>
                      <a:pt x="2986" y="745"/>
                    </a:lnTo>
                    <a:lnTo>
                      <a:pt x="2986" y="742"/>
                    </a:lnTo>
                    <a:lnTo>
                      <a:pt x="2985" y="738"/>
                    </a:lnTo>
                    <a:lnTo>
                      <a:pt x="2985" y="738"/>
                    </a:lnTo>
                    <a:lnTo>
                      <a:pt x="2984" y="737"/>
                    </a:lnTo>
                    <a:lnTo>
                      <a:pt x="2983" y="736"/>
                    </a:lnTo>
                    <a:lnTo>
                      <a:pt x="2982" y="737"/>
                    </a:lnTo>
                    <a:lnTo>
                      <a:pt x="2982" y="736"/>
                    </a:lnTo>
                    <a:lnTo>
                      <a:pt x="2981" y="736"/>
                    </a:lnTo>
                    <a:lnTo>
                      <a:pt x="2980" y="736"/>
                    </a:lnTo>
                    <a:lnTo>
                      <a:pt x="2980" y="738"/>
                    </a:lnTo>
                    <a:lnTo>
                      <a:pt x="2979" y="738"/>
                    </a:lnTo>
                    <a:lnTo>
                      <a:pt x="2978" y="738"/>
                    </a:lnTo>
                    <a:lnTo>
                      <a:pt x="2974" y="737"/>
                    </a:lnTo>
                    <a:lnTo>
                      <a:pt x="2973" y="737"/>
                    </a:lnTo>
                    <a:lnTo>
                      <a:pt x="2972" y="735"/>
                    </a:lnTo>
                    <a:lnTo>
                      <a:pt x="2972" y="734"/>
                    </a:lnTo>
                    <a:lnTo>
                      <a:pt x="2972" y="733"/>
                    </a:lnTo>
                    <a:lnTo>
                      <a:pt x="2972" y="731"/>
                    </a:lnTo>
                    <a:lnTo>
                      <a:pt x="2973" y="729"/>
                    </a:lnTo>
                    <a:lnTo>
                      <a:pt x="2973" y="730"/>
                    </a:lnTo>
                    <a:lnTo>
                      <a:pt x="2973" y="729"/>
                    </a:lnTo>
                    <a:lnTo>
                      <a:pt x="2974" y="728"/>
                    </a:lnTo>
                    <a:lnTo>
                      <a:pt x="2973" y="726"/>
                    </a:lnTo>
                    <a:lnTo>
                      <a:pt x="2971" y="724"/>
                    </a:lnTo>
                    <a:lnTo>
                      <a:pt x="2969" y="723"/>
                    </a:lnTo>
                    <a:lnTo>
                      <a:pt x="2967" y="722"/>
                    </a:lnTo>
                    <a:lnTo>
                      <a:pt x="2968" y="729"/>
                    </a:lnTo>
                    <a:lnTo>
                      <a:pt x="2969" y="731"/>
                    </a:lnTo>
                    <a:lnTo>
                      <a:pt x="2969" y="732"/>
                    </a:lnTo>
                    <a:lnTo>
                      <a:pt x="2969" y="733"/>
                    </a:lnTo>
                    <a:lnTo>
                      <a:pt x="2970" y="737"/>
                    </a:lnTo>
                    <a:lnTo>
                      <a:pt x="2971" y="738"/>
                    </a:lnTo>
                    <a:lnTo>
                      <a:pt x="2971" y="742"/>
                    </a:lnTo>
                    <a:lnTo>
                      <a:pt x="2973" y="750"/>
                    </a:lnTo>
                    <a:lnTo>
                      <a:pt x="2973" y="751"/>
                    </a:lnTo>
                    <a:lnTo>
                      <a:pt x="2975" y="756"/>
                    </a:lnTo>
                    <a:lnTo>
                      <a:pt x="2977" y="760"/>
                    </a:lnTo>
                    <a:lnTo>
                      <a:pt x="2978" y="762"/>
                    </a:lnTo>
                    <a:lnTo>
                      <a:pt x="2989" y="788"/>
                    </a:lnTo>
                    <a:lnTo>
                      <a:pt x="3000" y="813"/>
                    </a:lnTo>
                    <a:lnTo>
                      <a:pt x="3003" y="825"/>
                    </a:lnTo>
                    <a:lnTo>
                      <a:pt x="3013" y="851"/>
                    </a:lnTo>
                    <a:lnTo>
                      <a:pt x="3013" y="852"/>
                    </a:lnTo>
                    <a:lnTo>
                      <a:pt x="3013" y="851"/>
                    </a:lnTo>
                    <a:lnTo>
                      <a:pt x="3012" y="850"/>
                    </a:lnTo>
                    <a:lnTo>
                      <a:pt x="3009" y="849"/>
                    </a:lnTo>
                    <a:lnTo>
                      <a:pt x="3008" y="848"/>
                    </a:lnTo>
                    <a:lnTo>
                      <a:pt x="3007" y="847"/>
                    </a:lnTo>
                    <a:lnTo>
                      <a:pt x="3006" y="847"/>
                    </a:lnTo>
                    <a:lnTo>
                      <a:pt x="3005" y="847"/>
                    </a:lnTo>
                    <a:lnTo>
                      <a:pt x="3008" y="850"/>
                    </a:lnTo>
                    <a:lnTo>
                      <a:pt x="3009" y="851"/>
                    </a:lnTo>
                    <a:lnTo>
                      <a:pt x="3011" y="851"/>
                    </a:lnTo>
                    <a:lnTo>
                      <a:pt x="3012" y="851"/>
                    </a:lnTo>
                    <a:lnTo>
                      <a:pt x="3014" y="853"/>
                    </a:lnTo>
                    <a:lnTo>
                      <a:pt x="3015" y="855"/>
                    </a:lnTo>
                    <a:lnTo>
                      <a:pt x="3017" y="856"/>
                    </a:lnTo>
                    <a:lnTo>
                      <a:pt x="3017" y="856"/>
                    </a:lnTo>
                    <a:lnTo>
                      <a:pt x="3017" y="858"/>
                    </a:lnTo>
                    <a:lnTo>
                      <a:pt x="3019" y="861"/>
                    </a:lnTo>
                    <a:lnTo>
                      <a:pt x="3021" y="866"/>
                    </a:lnTo>
                    <a:lnTo>
                      <a:pt x="3022" y="869"/>
                    </a:lnTo>
                    <a:lnTo>
                      <a:pt x="3022" y="869"/>
                    </a:lnTo>
                    <a:lnTo>
                      <a:pt x="3022" y="870"/>
                    </a:lnTo>
                    <a:lnTo>
                      <a:pt x="3021" y="871"/>
                    </a:lnTo>
                    <a:lnTo>
                      <a:pt x="3020" y="871"/>
                    </a:lnTo>
                    <a:lnTo>
                      <a:pt x="3019" y="871"/>
                    </a:lnTo>
                    <a:lnTo>
                      <a:pt x="3019" y="872"/>
                    </a:lnTo>
                    <a:lnTo>
                      <a:pt x="3020" y="872"/>
                    </a:lnTo>
                    <a:lnTo>
                      <a:pt x="3022" y="873"/>
                    </a:lnTo>
                    <a:lnTo>
                      <a:pt x="3022" y="874"/>
                    </a:lnTo>
                    <a:lnTo>
                      <a:pt x="3023" y="874"/>
                    </a:lnTo>
                    <a:lnTo>
                      <a:pt x="3025" y="882"/>
                    </a:lnTo>
                    <a:lnTo>
                      <a:pt x="3025" y="884"/>
                    </a:lnTo>
                    <a:lnTo>
                      <a:pt x="3024" y="885"/>
                    </a:lnTo>
                    <a:lnTo>
                      <a:pt x="3024" y="886"/>
                    </a:lnTo>
                    <a:lnTo>
                      <a:pt x="3025" y="887"/>
                    </a:lnTo>
                    <a:lnTo>
                      <a:pt x="3025" y="889"/>
                    </a:lnTo>
                    <a:lnTo>
                      <a:pt x="3025" y="900"/>
                    </a:lnTo>
                    <a:lnTo>
                      <a:pt x="3025" y="902"/>
                    </a:lnTo>
                    <a:lnTo>
                      <a:pt x="3024" y="902"/>
                    </a:lnTo>
                    <a:lnTo>
                      <a:pt x="3023" y="913"/>
                    </a:lnTo>
                    <a:lnTo>
                      <a:pt x="3022" y="915"/>
                    </a:lnTo>
                    <a:lnTo>
                      <a:pt x="3022" y="917"/>
                    </a:lnTo>
                    <a:lnTo>
                      <a:pt x="3022" y="919"/>
                    </a:lnTo>
                    <a:lnTo>
                      <a:pt x="3022" y="921"/>
                    </a:lnTo>
                    <a:lnTo>
                      <a:pt x="3022" y="922"/>
                    </a:lnTo>
                    <a:lnTo>
                      <a:pt x="3022" y="923"/>
                    </a:lnTo>
                    <a:lnTo>
                      <a:pt x="3020" y="935"/>
                    </a:lnTo>
                    <a:lnTo>
                      <a:pt x="3020" y="938"/>
                    </a:lnTo>
                    <a:lnTo>
                      <a:pt x="3018" y="939"/>
                    </a:lnTo>
                    <a:lnTo>
                      <a:pt x="3018" y="940"/>
                    </a:lnTo>
                    <a:lnTo>
                      <a:pt x="3019" y="941"/>
                    </a:lnTo>
                    <a:lnTo>
                      <a:pt x="3018" y="964"/>
                    </a:lnTo>
                    <a:lnTo>
                      <a:pt x="3017" y="964"/>
                    </a:lnTo>
                    <a:lnTo>
                      <a:pt x="3017" y="961"/>
                    </a:lnTo>
                    <a:lnTo>
                      <a:pt x="3018" y="957"/>
                    </a:lnTo>
                    <a:lnTo>
                      <a:pt x="3018" y="955"/>
                    </a:lnTo>
                    <a:lnTo>
                      <a:pt x="3018" y="954"/>
                    </a:lnTo>
                    <a:lnTo>
                      <a:pt x="3017" y="954"/>
                    </a:lnTo>
                    <a:lnTo>
                      <a:pt x="3015" y="957"/>
                    </a:lnTo>
                    <a:lnTo>
                      <a:pt x="3014" y="961"/>
                    </a:lnTo>
                    <a:lnTo>
                      <a:pt x="3013" y="962"/>
                    </a:lnTo>
                    <a:lnTo>
                      <a:pt x="3013" y="966"/>
                    </a:lnTo>
                    <a:lnTo>
                      <a:pt x="3013" y="967"/>
                    </a:lnTo>
                    <a:lnTo>
                      <a:pt x="3012" y="968"/>
                    </a:lnTo>
                    <a:lnTo>
                      <a:pt x="3011" y="968"/>
                    </a:lnTo>
                    <a:lnTo>
                      <a:pt x="3010" y="968"/>
                    </a:lnTo>
                    <a:lnTo>
                      <a:pt x="3009" y="969"/>
                    </a:lnTo>
                    <a:lnTo>
                      <a:pt x="3009" y="970"/>
                    </a:lnTo>
                    <a:lnTo>
                      <a:pt x="3009" y="971"/>
                    </a:lnTo>
                    <a:lnTo>
                      <a:pt x="3008" y="975"/>
                    </a:lnTo>
                    <a:lnTo>
                      <a:pt x="3005" y="977"/>
                    </a:lnTo>
                    <a:lnTo>
                      <a:pt x="3005" y="978"/>
                    </a:lnTo>
                    <a:lnTo>
                      <a:pt x="3005" y="982"/>
                    </a:lnTo>
                    <a:lnTo>
                      <a:pt x="3005" y="984"/>
                    </a:lnTo>
                    <a:lnTo>
                      <a:pt x="3004" y="985"/>
                    </a:lnTo>
                    <a:lnTo>
                      <a:pt x="3003" y="987"/>
                    </a:lnTo>
                    <a:lnTo>
                      <a:pt x="3003" y="988"/>
                    </a:lnTo>
                    <a:lnTo>
                      <a:pt x="3003" y="990"/>
                    </a:lnTo>
                    <a:lnTo>
                      <a:pt x="3004" y="990"/>
                    </a:lnTo>
                    <a:lnTo>
                      <a:pt x="3004" y="991"/>
                    </a:lnTo>
                    <a:lnTo>
                      <a:pt x="3004" y="991"/>
                    </a:lnTo>
                    <a:lnTo>
                      <a:pt x="3004" y="992"/>
                    </a:lnTo>
                    <a:lnTo>
                      <a:pt x="3003" y="993"/>
                    </a:lnTo>
                    <a:lnTo>
                      <a:pt x="3004" y="994"/>
                    </a:lnTo>
                    <a:lnTo>
                      <a:pt x="3004" y="995"/>
                    </a:lnTo>
                    <a:lnTo>
                      <a:pt x="3005" y="995"/>
                    </a:lnTo>
                    <a:lnTo>
                      <a:pt x="3005" y="997"/>
                    </a:lnTo>
                    <a:lnTo>
                      <a:pt x="3003" y="998"/>
                    </a:lnTo>
                    <a:lnTo>
                      <a:pt x="3000" y="1002"/>
                    </a:lnTo>
                    <a:lnTo>
                      <a:pt x="2999" y="1003"/>
                    </a:lnTo>
                    <a:lnTo>
                      <a:pt x="2999" y="1004"/>
                    </a:lnTo>
                    <a:lnTo>
                      <a:pt x="2997" y="1005"/>
                    </a:lnTo>
                    <a:lnTo>
                      <a:pt x="2997" y="1006"/>
                    </a:lnTo>
                    <a:lnTo>
                      <a:pt x="2997" y="1008"/>
                    </a:lnTo>
                    <a:lnTo>
                      <a:pt x="2998" y="1010"/>
                    </a:lnTo>
                    <a:lnTo>
                      <a:pt x="2999" y="1010"/>
                    </a:lnTo>
                    <a:lnTo>
                      <a:pt x="2999" y="1011"/>
                    </a:lnTo>
                    <a:lnTo>
                      <a:pt x="2998" y="1010"/>
                    </a:lnTo>
                    <a:lnTo>
                      <a:pt x="2996" y="1008"/>
                    </a:lnTo>
                    <a:lnTo>
                      <a:pt x="2995" y="1008"/>
                    </a:lnTo>
                    <a:lnTo>
                      <a:pt x="2995" y="1006"/>
                    </a:lnTo>
                    <a:lnTo>
                      <a:pt x="2994" y="1006"/>
                    </a:lnTo>
                    <a:lnTo>
                      <a:pt x="2993" y="1007"/>
                    </a:lnTo>
                    <a:lnTo>
                      <a:pt x="2992" y="1008"/>
                    </a:lnTo>
                    <a:lnTo>
                      <a:pt x="2994" y="1008"/>
                    </a:lnTo>
                    <a:lnTo>
                      <a:pt x="2995" y="1009"/>
                    </a:lnTo>
                    <a:lnTo>
                      <a:pt x="2995" y="1010"/>
                    </a:lnTo>
                    <a:lnTo>
                      <a:pt x="2995" y="1012"/>
                    </a:lnTo>
                    <a:lnTo>
                      <a:pt x="2995" y="1010"/>
                    </a:lnTo>
                    <a:lnTo>
                      <a:pt x="2994" y="1009"/>
                    </a:lnTo>
                    <a:lnTo>
                      <a:pt x="2992" y="1009"/>
                    </a:lnTo>
                    <a:lnTo>
                      <a:pt x="2991" y="1010"/>
                    </a:lnTo>
                    <a:lnTo>
                      <a:pt x="2991" y="1009"/>
                    </a:lnTo>
                    <a:lnTo>
                      <a:pt x="2991" y="1009"/>
                    </a:lnTo>
                    <a:lnTo>
                      <a:pt x="2990" y="1008"/>
                    </a:lnTo>
                    <a:lnTo>
                      <a:pt x="2991" y="1008"/>
                    </a:lnTo>
                    <a:lnTo>
                      <a:pt x="2991" y="1007"/>
                    </a:lnTo>
                    <a:lnTo>
                      <a:pt x="2991" y="1007"/>
                    </a:lnTo>
                    <a:lnTo>
                      <a:pt x="2991" y="1006"/>
                    </a:lnTo>
                    <a:lnTo>
                      <a:pt x="2991" y="1006"/>
                    </a:lnTo>
                    <a:lnTo>
                      <a:pt x="2990" y="1006"/>
                    </a:lnTo>
                    <a:lnTo>
                      <a:pt x="2987" y="1006"/>
                    </a:lnTo>
                    <a:lnTo>
                      <a:pt x="2986" y="1006"/>
                    </a:lnTo>
                    <a:lnTo>
                      <a:pt x="2986" y="1008"/>
                    </a:lnTo>
                    <a:lnTo>
                      <a:pt x="2985" y="1010"/>
                    </a:lnTo>
                    <a:lnTo>
                      <a:pt x="2984" y="1010"/>
                    </a:lnTo>
                    <a:lnTo>
                      <a:pt x="2983" y="1010"/>
                    </a:lnTo>
                    <a:lnTo>
                      <a:pt x="2983" y="1010"/>
                    </a:lnTo>
                    <a:lnTo>
                      <a:pt x="2981" y="1010"/>
                    </a:lnTo>
                    <a:lnTo>
                      <a:pt x="2981" y="1011"/>
                    </a:lnTo>
                    <a:lnTo>
                      <a:pt x="2981" y="1012"/>
                    </a:lnTo>
                    <a:lnTo>
                      <a:pt x="2981" y="1013"/>
                    </a:lnTo>
                    <a:lnTo>
                      <a:pt x="2980" y="1013"/>
                    </a:lnTo>
                    <a:lnTo>
                      <a:pt x="2979" y="1012"/>
                    </a:lnTo>
                    <a:lnTo>
                      <a:pt x="2978" y="1013"/>
                    </a:lnTo>
                    <a:lnTo>
                      <a:pt x="2977" y="1014"/>
                    </a:lnTo>
                    <a:lnTo>
                      <a:pt x="2976" y="1014"/>
                    </a:lnTo>
                    <a:lnTo>
                      <a:pt x="2974" y="1014"/>
                    </a:lnTo>
                    <a:lnTo>
                      <a:pt x="2973" y="1014"/>
                    </a:lnTo>
                    <a:lnTo>
                      <a:pt x="2973" y="1013"/>
                    </a:lnTo>
                    <a:lnTo>
                      <a:pt x="2973" y="1014"/>
                    </a:lnTo>
                    <a:lnTo>
                      <a:pt x="2972" y="1014"/>
                    </a:lnTo>
                    <a:lnTo>
                      <a:pt x="2971" y="1014"/>
                    </a:lnTo>
                    <a:lnTo>
                      <a:pt x="2971" y="1013"/>
                    </a:lnTo>
                    <a:lnTo>
                      <a:pt x="2970" y="1014"/>
                    </a:lnTo>
                    <a:lnTo>
                      <a:pt x="2969" y="1014"/>
                    </a:lnTo>
                    <a:lnTo>
                      <a:pt x="2969" y="1013"/>
                    </a:lnTo>
                    <a:lnTo>
                      <a:pt x="2969" y="1012"/>
                    </a:lnTo>
                    <a:lnTo>
                      <a:pt x="2968" y="1012"/>
                    </a:lnTo>
                    <a:lnTo>
                      <a:pt x="2966" y="1011"/>
                    </a:lnTo>
                    <a:lnTo>
                      <a:pt x="2965" y="1012"/>
                    </a:lnTo>
                    <a:lnTo>
                      <a:pt x="2963" y="1014"/>
                    </a:lnTo>
                    <a:lnTo>
                      <a:pt x="2961" y="1014"/>
                    </a:lnTo>
                    <a:lnTo>
                      <a:pt x="2959" y="1014"/>
                    </a:lnTo>
                    <a:lnTo>
                      <a:pt x="2956" y="1014"/>
                    </a:lnTo>
                    <a:lnTo>
                      <a:pt x="2953" y="1015"/>
                    </a:lnTo>
                    <a:lnTo>
                      <a:pt x="2950" y="1016"/>
                    </a:lnTo>
                    <a:lnTo>
                      <a:pt x="2949" y="1015"/>
                    </a:lnTo>
                    <a:lnTo>
                      <a:pt x="2946" y="1013"/>
                    </a:lnTo>
                    <a:lnTo>
                      <a:pt x="2944" y="1010"/>
                    </a:lnTo>
                    <a:lnTo>
                      <a:pt x="2943" y="1008"/>
                    </a:lnTo>
                    <a:lnTo>
                      <a:pt x="2943" y="1005"/>
                    </a:lnTo>
                    <a:lnTo>
                      <a:pt x="2944" y="1002"/>
                    </a:lnTo>
                    <a:lnTo>
                      <a:pt x="2946" y="999"/>
                    </a:lnTo>
                    <a:lnTo>
                      <a:pt x="2947" y="998"/>
                    </a:lnTo>
                    <a:lnTo>
                      <a:pt x="2947" y="1000"/>
                    </a:lnTo>
                    <a:lnTo>
                      <a:pt x="2947" y="1000"/>
                    </a:lnTo>
                    <a:lnTo>
                      <a:pt x="2948" y="1000"/>
                    </a:lnTo>
                    <a:lnTo>
                      <a:pt x="2949" y="1001"/>
                    </a:lnTo>
                    <a:lnTo>
                      <a:pt x="2949" y="1001"/>
                    </a:lnTo>
                    <a:lnTo>
                      <a:pt x="2951" y="1004"/>
                    </a:lnTo>
                    <a:lnTo>
                      <a:pt x="2951" y="1005"/>
                    </a:lnTo>
                    <a:lnTo>
                      <a:pt x="2957" y="1007"/>
                    </a:lnTo>
                    <a:lnTo>
                      <a:pt x="2957" y="1008"/>
                    </a:lnTo>
                    <a:lnTo>
                      <a:pt x="2956" y="1008"/>
                    </a:lnTo>
                    <a:lnTo>
                      <a:pt x="2956" y="1008"/>
                    </a:lnTo>
                    <a:lnTo>
                      <a:pt x="2956" y="1009"/>
                    </a:lnTo>
                    <a:lnTo>
                      <a:pt x="2957" y="1009"/>
                    </a:lnTo>
                    <a:lnTo>
                      <a:pt x="2959" y="1010"/>
                    </a:lnTo>
                    <a:lnTo>
                      <a:pt x="2960" y="1009"/>
                    </a:lnTo>
                    <a:lnTo>
                      <a:pt x="2961" y="1008"/>
                    </a:lnTo>
                    <a:lnTo>
                      <a:pt x="2962" y="1006"/>
                    </a:lnTo>
                    <a:lnTo>
                      <a:pt x="2961" y="1005"/>
                    </a:lnTo>
                    <a:lnTo>
                      <a:pt x="2957" y="1001"/>
                    </a:lnTo>
                    <a:lnTo>
                      <a:pt x="2956" y="1000"/>
                    </a:lnTo>
                    <a:lnTo>
                      <a:pt x="2954" y="999"/>
                    </a:lnTo>
                    <a:lnTo>
                      <a:pt x="2952" y="998"/>
                    </a:lnTo>
                    <a:lnTo>
                      <a:pt x="2949" y="998"/>
                    </a:lnTo>
                    <a:lnTo>
                      <a:pt x="2946" y="995"/>
                    </a:lnTo>
                    <a:lnTo>
                      <a:pt x="2946" y="994"/>
                    </a:lnTo>
                    <a:lnTo>
                      <a:pt x="2945" y="993"/>
                    </a:lnTo>
                    <a:lnTo>
                      <a:pt x="2945" y="992"/>
                    </a:lnTo>
                    <a:lnTo>
                      <a:pt x="2945" y="991"/>
                    </a:lnTo>
                    <a:lnTo>
                      <a:pt x="2944" y="988"/>
                    </a:lnTo>
                    <a:lnTo>
                      <a:pt x="2942" y="985"/>
                    </a:lnTo>
                    <a:lnTo>
                      <a:pt x="2941" y="984"/>
                    </a:lnTo>
                    <a:lnTo>
                      <a:pt x="2942" y="983"/>
                    </a:lnTo>
                    <a:lnTo>
                      <a:pt x="2943" y="983"/>
                    </a:lnTo>
                    <a:lnTo>
                      <a:pt x="2943" y="982"/>
                    </a:lnTo>
                    <a:lnTo>
                      <a:pt x="2943" y="981"/>
                    </a:lnTo>
                    <a:lnTo>
                      <a:pt x="2942" y="981"/>
                    </a:lnTo>
                    <a:lnTo>
                      <a:pt x="2940" y="981"/>
                    </a:lnTo>
                    <a:lnTo>
                      <a:pt x="2939" y="981"/>
                    </a:lnTo>
                    <a:lnTo>
                      <a:pt x="2939" y="980"/>
                    </a:lnTo>
                    <a:lnTo>
                      <a:pt x="2938" y="977"/>
                    </a:lnTo>
                    <a:lnTo>
                      <a:pt x="2937" y="974"/>
                    </a:lnTo>
                    <a:lnTo>
                      <a:pt x="2937" y="973"/>
                    </a:lnTo>
                    <a:lnTo>
                      <a:pt x="2937" y="972"/>
                    </a:lnTo>
                    <a:lnTo>
                      <a:pt x="2936" y="971"/>
                    </a:lnTo>
                    <a:lnTo>
                      <a:pt x="2936" y="970"/>
                    </a:lnTo>
                    <a:lnTo>
                      <a:pt x="2934" y="970"/>
                    </a:lnTo>
                    <a:lnTo>
                      <a:pt x="2933" y="970"/>
                    </a:lnTo>
                    <a:lnTo>
                      <a:pt x="2933" y="969"/>
                    </a:lnTo>
                    <a:lnTo>
                      <a:pt x="2932" y="966"/>
                    </a:lnTo>
                    <a:lnTo>
                      <a:pt x="2931" y="966"/>
                    </a:lnTo>
                    <a:lnTo>
                      <a:pt x="2930" y="966"/>
                    </a:lnTo>
                    <a:lnTo>
                      <a:pt x="2931" y="965"/>
                    </a:lnTo>
                    <a:lnTo>
                      <a:pt x="2933" y="964"/>
                    </a:lnTo>
                    <a:lnTo>
                      <a:pt x="2933" y="963"/>
                    </a:lnTo>
                    <a:lnTo>
                      <a:pt x="2931" y="961"/>
                    </a:lnTo>
                    <a:lnTo>
                      <a:pt x="2929" y="959"/>
                    </a:lnTo>
                    <a:lnTo>
                      <a:pt x="2928" y="958"/>
                    </a:lnTo>
                    <a:lnTo>
                      <a:pt x="2927" y="957"/>
                    </a:lnTo>
                    <a:lnTo>
                      <a:pt x="2925" y="957"/>
                    </a:lnTo>
                    <a:lnTo>
                      <a:pt x="2924" y="957"/>
                    </a:lnTo>
                    <a:lnTo>
                      <a:pt x="2923" y="957"/>
                    </a:lnTo>
                    <a:lnTo>
                      <a:pt x="2922" y="955"/>
                    </a:lnTo>
                    <a:lnTo>
                      <a:pt x="2921" y="954"/>
                    </a:lnTo>
                    <a:lnTo>
                      <a:pt x="2921" y="955"/>
                    </a:lnTo>
                    <a:lnTo>
                      <a:pt x="2920" y="955"/>
                    </a:lnTo>
                    <a:lnTo>
                      <a:pt x="2919" y="954"/>
                    </a:lnTo>
                    <a:lnTo>
                      <a:pt x="2917" y="953"/>
                    </a:lnTo>
                    <a:lnTo>
                      <a:pt x="2916" y="953"/>
                    </a:lnTo>
                    <a:lnTo>
                      <a:pt x="2916" y="953"/>
                    </a:lnTo>
                    <a:lnTo>
                      <a:pt x="2915" y="953"/>
                    </a:lnTo>
                    <a:lnTo>
                      <a:pt x="2914" y="954"/>
                    </a:lnTo>
                    <a:lnTo>
                      <a:pt x="2914" y="953"/>
                    </a:lnTo>
                    <a:lnTo>
                      <a:pt x="2914" y="953"/>
                    </a:lnTo>
                    <a:lnTo>
                      <a:pt x="2913" y="953"/>
                    </a:lnTo>
                    <a:lnTo>
                      <a:pt x="2912" y="953"/>
                    </a:lnTo>
                    <a:lnTo>
                      <a:pt x="2912" y="952"/>
                    </a:lnTo>
                    <a:lnTo>
                      <a:pt x="2912" y="951"/>
                    </a:lnTo>
                    <a:lnTo>
                      <a:pt x="2911" y="951"/>
                    </a:lnTo>
                    <a:lnTo>
                      <a:pt x="2911" y="953"/>
                    </a:lnTo>
                    <a:lnTo>
                      <a:pt x="2910" y="953"/>
                    </a:lnTo>
                    <a:lnTo>
                      <a:pt x="2909" y="953"/>
                    </a:lnTo>
                    <a:lnTo>
                      <a:pt x="2908" y="953"/>
                    </a:lnTo>
                    <a:lnTo>
                      <a:pt x="2908" y="953"/>
                    </a:lnTo>
                    <a:lnTo>
                      <a:pt x="2907" y="952"/>
                    </a:lnTo>
                    <a:lnTo>
                      <a:pt x="2906" y="953"/>
                    </a:lnTo>
                    <a:lnTo>
                      <a:pt x="2906" y="953"/>
                    </a:lnTo>
                    <a:lnTo>
                      <a:pt x="2906" y="954"/>
                    </a:lnTo>
                    <a:lnTo>
                      <a:pt x="2905" y="954"/>
                    </a:lnTo>
                    <a:lnTo>
                      <a:pt x="2905" y="953"/>
                    </a:lnTo>
                    <a:lnTo>
                      <a:pt x="2904" y="953"/>
                    </a:lnTo>
                    <a:lnTo>
                      <a:pt x="2904" y="953"/>
                    </a:lnTo>
                    <a:lnTo>
                      <a:pt x="2903" y="952"/>
                    </a:lnTo>
                    <a:lnTo>
                      <a:pt x="2903" y="950"/>
                    </a:lnTo>
                    <a:lnTo>
                      <a:pt x="2904" y="949"/>
                    </a:lnTo>
                    <a:lnTo>
                      <a:pt x="2905" y="950"/>
                    </a:lnTo>
                    <a:lnTo>
                      <a:pt x="2906" y="951"/>
                    </a:lnTo>
                    <a:lnTo>
                      <a:pt x="2907" y="951"/>
                    </a:lnTo>
                    <a:lnTo>
                      <a:pt x="2908" y="951"/>
                    </a:lnTo>
                    <a:lnTo>
                      <a:pt x="2908" y="950"/>
                    </a:lnTo>
                    <a:lnTo>
                      <a:pt x="2908" y="948"/>
                    </a:lnTo>
                    <a:lnTo>
                      <a:pt x="2908" y="948"/>
                    </a:lnTo>
                    <a:lnTo>
                      <a:pt x="2908" y="948"/>
                    </a:lnTo>
                    <a:lnTo>
                      <a:pt x="2906" y="948"/>
                    </a:lnTo>
                    <a:lnTo>
                      <a:pt x="2905" y="948"/>
                    </a:lnTo>
                    <a:lnTo>
                      <a:pt x="2904" y="947"/>
                    </a:lnTo>
                    <a:lnTo>
                      <a:pt x="2904" y="946"/>
                    </a:lnTo>
                    <a:lnTo>
                      <a:pt x="2903" y="945"/>
                    </a:lnTo>
                    <a:lnTo>
                      <a:pt x="2904" y="944"/>
                    </a:lnTo>
                    <a:lnTo>
                      <a:pt x="2903" y="943"/>
                    </a:lnTo>
                    <a:lnTo>
                      <a:pt x="2901" y="941"/>
                    </a:lnTo>
                    <a:lnTo>
                      <a:pt x="2900" y="935"/>
                    </a:lnTo>
                    <a:lnTo>
                      <a:pt x="2899" y="936"/>
                    </a:lnTo>
                    <a:lnTo>
                      <a:pt x="2899" y="937"/>
                    </a:lnTo>
                    <a:lnTo>
                      <a:pt x="2899" y="938"/>
                    </a:lnTo>
                    <a:lnTo>
                      <a:pt x="2899" y="939"/>
                    </a:lnTo>
                    <a:lnTo>
                      <a:pt x="2899" y="939"/>
                    </a:lnTo>
                    <a:lnTo>
                      <a:pt x="2898" y="933"/>
                    </a:lnTo>
                    <a:lnTo>
                      <a:pt x="2897" y="926"/>
                    </a:lnTo>
                    <a:lnTo>
                      <a:pt x="2898" y="924"/>
                    </a:lnTo>
                    <a:lnTo>
                      <a:pt x="2898" y="923"/>
                    </a:lnTo>
                    <a:lnTo>
                      <a:pt x="2895" y="919"/>
                    </a:lnTo>
                    <a:lnTo>
                      <a:pt x="2895" y="918"/>
                    </a:lnTo>
                    <a:lnTo>
                      <a:pt x="2895" y="918"/>
                    </a:lnTo>
                    <a:lnTo>
                      <a:pt x="2896" y="918"/>
                    </a:lnTo>
                    <a:lnTo>
                      <a:pt x="2896" y="913"/>
                    </a:lnTo>
                    <a:lnTo>
                      <a:pt x="2895" y="912"/>
                    </a:lnTo>
                    <a:lnTo>
                      <a:pt x="2895" y="911"/>
                    </a:lnTo>
                    <a:lnTo>
                      <a:pt x="2894" y="908"/>
                    </a:lnTo>
                    <a:lnTo>
                      <a:pt x="2893" y="907"/>
                    </a:lnTo>
                    <a:lnTo>
                      <a:pt x="2893" y="908"/>
                    </a:lnTo>
                    <a:lnTo>
                      <a:pt x="2894" y="910"/>
                    </a:lnTo>
                    <a:lnTo>
                      <a:pt x="2893" y="911"/>
                    </a:lnTo>
                    <a:lnTo>
                      <a:pt x="2892" y="911"/>
                    </a:lnTo>
                    <a:lnTo>
                      <a:pt x="2892" y="910"/>
                    </a:lnTo>
                    <a:lnTo>
                      <a:pt x="2891" y="910"/>
                    </a:lnTo>
                    <a:lnTo>
                      <a:pt x="2890" y="910"/>
                    </a:lnTo>
                    <a:lnTo>
                      <a:pt x="2886" y="908"/>
                    </a:lnTo>
                    <a:lnTo>
                      <a:pt x="2886" y="909"/>
                    </a:lnTo>
                    <a:lnTo>
                      <a:pt x="2885" y="909"/>
                    </a:lnTo>
                    <a:lnTo>
                      <a:pt x="2885" y="908"/>
                    </a:lnTo>
                    <a:lnTo>
                      <a:pt x="2884" y="909"/>
                    </a:lnTo>
                    <a:lnTo>
                      <a:pt x="2884" y="908"/>
                    </a:lnTo>
                    <a:lnTo>
                      <a:pt x="2884" y="907"/>
                    </a:lnTo>
                    <a:lnTo>
                      <a:pt x="2884" y="905"/>
                    </a:lnTo>
                    <a:lnTo>
                      <a:pt x="2885" y="904"/>
                    </a:lnTo>
                    <a:lnTo>
                      <a:pt x="2886" y="905"/>
                    </a:lnTo>
                    <a:lnTo>
                      <a:pt x="2886" y="906"/>
                    </a:lnTo>
                    <a:lnTo>
                      <a:pt x="2887" y="905"/>
                    </a:lnTo>
                    <a:lnTo>
                      <a:pt x="2889" y="904"/>
                    </a:lnTo>
                    <a:lnTo>
                      <a:pt x="2891" y="902"/>
                    </a:lnTo>
                    <a:lnTo>
                      <a:pt x="2892" y="900"/>
                    </a:lnTo>
                    <a:lnTo>
                      <a:pt x="2892" y="898"/>
                    </a:lnTo>
                    <a:lnTo>
                      <a:pt x="2893" y="896"/>
                    </a:lnTo>
                    <a:lnTo>
                      <a:pt x="2896" y="894"/>
                    </a:lnTo>
                    <a:lnTo>
                      <a:pt x="2896" y="893"/>
                    </a:lnTo>
                    <a:lnTo>
                      <a:pt x="2897" y="892"/>
                    </a:lnTo>
                    <a:lnTo>
                      <a:pt x="2898" y="891"/>
                    </a:lnTo>
                    <a:lnTo>
                      <a:pt x="2899" y="892"/>
                    </a:lnTo>
                    <a:lnTo>
                      <a:pt x="2899" y="891"/>
                    </a:lnTo>
                    <a:lnTo>
                      <a:pt x="2900" y="891"/>
                    </a:lnTo>
                    <a:lnTo>
                      <a:pt x="2900" y="889"/>
                    </a:lnTo>
                    <a:lnTo>
                      <a:pt x="2899" y="890"/>
                    </a:lnTo>
                    <a:lnTo>
                      <a:pt x="2898" y="891"/>
                    </a:lnTo>
                    <a:lnTo>
                      <a:pt x="2896" y="891"/>
                    </a:lnTo>
                    <a:lnTo>
                      <a:pt x="2895" y="891"/>
                    </a:lnTo>
                    <a:lnTo>
                      <a:pt x="2894" y="893"/>
                    </a:lnTo>
                    <a:lnTo>
                      <a:pt x="2891" y="896"/>
                    </a:lnTo>
                    <a:lnTo>
                      <a:pt x="2890" y="896"/>
                    </a:lnTo>
                    <a:lnTo>
                      <a:pt x="2889" y="903"/>
                    </a:lnTo>
                    <a:lnTo>
                      <a:pt x="2888" y="903"/>
                    </a:lnTo>
                    <a:lnTo>
                      <a:pt x="2888" y="904"/>
                    </a:lnTo>
                    <a:lnTo>
                      <a:pt x="2886" y="904"/>
                    </a:lnTo>
                    <a:lnTo>
                      <a:pt x="2886" y="904"/>
                    </a:lnTo>
                    <a:lnTo>
                      <a:pt x="2886" y="903"/>
                    </a:lnTo>
                    <a:lnTo>
                      <a:pt x="2884" y="904"/>
                    </a:lnTo>
                    <a:lnTo>
                      <a:pt x="2883" y="904"/>
                    </a:lnTo>
                    <a:lnTo>
                      <a:pt x="2882" y="904"/>
                    </a:lnTo>
                    <a:lnTo>
                      <a:pt x="2881" y="903"/>
                    </a:lnTo>
                    <a:lnTo>
                      <a:pt x="2880" y="902"/>
                    </a:lnTo>
                    <a:lnTo>
                      <a:pt x="2881" y="900"/>
                    </a:lnTo>
                    <a:lnTo>
                      <a:pt x="2881" y="900"/>
                    </a:lnTo>
                    <a:lnTo>
                      <a:pt x="2881" y="898"/>
                    </a:lnTo>
                    <a:lnTo>
                      <a:pt x="2881" y="896"/>
                    </a:lnTo>
                    <a:lnTo>
                      <a:pt x="2879" y="893"/>
                    </a:lnTo>
                    <a:lnTo>
                      <a:pt x="2879" y="892"/>
                    </a:lnTo>
                    <a:lnTo>
                      <a:pt x="2879" y="891"/>
                    </a:lnTo>
                    <a:lnTo>
                      <a:pt x="2881" y="881"/>
                    </a:lnTo>
                    <a:lnTo>
                      <a:pt x="2881" y="879"/>
                    </a:lnTo>
                    <a:lnTo>
                      <a:pt x="2881" y="878"/>
                    </a:lnTo>
                    <a:lnTo>
                      <a:pt x="2880" y="877"/>
                    </a:lnTo>
                    <a:lnTo>
                      <a:pt x="2879" y="876"/>
                    </a:lnTo>
                    <a:lnTo>
                      <a:pt x="2877" y="875"/>
                    </a:lnTo>
                    <a:lnTo>
                      <a:pt x="2878" y="874"/>
                    </a:lnTo>
                    <a:lnTo>
                      <a:pt x="2879" y="873"/>
                    </a:lnTo>
                    <a:lnTo>
                      <a:pt x="2883" y="870"/>
                    </a:lnTo>
                    <a:lnTo>
                      <a:pt x="2885" y="870"/>
                    </a:lnTo>
                    <a:lnTo>
                      <a:pt x="2886" y="869"/>
                    </a:lnTo>
                    <a:lnTo>
                      <a:pt x="2886" y="867"/>
                    </a:lnTo>
                    <a:lnTo>
                      <a:pt x="2885" y="867"/>
                    </a:lnTo>
                    <a:lnTo>
                      <a:pt x="2884" y="869"/>
                    </a:lnTo>
                    <a:lnTo>
                      <a:pt x="2881" y="869"/>
                    </a:lnTo>
                    <a:lnTo>
                      <a:pt x="2879" y="870"/>
                    </a:lnTo>
                    <a:lnTo>
                      <a:pt x="2878" y="870"/>
                    </a:lnTo>
                    <a:lnTo>
                      <a:pt x="2877" y="869"/>
                    </a:lnTo>
                    <a:lnTo>
                      <a:pt x="2876" y="871"/>
                    </a:lnTo>
                    <a:lnTo>
                      <a:pt x="2875" y="871"/>
                    </a:lnTo>
                    <a:lnTo>
                      <a:pt x="2874" y="871"/>
                    </a:lnTo>
                    <a:lnTo>
                      <a:pt x="2874" y="872"/>
                    </a:lnTo>
                    <a:lnTo>
                      <a:pt x="2873" y="873"/>
                    </a:lnTo>
                    <a:lnTo>
                      <a:pt x="2872" y="872"/>
                    </a:lnTo>
                    <a:lnTo>
                      <a:pt x="2872" y="870"/>
                    </a:lnTo>
                    <a:lnTo>
                      <a:pt x="2872" y="869"/>
                    </a:lnTo>
                    <a:lnTo>
                      <a:pt x="2871" y="869"/>
                    </a:lnTo>
                    <a:lnTo>
                      <a:pt x="2870" y="869"/>
                    </a:lnTo>
                    <a:lnTo>
                      <a:pt x="2869" y="869"/>
                    </a:lnTo>
                    <a:lnTo>
                      <a:pt x="2868" y="867"/>
                    </a:lnTo>
                    <a:lnTo>
                      <a:pt x="2867" y="866"/>
                    </a:lnTo>
                    <a:lnTo>
                      <a:pt x="2865" y="865"/>
                    </a:lnTo>
                    <a:lnTo>
                      <a:pt x="2865" y="866"/>
                    </a:lnTo>
                    <a:lnTo>
                      <a:pt x="2866" y="868"/>
                    </a:lnTo>
                    <a:lnTo>
                      <a:pt x="2868" y="870"/>
                    </a:lnTo>
                    <a:lnTo>
                      <a:pt x="2869" y="871"/>
                    </a:lnTo>
                    <a:lnTo>
                      <a:pt x="2869" y="870"/>
                    </a:lnTo>
                    <a:lnTo>
                      <a:pt x="2870" y="871"/>
                    </a:lnTo>
                    <a:lnTo>
                      <a:pt x="2872" y="874"/>
                    </a:lnTo>
                    <a:lnTo>
                      <a:pt x="2872" y="874"/>
                    </a:lnTo>
                    <a:lnTo>
                      <a:pt x="2872" y="874"/>
                    </a:lnTo>
                    <a:lnTo>
                      <a:pt x="2873" y="878"/>
                    </a:lnTo>
                    <a:lnTo>
                      <a:pt x="2874" y="881"/>
                    </a:lnTo>
                    <a:lnTo>
                      <a:pt x="2874" y="883"/>
                    </a:lnTo>
                    <a:lnTo>
                      <a:pt x="2873" y="883"/>
                    </a:lnTo>
                    <a:lnTo>
                      <a:pt x="2872" y="884"/>
                    </a:lnTo>
                    <a:lnTo>
                      <a:pt x="2872" y="882"/>
                    </a:lnTo>
                    <a:lnTo>
                      <a:pt x="2872" y="881"/>
                    </a:lnTo>
                    <a:lnTo>
                      <a:pt x="2872" y="882"/>
                    </a:lnTo>
                    <a:lnTo>
                      <a:pt x="2871" y="882"/>
                    </a:lnTo>
                    <a:lnTo>
                      <a:pt x="2871" y="883"/>
                    </a:lnTo>
                    <a:lnTo>
                      <a:pt x="2870" y="883"/>
                    </a:lnTo>
                    <a:lnTo>
                      <a:pt x="2870" y="882"/>
                    </a:lnTo>
                    <a:lnTo>
                      <a:pt x="2869" y="881"/>
                    </a:lnTo>
                    <a:lnTo>
                      <a:pt x="2869" y="882"/>
                    </a:lnTo>
                    <a:lnTo>
                      <a:pt x="2868" y="882"/>
                    </a:lnTo>
                    <a:lnTo>
                      <a:pt x="2868" y="882"/>
                    </a:lnTo>
                    <a:lnTo>
                      <a:pt x="2867" y="881"/>
                    </a:lnTo>
                    <a:lnTo>
                      <a:pt x="2866" y="880"/>
                    </a:lnTo>
                    <a:lnTo>
                      <a:pt x="2865" y="880"/>
                    </a:lnTo>
                    <a:lnTo>
                      <a:pt x="2864" y="880"/>
                    </a:lnTo>
                    <a:lnTo>
                      <a:pt x="2862" y="878"/>
                    </a:lnTo>
                    <a:lnTo>
                      <a:pt x="2860" y="872"/>
                    </a:lnTo>
                    <a:lnTo>
                      <a:pt x="2859" y="869"/>
                    </a:lnTo>
                    <a:lnTo>
                      <a:pt x="2859" y="871"/>
                    </a:lnTo>
                    <a:lnTo>
                      <a:pt x="2859" y="873"/>
                    </a:lnTo>
                    <a:lnTo>
                      <a:pt x="2859" y="874"/>
                    </a:lnTo>
                    <a:lnTo>
                      <a:pt x="2859" y="874"/>
                    </a:lnTo>
                    <a:lnTo>
                      <a:pt x="2859" y="873"/>
                    </a:lnTo>
                    <a:lnTo>
                      <a:pt x="2858" y="871"/>
                    </a:lnTo>
                    <a:lnTo>
                      <a:pt x="2851" y="858"/>
                    </a:lnTo>
                    <a:lnTo>
                      <a:pt x="2851" y="856"/>
                    </a:lnTo>
                    <a:lnTo>
                      <a:pt x="2849" y="852"/>
                    </a:lnTo>
                    <a:lnTo>
                      <a:pt x="2849" y="851"/>
                    </a:lnTo>
                    <a:lnTo>
                      <a:pt x="2849" y="852"/>
                    </a:lnTo>
                    <a:lnTo>
                      <a:pt x="2850" y="852"/>
                    </a:lnTo>
                    <a:lnTo>
                      <a:pt x="2850" y="851"/>
                    </a:lnTo>
                    <a:lnTo>
                      <a:pt x="2850" y="850"/>
                    </a:lnTo>
                    <a:lnTo>
                      <a:pt x="2849" y="849"/>
                    </a:lnTo>
                    <a:lnTo>
                      <a:pt x="2848" y="848"/>
                    </a:lnTo>
                    <a:lnTo>
                      <a:pt x="2848" y="849"/>
                    </a:lnTo>
                    <a:lnTo>
                      <a:pt x="2847" y="849"/>
                    </a:lnTo>
                    <a:lnTo>
                      <a:pt x="2846" y="847"/>
                    </a:lnTo>
                    <a:lnTo>
                      <a:pt x="2846" y="846"/>
                    </a:lnTo>
                    <a:lnTo>
                      <a:pt x="2845" y="844"/>
                    </a:lnTo>
                    <a:lnTo>
                      <a:pt x="2845" y="843"/>
                    </a:lnTo>
                    <a:lnTo>
                      <a:pt x="2845" y="843"/>
                    </a:lnTo>
                    <a:lnTo>
                      <a:pt x="2846" y="843"/>
                    </a:lnTo>
                    <a:lnTo>
                      <a:pt x="2846" y="844"/>
                    </a:lnTo>
                    <a:lnTo>
                      <a:pt x="2846" y="844"/>
                    </a:lnTo>
                    <a:lnTo>
                      <a:pt x="2846" y="842"/>
                    </a:lnTo>
                    <a:lnTo>
                      <a:pt x="2845" y="839"/>
                    </a:lnTo>
                    <a:lnTo>
                      <a:pt x="2844" y="835"/>
                    </a:lnTo>
                    <a:lnTo>
                      <a:pt x="2842" y="834"/>
                    </a:lnTo>
                    <a:lnTo>
                      <a:pt x="2842" y="833"/>
                    </a:lnTo>
                    <a:lnTo>
                      <a:pt x="2838" y="831"/>
                    </a:lnTo>
                    <a:lnTo>
                      <a:pt x="2836" y="830"/>
                    </a:lnTo>
                    <a:lnTo>
                      <a:pt x="2835" y="830"/>
                    </a:lnTo>
                    <a:lnTo>
                      <a:pt x="2834" y="829"/>
                    </a:lnTo>
                    <a:lnTo>
                      <a:pt x="2833" y="825"/>
                    </a:lnTo>
                    <a:lnTo>
                      <a:pt x="2833" y="824"/>
                    </a:lnTo>
                    <a:lnTo>
                      <a:pt x="2834" y="826"/>
                    </a:lnTo>
                    <a:lnTo>
                      <a:pt x="2834" y="827"/>
                    </a:lnTo>
                    <a:lnTo>
                      <a:pt x="2835" y="828"/>
                    </a:lnTo>
                    <a:lnTo>
                      <a:pt x="2837" y="829"/>
                    </a:lnTo>
                    <a:lnTo>
                      <a:pt x="2837" y="830"/>
                    </a:lnTo>
                    <a:lnTo>
                      <a:pt x="2838" y="829"/>
                    </a:lnTo>
                    <a:lnTo>
                      <a:pt x="2838" y="828"/>
                    </a:lnTo>
                    <a:lnTo>
                      <a:pt x="2839" y="828"/>
                    </a:lnTo>
                    <a:lnTo>
                      <a:pt x="2839" y="827"/>
                    </a:lnTo>
                    <a:lnTo>
                      <a:pt x="2838" y="827"/>
                    </a:lnTo>
                    <a:lnTo>
                      <a:pt x="2837" y="827"/>
                    </a:lnTo>
                    <a:lnTo>
                      <a:pt x="2837" y="826"/>
                    </a:lnTo>
                    <a:lnTo>
                      <a:pt x="2837" y="825"/>
                    </a:lnTo>
                    <a:lnTo>
                      <a:pt x="2839" y="825"/>
                    </a:lnTo>
                    <a:lnTo>
                      <a:pt x="2841" y="826"/>
                    </a:lnTo>
                    <a:lnTo>
                      <a:pt x="2842" y="826"/>
                    </a:lnTo>
                    <a:lnTo>
                      <a:pt x="2842" y="825"/>
                    </a:lnTo>
                    <a:lnTo>
                      <a:pt x="2841" y="825"/>
                    </a:lnTo>
                    <a:lnTo>
                      <a:pt x="2840" y="825"/>
                    </a:lnTo>
                    <a:lnTo>
                      <a:pt x="2839" y="825"/>
                    </a:lnTo>
                    <a:lnTo>
                      <a:pt x="2841" y="824"/>
                    </a:lnTo>
                    <a:lnTo>
                      <a:pt x="2842" y="823"/>
                    </a:lnTo>
                    <a:lnTo>
                      <a:pt x="2843" y="823"/>
                    </a:lnTo>
                    <a:lnTo>
                      <a:pt x="2844" y="821"/>
                    </a:lnTo>
                    <a:lnTo>
                      <a:pt x="2842" y="822"/>
                    </a:lnTo>
                    <a:lnTo>
                      <a:pt x="2842" y="822"/>
                    </a:lnTo>
                    <a:lnTo>
                      <a:pt x="2840" y="823"/>
                    </a:lnTo>
                    <a:lnTo>
                      <a:pt x="2841" y="822"/>
                    </a:lnTo>
                    <a:lnTo>
                      <a:pt x="2842" y="822"/>
                    </a:lnTo>
                    <a:lnTo>
                      <a:pt x="2842" y="821"/>
                    </a:lnTo>
                    <a:lnTo>
                      <a:pt x="2842" y="821"/>
                    </a:lnTo>
                    <a:lnTo>
                      <a:pt x="2842" y="820"/>
                    </a:lnTo>
                    <a:lnTo>
                      <a:pt x="2844" y="819"/>
                    </a:lnTo>
                    <a:lnTo>
                      <a:pt x="2845" y="817"/>
                    </a:lnTo>
                    <a:lnTo>
                      <a:pt x="2845" y="816"/>
                    </a:lnTo>
                    <a:lnTo>
                      <a:pt x="2846" y="814"/>
                    </a:lnTo>
                    <a:lnTo>
                      <a:pt x="2848" y="812"/>
                    </a:lnTo>
                    <a:lnTo>
                      <a:pt x="2848" y="811"/>
                    </a:lnTo>
                    <a:lnTo>
                      <a:pt x="2849" y="811"/>
                    </a:lnTo>
                    <a:lnTo>
                      <a:pt x="2850" y="811"/>
                    </a:lnTo>
                    <a:lnTo>
                      <a:pt x="2850" y="810"/>
                    </a:lnTo>
                    <a:lnTo>
                      <a:pt x="2851" y="808"/>
                    </a:lnTo>
                    <a:lnTo>
                      <a:pt x="2854" y="806"/>
                    </a:lnTo>
                    <a:lnTo>
                      <a:pt x="2854" y="805"/>
                    </a:lnTo>
                    <a:lnTo>
                      <a:pt x="2856" y="803"/>
                    </a:lnTo>
                    <a:lnTo>
                      <a:pt x="2857" y="801"/>
                    </a:lnTo>
                    <a:lnTo>
                      <a:pt x="2857" y="799"/>
                    </a:lnTo>
                    <a:lnTo>
                      <a:pt x="2855" y="796"/>
                    </a:lnTo>
                    <a:lnTo>
                      <a:pt x="2855" y="793"/>
                    </a:lnTo>
                    <a:lnTo>
                      <a:pt x="2854" y="792"/>
                    </a:lnTo>
                    <a:lnTo>
                      <a:pt x="2852" y="792"/>
                    </a:lnTo>
                    <a:lnTo>
                      <a:pt x="2851" y="793"/>
                    </a:lnTo>
                    <a:lnTo>
                      <a:pt x="2851" y="794"/>
                    </a:lnTo>
                    <a:lnTo>
                      <a:pt x="2851" y="795"/>
                    </a:lnTo>
                    <a:lnTo>
                      <a:pt x="2850" y="798"/>
                    </a:lnTo>
                    <a:lnTo>
                      <a:pt x="2851" y="799"/>
                    </a:lnTo>
                    <a:lnTo>
                      <a:pt x="2851" y="799"/>
                    </a:lnTo>
                    <a:lnTo>
                      <a:pt x="2851" y="800"/>
                    </a:lnTo>
                    <a:lnTo>
                      <a:pt x="2848" y="800"/>
                    </a:lnTo>
                    <a:lnTo>
                      <a:pt x="2847" y="800"/>
                    </a:lnTo>
                    <a:lnTo>
                      <a:pt x="2846" y="799"/>
                    </a:lnTo>
                    <a:lnTo>
                      <a:pt x="2846" y="797"/>
                    </a:lnTo>
                    <a:lnTo>
                      <a:pt x="2846" y="793"/>
                    </a:lnTo>
                    <a:lnTo>
                      <a:pt x="2846" y="790"/>
                    </a:lnTo>
                    <a:lnTo>
                      <a:pt x="2845" y="790"/>
                    </a:lnTo>
                    <a:lnTo>
                      <a:pt x="2843" y="790"/>
                    </a:lnTo>
                    <a:lnTo>
                      <a:pt x="2841" y="789"/>
                    </a:lnTo>
                    <a:lnTo>
                      <a:pt x="2842" y="788"/>
                    </a:lnTo>
                    <a:lnTo>
                      <a:pt x="2842" y="787"/>
                    </a:lnTo>
                    <a:lnTo>
                      <a:pt x="2840" y="786"/>
                    </a:lnTo>
                    <a:lnTo>
                      <a:pt x="2839" y="786"/>
                    </a:lnTo>
                    <a:lnTo>
                      <a:pt x="2839" y="785"/>
                    </a:lnTo>
                    <a:lnTo>
                      <a:pt x="2838" y="785"/>
                    </a:lnTo>
                    <a:lnTo>
                      <a:pt x="2838" y="786"/>
                    </a:lnTo>
                    <a:lnTo>
                      <a:pt x="2835" y="783"/>
                    </a:lnTo>
                    <a:lnTo>
                      <a:pt x="2836" y="784"/>
                    </a:lnTo>
                    <a:lnTo>
                      <a:pt x="2836" y="785"/>
                    </a:lnTo>
                    <a:lnTo>
                      <a:pt x="2837" y="786"/>
                    </a:lnTo>
                    <a:lnTo>
                      <a:pt x="2836" y="786"/>
                    </a:lnTo>
                    <a:lnTo>
                      <a:pt x="2836" y="787"/>
                    </a:lnTo>
                    <a:lnTo>
                      <a:pt x="2835" y="788"/>
                    </a:lnTo>
                    <a:lnTo>
                      <a:pt x="2835" y="789"/>
                    </a:lnTo>
                    <a:lnTo>
                      <a:pt x="2836" y="789"/>
                    </a:lnTo>
                    <a:lnTo>
                      <a:pt x="2839" y="789"/>
                    </a:lnTo>
                    <a:lnTo>
                      <a:pt x="2837" y="790"/>
                    </a:lnTo>
                    <a:lnTo>
                      <a:pt x="2834" y="790"/>
                    </a:lnTo>
                    <a:lnTo>
                      <a:pt x="2833" y="792"/>
                    </a:lnTo>
                    <a:lnTo>
                      <a:pt x="2836" y="793"/>
                    </a:lnTo>
                    <a:lnTo>
                      <a:pt x="2839" y="795"/>
                    </a:lnTo>
                    <a:lnTo>
                      <a:pt x="2842" y="795"/>
                    </a:lnTo>
                    <a:lnTo>
                      <a:pt x="2845" y="795"/>
                    </a:lnTo>
                    <a:lnTo>
                      <a:pt x="2844" y="796"/>
                    </a:lnTo>
                    <a:lnTo>
                      <a:pt x="2842" y="797"/>
                    </a:lnTo>
                    <a:lnTo>
                      <a:pt x="2842" y="798"/>
                    </a:lnTo>
                    <a:lnTo>
                      <a:pt x="2842" y="800"/>
                    </a:lnTo>
                    <a:lnTo>
                      <a:pt x="2842" y="801"/>
                    </a:lnTo>
                    <a:lnTo>
                      <a:pt x="2842" y="802"/>
                    </a:lnTo>
                    <a:lnTo>
                      <a:pt x="2841" y="803"/>
                    </a:lnTo>
                    <a:lnTo>
                      <a:pt x="2841" y="803"/>
                    </a:lnTo>
                    <a:lnTo>
                      <a:pt x="2840" y="806"/>
                    </a:lnTo>
                    <a:lnTo>
                      <a:pt x="2840" y="808"/>
                    </a:lnTo>
                    <a:lnTo>
                      <a:pt x="2840" y="809"/>
                    </a:lnTo>
                    <a:lnTo>
                      <a:pt x="2839" y="810"/>
                    </a:lnTo>
                    <a:lnTo>
                      <a:pt x="2838" y="811"/>
                    </a:lnTo>
                    <a:lnTo>
                      <a:pt x="2837" y="811"/>
                    </a:lnTo>
                    <a:lnTo>
                      <a:pt x="2836" y="811"/>
                    </a:lnTo>
                    <a:lnTo>
                      <a:pt x="2836" y="810"/>
                    </a:lnTo>
                    <a:lnTo>
                      <a:pt x="2836" y="809"/>
                    </a:lnTo>
                    <a:lnTo>
                      <a:pt x="2836" y="808"/>
                    </a:lnTo>
                    <a:lnTo>
                      <a:pt x="2834" y="808"/>
                    </a:lnTo>
                    <a:lnTo>
                      <a:pt x="2833" y="807"/>
                    </a:lnTo>
                    <a:lnTo>
                      <a:pt x="2832" y="805"/>
                    </a:lnTo>
                    <a:lnTo>
                      <a:pt x="2831" y="803"/>
                    </a:lnTo>
                    <a:lnTo>
                      <a:pt x="2828" y="801"/>
                    </a:lnTo>
                    <a:lnTo>
                      <a:pt x="2827" y="799"/>
                    </a:lnTo>
                    <a:lnTo>
                      <a:pt x="2826" y="801"/>
                    </a:lnTo>
                    <a:lnTo>
                      <a:pt x="2827" y="802"/>
                    </a:lnTo>
                    <a:lnTo>
                      <a:pt x="2831" y="807"/>
                    </a:lnTo>
                    <a:lnTo>
                      <a:pt x="2832" y="808"/>
                    </a:lnTo>
                    <a:lnTo>
                      <a:pt x="2833" y="811"/>
                    </a:lnTo>
                    <a:lnTo>
                      <a:pt x="2833" y="812"/>
                    </a:lnTo>
                    <a:lnTo>
                      <a:pt x="2833" y="813"/>
                    </a:lnTo>
                    <a:lnTo>
                      <a:pt x="2833" y="813"/>
                    </a:lnTo>
                    <a:lnTo>
                      <a:pt x="2832" y="812"/>
                    </a:lnTo>
                    <a:lnTo>
                      <a:pt x="2831" y="810"/>
                    </a:lnTo>
                    <a:lnTo>
                      <a:pt x="2831" y="809"/>
                    </a:lnTo>
                    <a:lnTo>
                      <a:pt x="2830" y="806"/>
                    </a:lnTo>
                    <a:lnTo>
                      <a:pt x="2825" y="802"/>
                    </a:lnTo>
                    <a:lnTo>
                      <a:pt x="2824" y="800"/>
                    </a:lnTo>
                    <a:lnTo>
                      <a:pt x="2824" y="799"/>
                    </a:lnTo>
                    <a:lnTo>
                      <a:pt x="2824" y="797"/>
                    </a:lnTo>
                    <a:lnTo>
                      <a:pt x="2824" y="795"/>
                    </a:lnTo>
                    <a:lnTo>
                      <a:pt x="2824" y="794"/>
                    </a:lnTo>
                    <a:lnTo>
                      <a:pt x="2824" y="792"/>
                    </a:lnTo>
                    <a:lnTo>
                      <a:pt x="2825" y="791"/>
                    </a:lnTo>
                    <a:lnTo>
                      <a:pt x="2826" y="790"/>
                    </a:lnTo>
                    <a:lnTo>
                      <a:pt x="2825" y="791"/>
                    </a:lnTo>
                    <a:lnTo>
                      <a:pt x="2825" y="793"/>
                    </a:lnTo>
                    <a:lnTo>
                      <a:pt x="2824" y="795"/>
                    </a:lnTo>
                    <a:lnTo>
                      <a:pt x="2825" y="795"/>
                    </a:lnTo>
                    <a:lnTo>
                      <a:pt x="2828" y="789"/>
                    </a:lnTo>
                    <a:lnTo>
                      <a:pt x="2829" y="782"/>
                    </a:lnTo>
                    <a:lnTo>
                      <a:pt x="2829" y="779"/>
                    </a:lnTo>
                    <a:lnTo>
                      <a:pt x="2829" y="778"/>
                    </a:lnTo>
                    <a:lnTo>
                      <a:pt x="2830" y="777"/>
                    </a:lnTo>
                    <a:lnTo>
                      <a:pt x="2829" y="777"/>
                    </a:lnTo>
                    <a:lnTo>
                      <a:pt x="2829" y="775"/>
                    </a:lnTo>
                    <a:lnTo>
                      <a:pt x="2829" y="773"/>
                    </a:lnTo>
                    <a:lnTo>
                      <a:pt x="2829" y="772"/>
                    </a:lnTo>
                    <a:lnTo>
                      <a:pt x="2829" y="770"/>
                    </a:lnTo>
                    <a:lnTo>
                      <a:pt x="2829" y="769"/>
                    </a:lnTo>
                    <a:lnTo>
                      <a:pt x="2829" y="770"/>
                    </a:lnTo>
                    <a:lnTo>
                      <a:pt x="2830" y="768"/>
                    </a:lnTo>
                    <a:lnTo>
                      <a:pt x="2831" y="768"/>
                    </a:lnTo>
                    <a:lnTo>
                      <a:pt x="2832" y="765"/>
                    </a:lnTo>
                    <a:lnTo>
                      <a:pt x="2833" y="763"/>
                    </a:lnTo>
                    <a:lnTo>
                      <a:pt x="2833" y="762"/>
                    </a:lnTo>
                    <a:lnTo>
                      <a:pt x="2833" y="761"/>
                    </a:lnTo>
                    <a:lnTo>
                      <a:pt x="2833" y="761"/>
                    </a:lnTo>
                    <a:lnTo>
                      <a:pt x="2835" y="755"/>
                    </a:lnTo>
                    <a:lnTo>
                      <a:pt x="2836" y="754"/>
                    </a:lnTo>
                    <a:lnTo>
                      <a:pt x="2836" y="753"/>
                    </a:lnTo>
                    <a:lnTo>
                      <a:pt x="2836" y="752"/>
                    </a:lnTo>
                    <a:lnTo>
                      <a:pt x="2837" y="750"/>
                    </a:lnTo>
                    <a:lnTo>
                      <a:pt x="2837" y="746"/>
                    </a:lnTo>
                    <a:lnTo>
                      <a:pt x="2837" y="745"/>
                    </a:lnTo>
                    <a:lnTo>
                      <a:pt x="2838" y="742"/>
                    </a:lnTo>
                    <a:lnTo>
                      <a:pt x="2838" y="735"/>
                    </a:lnTo>
                    <a:lnTo>
                      <a:pt x="2839" y="733"/>
                    </a:lnTo>
                    <a:lnTo>
                      <a:pt x="2839" y="733"/>
                    </a:lnTo>
                    <a:lnTo>
                      <a:pt x="2839" y="732"/>
                    </a:lnTo>
                    <a:lnTo>
                      <a:pt x="2839" y="731"/>
                    </a:lnTo>
                    <a:lnTo>
                      <a:pt x="2840" y="730"/>
                    </a:lnTo>
                    <a:lnTo>
                      <a:pt x="2840" y="729"/>
                    </a:lnTo>
                    <a:lnTo>
                      <a:pt x="2839" y="729"/>
                    </a:lnTo>
                    <a:lnTo>
                      <a:pt x="2839" y="729"/>
                    </a:lnTo>
                    <a:lnTo>
                      <a:pt x="2839" y="725"/>
                    </a:lnTo>
                    <a:lnTo>
                      <a:pt x="2839" y="724"/>
                    </a:lnTo>
                    <a:lnTo>
                      <a:pt x="2838" y="724"/>
                    </a:lnTo>
                    <a:lnTo>
                      <a:pt x="2837" y="724"/>
                    </a:lnTo>
                    <a:lnTo>
                      <a:pt x="2837" y="724"/>
                    </a:lnTo>
                    <a:lnTo>
                      <a:pt x="2836" y="721"/>
                    </a:lnTo>
                    <a:lnTo>
                      <a:pt x="2836" y="720"/>
                    </a:lnTo>
                    <a:lnTo>
                      <a:pt x="2837" y="720"/>
                    </a:lnTo>
                    <a:lnTo>
                      <a:pt x="2838" y="720"/>
                    </a:lnTo>
                    <a:lnTo>
                      <a:pt x="2840" y="722"/>
                    </a:lnTo>
                    <a:lnTo>
                      <a:pt x="2839" y="720"/>
                    </a:lnTo>
                    <a:lnTo>
                      <a:pt x="2839" y="719"/>
                    </a:lnTo>
                    <a:lnTo>
                      <a:pt x="2840" y="716"/>
                    </a:lnTo>
                    <a:lnTo>
                      <a:pt x="2839" y="714"/>
                    </a:lnTo>
                    <a:lnTo>
                      <a:pt x="2839" y="713"/>
                    </a:lnTo>
                    <a:lnTo>
                      <a:pt x="2838" y="713"/>
                    </a:lnTo>
                    <a:lnTo>
                      <a:pt x="2837" y="712"/>
                    </a:lnTo>
                    <a:lnTo>
                      <a:pt x="2836" y="712"/>
                    </a:lnTo>
                    <a:lnTo>
                      <a:pt x="2833" y="708"/>
                    </a:lnTo>
                    <a:lnTo>
                      <a:pt x="2833" y="707"/>
                    </a:lnTo>
                    <a:lnTo>
                      <a:pt x="2833" y="705"/>
                    </a:lnTo>
                    <a:lnTo>
                      <a:pt x="2832" y="705"/>
                    </a:lnTo>
                    <a:lnTo>
                      <a:pt x="2831" y="705"/>
                    </a:lnTo>
                    <a:lnTo>
                      <a:pt x="2831" y="704"/>
                    </a:lnTo>
                    <a:lnTo>
                      <a:pt x="2831" y="703"/>
                    </a:lnTo>
                    <a:lnTo>
                      <a:pt x="2832" y="702"/>
                    </a:lnTo>
                    <a:lnTo>
                      <a:pt x="2832" y="700"/>
                    </a:lnTo>
                    <a:lnTo>
                      <a:pt x="2832" y="699"/>
                    </a:lnTo>
                    <a:lnTo>
                      <a:pt x="2829" y="698"/>
                    </a:lnTo>
                    <a:lnTo>
                      <a:pt x="2828" y="696"/>
                    </a:lnTo>
                    <a:lnTo>
                      <a:pt x="2829" y="695"/>
                    </a:lnTo>
                    <a:lnTo>
                      <a:pt x="2829" y="694"/>
                    </a:lnTo>
                    <a:lnTo>
                      <a:pt x="2828" y="694"/>
                    </a:lnTo>
                    <a:lnTo>
                      <a:pt x="2828" y="692"/>
                    </a:lnTo>
                    <a:lnTo>
                      <a:pt x="2828" y="690"/>
                    </a:lnTo>
                    <a:lnTo>
                      <a:pt x="2826" y="691"/>
                    </a:lnTo>
                    <a:lnTo>
                      <a:pt x="2825" y="692"/>
                    </a:lnTo>
                    <a:lnTo>
                      <a:pt x="2825" y="691"/>
                    </a:lnTo>
                    <a:lnTo>
                      <a:pt x="2824" y="690"/>
                    </a:lnTo>
                    <a:lnTo>
                      <a:pt x="2823" y="691"/>
                    </a:lnTo>
                    <a:lnTo>
                      <a:pt x="2821" y="691"/>
                    </a:lnTo>
                    <a:lnTo>
                      <a:pt x="2820" y="690"/>
                    </a:lnTo>
                    <a:lnTo>
                      <a:pt x="2818" y="689"/>
                    </a:lnTo>
                    <a:lnTo>
                      <a:pt x="2817" y="689"/>
                    </a:lnTo>
                    <a:lnTo>
                      <a:pt x="2815" y="689"/>
                    </a:lnTo>
                    <a:lnTo>
                      <a:pt x="2815" y="690"/>
                    </a:lnTo>
                    <a:lnTo>
                      <a:pt x="2813" y="690"/>
                    </a:lnTo>
                    <a:lnTo>
                      <a:pt x="2812" y="690"/>
                    </a:lnTo>
                    <a:lnTo>
                      <a:pt x="2811" y="690"/>
                    </a:lnTo>
                    <a:lnTo>
                      <a:pt x="2811" y="690"/>
                    </a:lnTo>
                    <a:lnTo>
                      <a:pt x="2810" y="689"/>
                    </a:lnTo>
                    <a:lnTo>
                      <a:pt x="2810" y="688"/>
                    </a:lnTo>
                    <a:lnTo>
                      <a:pt x="2809" y="688"/>
                    </a:lnTo>
                    <a:lnTo>
                      <a:pt x="2808" y="687"/>
                    </a:lnTo>
                    <a:lnTo>
                      <a:pt x="2808" y="686"/>
                    </a:lnTo>
                    <a:lnTo>
                      <a:pt x="2809" y="685"/>
                    </a:lnTo>
                    <a:lnTo>
                      <a:pt x="2808" y="685"/>
                    </a:lnTo>
                    <a:lnTo>
                      <a:pt x="2808" y="684"/>
                    </a:lnTo>
                    <a:lnTo>
                      <a:pt x="2807" y="683"/>
                    </a:lnTo>
                    <a:lnTo>
                      <a:pt x="2807" y="682"/>
                    </a:lnTo>
                    <a:lnTo>
                      <a:pt x="2805" y="682"/>
                    </a:lnTo>
                    <a:lnTo>
                      <a:pt x="2804" y="681"/>
                    </a:lnTo>
                    <a:lnTo>
                      <a:pt x="2802" y="681"/>
                    </a:lnTo>
                    <a:lnTo>
                      <a:pt x="2802" y="680"/>
                    </a:lnTo>
                    <a:lnTo>
                      <a:pt x="2802" y="680"/>
                    </a:lnTo>
                    <a:lnTo>
                      <a:pt x="2802" y="679"/>
                    </a:lnTo>
                    <a:lnTo>
                      <a:pt x="2802" y="676"/>
                    </a:lnTo>
                    <a:lnTo>
                      <a:pt x="2800" y="674"/>
                    </a:lnTo>
                    <a:lnTo>
                      <a:pt x="2798" y="672"/>
                    </a:lnTo>
                    <a:lnTo>
                      <a:pt x="2797" y="670"/>
                    </a:lnTo>
                    <a:lnTo>
                      <a:pt x="2795" y="668"/>
                    </a:lnTo>
                    <a:lnTo>
                      <a:pt x="2794" y="669"/>
                    </a:lnTo>
                    <a:lnTo>
                      <a:pt x="2792" y="667"/>
                    </a:lnTo>
                    <a:lnTo>
                      <a:pt x="2788" y="663"/>
                    </a:lnTo>
                    <a:lnTo>
                      <a:pt x="2787" y="663"/>
                    </a:lnTo>
                    <a:lnTo>
                      <a:pt x="2786" y="663"/>
                    </a:lnTo>
                    <a:lnTo>
                      <a:pt x="2785" y="661"/>
                    </a:lnTo>
                    <a:lnTo>
                      <a:pt x="2785" y="659"/>
                    </a:lnTo>
                    <a:lnTo>
                      <a:pt x="2785" y="659"/>
                    </a:lnTo>
                    <a:lnTo>
                      <a:pt x="2784" y="658"/>
                    </a:lnTo>
                    <a:lnTo>
                      <a:pt x="2785" y="657"/>
                    </a:lnTo>
                    <a:lnTo>
                      <a:pt x="2785" y="655"/>
                    </a:lnTo>
                    <a:lnTo>
                      <a:pt x="2785" y="653"/>
                    </a:lnTo>
                    <a:lnTo>
                      <a:pt x="2785" y="651"/>
                    </a:lnTo>
                    <a:lnTo>
                      <a:pt x="2785" y="650"/>
                    </a:lnTo>
                    <a:lnTo>
                      <a:pt x="2783" y="650"/>
                    </a:lnTo>
                    <a:lnTo>
                      <a:pt x="2781" y="650"/>
                    </a:lnTo>
                    <a:lnTo>
                      <a:pt x="2780" y="649"/>
                    </a:lnTo>
                    <a:lnTo>
                      <a:pt x="2779" y="648"/>
                    </a:lnTo>
                    <a:lnTo>
                      <a:pt x="2778" y="647"/>
                    </a:lnTo>
                    <a:lnTo>
                      <a:pt x="2776" y="646"/>
                    </a:lnTo>
                    <a:lnTo>
                      <a:pt x="2775" y="645"/>
                    </a:lnTo>
                    <a:lnTo>
                      <a:pt x="2773" y="644"/>
                    </a:lnTo>
                    <a:lnTo>
                      <a:pt x="2772" y="642"/>
                    </a:lnTo>
                    <a:lnTo>
                      <a:pt x="2772" y="641"/>
                    </a:lnTo>
                    <a:lnTo>
                      <a:pt x="2772" y="640"/>
                    </a:lnTo>
                    <a:lnTo>
                      <a:pt x="2772" y="638"/>
                    </a:lnTo>
                    <a:lnTo>
                      <a:pt x="2771" y="637"/>
                    </a:lnTo>
                    <a:lnTo>
                      <a:pt x="2771" y="637"/>
                    </a:lnTo>
                    <a:lnTo>
                      <a:pt x="2770" y="637"/>
                    </a:lnTo>
                    <a:lnTo>
                      <a:pt x="2769" y="636"/>
                    </a:lnTo>
                    <a:lnTo>
                      <a:pt x="2769" y="634"/>
                    </a:lnTo>
                    <a:lnTo>
                      <a:pt x="2766" y="631"/>
                    </a:lnTo>
                    <a:lnTo>
                      <a:pt x="2766" y="630"/>
                    </a:lnTo>
                    <a:lnTo>
                      <a:pt x="2765" y="629"/>
                    </a:lnTo>
                    <a:lnTo>
                      <a:pt x="2762" y="627"/>
                    </a:lnTo>
                    <a:lnTo>
                      <a:pt x="2761" y="627"/>
                    </a:lnTo>
                    <a:lnTo>
                      <a:pt x="2759" y="626"/>
                    </a:lnTo>
                    <a:lnTo>
                      <a:pt x="2758" y="625"/>
                    </a:lnTo>
                    <a:lnTo>
                      <a:pt x="2757" y="623"/>
                    </a:lnTo>
                    <a:lnTo>
                      <a:pt x="2755" y="624"/>
                    </a:lnTo>
                    <a:lnTo>
                      <a:pt x="2752" y="623"/>
                    </a:lnTo>
                    <a:lnTo>
                      <a:pt x="2745" y="619"/>
                    </a:lnTo>
                    <a:lnTo>
                      <a:pt x="2741" y="614"/>
                    </a:lnTo>
                    <a:lnTo>
                      <a:pt x="2739" y="615"/>
                    </a:lnTo>
                    <a:lnTo>
                      <a:pt x="2737" y="615"/>
                    </a:lnTo>
                    <a:lnTo>
                      <a:pt x="2732" y="615"/>
                    </a:lnTo>
                    <a:lnTo>
                      <a:pt x="2730" y="616"/>
                    </a:lnTo>
                    <a:lnTo>
                      <a:pt x="2729" y="617"/>
                    </a:lnTo>
                    <a:lnTo>
                      <a:pt x="2729" y="616"/>
                    </a:lnTo>
                    <a:lnTo>
                      <a:pt x="2728" y="615"/>
                    </a:lnTo>
                    <a:lnTo>
                      <a:pt x="2728" y="615"/>
                    </a:lnTo>
                    <a:lnTo>
                      <a:pt x="2728" y="615"/>
                    </a:lnTo>
                    <a:lnTo>
                      <a:pt x="2728" y="614"/>
                    </a:lnTo>
                    <a:lnTo>
                      <a:pt x="2727" y="614"/>
                    </a:lnTo>
                    <a:lnTo>
                      <a:pt x="2727" y="615"/>
                    </a:lnTo>
                    <a:lnTo>
                      <a:pt x="2726" y="615"/>
                    </a:lnTo>
                    <a:lnTo>
                      <a:pt x="2726" y="615"/>
                    </a:lnTo>
                    <a:lnTo>
                      <a:pt x="2724" y="615"/>
                    </a:lnTo>
                    <a:lnTo>
                      <a:pt x="2724" y="615"/>
                    </a:lnTo>
                    <a:lnTo>
                      <a:pt x="2723" y="615"/>
                    </a:lnTo>
                    <a:lnTo>
                      <a:pt x="2723" y="615"/>
                    </a:lnTo>
                    <a:lnTo>
                      <a:pt x="2722" y="616"/>
                    </a:lnTo>
                    <a:lnTo>
                      <a:pt x="2722" y="617"/>
                    </a:lnTo>
                    <a:lnTo>
                      <a:pt x="2719" y="617"/>
                    </a:lnTo>
                    <a:lnTo>
                      <a:pt x="2719" y="617"/>
                    </a:lnTo>
                    <a:lnTo>
                      <a:pt x="2716" y="619"/>
                    </a:lnTo>
                    <a:lnTo>
                      <a:pt x="2715" y="619"/>
                    </a:lnTo>
                    <a:lnTo>
                      <a:pt x="2715" y="621"/>
                    </a:lnTo>
                    <a:lnTo>
                      <a:pt x="2715" y="620"/>
                    </a:lnTo>
                    <a:lnTo>
                      <a:pt x="2715" y="620"/>
                    </a:lnTo>
                    <a:lnTo>
                      <a:pt x="2714" y="621"/>
                    </a:lnTo>
                    <a:lnTo>
                      <a:pt x="2715" y="622"/>
                    </a:lnTo>
                    <a:lnTo>
                      <a:pt x="2714" y="623"/>
                    </a:lnTo>
                    <a:lnTo>
                      <a:pt x="2715" y="623"/>
                    </a:lnTo>
                    <a:lnTo>
                      <a:pt x="2715" y="623"/>
                    </a:lnTo>
                    <a:lnTo>
                      <a:pt x="2715" y="623"/>
                    </a:lnTo>
                    <a:lnTo>
                      <a:pt x="2716" y="623"/>
                    </a:lnTo>
                    <a:lnTo>
                      <a:pt x="2718" y="625"/>
                    </a:lnTo>
                    <a:lnTo>
                      <a:pt x="2717" y="625"/>
                    </a:lnTo>
                    <a:lnTo>
                      <a:pt x="2716" y="625"/>
                    </a:lnTo>
                    <a:lnTo>
                      <a:pt x="2715" y="624"/>
                    </a:lnTo>
                    <a:lnTo>
                      <a:pt x="2712" y="623"/>
                    </a:lnTo>
                    <a:lnTo>
                      <a:pt x="2710" y="623"/>
                    </a:lnTo>
                    <a:lnTo>
                      <a:pt x="2710" y="623"/>
                    </a:lnTo>
                    <a:lnTo>
                      <a:pt x="2709" y="623"/>
                    </a:lnTo>
                    <a:lnTo>
                      <a:pt x="2710" y="623"/>
                    </a:lnTo>
                    <a:lnTo>
                      <a:pt x="2710" y="624"/>
                    </a:lnTo>
                    <a:lnTo>
                      <a:pt x="2710" y="625"/>
                    </a:lnTo>
                    <a:lnTo>
                      <a:pt x="2710" y="626"/>
                    </a:lnTo>
                    <a:lnTo>
                      <a:pt x="2715" y="627"/>
                    </a:lnTo>
                    <a:lnTo>
                      <a:pt x="2718" y="628"/>
                    </a:lnTo>
                    <a:lnTo>
                      <a:pt x="2718" y="629"/>
                    </a:lnTo>
                    <a:lnTo>
                      <a:pt x="2717" y="631"/>
                    </a:lnTo>
                    <a:lnTo>
                      <a:pt x="2715" y="632"/>
                    </a:lnTo>
                    <a:lnTo>
                      <a:pt x="2715" y="631"/>
                    </a:lnTo>
                    <a:lnTo>
                      <a:pt x="2716" y="631"/>
                    </a:lnTo>
                    <a:lnTo>
                      <a:pt x="2714" y="629"/>
                    </a:lnTo>
                    <a:lnTo>
                      <a:pt x="2710" y="629"/>
                    </a:lnTo>
                    <a:lnTo>
                      <a:pt x="2709" y="629"/>
                    </a:lnTo>
                    <a:lnTo>
                      <a:pt x="2708" y="630"/>
                    </a:lnTo>
                    <a:lnTo>
                      <a:pt x="2706" y="630"/>
                    </a:lnTo>
                    <a:lnTo>
                      <a:pt x="2706" y="629"/>
                    </a:lnTo>
                    <a:lnTo>
                      <a:pt x="2701" y="632"/>
                    </a:lnTo>
                    <a:lnTo>
                      <a:pt x="2699" y="634"/>
                    </a:lnTo>
                    <a:lnTo>
                      <a:pt x="2695" y="635"/>
                    </a:lnTo>
                    <a:lnTo>
                      <a:pt x="2693" y="637"/>
                    </a:lnTo>
                    <a:lnTo>
                      <a:pt x="2689" y="640"/>
                    </a:lnTo>
                    <a:lnTo>
                      <a:pt x="2688" y="641"/>
                    </a:lnTo>
                    <a:lnTo>
                      <a:pt x="2687" y="641"/>
                    </a:lnTo>
                    <a:lnTo>
                      <a:pt x="2686" y="641"/>
                    </a:lnTo>
                    <a:lnTo>
                      <a:pt x="2684" y="642"/>
                    </a:lnTo>
                    <a:lnTo>
                      <a:pt x="2683" y="643"/>
                    </a:lnTo>
                    <a:lnTo>
                      <a:pt x="2681" y="643"/>
                    </a:lnTo>
                    <a:lnTo>
                      <a:pt x="2680" y="644"/>
                    </a:lnTo>
                    <a:lnTo>
                      <a:pt x="2680" y="645"/>
                    </a:lnTo>
                    <a:lnTo>
                      <a:pt x="2679" y="645"/>
                    </a:lnTo>
                    <a:lnTo>
                      <a:pt x="2679" y="644"/>
                    </a:lnTo>
                    <a:lnTo>
                      <a:pt x="2679" y="643"/>
                    </a:lnTo>
                    <a:lnTo>
                      <a:pt x="2681" y="640"/>
                    </a:lnTo>
                    <a:lnTo>
                      <a:pt x="2680" y="639"/>
                    </a:lnTo>
                    <a:lnTo>
                      <a:pt x="2679" y="639"/>
                    </a:lnTo>
                    <a:lnTo>
                      <a:pt x="2678" y="640"/>
                    </a:lnTo>
                    <a:lnTo>
                      <a:pt x="2676" y="641"/>
                    </a:lnTo>
                    <a:lnTo>
                      <a:pt x="2675" y="641"/>
                    </a:lnTo>
                    <a:lnTo>
                      <a:pt x="2675" y="643"/>
                    </a:lnTo>
                    <a:lnTo>
                      <a:pt x="2673" y="643"/>
                    </a:lnTo>
                    <a:lnTo>
                      <a:pt x="2671" y="645"/>
                    </a:lnTo>
                    <a:lnTo>
                      <a:pt x="2671" y="646"/>
                    </a:lnTo>
                    <a:lnTo>
                      <a:pt x="2665" y="645"/>
                    </a:lnTo>
                    <a:lnTo>
                      <a:pt x="2662" y="645"/>
                    </a:lnTo>
                    <a:lnTo>
                      <a:pt x="2653" y="649"/>
                    </a:lnTo>
                    <a:lnTo>
                      <a:pt x="2652" y="649"/>
                    </a:lnTo>
                    <a:lnTo>
                      <a:pt x="2650" y="648"/>
                    </a:lnTo>
                    <a:lnTo>
                      <a:pt x="2649" y="648"/>
                    </a:lnTo>
                    <a:lnTo>
                      <a:pt x="2646" y="650"/>
                    </a:lnTo>
                    <a:lnTo>
                      <a:pt x="2644" y="649"/>
                    </a:lnTo>
                    <a:lnTo>
                      <a:pt x="2644" y="647"/>
                    </a:lnTo>
                    <a:lnTo>
                      <a:pt x="2643" y="646"/>
                    </a:lnTo>
                    <a:lnTo>
                      <a:pt x="2641" y="639"/>
                    </a:lnTo>
                    <a:lnTo>
                      <a:pt x="2641" y="635"/>
                    </a:lnTo>
                    <a:lnTo>
                      <a:pt x="2642" y="633"/>
                    </a:lnTo>
                    <a:lnTo>
                      <a:pt x="2642" y="634"/>
                    </a:lnTo>
                    <a:lnTo>
                      <a:pt x="2642" y="640"/>
                    </a:lnTo>
                    <a:lnTo>
                      <a:pt x="2642" y="641"/>
                    </a:lnTo>
                    <a:lnTo>
                      <a:pt x="2643" y="644"/>
                    </a:lnTo>
                    <a:lnTo>
                      <a:pt x="2644" y="645"/>
                    </a:lnTo>
                    <a:lnTo>
                      <a:pt x="2645" y="648"/>
                    </a:lnTo>
                    <a:lnTo>
                      <a:pt x="2646" y="649"/>
                    </a:lnTo>
                    <a:lnTo>
                      <a:pt x="2647" y="649"/>
                    </a:lnTo>
                    <a:lnTo>
                      <a:pt x="2648" y="648"/>
                    </a:lnTo>
                    <a:lnTo>
                      <a:pt x="2649" y="647"/>
                    </a:lnTo>
                    <a:lnTo>
                      <a:pt x="2649" y="646"/>
                    </a:lnTo>
                    <a:lnTo>
                      <a:pt x="2649" y="646"/>
                    </a:lnTo>
                    <a:lnTo>
                      <a:pt x="2649" y="645"/>
                    </a:lnTo>
                    <a:lnTo>
                      <a:pt x="2649" y="640"/>
                    </a:lnTo>
                    <a:lnTo>
                      <a:pt x="2649" y="637"/>
                    </a:lnTo>
                    <a:lnTo>
                      <a:pt x="2646" y="635"/>
                    </a:lnTo>
                    <a:lnTo>
                      <a:pt x="2645" y="633"/>
                    </a:lnTo>
                    <a:lnTo>
                      <a:pt x="2645" y="632"/>
                    </a:lnTo>
                    <a:lnTo>
                      <a:pt x="2644" y="631"/>
                    </a:lnTo>
                    <a:lnTo>
                      <a:pt x="2643" y="629"/>
                    </a:lnTo>
                    <a:lnTo>
                      <a:pt x="2642" y="628"/>
                    </a:lnTo>
                    <a:lnTo>
                      <a:pt x="2633" y="624"/>
                    </a:lnTo>
                    <a:lnTo>
                      <a:pt x="2631" y="623"/>
                    </a:lnTo>
                    <a:lnTo>
                      <a:pt x="2631" y="622"/>
                    </a:lnTo>
                    <a:lnTo>
                      <a:pt x="2631" y="621"/>
                    </a:lnTo>
                    <a:lnTo>
                      <a:pt x="2631" y="620"/>
                    </a:lnTo>
                    <a:lnTo>
                      <a:pt x="2631" y="622"/>
                    </a:lnTo>
                    <a:lnTo>
                      <a:pt x="2633" y="623"/>
                    </a:lnTo>
                    <a:lnTo>
                      <a:pt x="2635" y="624"/>
                    </a:lnTo>
                    <a:lnTo>
                      <a:pt x="2636" y="624"/>
                    </a:lnTo>
                    <a:lnTo>
                      <a:pt x="2627" y="617"/>
                    </a:lnTo>
                    <a:lnTo>
                      <a:pt x="2627" y="616"/>
                    </a:lnTo>
                    <a:lnTo>
                      <a:pt x="2622" y="613"/>
                    </a:lnTo>
                    <a:lnTo>
                      <a:pt x="2622" y="612"/>
                    </a:lnTo>
                    <a:lnTo>
                      <a:pt x="2622" y="611"/>
                    </a:lnTo>
                    <a:lnTo>
                      <a:pt x="2627" y="612"/>
                    </a:lnTo>
                    <a:lnTo>
                      <a:pt x="2627" y="614"/>
                    </a:lnTo>
                    <a:lnTo>
                      <a:pt x="2631" y="615"/>
                    </a:lnTo>
                    <a:lnTo>
                      <a:pt x="2633" y="616"/>
                    </a:lnTo>
                    <a:lnTo>
                      <a:pt x="2634" y="619"/>
                    </a:lnTo>
                    <a:lnTo>
                      <a:pt x="2636" y="620"/>
                    </a:lnTo>
                    <a:lnTo>
                      <a:pt x="2639" y="621"/>
                    </a:lnTo>
                    <a:lnTo>
                      <a:pt x="2640" y="620"/>
                    </a:lnTo>
                    <a:lnTo>
                      <a:pt x="2642" y="619"/>
                    </a:lnTo>
                    <a:lnTo>
                      <a:pt x="2643" y="619"/>
                    </a:lnTo>
                    <a:lnTo>
                      <a:pt x="2642" y="619"/>
                    </a:lnTo>
                    <a:lnTo>
                      <a:pt x="2642" y="618"/>
                    </a:lnTo>
                    <a:lnTo>
                      <a:pt x="2640" y="618"/>
                    </a:lnTo>
                    <a:lnTo>
                      <a:pt x="2640" y="618"/>
                    </a:lnTo>
                    <a:lnTo>
                      <a:pt x="2640" y="617"/>
                    </a:lnTo>
                    <a:lnTo>
                      <a:pt x="2639" y="617"/>
                    </a:lnTo>
                    <a:lnTo>
                      <a:pt x="2638" y="619"/>
                    </a:lnTo>
                    <a:lnTo>
                      <a:pt x="2638" y="620"/>
                    </a:lnTo>
                    <a:lnTo>
                      <a:pt x="2636" y="619"/>
                    </a:lnTo>
                    <a:lnTo>
                      <a:pt x="2636" y="618"/>
                    </a:lnTo>
                    <a:lnTo>
                      <a:pt x="2636" y="615"/>
                    </a:lnTo>
                    <a:lnTo>
                      <a:pt x="2636" y="614"/>
                    </a:lnTo>
                    <a:lnTo>
                      <a:pt x="2635" y="615"/>
                    </a:lnTo>
                    <a:lnTo>
                      <a:pt x="2634" y="614"/>
                    </a:lnTo>
                    <a:lnTo>
                      <a:pt x="2634" y="613"/>
                    </a:lnTo>
                    <a:lnTo>
                      <a:pt x="2636" y="612"/>
                    </a:lnTo>
                    <a:lnTo>
                      <a:pt x="2636" y="611"/>
                    </a:lnTo>
                    <a:lnTo>
                      <a:pt x="2634" y="611"/>
                    </a:lnTo>
                    <a:lnTo>
                      <a:pt x="2633" y="612"/>
                    </a:lnTo>
                    <a:lnTo>
                      <a:pt x="2631" y="612"/>
                    </a:lnTo>
                    <a:lnTo>
                      <a:pt x="2631" y="612"/>
                    </a:lnTo>
                    <a:lnTo>
                      <a:pt x="2630" y="613"/>
                    </a:lnTo>
                    <a:lnTo>
                      <a:pt x="2630" y="614"/>
                    </a:lnTo>
                    <a:lnTo>
                      <a:pt x="2629" y="613"/>
                    </a:lnTo>
                    <a:lnTo>
                      <a:pt x="2627" y="611"/>
                    </a:lnTo>
                    <a:lnTo>
                      <a:pt x="2626" y="611"/>
                    </a:lnTo>
                    <a:lnTo>
                      <a:pt x="2624" y="611"/>
                    </a:lnTo>
                    <a:lnTo>
                      <a:pt x="2624" y="610"/>
                    </a:lnTo>
                    <a:lnTo>
                      <a:pt x="2623" y="610"/>
                    </a:lnTo>
                    <a:lnTo>
                      <a:pt x="2621" y="609"/>
                    </a:lnTo>
                    <a:lnTo>
                      <a:pt x="2620" y="608"/>
                    </a:lnTo>
                    <a:lnTo>
                      <a:pt x="2620" y="607"/>
                    </a:lnTo>
                    <a:lnTo>
                      <a:pt x="2619" y="606"/>
                    </a:lnTo>
                    <a:lnTo>
                      <a:pt x="2621" y="606"/>
                    </a:lnTo>
                    <a:lnTo>
                      <a:pt x="2623" y="602"/>
                    </a:lnTo>
                    <a:lnTo>
                      <a:pt x="2625" y="601"/>
                    </a:lnTo>
                    <a:lnTo>
                      <a:pt x="2627" y="602"/>
                    </a:lnTo>
                    <a:lnTo>
                      <a:pt x="2629" y="599"/>
                    </a:lnTo>
                    <a:lnTo>
                      <a:pt x="2631" y="599"/>
                    </a:lnTo>
                    <a:lnTo>
                      <a:pt x="2630" y="597"/>
                    </a:lnTo>
                    <a:lnTo>
                      <a:pt x="2629" y="597"/>
                    </a:lnTo>
                    <a:lnTo>
                      <a:pt x="2629" y="596"/>
                    </a:lnTo>
                    <a:lnTo>
                      <a:pt x="2628" y="597"/>
                    </a:lnTo>
                    <a:lnTo>
                      <a:pt x="2627" y="600"/>
                    </a:lnTo>
                    <a:lnTo>
                      <a:pt x="2625" y="601"/>
                    </a:lnTo>
                    <a:lnTo>
                      <a:pt x="2625" y="599"/>
                    </a:lnTo>
                    <a:lnTo>
                      <a:pt x="2624" y="599"/>
                    </a:lnTo>
                    <a:lnTo>
                      <a:pt x="2622" y="600"/>
                    </a:lnTo>
                    <a:lnTo>
                      <a:pt x="2622" y="601"/>
                    </a:lnTo>
                    <a:lnTo>
                      <a:pt x="2621" y="601"/>
                    </a:lnTo>
                    <a:lnTo>
                      <a:pt x="2621" y="601"/>
                    </a:lnTo>
                    <a:lnTo>
                      <a:pt x="2620" y="602"/>
                    </a:lnTo>
                    <a:lnTo>
                      <a:pt x="2619" y="602"/>
                    </a:lnTo>
                    <a:lnTo>
                      <a:pt x="2619" y="601"/>
                    </a:lnTo>
                    <a:lnTo>
                      <a:pt x="2618" y="600"/>
                    </a:lnTo>
                    <a:lnTo>
                      <a:pt x="2618" y="598"/>
                    </a:lnTo>
                    <a:lnTo>
                      <a:pt x="2617" y="597"/>
                    </a:lnTo>
                    <a:lnTo>
                      <a:pt x="2616" y="598"/>
                    </a:lnTo>
                    <a:lnTo>
                      <a:pt x="2615" y="598"/>
                    </a:lnTo>
                    <a:lnTo>
                      <a:pt x="2613" y="599"/>
                    </a:lnTo>
                    <a:lnTo>
                      <a:pt x="2612" y="599"/>
                    </a:lnTo>
                    <a:lnTo>
                      <a:pt x="2610" y="600"/>
                    </a:lnTo>
                    <a:lnTo>
                      <a:pt x="2609" y="601"/>
                    </a:lnTo>
                    <a:lnTo>
                      <a:pt x="2610" y="602"/>
                    </a:lnTo>
                    <a:lnTo>
                      <a:pt x="2611" y="603"/>
                    </a:lnTo>
                    <a:lnTo>
                      <a:pt x="2612" y="603"/>
                    </a:lnTo>
                    <a:lnTo>
                      <a:pt x="2613" y="603"/>
                    </a:lnTo>
                    <a:lnTo>
                      <a:pt x="2614" y="602"/>
                    </a:lnTo>
                    <a:lnTo>
                      <a:pt x="2616" y="603"/>
                    </a:lnTo>
                    <a:lnTo>
                      <a:pt x="2617" y="604"/>
                    </a:lnTo>
                    <a:lnTo>
                      <a:pt x="2618" y="605"/>
                    </a:lnTo>
                    <a:lnTo>
                      <a:pt x="2618" y="606"/>
                    </a:lnTo>
                    <a:lnTo>
                      <a:pt x="2617" y="607"/>
                    </a:lnTo>
                    <a:lnTo>
                      <a:pt x="2618" y="608"/>
                    </a:lnTo>
                    <a:lnTo>
                      <a:pt x="2619" y="609"/>
                    </a:lnTo>
                    <a:lnTo>
                      <a:pt x="2620" y="610"/>
                    </a:lnTo>
                    <a:lnTo>
                      <a:pt x="2619" y="611"/>
                    </a:lnTo>
                    <a:lnTo>
                      <a:pt x="2618" y="610"/>
                    </a:lnTo>
                    <a:lnTo>
                      <a:pt x="2618" y="611"/>
                    </a:lnTo>
                    <a:lnTo>
                      <a:pt x="2619" y="612"/>
                    </a:lnTo>
                    <a:lnTo>
                      <a:pt x="2618" y="611"/>
                    </a:lnTo>
                    <a:lnTo>
                      <a:pt x="2609" y="605"/>
                    </a:lnTo>
                    <a:lnTo>
                      <a:pt x="2603" y="602"/>
                    </a:lnTo>
                    <a:lnTo>
                      <a:pt x="2595" y="597"/>
                    </a:lnTo>
                    <a:lnTo>
                      <a:pt x="2585" y="595"/>
                    </a:lnTo>
                    <a:lnTo>
                      <a:pt x="2573" y="592"/>
                    </a:lnTo>
                    <a:lnTo>
                      <a:pt x="2565" y="590"/>
                    </a:lnTo>
                    <a:lnTo>
                      <a:pt x="2563" y="589"/>
                    </a:lnTo>
                    <a:lnTo>
                      <a:pt x="2563" y="588"/>
                    </a:lnTo>
                    <a:lnTo>
                      <a:pt x="2564" y="589"/>
                    </a:lnTo>
                    <a:lnTo>
                      <a:pt x="2570" y="589"/>
                    </a:lnTo>
                    <a:lnTo>
                      <a:pt x="2574" y="590"/>
                    </a:lnTo>
                    <a:lnTo>
                      <a:pt x="2575" y="590"/>
                    </a:lnTo>
                    <a:lnTo>
                      <a:pt x="2576" y="588"/>
                    </a:lnTo>
                    <a:lnTo>
                      <a:pt x="2576" y="588"/>
                    </a:lnTo>
                    <a:lnTo>
                      <a:pt x="2577" y="587"/>
                    </a:lnTo>
                    <a:lnTo>
                      <a:pt x="2578" y="588"/>
                    </a:lnTo>
                    <a:lnTo>
                      <a:pt x="2578" y="588"/>
                    </a:lnTo>
                    <a:lnTo>
                      <a:pt x="2579" y="589"/>
                    </a:lnTo>
                    <a:lnTo>
                      <a:pt x="2582" y="590"/>
                    </a:lnTo>
                    <a:lnTo>
                      <a:pt x="2583" y="590"/>
                    </a:lnTo>
                    <a:lnTo>
                      <a:pt x="2583" y="589"/>
                    </a:lnTo>
                    <a:lnTo>
                      <a:pt x="2583" y="588"/>
                    </a:lnTo>
                    <a:lnTo>
                      <a:pt x="2583" y="588"/>
                    </a:lnTo>
                    <a:lnTo>
                      <a:pt x="2582" y="588"/>
                    </a:lnTo>
                    <a:lnTo>
                      <a:pt x="2581" y="588"/>
                    </a:lnTo>
                    <a:lnTo>
                      <a:pt x="2580" y="588"/>
                    </a:lnTo>
                    <a:lnTo>
                      <a:pt x="2582" y="587"/>
                    </a:lnTo>
                    <a:lnTo>
                      <a:pt x="2583" y="587"/>
                    </a:lnTo>
                    <a:lnTo>
                      <a:pt x="2583" y="588"/>
                    </a:lnTo>
                    <a:lnTo>
                      <a:pt x="2585" y="589"/>
                    </a:lnTo>
                    <a:lnTo>
                      <a:pt x="2589" y="590"/>
                    </a:lnTo>
                    <a:lnTo>
                      <a:pt x="2590" y="590"/>
                    </a:lnTo>
                    <a:lnTo>
                      <a:pt x="2591" y="592"/>
                    </a:lnTo>
                    <a:lnTo>
                      <a:pt x="2592" y="591"/>
                    </a:lnTo>
                    <a:lnTo>
                      <a:pt x="2592" y="590"/>
                    </a:lnTo>
                    <a:lnTo>
                      <a:pt x="2591" y="589"/>
                    </a:lnTo>
                    <a:lnTo>
                      <a:pt x="2591" y="588"/>
                    </a:lnTo>
                    <a:lnTo>
                      <a:pt x="2589" y="586"/>
                    </a:lnTo>
                    <a:lnTo>
                      <a:pt x="2588" y="585"/>
                    </a:lnTo>
                    <a:lnTo>
                      <a:pt x="2589" y="584"/>
                    </a:lnTo>
                    <a:lnTo>
                      <a:pt x="2589" y="583"/>
                    </a:lnTo>
                    <a:lnTo>
                      <a:pt x="2587" y="584"/>
                    </a:lnTo>
                    <a:lnTo>
                      <a:pt x="2586" y="584"/>
                    </a:lnTo>
                    <a:lnTo>
                      <a:pt x="2585" y="584"/>
                    </a:lnTo>
                    <a:lnTo>
                      <a:pt x="2584" y="581"/>
                    </a:lnTo>
                    <a:lnTo>
                      <a:pt x="2583" y="582"/>
                    </a:lnTo>
                    <a:lnTo>
                      <a:pt x="2582" y="582"/>
                    </a:lnTo>
                    <a:lnTo>
                      <a:pt x="2579" y="582"/>
                    </a:lnTo>
                    <a:lnTo>
                      <a:pt x="2578" y="582"/>
                    </a:lnTo>
                    <a:lnTo>
                      <a:pt x="2574" y="583"/>
                    </a:lnTo>
                    <a:lnTo>
                      <a:pt x="2573" y="583"/>
                    </a:lnTo>
                    <a:lnTo>
                      <a:pt x="2572" y="584"/>
                    </a:lnTo>
                    <a:lnTo>
                      <a:pt x="2571" y="584"/>
                    </a:lnTo>
                    <a:lnTo>
                      <a:pt x="2570" y="584"/>
                    </a:lnTo>
                    <a:lnTo>
                      <a:pt x="2569" y="584"/>
                    </a:lnTo>
                    <a:lnTo>
                      <a:pt x="2568" y="584"/>
                    </a:lnTo>
                    <a:lnTo>
                      <a:pt x="2568" y="582"/>
                    </a:lnTo>
                    <a:lnTo>
                      <a:pt x="2570" y="580"/>
                    </a:lnTo>
                    <a:lnTo>
                      <a:pt x="2568" y="580"/>
                    </a:lnTo>
                    <a:lnTo>
                      <a:pt x="2567" y="580"/>
                    </a:lnTo>
                    <a:lnTo>
                      <a:pt x="2566" y="581"/>
                    </a:lnTo>
                    <a:lnTo>
                      <a:pt x="2565" y="581"/>
                    </a:lnTo>
                    <a:lnTo>
                      <a:pt x="2565" y="580"/>
                    </a:lnTo>
                    <a:lnTo>
                      <a:pt x="2565" y="579"/>
                    </a:lnTo>
                    <a:lnTo>
                      <a:pt x="2565" y="580"/>
                    </a:lnTo>
                    <a:lnTo>
                      <a:pt x="2565" y="583"/>
                    </a:lnTo>
                    <a:lnTo>
                      <a:pt x="2564" y="584"/>
                    </a:lnTo>
                    <a:lnTo>
                      <a:pt x="2563" y="584"/>
                    </a:lnTo>
                    <a:lnTo>
                      <a:pt x="2562" y="584"/>
                    </a:lnTo>
                    <a:lnTo>
                      <a:pt x="2561" y="584"/>
                    </a:lnTo>
                    <a:lnTo>
                      <a:pt x="2561" y="585"/>
                    </a:lnTo>
                    <a:lnTo>
                      <a:pt x="2560" y="586"/>
                    </a:lnTo>
                    <a:lnTo>
                      <a:pt x="2559" y="586"/>
                    </a:lnTo>
                    <a:lnTo>
                      <a:pt x="2557" y="586"/>
                    </a:lnTo>
                    <a:lnTo>
                      <a:pt x="2557" y="588"/>
                    </a:lnTo>
                    <a:lnTo>
                      <a:pt x="2557" y="588"/>
                    </a:lnTo>
                    <a:lnTo>
                      <a:pt x="2551" y="588"/>
                    </a:lnTo>
                    <a:lnTo>
                      <a:pt x="2545" y="588"/>
                    </a:lnTo>
                    <a:lnTo>
                      <a:pt x="2544" y="588"/>
                    </a:lnTo>
                    <a:lnTo>
                      <a:pt x="2542" y="588"/>
                    </a:lnTo>
                    <a:lnTo>
                      <a:pt x="2539" y="589"/>
                    </a:lnTo>
                    <a:lnTo>
                      <a:pt x="2535" y="589"/>
                    </a:lnTo>
                    <a:lnTo>
                      <a:pt x="2525" y="591"/>
                    </a:lnTo>
                    <a:lnTo>
                      <a:pt x="2517" y="593"/>
                    </a:lnTo>
                    <a:lnTo>
                      <a:pt x="2514" y="593"/>
                    </a:lnTo>
                    <a:lnTo>
                      <a:pt x="2514" y="593"/>
                    </a:lnTo>
                    <a:lnTo>
                      <a:pt x="2515" y="592"/>
                    </a:lnTo>
                    <a:lnTo>
                      <a:pt x="2518" y="590"/>
                    </a:lnTo>
                    <a:lnTo>
                      <a:pt x="2522" y="589"/>
                    </a:lnTo>
                    <a:lnTo>
                      <a:pt x="2526" y="589"/>
                    </a:lnTo>
                    <a:lnTo>
                      <a:pt x="2527" y="589"/>
                    </a:lnTo>
                    <a:lnTo>
                      <a:pt x="2532" y="585"/>
                    </a:lnTo>
                    <a:lnTo>
                      <a:pt x="2533" y="585"/>
                    </a:lnTo>
                    <a:lnTo>
                      <a:pt x="2535" y="586"/>
                    </a:lnTo>
                    <a:lnTo>
                      <a:pt x="2535" y="587"/>
                    </a:lnTo>
                    <a:lnTo>
                      <a:pt x="2535" y="586"/>
                    </a:lnTo>
                    <a:lnTo>
                      <a:pt x="2535" y="584"/>
                    </a:lnTo>
                    <a:lnTo>
                      <a:pt x="2533" y="584"/>
                    </a:lnTo>
                    <a:lnTo>
                      <a:pt x="2531" y="584"/>
                    </a:lnTo>
                    <a:lnTo>
                      <a:pt x="2530" y="584"/>
                    </a:lnTo>
                    <a:lnTo>
                      <a:pt x="2530" y="583"/>
                    </a:lnTo>
                    <a:lnTo>
                      <a:pt x="2529" y="581"/>
                    </a:lnTo>
                    <a:lnTo>
                      <a:pt x="2528" y="581"/>
                    </a:lnTo>
                    <a:lnTo>
                      <a:pt x="2527" y="581"/>
                    </a:lnTo>
                    <a:lnTo>
                      <a:pt x="2527" y="580"/>
                    </a:lnTo>
                    <a:lnTo>
                      <a:pt x="2526" y="579"/>
                    </a:lnTo>
                    <a:lnTo>
                      <a:pt x="2527" y="579"/>
                    </a:lnTo>
                    <a:lnTo>
                      <a:pt x="2528" y="578"/>
                    </a:lnTo>
                    <a:lnTo>
                      <a:pt x="2530" y="576"/>
                    </a:lnTo>
                    <a:lnTo>
                      <a:pt x="2530" y="575"/>
                    </a:lnTo>
                    <a:lnTo>
                      <a:pt x="2529" y="576"/>
                    </a:lnTo>
                    <a:lnTo>
                      <a:pt x="2528" y="575"/>
                    </a:lnTo>
                    <a:lnTo>
                      <a:pt x="2527" y="574"/>
                    </a:lnTo>
                    <a:lnTo>
                      <a:pt x="2526" y="573"/>
                    </a:lnTo>
                    <a:lnTo>
                      <a:pt x="2526" y="574"/>
                    </a:lnTo>
                    <a:lnTo>
                      <a:pt x="2526" y="575"/>
                    </a:lnTo>
                    <a:lnTo>
                      <a:pt x="2526" y="575"/>
                    </a:lnTo>
                    <a:lnTo>
                      <a:pt x="2525" y="580"/>
                    </a:lnTo>
                    <a:lnTo>
                      <a:pt x="2523" y="582"/>
                    </a:lnTo>
                    <a:lnTo>
                      <a:pt x="2523" y="584"/>
                    </a:lnTo>
                    <a:lnTo>
                      <a:pt x="2522" y="586"/>
                    </a:lnTo>
                    <a:lnTo>
                      <a:pt x="2522" y="586"/>
                    </a:lnTo>
                    <a:lnTo>
                      <a:pt x="2521" y="584"/>
                    </a:lnTo>
                    <a:lnTo>
                      <a:pt x="2521" y="584"/>
                    </a:lnTo>
                    <a:lnTo>
                      <a:pt x="2522" y="582"/>
                    </a:lnTo>
                    <a:lnTo>
                      <a:pt x="2521" y="581"/>
                    </a:lnTo>
                    <a:lnTo>
                      <a:pt x="2521" y="579"/>
                    </a:lnTo>
                    <a:lnTo>
                      <a:pt x="2520" y="579"/>
                    </a:lnTo>
                    <a:lnTo>
                      <a:pt x="2518" y="579"/>
                    </a:lnTo>
                    <a:lnTo>
                      <a:pt x="2518" y="578"/>
                    </a:lnTo>
                    <a:lnTo>
                      <a:pt x="2519" y="577"/>
                    </a:lnTo>
                    <a:lnTo>
                      <a:pt x="2519" y="576"/>
                    </a:lnTo>
                    <a:lnTo>
                      <a:pt x="2517" y="576"/>
                    </a:lnTo>
                    <a:lnTo>
                      <a:pt x="2517" y="575"/>
                    </a:lnTo>
                    <a:lnTo>
                      <a:pt x="2517" y="575"/>
                    </a:lnTo>
                    <a:lnTo>
                      <a:pt x="2516" y="575"/>
                    </a:lnTo>
                    <a:lnTo>
                      <a:pt x="2515" y="575"/>
                    </a:lnTo>
                    <a:lnTo>
                      <a:pt x="2515" y="575"/>
                    </a:lnTo>
                    <a:lnTo>
                      <a:pt x="2515" y="578"/>
                    </a:lnTo>
                    <a:lnTo>
                      <a:pt x="2515" y="579"/>
                    </a:lnTo>
                    <a:lnTo>
                      <a:pt x="2517" y="581"/>
                    </a:lnTo>
                    <a:lnTo>
                      <a:pt x="2517" y="583"/>
                    </a:lnTo>
                    <a:lnTo>
                      <a:pt x="2517" y="584"/>
                    </a:lnTo>
                    <a:lnTo>
                      <a:pt x="2515" y="587"/>
                    </a:lnTo>
                    <a:lnTo>
                      <a:pt x="2514" y="587"/>
                    </a:lnTo>
                    <a:lnTo>
                      <a:pt x="2514" y="586"/>
                    </a:lnTo>
                    <a:lnTo>
                      <a:pt x="2513" y="588"/>
                    </a:lnTo>
                    <a:lnTo>
                      <a:pt x="2512" y="588"/>
                    </a:lnTo>
                    <a:lnTo>
                      <a:pt x="2510" y="588"/>
                    </a:lnTo>
                    <a:lnTo>
                      <a:pt x="2509" y="589"/>
                    </a:lnTo>
                    <a:lnTo>
                      <a:pt x="2508" y="590"/>
                    </a:lnTo>
                    <a:lnTo>
                      <a:pt x="2509" y="593"/>
                    </a:lnTo>
                    <a:lnTo>
                      <a:pt x="2508" y="593"/>
                    </a:lnTo>
                    <a:lnTo>
                      <a:pt x="2506" y="594"/>
                    </a:lnTo>
                    <a:lnTo>
                      <a:pt x="2506" y="596"/>
                    </a:lnTo>
                    <a:lnTo>
                      <a:pt x="2504" y="597"/>
                    </a:lnTo>
                    <a:lnTo>
                      <a:pt x="2494" y="598"/>
                    </a:lnTo>
                    <a:lnTo>
                      <a:pt x="2493" y="599"/>
                    </a:lnTo>
                    <a:lnTo>
                      <a:pt x="2492" y="599"/>
                    </a:lnTo>
                    <a:lnTo>
                      <a:pt x="2491" y="600"/>
                    </a:lnTo>
                    <a:lnTo>
                      <a:pt x="2490" y="600"/>
                    </a:lnTo>
                    <a:lnTo>
                      <a:pt x="2490" y="599"/>
                    </a:lnTo>
                    <a:lnTo>
                      <a:pt x="2491" y="599"/>
                    </a:lnTo>
                    <a:lnTo>
                      <a:pt x="2491" y="598"/>
                    </a:lnTo>
                    <a:lnTo>
                      <a:pt x="2492" y="597"/>
                    </a:lnTo>
                    <a:lnTo>
                      <a:pt x="2493" y="597"/>
                    </a:lnTo>
                    <a:lnTo>
                      <a:pt x="2495" y="597"/>
                    </a:lnTo>
                    <a:lnTo>
                      <a:pt x="2495" y="597"/>
                    </a:lnTo>
                    <a:lnTo>
                      <a:pt x="2493" y="596"/>
                    </a:lnTo>
                    <a:lnTo>
                      <a:pt x="2495" y="596"/>
                    </a:lnTo>
                    <a:lnTo>
                      <a:pt x="2496" y="596"/>
                    </a:lnTo>
                    <a:lnTo>
                      <a:pt x="2497" y="595"/>
                    </a:lnTo>
                    <a:lnTo>
                      <a:pt x="2498" y="595"/>
                    </a:lnTo>
                    <a:lnTo>
                      <a:pt x="2498" y="594"/>
                    </a:lnTo>
                    <a:lnTo>
                      <a:pt x="2498" y="593"/>
                    </a:lnTo>
                    <a:lnTo>
                      <a:pt x="2497" y="593"/>
                    </a:lnTo>
                    <a:lnTo>
                      <a:pt x="2497" y="592"/>
                    </a:lnTo>
                    <a:lnTo>
                      <a:pt x="2500" y="589"/>
                    </a:lnTo>
                    <a:lnTo>
                      <a:pt x="2501" y="588"/>
                    </a:lnTo>
                    <a:lnTo>
                      <a:pt x="2503" y="588"/>
                    </a:lnTo>
                    <a:lnTo>
                      <a:pt x="2503" y="587"/>
                    </a:lnTo>
                    <a:lnTo>
                      <a:pt x="2503" y="585"/>
                    </a:lnTo>
                    <a:lnTo>
                      <a:pt x="2502" y="584"/>
                    </a:lnTo>
                    <a:lnTo>
                      <a:pt x="2500" y="584"/>
                    </a:lnTo>
                    <a:lnTo>
                      <a:pt x="2500" y="584"/>
                    </a:lnTo>
                    <a:lnTo>
                      <a:pt x="2499" y="584"/>
                    </a:lnTo>
                    <a:lnTo>
                      <a:pt x="2497" y="583"/>
                    </a:lnTo>
                    <a:lnTo>
                      <a:pt x="2497" y="584"/>
                    </a:lnTo>
                    <a:lnTo>
                      <a:pt x="2498" y="584"/>
                    </a:lnTo>
                    <a:lnTo>
                      <a:pt x="2499" y="584"/>
                    </a:lnTo>
                    <a:lnTo>
                      <a:pt x="2499" y="585"/>
                    </a:lnTo>
                    <a:lnTo>
                      <a:pt x="2500" y="586"/>
                    </a:lnTo>
                    <a:lnTo>
                      <a:pt x="2500" y="587"/>
                    </a:lnTo>
                    <a:lnTo>
                      <a:pt x="2496" y="589"/>
                    </a:lnTo>
                    <a:lnTo>
                      <a:pt x="2495" y="591"/>
                    </a:lnTo>
                    <a:lnTo>
                      <a:pt x="2495" y="592"/>
                    </a:lnTo>
                    <a:lnTo>
                      <a:pt x="2494" y="593"/>
                    </a:lnTo>
                    <a:lnTo>
                      <a:pt x="2492" y="593"/>
                    </a:lnTo>
                    <a:lnTo>
                      <a:pt x="2491" y="594"/>
                    </a:lnTo>
                    <a:lnTo>
                      <a:pt x="2491" y="595"/>
                    </a:lnTo>
                    <a:lnTo>
                      <a:pt x="2490" y="596"/>
                    </a:lnTo>
                    <a:lnTo>
                      <a:pt x="2488" y="597"/>
                    </a:lnTo>
                    <a:lnTo>
                      <a:pt x="2487" y="597"/>
                    </a:lnTo>
                    <a:lnTo>
                      <a:pt x="2487" y="596"/>
                    </a:lnTo>
                    <a:lnTo>
                      <a:pt x="2487" y="595"/>
                    </a:lnTo>
                    <a:lnTo>
                      <a:pt x="2485" y="593"/>
                    </a:lnTo>
                    <a:lnTo>
                      <a:pt x="2484" y="593"/>
                    </a:lnTo>
                    <a:lnTo>
                      <a:pt x="2484" y="594"/>
                    </a:lnTo>
                    <a:lnTo>
                      <a:pt x="2485" y="595"/>
                    </a:lnTo>
                    <a:lnTo>
                      <a:pt x="2485" y="597"/>
                    </a:lnTo>
                    <a:lnTo>
                      <a:pt x="2485" y="597"/>
                    </a:lnTo>
                    <a:lnTo>
                      <a:pt x="2486" y="597"/>
                    </a:lnTo>
                    <a:lnTo>
                      <a:pt x="2487" y="597"/>
                    </a:lnTo>
                    <a:lnTo>
                      <a:pt x="2487" y="597"/>
                    </a:lnTo>
                    <a:lnTo>
                      <a:pt x="2486" y="600"/>
                    </a:lnTo>
                    <a:lnTo>
                      <a:pt x="2481" y="602"/>
                    </a:lnTo>
                    <a:lnTo>
                      <a:pt x="2472" y="603"/>
                    </a:lnTo>
                    <a:lnTo>
                      <a:pt x="2463" y="603"/>
                    </a:lnTo>
                    <a:lnTo>
                      <a:pt x="2456" y="605"/>
                    </a:lnTo>
                    <a:lnTo>
                      <a:pt x="2454" y="605"/>
                    </a:lnTo>
                    <a:lnTo>
                      <a:pt x="2455" y="603"/>
                    </a:lnTo>
                    <a:lnTo>
                      <a:pt x="2456" y="603"/>
                    </a:lnTo>
                    <a:lnTo>
                      <a:pt x="2460" y="602"/>
                    </a:lnTo>
                    <a:lnTo>
                      <a:pt x="2460" y="601"/>
                    </a:lnTo>
                    <a:lnTo>
                      <a:pt x="2461" y="601"/>
                    </a:lnTo>
                    <a:lnTo>
                      <a:pt x="2463" y="602"/>
                    </a:lnTo>
                    <a:lnTo>
                      <a:pt x="2465" y="603"/>
                    </a:lnTo>
                    <a:lnTo>
                      <a:pt x="2468" y="602"/>
                    </a:lnTo>
                    <a:lnTo>
                      <a:pt x="2471" y="601"/>
                    </a:lnTo>
                    <a:lnTo>
                      <a:pt x="2473" y="600"/>
                    </a:lnTo>
                    <a:lnTo>
                      <a:pt x="2473" y="597"/>
                    </a:lnTo>
                    <a:lnTo>
                      <a:pt x="2469" y="594"/>
                    </a:lnTo>
                    <a:lnTo>
                      <a:pt x="2469" y="593"/>
                    </a:lnTo>
                    <a:lnTo>
                      <a:pt x="2469" y="592"/>
                    </a:lnTo>
                    <a:lnTo>
                      <a:pt x="2469" y="590"/>
                    </a:lnTo>
                    <a:lnTo>
                      <a:pt x="2469" y="589"/>
                    </a:lnTo>
                    <a:lnTo>
                      <a:pt x="2469" y="588"/>
                    </a:lnTo>
                    <a:lnTo>
                      <a:pt x="2468" y="589"/>
                    </a:lnTo>
                    <a:lnTo>
                      <a:pt x="2467" y="590"/>
                    </a:lnTo>
                    <a:lnTo>
                      <a:pt x="2467" y="591"/>
                    </a:lnTo>
                    <a:lnTo>
                      <a:pt x="2466" y="591"/>
                    </a:lnTo>
                    <a:lnTo>
                      <a:pt x="2465" y="591"/>
                    </a:lnTo>
                    <a:lnTo>
                      <a:pt x="2465" y="590"/>
                    </a:lnTo>
                    <a:lnTo>
                      <a:pt x="2464" y="590"/>
                    </a:lnTo>
                    <a:lnTo>
                      <a:pt x="2464" y="589"/>
                    </a:lnTo>
                    <a:lnTo>
                      <a:pt x="2463" y="588"/>
                    </a:lnTo>
                    <a:lnTo>
                      <a:pt x="2462" y="588"/>
                    </a:lnTo>
                    <a:lnTo>
                      <a:pt x="2462" y="587"/>
                    </a:lnTo>
                    <a:lnTo>
                      <a:pt x="2462" y="586"/>
                    </a:lnTo>
                    <a:lnTo>
                      <a:pt x="2462" y="585"/>
                    </a:lnTo>
                    <a:lnTo>
                      <a:pt x="2461" y="584"/>
                    </a:lnTo>
                    <a:lnTo>
                      <a:pt x="2461" y="584"/>
                    </a:lnTo>
                    <a:lnTo>
                      <a:pt x="2460" y="583"/>
                    </a:lnTo>
                    <a:lnTo>
                      <a:pt x="2460" y="581"/>
                    </a:lnTo>
                    <a:lnTo>
                      <a:pt x="2461" y="579"/>
                    </a:lnTo>
                    <a:lnTo>
                      <a:pt x="2462" y="579"/>
                    </a:lnTo>
                    <a:lnTo>
                      <a:pt x="2463" y="577"/>
                    </a:lnTo>
                    <a:lnTo>
                      <a:pt x="2463" y="576"/>
                    </a:lnTo>
                    <a:lnTo>
                      <a:pt x="2463" y="575"/>
                    </a:lnTo>
                    <a:lnTo>
                      <a:pt x="2460" y="568"/>
                    </a:lnTo>
                    <a:lnTo>
                      <a:pt x="2460" y="567"/>
                    </a:lnTo>
                    <a:lnTo>
                      <a:pt x="2458" y="566"/>
                    </a:lnTo>
                    <a:lnTo>
                      <a:pt x="2457" y="566"/>
                    </a:lnTo>
                    <a:lnTo>
                      <a:pt x="2456" y="566"/>
                    </a:lnTo>
                    <a:lnTo>
                      <a:pt x="2456" y="566"/>
                    </a:lnTo>
                    <a:lnTo>
                      <a:pt x="2456" y="565"/>
                    </a:lnTo>
                    <a:lnTo>
                      <a:pt x="2456" y="564"/>
                    </a:lnTo>
                    <a:lnTo>
                      <a:pt x="2456" y="562"/>
                    </a:lnTo>
                    <a:lnTo>
                      <a:pt x="2456" y="562"/>
                    </a:lnTo>
                    <a:lnTo>
                      <a:pt x="2454" y="562"/>
                    </a:lnTo>
                    <a:lnTo>
                      <a:pt x="2455" y="563"/>
                    </a:lnTo>
                    <a:lnTo>
                      <a:pt x="2455" y="564"/>
                    </a:lnTo>
                    <a:lnTo>
                      <a:pt x="2454" y="565"/>
                    </a:lnTo>
                    <a:lnTo>
                      <a:pt x="2453" y="566"/>
                    </a:lnTo>
                    <a:lnTo>
                      <a:pt x="2454" y="567"/>
                    </a:lnTo>
                    <a:lnTo>
                      <a:pt x="2453" y="568"/>
                    </a:lnTo>
                    <a:lnTo>
                      <a:pt x="2452" y="569"/>
                    </a:lnTo>
                    <a:lnTo>
                      <a:pt x="2452" y="570"/>
                    </a:lnTo>
                    <a:lnTo>
                      <a:pt x="2452" y="571"/>
                    </a:lnTo>
                    <a:lnTo>
                      <a:pt x="2452" y="573"/>
                    </a:lnTo>
                    <a:lnTo>
                      <a:pt x="2451" y="574"/>
                    </a:lnTo>
                    <a:lnTo>
                      <a:pt x="2451" y="575"/>
                    </a:lnTo>
                    <a:lnTo>
                      <a:pt x="2451" y="575"/>
                    </a:lnTo>
                    <a:lnTo>
                      <a:pt x="2451" y="576"/>
                    </a:lnTo>
                    <a:lnTo>
                      <a:pt x="2451" y="577"/>
                    </a:lnTo>
                    <a:lnTo>
                      <a:pt x="2450" y="578"/>
                    </a:lnTo>
                    <a:lnTo>
                      <a:pt x="2450" y="579"/>
                    </a:lnTo>
                    <a:lnTo>
                      <a:pt x="2449" y="579"/>
                    </a:lnTo>
                    <a:lnTo>
                      <a:pt x="2449" y="581"/>
                    </a:lnTo>
                    <a:lnTo>
                      <a:pt x="2448" y="584"/>
                    </a:lnTo>
                    <a:lnTo>
                      <a:pt x="2448" y="585"/>
                    </a:lnTo>
                    <a:lnTo>
                      <a:pt x="2448" y="588"/>
                    </a:lnTo>
                    <a:lnTo>
                      <a:pt x="2448" y="595"/>
                    </a:lnTo>
                    <a:lnTo>
                      <a:pt x="2447" y="596"/>
                    </a:lnTo>
                    <a:lnTo>
                      <a:pt x="2447" y="597"/>
                    </a:lnTo>
                    <a:lnTo>
                      <a:pt x="2447" y="596"/>
                    </a:lnTo>
                    <a:lnTo>
                      <a:pt x="2446" y="596"/>
                    </a:lnTo>
                    <a:lnTo>
                      <a:pt x="2446" y="595"/>
                    </a:lnTo>
                    <a:lnTo>
                      <a:pt x="2444" y="595"/>
                    </a:lnTo>
                    <a:lnTo>
                      <a:pt x="2443" y="595"/>
                    </a:lnTo>
                    <a:lnTo>
                      <a:pt x="2443" y="595"/>
                    </a:lnTo>
                    <a:lnTo>
                      <a:pt x="2443" y="594"/>
                    </a:lnTo>
                    <a:lnTo>
                      <a:pt x="2443" y="593"/>
                    </a:lnTo>
                    <a:lnTo>
                      <a:pt x="2441" y="592"/>
                    </a:lnTo>
                    <a:lnTo>
                      <a:pt x="2437" y="591"/>
                    </a:lnTo>
                    <a:lnTo>
                      <a:pt x="2434" y="589"/>
                    </a:lnTo>
                    <a:lnTo>
                      <a:pt x="2434" y="590"/>
                    </a:lnTo>
                    <a:lnTo>
                      <a:pt x="2434" y="591"/>
                    </a:lnTo>
                    <a:lnTo>
                      <a:pt x="2434" y="592"/>
                    </a:lnTo>
                    <a:lnTo>
                      <a:pt x="2434" y="592"/>
                    </a:lnTo>
                    <a:lnTo>
                      <a:pt x="2433" y="589"/>
                    </a:lnTo>
                    <a:lnTo>
                      <a:pt x="2431" y="589"/>
                    </a:lnTo>
                    <a:lnTo>
                      <a:pt x="2430" y="590"/>
                    </a:lnTo>
                    <a:lnTo>
                      <a:pt x="2428" y="591"/>
                    </a:lnTo>
                    <a:lnTo>
                      <a:pt x="2427" y="591"/>
                    </a:lnTo>
                    <a:lnTo>
                      <a:pt x="2427" y="593"/>
                    </a:lnTo>
                    <a:lnTo>
                      <a:pt x="2427" y="593"/>
                    </a:lnTo>
                    <a:lnTo>
                      <a:pt x="2426" y="593"/>
                    </a:lnTo>
                    <a:lnTo>
                      <a:pt x="2425" y="593"/>
                    </a:lnTo>
                    <a:lnTo>
                      <a:pt x="2425" y="594"/>
                    </a:lnTo>
                    <a:lnTo>
                      <a:pt x="2425" y="595"/>
                    </a:lnTo>
                    <a:lnTo>
                      <a:pt x="2423" y="596"/>
                    </a:lnTo>
                    <a:lnTo>
                      <a:pt x="2421" y="596"/>
                    </a:lnTo>
                    <a:lnTo>
                      <a:pt x="2421" y="595"/>
                    </a:lnTo>
                    <a:lnTo>
                      <a:pt x="2418" y="594"/>
                    </a:lnTo>
                    <a:lnTo>
                      <a:pt x="2417" y="594"/>
                    </a:lnTo>
                    <a:lnTo>
                      <a:pt x="2416" y="594"/>
                    </a:lnTo>
                    <a:lnTo>
                      <a:pt x="2416" y="593"/>
                    </a:lnTo>
                    <a:lnTo>
                      <a:pt x="2416" y="592"/>
                    </a:lnTo>
                    <a:lnTo>
                      <a:pt x="2415" y="591"/>
                    </a:lnTo>
                    <a:lnTo>
                      <a:pt x="2414" y="590"/>
                    </a:lnTo>
                    <a:lnTo>
                      <a:pt x="2412" y="593"/>
                    </a:lnTo>
                    <a:lnTo>
                      <a:pt x="2409" y="593"/>
                    </a:lnTo>
                    <a:lnTo>
                      <a:pt x="2406" y="594"/>
                    </a:lnTo>
                    <a:lnTo>
                      <a:pt x="2403" y="593"/>
                    </a:lnTo>
                    <a:lnTo>
                      <a:pt x="2396" y="588"/>
                    </a:lnTo>
                    <a:lnTo>
                      <a:pt x="2390" y="586"/>
                    </a:lnTo>
                    <a:lnTo>
                      <a:pt x="2389" y="587"/>
                    </a:lnTo>
                    <a:lnTo>
                      <a:pt x="2387" y="588"/>
                    </a:lnTo>
                    <a:lnTo>
                      <a:pt x="2386" y="588"/>
                    </a:lnTo>
                    <a:lnTo>
                      <a:pt x="2395" y="589"/>
                    </a:lnTo>
                    <a:lnTo>
                      <a:pt x="2394" y="590"/>
                    </a:lnTo>
                    <a:lnTo>
                      <a:pt x="2392" y="590"/>
                    </a:lnTo>
                    <a:lnTo>
                      <a:pt x="2387" y="590"/>
                    </a:lnTo>
                    <a:lnTo>
                      <a:pt x="2386" y="591"/>
                    </a:lnTo>
                    <a:lnTo>
                      <a:pt x="2384" y="592"/>
                    </a:lnTo>
                    <a:lnTo>
                      <a:pt x="2383" y="592"/>
                    </a:lnTo>
                    <a:lnTo>
                      <a:pt x="2382" y="592"/>
                    </a:lnTo>
                    <a:lnTo>
                      <a:pt x="2377" y="593"/>
                    </a:lnTo>
                    <a:lnTo>
                      <a:pt x="2373" y="595"/>
                    </a:lnTo>
                    <a:lnTo>
                      <a:pt x="2368" y="597"/>
                    </a:lnTo>
                    <a:lnTo>
                      <a:pt x="2367" y="597"/>
                    </a:lnTo>
                    <a:lnTo>
                      <a:pt x="2366" y="596"/>
                    </a:lnTo>
                    <a:lnTo>
                      <a:pt x="2365" y="596"/>
                    </a:lnTo>
                    <a:lnTo>
                      <a:pt x="2366" y="595"/>
                    </a:lnTo>
                    <a:lnTo>
                      <a:pt x="2367" y="594"/>
                    </a:lnTo>
                    <a:lnTo>
                      <a:pt x="2366" y="593"/>
                    </a:lnTo>
                    <a:lnTo>
                      <a:pt x="2364" y="592"/>
                    </a:lnTo>
                    <a:lnTo>
                      <a:pt x="2362" y="592"/>
                    </a:lnTo>
                    <a:lnTo>
                      <a:pt x="2361" y="592"/>
                    </a:lnTo>
                    <a:lnTo>
                      <a:pt x="2360" y="593"/>
                    </a:lnTo>
                    <a:lnTo>
                      <a:pt x="2359" y="593"/>
                    </a:lnTo>
                    <a:lnTo>
                      <a:pt x="2359" y="594"/>
                    </a:lnTo>
                    <a:lnTo>
                      <a:pt x="2360" y="594"/>
                    </a:lnTo>
                    <a:lnTo>
                      <a:pt x="2362" y="594"/>
                    </a:lnTo>
                    <a:lnTo>
                      <a:pt x="2362" y="596"/>
                    </a:lnTo>
                    <a:lnTo>
                      <a:pt x="2362" y="597"/>
                    </a:lnTo>
                    <a:lnTo>
                      <a:pt x="2361" y="597"/>
                    </a:lnTo>
                    <a:lnTo>
                      <a:pt x="2355" y="601"/>
                    </a:lnTo>
                    <a:lnTo>
                      <a:pt x="2355" y="602"/>
                    </a:lnTo>
                    <a:lnTo>
                      <a:pt x="2355" y="603"/>
                    </a:lnTo>
                    <a:lnTo>
                      <a:pt x="2354" y="605"/>
                    </a:lnTo>
                    <a:lnTo>
                      <a:pt x="2354" y="606"/>
                    </a:lnTo>
                    <a:lnTo>
                      <a:pt x="2354" y="606"/>
                    </a:lnTo>
                    <a:lnTo>
                      <a:pt x="2354" y="607"/>
                    </a:lnTo>
                    <a:lnTo>
                      <a:pt x="2352" y="608"/>
                    </a:lnTo>
                    <a:lnTo>
                      <a:pt x="2352" y="607"/>
                    </a:lnTo>
                    <a:lnTo>
                      <a:pt x="2352" y="606"/>
                    </a:lnTo>
                    <a:lnTo>
                      <a:pt x="2351" y="606"/>
                    </a:lnTo>
                    <a:lnTo>
                      <a:pt x="2351" y="607"/>
                    </a:lnTo>
                    <a:lnTo>
                      <a:pt x="2350" y="607"/>
                    </a:lnTo>
                    <a:lnTo>
                      <a:pt x="2349" y="607"/>
                    </a:lnTo>
                    <a:lnTo>
                      <a:pt x="2348" y="606"/>
                    </a:lnTo>
                    <a:lnTo>
                      <a:pt x="2347" y="606"/>
                    </a:lnTo>
                    <a:lnTo>
                      <a:pt x="2347" y="607"/>
                    </a:lnTo>
                    <a:lnTo>
                      <a:pt x="2346" y="608"/>
                    </a:lnTo>
                    <a:lnTo>
                      <a:pt x="2345" y="610"/>
                    </a:lnTo>
                    <a:lnTo>
                      <a:pt x="2342" y="610"/>
                    </a:lnTo>
                    <a:lnTo>
                      <a:pt x="2342" y="609"/>
                    </a:lnTo>
                    <a:lnTo>
                      <a:pt x="2342" y="609"/>
                    </a:lnTo>
                    <a:lnTo>
                      <a:pt x="2343" y="608"/>
                    </a:lnTo>
                    <a:lnTo>
                      <a:pt x="2342" y="607"/>
                    </a:lnTo>
                    <a:lnTo>
                      <a:pt x="2342" y="607"/>
                    </a:lnTo>
                    <a:lnTo>
                      <a:pt x="2341" y="608"/>
                    </a:lnTo>
                    <a:lnTo>
                      <a:pt x="2339" y="608"/>
                    </a:lnTo>
                    <a:lnTo>
                      <a:pt x="2337" y="608"/>
                    </a:lnTo>
                    <a:lnTo>
                      <a:pt x="2336" y="608"/>
                    </a:lnTo>
                    <a:lnTo>
                      <a:pt x="2334" y="608"/>
                    </a:lnTo>
                    <a:lnTo>
                      <a:pt x="2333" y="607"/>
                    </a:lnTo>
                    <a:lnTo>
                      <a:pt x="2332" y="607"/>
                    </a:lnTo>
                    <a:lnTo>
                      <a:pt x="2332" y="606"/>
                    </a:lnTo>
                    <a:lnTo>
                      <a:pt x="2332" y="606"/>
                    </a:lnTo>
                    <a:lnTo>
                      <a:pt x="2332" y="605"/>
                    </a:lnTo>
                    <a:lnTo>
                      <a:pt x="2332" y="603"/>
                    </a:lnTo>
                    <a:lnTo>
                      <a:pt x="2330" y="603"/>
                    </a:lnTo>
                    <a:lnTo>
                      <a:pt x="2328" y="604"/>
                    </a:lnTo>
                    <a:lnTo>
                      <a:pt x="2326" y="604"/>
                    </a:lnTo>
                    <a:lnTo>
                      <a:pt x="2324" y="601"/>
                    </a:lnTo>
                    <a:lnTo>
                      <a:pt x="2322" y="601"/>
                    </a:lnTo>
                    <a:lnTo>
                      <a:pt x="2321" y="601"/>
                    </a:lnTo>
                    <a:lnTo>
                      <a:pt x="2320" y="601"/>
                    </a:lnTo>
                    <a:lnTo>
                      <a:pt x="2319" y="601"/>
                    </a:lnTo>
                    <a:lnTo>
                      <a:pt x="2316" y="601"/>
                    </a:lnTo>
                    <a:lnTo>
                      <a:pt x="2316" y="600"/>
                    </a:lnTo>
                    <a:lnTo>
                      <a:pt x="2314" y="597"/>
                    </a:lnTo>
                    <a:lnTo>
                      <a:pt x="2313" y="596"/>
                    </a:lnTo>
                    <a:lnTo>
                      <a:pt x="2310" y="593"/>
                    </a:lnTo>
                    <a:lnTo>
                      <a:pt x="2307" y="592"/>
                    </a:lnTo>
                    <a:lnTo>
                      <a:pt x="2303" y="591"/>
                    </a:lnTo>
                    <a:lnTo>
                      <a:pt x="2300" y="591"/>
                    </a:lnTo>
                    <a:lnTo>
                      <a:pt x="2298" y="591"/>
                    </a:lnTo>
                    <a:lnTo>
                      <a:pt x="2296" y="592"/>
                    </a:lnTo>
                    <a:lnTo>
                      <a:pt x="2294" y="593"/>
                    </a:lnTo>
                    <a:lnTo>
                      <a:pt x="2292" y="597"/>
                    </a:lnTo>
                    <a:lnTo>
                      <a:pt x="2290" y="600"/>
                    </a:lnTo>
                    <a:lnTo>
                      <a:pt x="2285" y="605"/>
                    </a:lnTo>
                    <a:lnTo>
                      <a:pt x="2283" y="607"/>
                    </a:lnTo>
                    <a:lnTo>
                      <a:pt x="2283" y="611"/>
                    </a:lnTo>
                    <a:lnTo>
                      <a:pt x="2284" y="614"/>
                    </a:lnTo>
                    <a:lnTo>
                      <a:pt x="2286" y="616"/>
                    </a:lnTo>
                    <a:lnTo>
                      <a:pt x="2289" y="617"/>
                    </a:lnTo>
                    <a:lnTo>
                      <a:pt x="2294" y="618"/>
                    </a:lnTo>
                    <a:lnTo>
                      <a:pt x="2297" y="619"/>
                    </a:lnTo>
                    <a:lnTo>
                      <a:pt x="2302" y="621"/>
                    </a:lnTo>
                    <a:lnTo>
                      <a:pt x="2303" y="621"/>
                    </a:lnTo>
                    <a:lnTo>
                      <a:pt x="2307" y="620"/>
                    </a:lnTo>
                    <a:lnTo>
                      <a:pt x="2311" y="619"/>
                    </a:lnTo>
                    <a:lnTo>
                      <a:pt x="2312" y="619"/>
                    </a:lnTo>
                    <a:lnTo>
                      <a:pt x="2314" y="619"/>
                    </a:lnTo>
                    <a:lnTo>
                      <a:pt x="2319" y="615"/>
                    </a:lnTo>
                    <a:lnTo>
                      <a:pt x="2321" y="613"/>
                    </a:lnTo>
                    <a:lnTo>
                      <a:pt x="2322" y="610"/>
                    </a:lnTo>
                    <a:lnTo>
                      <a:pt x="2324" y="610"/>
                    </a:lnTo>
                    <a:lnTo>
                      <a:pt x="2324" y="610"/>
                    </a:lnTo>
                    <a:lnTo>
                      <a:pt x="2324" y="612"/>
                    </a:lnTo>
                    <a:lnTo>
                      <a:pt x="2325" y="613"/>
                    </a:lnTo>
                    <a:lnTo>
                      <a:pt x="2326" y="614"/>
                    </a:lnTo>
                    <a:lnTo>
                      <a:pt x="2327" y="615"/>
                    </a:lnTo>
                    <a:lnTo>
                      <a:pt x="2328" y="615"/>
                    </a:lnTo>
                    <a:lnTo>
                      <a:pt x="2329" y="615"/>
                    </a:lnTo>
                    <a:lnTo>
                      <a:pt x="2329" y="614"/>
                    </a:lnTo>
                    <a:lnTo>
                      <a:pt x="2331" y="611"/>
                    </a:lnTo>
                    <a:lnTo>
                      <a:pt x="2331" y="610"/>
                    </a:lnTo>
                    <a:lnTo>
                      <a:pt x="2332" y="610"/>
                    </a:lnTo>
                    <a:lnTo>
                      <a:pt x="2332" y="608"/>
                    </a:lnTo>
                    <a:lnTo>
                      <a:pt x="2333" y="608"/>
                    </a:lnTo>
                    <a:lnTo>
                      <a:pt x="2333" y="610"/>
                    </a:lnTo>
                    <a:lnTo>
                      <a:pt x="2333" y="610"/>
                    </a:lnTo>
                    <a:lnTo>
                      <a:pt x="2332" y="613"/>
                    </a:lnTo>
                    <a:lnTo>
                      <a:pt x="2331" y="614"/>
                    </a:lnTo>
                    <a:lnTo>
                      <a:pt x="2332" y="614"/>
                    </a:lnTo>
                    <a:lnTo>
                      <a:pt x="2332" y="615"/>
                    </a:lnTo>
                    <a:lnTo>
                      <a:pt x="2333" y="613"/>
                    </a:lnTo>
                    <a:lnTo>
                      <a:pt x="2333" y="612"/>
                    </a:lnTo>
                    <a:lnTo>
                      <a:pt x="2333" y="612"/>
                    </a:lnTo>
                    <a:lnTo>
                      <a:pt x="2334" y="612"/>
                    </a:lnTo>
                    <a:lnTo>
                      <a:pt x="2335" y="612"/>
                    </a:lnTo>
                    <a:lnTo>
                      <a:pt x="2336" y="611"/>
                    </a:lnTo>
                    <a:lnTo>
                      <a:pt x="2337" y="610"/>
                    </a:lnTo>
                    <a:lnTo>
                      <a:pt x="2336" y="610"/>
                    </a:lnTo>
                    <a:lnTo>
                      <a:pt x="2336" y="610"/>
                    </a:lnTo>
                    <a:lnTo>
                      <a:pt x="2336" y="610"/>
                    </a:lnTo>
                    <a:lnTo>
                      <a:pt x="2335" y="610"/>
                    </a:lnTo>
                    <a:lnTo>
                      <a:pt x="2334" y="610"/>
                    </a:lnTo>
                    <a:lnTo>
                      <a:pt x="2334" y="610"/>
                    </a:lnTo>
                    <a:lnTo>
                      <a:pt x="2337" y="609"/>
                    </a:lnTo>
                    <a:lnTo>
                      <a:pt x="2337" y="610"/>
                    </a:lnTo>
                    <a:lnTo>
                      <a:pt x="2338" y="610"/>
                    </a:lnTo>
                    <a:lnTo>
                      <a:pt x="2339" y="611"/>
                    </a:lnTo>
                    <a:lnTo>
                      <a:pt x="2338" y="613"/>
                    </a:lnTo>
                    <a:lnTo>
                      <a:pt x="2337" y="614"/>
                    </a:lnTo>
                    <a:lnTo>
                      <a:pt x="2337" y="615"/>
                    </a:lnTo>
                    <a:lnTo>
                      <a:pt x="2337" y="616"/>
                    </a:lnTo>
                    <a:lnTo>
                      <a:pt x="2334" y="617"/>
                    </a:lnTo>
                    <a:lnTo>
                      <a:pt x="2333" y="618"/>
                    </a:lnTo>
                    <a:lnTo>
                      <a:pt x="2333" y="619"/>
                    </a:lnTo>
                    <a:lnTo>
                      <a:pt x="2333" y="619"/>
                    </a:lnTo>
                    <a:lnTo>
                      <a:pt x="2333" y="620"/>
                    </a:lnTo>
                    <a:lnTo>
                      <a:pt x="2333" y="621"/>
                    </a:lnTo>
                    <a:lnTo>
                      <a:pt x="2332" y="619"/>
                    </a:lnTo>
                    <a:lnTo>
                      <a:pt x="2330" y="619"/>
                    </a:lnTo>
                    <a:lnTo>
                      <a:pt x="2328" y="619"/>
                    </a:lnTo>
                    <a:lnTo>
                      <a:pt x="2326" y="619"/>
                    </a:lnTo>
                    <a:lnTo>
                      <a:pt x="2325" y="621"/>
                    </a:lnTo>
                    <a:lnTo>
                      <a:pt x="2325" y="622"/>
                    </a:lnTo>
                    <a:lnTo>
                      <a:pt x="2325" y="623"/>
                    </a:lnTo>
                    <a:lnTo>
                      <a:pt x="2325" y="625"/>
                    </a:lnTo>
                    <a:lnTo>
                      <a:pt x="2326" y="626"/>
                    </a:lnTo>
                    <a:lnTo>
                      <a:pt x="2327" y="628"/>
                    </a:lnTo>
                    <a:lnTo>
                      <a:pt x="2329" y="628"/>
                    </a:lnTo>
                    <a:lnTo>
                      <a:pt x="2330" y="628"/>
                    </a:lnTo>
                    <a:lnTo>
                      <a:pt x="2332" y="628"/>
                    </a:lnTo>
                    <a:lnTo>
                      <a:pt x="2334" y="626"/>
                    </a:lnTo>
                    <a:lnTo>
                      <a:pt x="2334" y="627"/>
                    </a:lnTo>
                    <a:lnTo>
                      <a:pt x="2333" y="628"/>
                    </a:lnTo>
                    <a:lnTo>
                      <a:pt x="2333" y="629"/>
                    </a:lnTo>
                    <a:lnTo>
                      <a:pt x="2335" y="632"/>
                    </a:lnTo>
                    <a:lnTo>
                      <a:pt x="2336" y="632"/>
                    </a:lnTo>
                    <a:lnTo>
                      <a:pt x="2337" y="633"/>
                    </a:lnTo>
                    <a:lnTo>
                      <a:pt x="2339" y="633"/>
                    </a:lnTo>
                    <a:lnTo>
                      <a:pt x="2341" y="632"/>
                    </a:lnTo>
                    <a:lnTo>
                      <a:pt x="2342" y="632"/>
                    </a:lnTo>
                    <a:lnTo>
                      <a:pt x="2343" y="630"/>
                    </a:lnTo>
                    <a:lnTo>
                      <a:pt x="2344" y="628"/>
                    </a:lnTo>
                    <a:lnTo>
                      <a:pt x="2344" y="627"/>
                    </a:lnTo>
                    <a:lnTo>
                      <a:pt x="2344" y="623"/>
                    </a:lnTo>
                    <a:lnTo>
                      <a:pt x="2345" y="623"/>
                    </a:lnTo>
                    <a:lnTo>
                      <a:pt x="2346" y="622"/>
                    </a:lnTo>
                    <a:lnTo>
                      <a:pt x="2346" y="622"/>
                    </a:lnTo>
                    <a:lnTo>
                      <a:pt x="2348" y="621"/>
                    </a:lnTo>
                    <a:lnTo>
                      <a:pt x="2349" y="621"/>
                    </a:lnTo>
                    <a:lnTo>
                      <a:pt x="2349" y="620"/>
                    </a:lnTo>
                    <a:lnTo>
                      <a:pt x="2350" y="619"/>
                    </a:lnTo>
                    <a:lnTo>
                      <a:pt x="2350" y="619"/>
                    </a:lnTo>
                    <a:lnTo>
                      <a:pt x="2351" y="618"/>
                    </a:lnTo>
                    <a:lnTo>
                      <a:pt x="2350" y="617"/>
                    </a:lnTo>
                    <a:lnTo>
                      <a:pt x="2351" y="616"/>
                    </a:lnTo>
                    <a:lnTo>
                      <a:pt x="2351" y="616"/>
                    </a:lnTo>
                    <a:lnTo>
                      <a:pt x="2351" y="617"/>
                    </a:lnTo>
                    <a:lnTo>
                      <a:pt x="2352" y="617"/>
                    </a:lnTo>
                    <a:lnTo>
                      <a:pt x="2354" y="618"/>
                    </a:lnTo>
                    <a:lnTo>
                      <a:pt x="2355" y="618"/>
                    </a:lnTo>
                    <a:lnTo>
                      <a:pt x="2355" y="619"/>
                    </a:lnTo>
                    <a:lnTo>
                      <a:pt x="2354" y="619"/>
                    </a:lnTo>
                    <a:lnTo>
                      <a:pt x="2354" y="619"/>
                    </a:lnTo>
                    <a:lnTo>
                      <a:pt x="2355" y="619"/>
                    </a:lnTo>
                    <a:lnTo>
                      <a:pt x="2355" y="619"/>
                    </a:lnTo>
                    <a:lnTo>
                      <a:pt x="2357" y="618"/>
                    </a:lnTo>
                    <a:lnTo>
                      <a:pt x="2358" y="618"/>
                    </a:lnTo>
                    <a:lnTo>
                      <a:pt x="2359" y="619"/>
                    </a:lnTo>
                    <a:lnTo>
                      <a:pt x="2359" y="619"/>
                    </a:lnTo>
                    <a:lnTo>
                      <a:pt x="2358" y="620"/>
                    </a:lnTo>
                    <a:lnTo>
                      <a:pt x="2357" y="620"/>
                    </a:lnTo>
                    <a:lnTo>
                      <a:pt x="2355" y="620"/>
                    </a:lnTo>
                    <a:lnTo>
                      <a:pt x="2354" y="621"/>
                    </a:lnTo>
                    <a:lnTo>
                      <a:pt x="2354" y="622"/>
                    </a:lnTo>
                    <a:lnTo>
                      <a:pt x="2354" y="623"/>
                    </a:lnTo>
                    <a:lnTo>
                      <a:pt x="2354" y="623"/>
                    </a:lnTo>
                    <a:lnTo>
                      <a:pt x="2354" y="624"/>
                    </a:lnTo>
                    <a:lnTo>
                      <a:pt x="2353" y="624"/>
                    </a:lnTo>
                    <a:lnTo>
                      <a:pt x="2353" y="625"/>
                    </a:lnTo>
                    <a:lnTo>
                      <a:pt x="2354" y="625"/>
                    </a:lnTo>
                    <a:lnTo>
                      <a:pt x="2355" y="625"/>
                    </a:lnTo>
                    <a:lnTo>
                      <a:pt x="2356" y="625"/>
                    </a:lnTo>
                    <a:lnTo>
                      <a:pt x="2358" y="625"/>
                    </a:lnTo>
                    <a:lnTo>
                      <a:pt x="2359" y="627"/>
                    </a:lnTo>
                    <a:lnTo>
                      <a:pt x="2358" y="628"/>
                    </a:lnTo>
                    <a:lnTo>
                      <a:pt x="2356" y="628"/>
                    </a:lnTo>
                    <a:lnTo>
                      <a:pt x="2356" y="627"/>
                    </a:lnTo>
                    <a:lnTo>
                      <a:pt x="2354" y="628"/>
                    </a:lnTo>
                    <a:lnTo>
                      <a:pt x="2355" y="630"/>
                    </a:lnTo>
                    <a:lnTo>
                      <a:pt x="2355" y="631"/>
                    </a:lnTo>
                    <a:lnTo>
                      <a:pt x="2356" y="631"/>
                    </a:lnTo>
                    <a:lnTo>
                      <a:pt x="2356" y="630"/>
                    </a:lnTo>
                    <a:lnTo>
                      <a:pt x="2357" y="630"/>
                    </a:lnTo>
                    <a:lnTo>
                      <a:pt x="2358" y="629"/>
                    </a:lnTo>
                    <a:lnTo>
                      <a:pt x="2359" y="629"/>
                    </a:lnTo>
                    <a:lnTo>
                      <a:pt x="2359" y="630"/>
                    </a:lnTo>
                    <a:lnTo>
                      <a:pt x="2359" y="631"/>
                    </a:lnTo>
                    <a:lnTo>
                      <a:pt x="2357" y="632"/>
                    </a:lnTo>
                    <a:lnTo>
                      <a:pt x="2358" y="632"/>
                    </a:lnTo>
                    <a:lnTo>
                      <a:pt x="2359" y="632"/>
                    </a:lnTo>
                    <a:lnTo>
                      <a:pt x="2359" y="632"/>
                    </a:lnTo>
                    <a:lnTo>
                      <a:pt x="2359" y="632"/>
                    </a:lnTo>
                    <a:lnTo>
                      <a:pt x="2361" y="632"/>
                    </a:lnTo>
                    <a:lnTo>
                      <a:pt x="2359" y="633"/>
                    </a:lnTo>
                    <a:lnTo>
                      <a:pt x="2359" y="634"/>
                    </a:lnTo>
                    <a:lnTo>
                      <a:pt x="2360" y="634"/>
                    </a:lnTo>
                    <a:lnTo>
                      <a:pt x="2360" y="635"/>
                    </a:lnTo>
                    <a:lnTo>
                      <a:pt x="2359" y="635"/>
                    </a:lnTo>
                    <a:lnTo>
                      <a:pt x="2359" y="636"/>
                    </a:lnTo>
                    <a:lnTo>
                      <a:pt x="2358" y="637"/>
                    </a:lnTo>
                    <a:lnTo>
                      <a:pt x="2359" y="637"/>
                    </a:lnTo>
                    <a:lnTo>
                      <a:pt x="2359" y="638"/>
                    </a:lnTo>
                    <a:lnTo>
                      <a:pt x="2359" y="640"/>
                    </a:lnTo>
                    <a:lnTo>
                      <a:pt x="2360" y="640"/>
                    </a:lnTo>
                    <a:lnTo>
                      <a:pt x="2359" y="640"/>
                    </a:lnTo>
                    <a:lnTo>
                      <a:pt x="2358" y="640"/>
                    </a:lnTo>
                    <a:lnTo>
                      <a:pt x="2357" y="640"/>
                    </a:lnTo>
                    <a:lnTo>
                      <a:pt x="2356" y="641"/>
                    </a:lnTo>
                    <a:lnTo>
                      <a:pt x="2355" y="642"/>
                    </a:lnTo>
                    <a:lnTo>
                      <a:pt x="2355" y="641"/>
                    </a:lnTo>
                    <a:lnTo>
                      <a:pt x="2355" y="641"/>
                    </a:lnTo>
                    <a:lnTo>
                      <a:pt x="2356" y="640"/>
                    </a:lnTo>
                    <a:lnTo>
                      <a:pt x="2355" y="640"/>
                    </a:lnTo>
                    <a:lnTo>
                      <a:pt x="2355" y="640"/>
                    </a:lnTo>
                    <a:lnTo>
                      <a:pt x="2354" y="638"/>
                    </a:lnTo>
                    <a:lnTo>
                      <a:pt x="2353" y="637"/>
                    </a:lnTo>
                    <a:lnTo>
                      <a:pt x="2352" y="637"/>
                    </a:lnTo>
                    <a:lnTo>
                      <a:pt x="2351" y="637"/>
                    </a:lnTo>
                    <a:lnTo>
                      <a:pt x="2351" y="637"/>
                    </a:lnTo>
                    <a:lnTo>
                      <a:pt x="2351" y="638"/>
                    </a:lnTo>
                    <a:lnTo>
                      <a:pt x="2351" y="639"/>
                    </a:lnTo>
                    <a:lnTo>
                      <a:pt x="2349" y="640"/>
                    </a:lnTo>
                    <a:lnTo>
                      <a:pt x="2348" y="641"/>
                    </a:lnTo>
                    <a:lnTo>
                      <a:pt x="2347" y="642"/>
                    </a:lnTo>
                    <a:lnTo>
                      <a:pt x="2347" y="643"/>
                    </a:lnTo>
                    <a:lnTo>
                      <a:pt x="2346" y="643"/>
                    </a:lnTo>
                    <a:lnTo>
                      <a:pt x="2346" y="643"/>
                    </a:lnTo>
                    <a:lnTo>
                      <a:pt x="2344" y="643"/>
                    </a:lnTo>
                    <a:lnTo>
                      <a:pt x="2343" y="643"/>
                    </a:lnTo>
                    <a:lnTo>
                      <a:pt x="2342" y="645"/>
                    </a:lnTo>
                    <a:lnTo>
                      <a:pt x="2342" y="646"/>
                    </a:lnTo>
                    <a:lnTo>
                      <a:pt x="2342" y="648"/>
                    </a:lnTo>
                    <a:lnTo>
                      <a:pt x="2343" y="649"/>
                    </a:lnTo>
                    <a:lnTo>
                      <a:pt x="2345" y="649"/>
                    </a:lnTo>
                    <a:lnTo>
                      <a:pt x="2346" y="649"/>
                    </a:lnTo>
                    <a:lnTo>
                      <a:pt x="2348" y="649"/>
                    </a:lnTo>
                    <a:lnTo>
                      <a:pt x="2349" y="650"/>
                    </a:lnTo>
                    <a:lnTo>
                      <a:pt x="2348" y="650"/>
                    </a:lnTo>
                    <a:lnTo>
                      <a:pt x="2347" y="650"/>
                    </a:lnTo>
                    <a:lnTo>
                      <a:pt x="2348" y="650"/>
                    </a:lnTo>
                    <a:lnTo>
                      <a:pt x="2351" y="652"/>
                    </a:lnTo>
                    <a:lnTo>
                      <a:pt x="2351" y="653"/>
                    </a:lnTo>
                    <a:lnTo>
                      <a:pt x="2350" y="653"/>
                    </a:lnTo>
                    <a:lnTo>
                      <a:pt x="2348" y="652"/>
                    </a:lnTo>
                    <a:lnTo>
                      <a:pt x="2347" y="651"/>
                    </a:lnTo>
                    <a:lnTo>
                      <a:pt x="2346" y="650"/>
                    </a:lnTo>
                    <a:lnTo>
                      <a:pt x="2345" y="650"/>
                    </a:lnTo>
                    <a:lnTo>
                      <a:pt x="2342" y="650"/>
                    </a:lnTo>
                    <a:lnTo>
                      <a:pt x="2341" y="650"/>
                    </a:lnTo>
                    <a:lnTo>
                      <a:pt x="2337" y="647"/>
                    </a:lnTo>
                    <a:lnTo>
                      <a:pt x="2335" y="647"/>
                    </a:lnTo>
                    <a:lnTo>
                      <a:pt x="2336" y="648"/>
                    </a:lnTo>
                    <a:lnTo>
                      <a:pt x="2337" y="649"/>
                    </a:lnTo>
                    <a:lnTo>
                      <a:pt x="2338" y="650"/>
                    </a:lnTo>
                    <a:lnTo>
                      <a:pt x="2337" y="650"/>
                    </a:lnTo>
                    <a:lnTo>
                      <a:pt x="2339" y="650"/>
                    </a:lnTo>
                    <a:lnTo>
                      <a:pt x="2339" y="651"/>
                    </a:lnTo>
                    <a:lnTo>
                      <a:pt x="2339" y="652"/>
                    </a:lnTo>
                    <a:lnTo>
                      <a:pt x="2341" y="654"/>
                    </a:lnTo>
                    <a:lnTo>
                      <a:pt x="2339" y="654"/>
                    </a:lnTo>
                    <a:lnTo>
                      <a:pt x="2333" y="653"/>
                    </a:lnTo>
                    <a:lnTo>
                      <a:pt x="2331" y="653"/>
                    </a:lnTo>
                    <a:lnTo>
                      <a:pt x="2333" y="654"/>
                    </a:lnTo>
                    <a:lnTo>
                      <a:pt x="2333" y="654"/>
                    </a:lnTo>
                    <a:lnTo>
                      <a:pt x="2334" y="654"/>
                    </a:lnTo>
                    <a:lnTo>
                      <a:pt x="2333" y="654"/>
                    </a:lnTo>
                    <a:lnTo>
                      <a:pt x="2333" y="654"/>
                    </a:lnTo>
                    <a:lnTo>
                      <a:pt x="2333" y="655"/>
                    </a:lnTo>
                    <a:lnTo>
                      <a:pt x="2335" y="658"/>
                    </a:lnTo>
                    <a:lnTo>
                      <a:pt x="2336" y="659"/>
                    </a:lnTo>
                    <a:lnTo>
                      <a:pt x="2336" y="661"/>
                    </a:lnTo>
                    <a:lnTo>
                      <a:pt x="2337" y="662"/>
                    </a:lnTo>
                    <a:lnTo>
                      <a:pt x="2337" y="662"/>
                    </a:lnTo>
                    <a:lnTo>
                      <a:pt x="2339" y="663"/>
                    </a:lnTo>
                    <a:lnTo>
                      <a:pt x="2341" y="664"/>
                    </a:lnTo>
                    <a:lnTo>
                      <a:pt x="2342" y="663"/>
                    </a:lnTo>
                    <a:lnTo>
                      <a:pt x="2344" y="664"/>
                    </a:lnTo>
                    <a:lnTo>
                      <a:pt x="2343" y="664"/>
                    </a:lnTo>
                    <a:lnTo>
                      <a:pt x="2343" y="665"/>
                    </a:lnTo>
                    <a:lnTo>
                      <a:pt x="2344" y="665"/>
                    </a:lnTo>
                    <a:lnTo>
                      <a:pt x="2346" y="667"/>
                    </a:lnTo>
                    <a:lnTo>
                      <a:pt x="2347" y="667"/>
                    </a:lnTo>
                    <a:lnTo>
                      <a:pt x="2347" y="668"/>
                    </a:lnTo>
                    <a:lnTo>
                      <a:pt x="2346" y="669"/>
                    </a:lnTo>
                    <a:lnTo>
                      <a:pt x="2347" y="670"/>
                    </a:lnTo>
                    <a:lnTo>
                      <a:pt x="2348" y="669"/>
                    </a:lnTo>
                    <a:lnTo>
                      <a:pt x="2348" y="671"/>
                    </a:lnTo>
                    <a:lnTo>
                      <a:pt x="2347" y="672"/>
                    </a:lnTo>
                    <a:lnTo>
                      <a:pt x="2346" y="672"/>
                    </a:lnTo>
                    <a:lnTo>
                      <a:pt x="2346" y="672"/>
                    </a:lnTo>
                    <a:lnTo>
                      <a:pt x="2347" y="672"/>
                    </a:lnTo>
                    <a:lnTo>
                      <a:pt x="2348" y="672"/>
                    </a:lnTo>
                    <a:lnTo>
                      <a:pt x="2352" y="672"/>
                    </a:lnTo>
                    <a:lnTo>
                      <a:pt x="2354" y="672"/>
                    </a:lnTo>
                    <a:lnTo>
                      <a:pt x="2355" y="672"/>
                    </a:lnTo>
                    <a:lnTo>
                      <a:pt x="2355" y="673"/>
                    </a:lnTo>
                    <a:lnTo>
                      <a:pt x="2356" y="672"/>
                    </a:lnTo>
                    <a:lnTo>
                      <a:pt x="2357" y="673"/>
                    </a:lnTo>
                    <a:lnTo>
                      <a:pt x="2358" y="673"/>
                    </a:lnTo>
                    <a:lnTo>
                      <a:pt x="2359" y="672"/>
                    </a:lnTo>
                    <a:lnTo>
                      <a:pt x="2359" y="672"/>
                    </a:lnTo>
                    <a:lnTo>
                      <a:pt x="2360" y="672"/>
                    </a:lnTo>
                    <a:lnTo>
                      <a:pt x="2361" y="673"/>
                    </a:lnTo>
                    <a:lnTo>
                      <a:pt x="2360" y="674"/>
                    </a:lnTo>
                    <a:lnTo>
                      <a:pt x="2359" y="674"/>
                    </a:lnTo>
                    <a:lnTo>
                      <a:pt x="2359" y="674"/>
                    </a:lnTo>
                    <a:lnTo>
                      <a:pt x="2358" y="675"/>
                    </a:lnTo>
                    <a:lnTo>
                      <a:pt x="2358" y="676"/>
                    </a:lnTo>
                    <a:lnTo>
                      <a:pt x="2359" y="676"/>
                    </a:lnTo>
                    <a:lnTo>
                      <a:pt x="2359" y="676"/>
                    </a:lnTo>
                    <a:lnTo>
                      <a:pt x="2360" y="676"/>
                    </a:lnTo>
                    <a:lnTo>
                      <a:pt x="2361" y="676"/>
                    </a:lnTo>
                    <a:lnTo>
                      <a:pt x="2362" y="676"/>
                    </a:lnTo>
                    <a:lnTo>
                      <a:pt x="2364" y="676"/>
                    </a:lnTo>
                    <a:lnTo>
                      <a:pt x="2364" y="676"/>
                    </a:lnTo>
                    <a:lnTo>
                      <a:pt x="2365" y="676"/>
                    </a:lnTo>
                    <a:lnTo>
                      <a:pt x="2366" y="676"/>
                    </a:lnTo>
                    <a:lnTo>
                      <a:pt x="2366" y="676"/>
                    </a:lnTo>
                    <a:lnTo>
                      <a:pt x="2367" y="678"/>
                    </a:lnTo>
                    <a:lnTo>
                      <a:pt x="2367" y="679"/>
                    </a:lnTo>
                    <a:lnTo>
                      <a:pt x="2368" y="679"/>
                    </a:lnTo>
                    <a:lnTo>
                      <a:pt x="2368" y="679"/>
                    </a:lnTo>
                    <a:lnTo>
                      <a:pt x="2370" y="677"/>
                    </a:lnTo>
                    <a:lnTo>
                      <a:pt x="2371" y="676"/>
                    </a:lnTo>
                    <a:lnTo>
                      <a:pt x="2371" y="676"/>
                    </a:lnTo>
                    <a:lnTo>
                      <a:pt x="2372" y="676"/>
                    </a:lnTo>
                    <a:lnTo>
                      <a:pt x="2372" y="677"/>
                    </a:lnTo>
                    <a:lnTo>
                      <a:pt x="2372" y="678"/>
                    </a:lnTo>
                    <a:lnTo>
                      <a:pt x="2372" y="679"/>
                    </a:lnTo>
                    <a:lnTo>
                      <a:pt x="2373" y="678"/>
                    </a:lnTo>
                    <a:lnTo>
                      <a:pt x="2373" y="679"/>
                    </a:lnTo>
                    <a:lnTo>
                      <a:pt x="2373" y="680"/>
                    </a:lnTo>
                    <a:lnTo>
                      <a:pt x="2374" y="680"/>
                    </a:lnTo>
                    <a:lnTo>
                      <a:pt x="2374" y="681"/>
                    </a:lnTo>
                    <a:lnTo>
                      <a:pt x="2375" y="681"/>
                    </a:lnTo>
                    <a:lnTo>
                      <a:pt x="2376" y="681"/>
                    </a:lnTo>
                    <a:lnTo>
                      <a:pt x="2376" y="682"/>
                    </a:lnTo>
                    <a:lnTo>
                      <a:pt x="2377" y="683"/>
                    </a:lnTo>
                    <a:lnTo>
                      <a:pt x="2377" y="683"/>
                    </a:lnTo>
                    <a:lnTo>
                      <a:pt x="2377" y="684"/>
                    </a:lnTo>
                    <a:lnTo>
                      <a:pt x="2376" y="685"/>
                    </a:lnTo>
                    <a:lnTo>
                      <a:pt x="2375" y="685"/>
                    </a:lnTo>
                    <a:lnTo>
                      <a:pt x="2374" y="685"/>
                    </a:lnTo>
                    <a:lnTo>
                      <a:pt x="2377" y="686"/>
                    </a:lnTo>
                    <a:lnTo>
                      <a:pt x="2378" y="687"/>
                    </a:lnTo>
                    <a:lnTo>
                      <a:pt x="2379" y="688"/>
                    </a:lnTo>
                    <a:lnTo>
                      <a:pt x="2380" y="689"/>
                    </a:lnTo>
                    <a:lnTo>
                      <a:pt x="2381" y="689"/>
                    </a:lnTo>
                    <a:lnTo>
                      <a:pt x="2381" y="688"/>
                    </a:lnTo>
                    <a:lnTo>
                      <a:pt x="2381" y="687"/>
                    </a:lnTo>
                    <a:lnTo>
                      <a:pt x="2381" y="687"/>
                    </a:lnTo>
                    <a:lnTo>
                      <a:pt x="2383" y="687"/>
                    </a:lnTo>
                    <a:lnTo>
                      <a:pt x="2384" y="688"/>
                    </a:lnTo>
                    <a:lnTo>
                      <a:pt x="2384" y="689"/>
                    </a:lnTo>
                    <a:lnTo>
                      <a:pt x="2383" y="689"/>
                    </a:lnTo>
                    <a:lnTo>
                      <a:pt x="2383" y="689"/>
                    </a:lnTo>
                    <a:lnTo>
                      <a:pt x="2384" y="689"/>
                    </a:lnTo>
                    <a:lnTo>
                      <a:pt x="2384" y="690"/>
                    </a:lnTo>
                    <a:lnTo>
                      <a:pt x="2383" y="690"/>
                    </a:lnTo>
                    <a:lnTo>
                      <a:pt x="2382" y="690"/>
                    </a:lnTo>
                    <a:lnTo>
                      <a:pt x="2382" y="691"/>
                    </a:lnTo>
                    <a:lnTo>
                      <a:pt x="2381" y="691"/>
                    </a:lnTo>
                    <a:lnTo>
                      <a:pt x="2381" y="690"/>
                    </a:lnTo>
                    <a:lnTo>
                      <a:pt x="2381" y="689"/>
                    </a:lnTo>
                    <a:lnTo>
                      <a:pt x="2381" y="689"/>
                    </a:lnTo>
                    <a:lnTo>
                      <a:pt x="2379" y="690"/>
                    </a:lnTo>
                    <a:lnTo>
                      <a:pt x="2378" y="692"/>
                    </a:lnTo>
                    <a:lnTo>
                      <a:pt x="2378" y="693"/>
                    </a:lnTo>
                    <a:lnTo>
                      <a:pt x="2379" y="693"/>
                    </a:lnTo>
                    <a:lnTo>
                      <a:pt x="2383" y="693"/>
                    </a:lnTo>
                    <a:lnTo>
                      <a:pt x="2381" y="697"/>
                    </a:lnTo>
                    <a:lnTo>
                      <a:pt x="2381" y="698"/>
                    </a:lnTo>
                    <a:lnTo>
                      <a:pt x="2381" y="697"/>
                    </a:lnTo>
                    <a:lnTo>
                      <a:pt x="2380" y="696"/>
                    </a:lnTo>
                    <a:lnTo>
                      <a:pt x="2379" y="695"/>
                    </a:lnTo>
                    <a:lnTo>
                      <a:pt x="2378" y="695"/>
                    </a:lnTo>
                    <a:lnTo>
                      <a:pt x="2378" y="696"/>
                    </a:lnTo>
                    <a:lnTo>
                      <a:pt x="2379" y="697"/>
                    </a:lnTo>
                    <a:lnTo>
                      <a:pt x="2379" y="698"/>
                    </a:lnTo>
                    <a:lnTo>
                      <a:pt x="2379" y="698"/>
                    </a:lnTo>
                    <a:lnTo>
                      <a:pt x="2378" y="698"/>
                    </a:lnTo>
                    <a:lnTo>
                      <a:pt x="2377" y="697"/>
                    </a:lnTo>
                    <a:lnTo>
                      <a:pt x="2377" y="698"/>
                    </a:lnTo>
                    <a:lnTo>
                      <a:pt x="2377" y="699"/>
                    </a:lnTo>
                    <a:lnTo>
                      <a:pt x="2374" y="701"/>
                    </a:lnTo>
                    <a:lnTo>
                      <a:pt x="2374" y="702"/>
                    </a:lnTo>
                    <a:lnTo>
                      <a:pt x="2376" y="705"/>
                    </a:lnTo>
                    <a:lnTo>
                      <a:pt x="2374" y="706"/>
                    </a:lnTo>
                    <a:lnTo>
                      <a:pt x="2374" y="705"/>
                    </a:lnTo>
                    <a:lnTo>
                      <a:pt x="2372" y="702"/>
                    </a:lnTo>
                    <a:lnTo>
                      <a:pt x="2371" y="702"/>
                    </a:lnTo>
                    <a:lnTo>
                      <a:pt x="2371" y="701"/>
                    </a:lnTo>
                    <a:lnTo>
                      <a:pt x="2369" y="698"/>
                    </a:lnTo>
                    <a:lnTo>
                      <a:pt x="2368" y="697"/>
                    </a:lnTo>
                    <a:lnTo>
                      <a:pt x="2368" y="696"/>
                    </a:lnTo>
                    <a:lnTo>
                      <a:pt x="2367" y="697"/>
                    </a:lnTo>
                    <a:lnTo>
                      <a:pt x="2368" y="698"/>
                    </a:lnTo>
                    <a:lnTo>
                      <a:pt x="2368" y="698"/>
                    </a:lnTo>
                    <a:lnTo>
                      <a:pt x="2368" y="699"/>
                    </a:lnTo>
                    <a:lnTo>
                      <a:pt x="2367" y="699"/>
                    </a:lnTo>
                    <a:lnTo>
                      <a:pt x="2366" y="700"/>
                    </a:lnTo>
                    <a:lnTo>
                      <a:pt x="2364" y="700"/>
                    </a:lnTo>
                    <a:lnTo>
                      <a:pt x="2363" y="701"/>
                    </a:lnTo>
                    <a:lnTo>
                      <a:pt x="2362" y="702"/>
                    </a:lnTo>
                    <a:lnTo>
                      <a:pt x="2362" y="703"/>
                    </a:lnTo>
                    <a:lnTo>
                      <a:pt x="2362" y="704"/>
                    </a:lnTo>
                    <a:lnTo>
                      <a:pt x="2359" y="709"/>
                    </a:lnTo>
                    <a:lnTo>
                      <a:pt x="2357" y="711"/>
                    </a:lnTo>
                    <a:lnTo>
                      <a:pt x="2355" y="711"/>
                    </a:lnTo>
                    <a:lnTo>
                      <a:pt x="2355" y="708"/>
                    </a:lnTo>
                    <a:lnTo>
                      <a:pt x="2356" y="707"/>
                    </a:lnTo>
                    <a:lnTo>
                      <a:pt x="2356" y="707"/>
                    </a:lnTo>
                    <a:lnTo>
                      <a:pt x="2358" y="706"/>
                    </a:lnTo>
                    <a:lnTo>
                      <a:pt x="2358" y="705"/>
                    </a:lnTo>
                    <a:lnTo>
                      <a:pt x="2359" y="703"/>
                    </a:lnTo>
                    <a:lnTo>
                      <a:pt x="2360" y="702"/>
                    </a:lnTo>
                    <a:lnTo>
                      <a:pt x="2360" y="702"/>
                    </a:lnTo>
                    <a:lnTo>
                      <a:pt x="2359" y="701"/>
                    </a:lnTo>
                    <a:lnTo>
                      <a:pt x="2360" y="700"/>
                    </a:lnTo>
                    <a:lnTo>
                      <a:pt x="2360" y="699"/>
                    </a:lnTo>
                    <a:lnTo>
                      <a:pt x="2362" y="699"/>
                    </a:lnTo>
                    <a:lnTo>
                      <a:pt x="2363" y="699"/>
                    </a:lnTo>
                    <a:lnTo>
                      <a:pt x="2364" y="696"/>
                    </a:lnTo>
                    <a:lnTo>
                      <a:pt x="2364" y="695"/>
                    </a:lnTo>
                    <a:lnTo>
                      <a:pt x="2365" y="694"/>
                    </a:lnTo>
                    <a:lnTo>
                      <a:pt x="2365" y="692"/>
                    </a:lnTo>
                    <a:lnTo>
                      <a:pt x="2364" y="692"/>
                    </a:lnTo>
                    <a:lnTo>
                      <a:pt x="2364" y="694"/>
                    </a:lnTo>
                    <a:lnTo>
                      <a:pt x="2364" y="694"/>
                    </a:lnTo>
                    <a:lnTo>
                      <a:pt x="2363" y="694"/>
                    </a:lnTo>
                    <a:lnTo>
                      <a:pt x="2363" y="693"/>
                    </a:lnTo>
                    <a:lnTo>
                      <a:pt x="2363" y="691"/>
                    </a:lnTo>
                    <a:lnTo>
                      <a:pt x="2363" y="690"/>
                    </a:lnTo>
                    <a:lnTo>
                      <a:pt x="2362" y="690"/>
                    </a:lnTo>
                    <a:lnTo>
                      <a:pt x="2361" y="691"/>
                    </a:lnTo>
                    <a:lnTo>
                      <a:pt x="2361" y="693"/>
                    </a:lnTo>
                    <a:lnTo>
                      <a:pt x="2362" y="694"/>
                    </a:lnTo>
                    <a:lnTo>
                      <a:pt x="2362" y="695"/>
                    </a:lnTo>
                    <a:lnTo>
                      <a:pt x="2361" y="697"/>
                    </a:lnTo>
                    <a:lnTo>
                      <a:pt x="2359" y="698"/>
                    </a:lnTo>
                    <a:lnTo>
                      <a:pt x="2358" y="698"/>
                    </a:lnTo>
                    <a:lnTo>
                      <a:pt x="2357" y="697"/>
                    </a:lnTo>
                    <a:lnTo>
                      <a:pt x="2356" y="695"/>
                    </a:lnTo>
                    <a:lnTo>
                      <a:pt x="2356" y="694"/>
                    </a:lnTo>
                    <a:lnTo>
                      <a:pt x="2356" y="694"/>
                    </a:lnTo>
                    <a:lnTo>
                      <a:pt x="2356" y="693"/>
                    </a:lnTo>
                    <a:lnTo>
                      <a:pt x="2355" y="692"/>
                    </a:lnTo>
                    <a:lnTo>
                      <a:pt x="2351" y="685"/>
                    </a:lnTo>
                    <a:lnTo>
                      <a:pt x="2351" y="685"/>
                    </a:lnTo>
                    <a:lnTo>
                      <a:pt x="2352" y="685"/>
                    </a:lnTo>
                    <a:lnTo>
                      <a:pt x="2351" y="684"/>
                    </a:lnTo>
                    <a:lnTo>
                      <a:pt x="2350" y="684"/>
                    </a:lnTo>
                    <a:lnTo>
                      <a:pt x="2349" y="685"/>
                    </a:lnTo>
                    <a:lnTo>
                      <a:pt x="2350" y="686"/>
                    </a:lnTo>
                    <a:lnTo>
                      <a:pt x="2346" y="685"/>
                    </a:lnTo>
                    <a:lnTo>
                      <a:pt x="2343" y="685"/>
                    </a:lnTo>
                    <a:lnTo>
                      <a:pt x="2342" y="684"/>
                    </a:lnTo>
                    <a:lnTo>
                      <a:pt x="2341" y="683"/>
                    </a:lnTo>
                    <a:lnTo>
                      <a:pt x="2341" y="681"/>
                    </a:lnTo>
                    <a:lnTo>
                      <a:pt x="2340" y="681"/>
                    </a:lnTo>
                    <a:lnTo>
                      <a:pt x="2337" y="681"/>
                    </a:lnTo>
                    <a:lnTo>
                      <a:pt x="2336" y="681"/>
                    </a:lnTo>
                    <a:lnTo>
                      <a:pt x="2333" y="680"/>
                    </a:lnTo>
                    <a:lnTo>
                      <a:pt x="2329" y="680"/>
                    </a:lnTo>
                    <a:lnTo>
                      <a:pt x="2327" y="679"/>
                    </a:lnTo>
                    <a:lnTo>
                      <a:pt x="2329" y="678"/>
                    </a:lnTo>
                    <a:lnTo>
                      <a:pt x="2329" y="678"/>
                    </a:lnTo>
                    <a:lnTo>
                      <a:pt x="2331" y="676"/>
                    </a:lnTo>
                    <a:lnTo>
                      <a:pt x="2332" y="676"/>
                    </a:lnTo>
                    <a:lnTo>
                      <a:pt x="2332" y="675"/>
                    </a:lnTo>
                    <a:lnTo>
                      <a:pt x="2332" y="673"/>
                    </a:lnTo>
                    <a:lnTo>
                      <a:pt x="2330" y="672"/>
                    </a:lnTo>
                    <a:lnTo>
                      <a:pt x="2330" y="673"/>
                    </a:lnTo>
                    <a:lnTo>
                      <a:pt x="2329" y="674"/>
                    </a:lnTo>
                    <a:lnTo>
                      <a:pt x="2329" y="673"/>
                    </a:lnTo>
                    <a:lnTo>
                      <a:pt x="2329" y="672"/>
                    </a:lnTo>
                    <a:lnTo>
                      <a:pt x="2330" y="672"/>
                    </a:lnTo>
                    <a:lnTo>
                      <a:pt x="2329" y="671"/>
                    </a:lnTo>
                    <a:lnTo>
                      <a:pt x="2329" y="671"/>
                    </a:lnTo>
                    <a:lnTo>
                      <a:pt x="2328" y="672"/>
                    </a:lnTo>
                    <a:lnTo>
                      <a:pt x="2327" y="672"/>
                    </a:lnTo>
                    <a:lnTo>
                      <a:pt x="2327" y="671"/>
                    </a:lnTo>
                    <a:lnTo>
                      <a:pt x="2326" y="670"/>
                    </a:lnTo>
                    <a:lnTo>
                      <a:pt x="2326" y="669"/>
                    </a:lnTo>
                    <a:lnTo>
                      <a:pt x="2325" y="669"/>
                    </a:lnTo>
                    <a:lnTo>
                      <a:pt x="2325" y="668"/>
                    </a:lnTo>
                    <a:lnTo>
                      <a:pt x="2326" y="668"/>
                    </a:lnTo>
                    <a:lnTo>
                      <a:pt x="2326" y="667"/>
                    </a:lnTo>
                    <a:lnTo>
                      <a:pt x="2327" y="667"/>
                    </a:lnTo>
                    <a:lnTo>
                      <a:pt x="2327" y="667"/>
                    </a:lnTo>
                    <a:lnTo>
                      <a:pt x="2327" y="666"/>
                    </a:lnTo>
                    <a:lnTo>
                      <a:pt x="2325" y="666"/>
                    </a:lnTo>
                    <a:lnTo>
                      <a:pt x="2324" y="665"/>
                    </a:lnTo>
                    <a:lnTo>
                      <a:pt x="2324" y="666"/>
                    </a:lnTo>
                    <a:lnTo>
                      <a:pt x="2324" y="667"/>
                    </a:lnTo>
                    <a:lnTo>
                      <a:pt x="2324" y="668"/>
                    </a:lnTo>
                    <a:lnTo>
                      <a:pt x="2323" y="668"/>
                    </a:lnTo>
                    <a:lnTo>
                      <a:pt x="2320" y="666"/>
                    </a:lnTo>
                    <a:lnTo>
                      <a:pt x="2318" y="667"/>
                    </a:lnTo>
                    <a:lnTo>
                      <a:pt x="2316" y="666"/>
                    </a:lnTo>
                    <a:lnTo>
                      <a:pt x="2308" y="661"/>
                    </a:lnTo>
                    <a:lnTo>
                      <a:pt x="2307" y="660"/>
                    </a:lnTo>
                    <a:lnTo>
                      <a:pt x="2306" y="660"/>
                    </a:lnTo>
                    <a:lnTo>
                      <a:pt x="2304" y="660"/>
                    </a:lnTo>
                    <a:lnTo>
                      <a:pt x="2304" y="661"/>
                    </a:lnTo>
                    <a:lnTo>
                      <a:pt x="2305" y="661"/>
                    </a:lnTo>
                    <a:lnTo>
                      <a:pt x="2305" y="662"/>
                    </a:lnTo>
                    <a:lnTo>
                      <a:pt x="2303" y="661"/>
                    </a:lnTo>
                    <a:lnTo>
                      <a:pt x="2302" y="659"/>
                    </a:lnTo>
                    <a:lnTo>
                      <a:pt x="2301" y="658"/>
                    </a:lnTo>
                    <a:lnTo>
                      <a:pt x="2300" y="659"/>
                    </a:lnTo>
                    <a:lnTo>
                      <a:pt x="2299" y="659"/>
                    </a:lnTo>
                    <a:lnTo>
                      <a:pt x="2298" y="661"/>
                    </a:lnTo>
                    <a:lnTo>
                      <a:pt x="2300" y="661"/>
                    </a:lnTo>
                    <a:lnTo>
                      <a:pt x="2301" y="661"/>
                    </a:lnTo>
                    <a:lnTo>
                      <a:pt x="2299" y="662"/>
                    </a:lnTo>
                    <a:lnTo>
                      <a:pt x="2298" y="662"/>
                    </a:lnTo>
                    <a:lnTo>
                      <a:pt x="2298" y="663"/>
                    </a:lnTo>
                    <a:lnTo>
                      <a:pt x="2299" y="663"/>
                    </a:lnTo>
                    <a:lnTo>
                      <a:pt x="2299" y="663"/>
                    </a:lnTo>
                    <a:lnTo>
                      <a:pt x="2300" y="663"/>
                    </a:lnTo>
                    <a:lnTo>
                      <a:pt x="2303" y="666"/>
                    </a:lnTo>
                    <a:lnTo>
                      <a:pt x="2304" y="667"/>
                    </a:lnTo>
                    <a:lnTo>
                      <a:pt x="2305" y="667"/>
                    </a:lnTo>
                    <a:lnTo>
                      <a:pt x="2307" y="667"/>
                    </a:lnTo>
                    <a:lnTo>
                      <a:pt x="2309" y="667"/>
                    </a:lnTo>
                    <a:lnTo>
                      <a:pt x="2311" y="668"/>
                    </a:lnTo>
                    <a:lnTo>
                      <a:pt x="2312" y="670"/>
                    </a:lnTo>
                    <a:lnTo>
                      <a:pt x="2311" y="670"/>
                    </a:lnTo>
                    <a:lnTo>
                      <a:pt x="2311" y="671"/>
                    </a:lnTo>
                    <a:lnTo>
                      <a:pt x="2310" y="672"/>
                    </a:lnTo>
                    <a:lnTo>
                      <a:pt x="2310" y="673"/>
                    </a:lnTo>
                    <a:lnTo>
                      <a:pt x="2311" y="673"/>
                    </a:lnTo>
                    <a:lnTo>
                      <a:pt x="2311" y="674"/>
                    </a:lnTo>
                    <a:lnTo>
                      <a:pt x="2311" y="675"/>
                    </a:lnTo>
                    <a:lnTo>
                      <a:pt x="2311" y="677"/>
                    </a:lnTo>
                    <a:lnTo>
                      <a:pt x="2311" y="676"/>
                    </a:lnTo>
                    <a:lnTo>
                      <a:pt x="2311" y="676"/>
                    </a:lnTo>
                    <a:lnTo>
                      <a:pt x="2310" y="676"/>
                    </a:lnTo>
                    <a:lnTo>
                      <a:pt x="2310" y="677"/>
                    </a:lnTo>
                    <a:lnTo>
                      <a:pt x="2311" y="678"/>
                    </a:lnTo>
                    <a:lnTo>
                      <a:pt x="2311" y="680"/>
                    </a:lnTo>
                    <a:lnTo>
                      <a:pt x="2312" y="680"/>
                    </a:lnTo>
                    <a:lnTo>
                      <a:pt x="2312" y="681"/>
                    </a:lnTo>
                    <a:lnTo>
                      <a:pt x="2311" y="681"/>
                    </a:lnTo>
                    <a:lnTo>
                      <a:pt x="2310" y="680"/>
                    </a:lnTo>
                    <a:lnTo>
                      <a:pt x="2309" y="680"/>
                    </a:lnTo>
                    <a:lnTo>
                      <a:pt x="2308" y="681"/>
                    </a:lnTo>
                    <a:lnTo>
                      <a:pt x="2309" y="681"/>
                    </a:lnTo>
                    <a:lnTo>
                      <a:pt x="2307" y="681"/>
                    </a:lnTo>
                    <a:lnTo>
                      <a:pt x="2307" y="684"/>
                    </a:lnTo>
                    <a:lnTo>
                      <a:pt x="2307" y="686"/>
                    </a:lnTo>
                    <a:lnTo>
                      <a:pt x="2310" y="686"/>
                    </a:lnTo>
                    <a:lnTo>
                      <a:pt x="2310" y="687"/>
                    </a:lnTo>
                    <a:lnTo>
                      <a:pt x="2308" y="690"/>
                    </a:lnTo>
                    <a:lnTo>
                      <a:pt x="2307" y="691"/>
                    </a:lnTo>
                    <a:lnTo>
                      <a:pt x="2307" y="692"/>
                    </a:lnTo>
                    <a:lnTo>
                      <a:pt x="2306" y="693"/>
                    </a:lnTo>
                    <a:lnTo>
                      <a:pt x="2304" y="694"/>
                    </a:lnTo>
                    <a:lnTo>
                      <a:pt x="2303" y="694"/>
                    </a:lnTo>
                    <a:lnTo>
                      <a:pt x="2299" y="697"/>
                    </a:lnTo>
                    <a:lnTo>
                      <a:pt x="2298" y="698"/>
                    </a:lnTo>
                    <a:lnTo>
                      <a:pt x="2296" y="698"/>
                    </a:lnTo>
                    <a:lnTo>
                      <a:pt x="2297" y="697"/>
                    </a:lnTo>
                    <a:lnTo>
                      <a:pt x="2297" y="696"/>
                    </a:lnTo>
                    <a:lnTo>
                      <a:pt x="2297" y="695"/>
                    </a:lnTo>
                    <a:lnTo>
                      <a:pt x="2297" y="694"/>
                    </a:lnTo>
                    <a:lnTo>
                      <a:pt x="2296" y="694"/>
                    </a:lnTo>
                    <a:lnTo>
                      <a:pt x="2294" y="692"/>
                    </a:lnTo>
                    <a:lnTo>
                      <a:pt x="2294" y="691"/>
                    </a:lnTo>
                    <a:lnTo>
                      <a:pt x="2294" y="690"/>
                    </a:lnTo>
                    <a:lnTo>
                      <a:pt x="2295" y="689"/>
                    </a:lnTo>
                    <a:lnTo>
                      <a:pt x="2295" y="689"/>
                    </a:lnTo>
                    <a:lnTo>
                      <a:pt x="2295" y="688"/>
                    </a:lnTo>
                    <a:lnTo>
                      <a:pt x="2296" y="686"/>
                    </a:lnTo>
                    <a:lnTo>
                      <a:pt x="2296" y="685"/>
                    </a:lnTo>
                    <a:lnTo>
                      <a:pt x="2296" y="685"/>
                    </a:lnTo>
                    <a:lnTo>
                      <a:pt x="2295" y="684"/>
                    </a:lnTo>
                    <a:lnTo>
                      <a:pt x="2295" y="683"/>
                    </a:lnTo>
                    <a:lnTo>
                      <a:pt x="2294" y="683"/>
                    </a:lnTo>
                    <a:lnTo>
                      <a:pt x="2294" y="685"/>
                    </a:lnTo>
                    <a:lnTo>
                      <a:pt x="2294" y="685"/>
                    </a:lnTo>
                    <a:lnTo>
                      <a:pt x="2293" y="685"/>
                    </a:lnTo>
                    <a:lnTo>
                      <a:pt x="2292" y="684"/>
                    </a:lnTo>
                    <a:lnTo>
                      <a:pt x="2289" y="681"/>
                    </a:lnTo>
                    <a:lnTo>
                      <a:pt x="2289" y="680"/>
                    </a:lnTo>
                    <a:lnTo>
                      <a:pt x="2289" y="680"/>
                    </a:lnTo>
                    <a:lnTo>
                      <a:pt x="2288" y="680"/>
                    </a:lnTo>
                    <a:lnTo>
                      <a:pt x="2288" y="681"/>
                    </a:lnTo>
                    <a:lnTo>
                      <a:pt x="2288" y="682"/>
                    </a:lnTo>
                    <a:lnTo>
                      <a:pt x="2287" y="683"/>
                    </a:lnTo>
                    <a:lnTo>
                      <a:pt x="2285" y="685"/>
                    </a:lnTo>
                    <a:lnTo>
                      <a:pt x="2285" y="681"/>
                    </a:lnTo>
                    <a:lnTo>
                      <a:pt x="2285" y="680"/>
                    </a:lnTo>
                    <a:lnTo>
                      <a:pt x="2284" y="677"/>
                    </a:lnTo>
                    <a:lnTo>
                      <a:pt x="2283" y="676"/>
                    </a:lnTo>
                    <a:lnTo>
                      <a:pt x="2283" y="676"/>
                    </a:lnTo>
                    <a:lnTo>
                      <a:pt x="2282" y="676"/>
                    </a:lnTo>
                    <a:lnTo>
                      <a:pt x="2281" y="676"/>
                    </a:lnTo>
                    <a:lnTo>
                      <a:pt x="2281" y="678"/>
                    </a:lnTo>
                    <a:lnTo>
                      <a:pt x="2280" y="679"/>
                    </a:lnTo>
                    <a:lnTo>
                      <a:pt x="2279" y="681"/>
                    </a:lnTo>
                    <a:lnTo>
                      <a:pt x="2278" y="680"/>
                    </a:lnTo>
                    <a:lnTo>
                      <a:pt x="2277" y="680"/>
                    </a:lnTo>
                    <a:lnTo>
                      <a:pt x="2277" y="681"/>
                    </a:lnTo>
                    <a:lnTo>
                      <a:pt x="2276" y="681"/>
                    </a:lnTo>
                    <a:lnTo>
                      <a:pt x="2273" y="681"/>
                    </a:lnTo>
                    <a:lnTo>
                      <a:pt x="2273" y="680"/>
                    </a:lnTo>
                    <a:lnTo>
                      <a:pt x="2274" y="680"/>
                    </a:lnTo>
                    <a:lnTo>
                      <a:pt x="2274" y="679"/>
                    </a:lnTo>
                    <a:lnTo>
                      <a:pt x="2273" y="679"/>
                    </a:lnTo>
                    <a:lnTo>
                      <a:pt x="2272" y="679"/>
                    </a:lnTo>
                    <a:lnTo>
                      <a:pt x="2272" y="680"/>
                    </a:lnTo>
                    <a:lnTo>
                      <a:pt x="2271" y="680"/>
                    </a:lnTo>
                    <a:lnTo>
                      <a:pt x="2270" y="681"/>
                    </a:lnTo>
                    <a:lnTo>
                      <a:pt x="2270" y="681"/>
                    </a:lnTo>
                    <a:lnTo>
                      <a:pt x="2271" y="681"/>
                    </a:lnTo>
                    <a:lnTo>
                      <a:pt x="2272" y="681"/>
                    </a:lnTo>
                    <a:lnTo>
                      <a:pt x="2272" y="683"/>
                    </a:lnTo>
                    <a:lnTo>
                      <a:pt x="2272" y="684"/>
                    </a:lnTo>
                    <a:lnTo>
                      <a:pt x="2271" y="685"/>
                    </a:lnTo>
                    <a:lnTo>
                      <a:pt x="2272" y="686"/>
                    </a:lnTo>
                    <a:lnTo>
                      <a:pt x="2272" y="687"/>
                    </a:lnTo>
                    <a:lnTo>
                      <a:pt x="2271" y="687"/>
                    </a:lnTo>
                    <a:lnTo>
                      <a:pt x="2270" y="686"/>
                    </a:lnTo>
                    <a:lnTo>
                      <a:pt x="2269" y="685"/>
                    </a:lnTo>
                    <a:lnTo>
                      <a:pt x="2268" y="686"/>
                    </a:lnTo>
                    <a:lnTo>
                      <a:pt x="2268" y="689"/>
                    </a:lnTo>
                    <a:lnTo>
                      <a:pt x="2268" y="692"/>
                    </a:lnTo>
                    <a:lnTo>
                      <a:pt x="2268" y="694"/>
                    </a:lnTo>
                    <a:lnTo>
                      <a:pt x="2267" y="692"/>
                    </a:lnTo>
                    <a:lnTo>
                      <a:pt x="2267" y="691"/>
                    </a:lnTo>
                    <a:lnTo>
                      <a:pt x="2266" y="692"/>
                    </a:lnTo>
                    <a:lnTo>
                      <a:pt x="2265" y="692"/>
                    </a:lnTo>
                    <a:lnTo>
                      <a:pt x="2266" y="693"/>
                    </a:lnTo>
                    <a:lnTo>
                      <a:pt x="2265" y="694"/>
                    </a:lnTo>
                    <a:lnTo>
                      <a:pt x="2264" y="694"/>
                    </a:lnTo>
                    <a:lnTo>
                      <a:pt x="2264" y="695"/>
                    </a:lnTo>
                    <a:lnTo>
                      <a:pt x="2263" y="695"/>
                    </a:lnTo>
                    <a:lnTo>
                      <a:pt x="2263" y="694"/>
                    </a:lnTo>
                    <a:lnTo>
                      <a:pt x="2262" y="694"/>
                    </a:lnTo>
                    <a:lnTo>
                      <a:pt x="2261" y="694"/>
                    </a:lnTo>
                    <a:lnTo>
                      <a:pt x="2260" y="695"/>
                    </a:lnTo>
                    <a:lnTo>
                      <a:pt x="2259" y="695"/>
                    </a:lnTo>
                    <a:lnTo>
                      <a:pt x="2257" y="694"/>
                    </a:lnTo>
                    <a:lnTo>
                      <a:pt x="2256" y="694"/>
                    </a:lnTo>
                    <a:lnTo>
                      <a:pt x="2257" y="694"/>
                    </a:lnTo>
                    <a:lnTo>
                      <a:pt x="2258" y="694"/>
                    </a:lnTo>
                    <a:lnTo>
                      <a:pt x="2259" y="693"/>
                    </a:lnTo>
                    <a:lnTo>
                      <a:pt x="2259" y="691"/>
                    </a:lnTo>
                    <a:lnTo>
                      <a:pt x="2257" y="692"/>
                    </a:lnTo>
                    <a:lnTo>
                      <a:pt x="2256" y="691"/>
                    </a:lnTo>
                    <a:lnTo>
                      <a:pt x="2254" y="690"/>
                    </a:lnTo>
                    <a:lnTo>
                      <a:pt x="2254" y="690"/>
                    </a:lnTo>
                    <a:lnTo>
                      <a:pt x="2254" y="691"/>
                    </a:lnTo>
                    <a:lnTo>
                      <a:pt x="2254" y="692"/>
                    </a:lnTo>
                    <a:lnTo>
                      <a:pt x="2252" y="693"/>
                    </a:lnTo>
                    <a:lnTo>
                      <a:pt x="2251" y="693"/>
                    </a:lnTo>
                    <a:lnTo>
                      <a:pt x="2251" y="694"/>
                    </a:lnTo>
                    <a:lnTo>
                      <a:pt x="2250" y="694"/>
                    </a:lnTo>
                    <a:lnTo>
                      <a:pt x="2247" y="691"/>
                    </a:lnTo>
                    <a:lnTo>
                      <a:pt x="2245" y="689"/>
                    </a:lnTo>
                    <a:lnTo>
                      <a:pt x="2244" y="689"/>
                    </a:lnTo>
                    <a:lnTo>
                      <a:pt x="2241" y="690"/>
                    </a:lnTo>
                    <a:lnTo>
                      <a:pt x="2241" y="689"/>
                    </a:lnTo>
                    <a:lnTo>
                      <a:pt x="2241" y="689"/>
                    </a:lnTo>
                    <a:lnTo>
                      <a:pt x="2242" y="688"/>
                    </a:lnTo>
                    <a:lnTo>
                      <a:pt x="2243" y="688"/>
                    </a:lnTo>
                    <a:lnTo>
                      <a:pt x="2242" y="687"/>
                    </a:lnTo>
                    <a:lnTo>
                      <a:pt x="2241" y="686"/>
                    </a:lnTo>
                    <a:lnTo>
                      <a:pt x="2240" y="686"/>
                    </a:lnTo>
                    <a:lnTo>
                      <a:pt x="2240" y="687"/>
                    </a:lnTo>
                    <a:lnTo>
                      <a:pt x="2239" y="688"/>
                    </a:lnTo>
                    <a:lnTo>
                      <a:pt x="2239" y="689"/>
                    </a:lnTo>
                    <a:lnTo>
                      <a:pt x="2238" y="689"/>
                    </a:lnTo>
                    <a:lnTo>
                      <a:pt x="2237" y="689"/>
                    </a:lnTo>
                    <a:lnTo>
                      <a:pt x="2236" y="689"/>
                    </a:lnTo>
                    <a:lnTo>
                      <a:pt x="2234" y="687"/>
                    </a:lnTo>
                    <a:lnTo>
                      <a:pt x="2233" y="687"/>
                    </a:lnTo>
                    <a:lnTo>
                      <a:pt x="2226" y="685"/>
                    </a:lnTo>
                    <a:lnTo>
                      <a:pt x="2222" y="684"/>
                    </a:lnTo>
                    <a:lnTo>
                      <a:pt x="2219" y="681"/>
                    </a:lnTo>
                    <a:lnTo>
                      <a:pt x="2218" y="677"/>
                    </a:lnTo>
                    <a:lnTo>
                      <a:pt x="2219" y="678"/>
                    </a:lnTo>
                    <a:lnTo>
                      <a:pt x="2220" y="679"/>
                    </a:lnTo>
                    <a:lnTo>
                      <a:pt x="2221" y="678"/>
                    </a:lnTo>
                    <a:lnTo>
                      <a:pt x="2223" y="677"/>
                    </a:lnTo>
                    <a:lnTo>
                      <a:pt x="2223" y="676"/>
                    </a:lnTo>
                    <a:lnTo>
                      <a:pt x="2223" y="675"/>
                    </a:lnTo>
                    <a:lnTo>
                      <a:pt x="2224" y="674"/>
                    </a:lnTo>
                    <a:lnTo>
                      <a:pt x="2227" y="674"/>
                    </a:lnTo>
                    <a:lnTo>
                      <a:pt x="2226" y="675"/>
                    </a:lnTo>
                    <a:lnTo>
                      <a:pt x="2227" y="676"/>
                    </a:lnTo>
                    <a:lnTo>
                      <a:pt x="2228" y="678"/>
                    </a:lnTo>
                    <a:lnTo>
                      <a:pt x="2231" y="677"/>
                    </a:lnTo>
                    <a:lnTo>
                      <a:pt x="2231" y="680"/>
                    </a:lnTo>
                    <a:lnTo>
                      <a:pt x="2230" y="681"/>
                    </a:lnTo>
                    <a:lnTo>
                      <a:pt x="2230" y="682"/>
                    </a:lnTo>
                    <a:lnTo>
                      <a:pt x="2231" y="682"/>
                    </a:lnTo>
                    <a:lnTo>
                      <a:pt x="2231" y="683"/>
                    </a:lnTo>
                    <a:lnTo>
                      <a:pt x="2232" y="684"/>
                    </a:lnTo>
                    <a:lnTo>
                      <a:pt x="2232" y="685"/>
                    </a:lnTo>
                    <a:lnTo>
                      <a:pt x="2232" y="684"/>
                    </a:lnTo>
                    <a:lnTo>
                      <a:pt x="2233" y="684"/>
                    </a:lnTo>
                    <a:lnTo>
                      <a:pt x="2234" y="683"/>
                    </a:lnTo>
                    <a:lnTo>
                      <a:pt x="2234" y="682"/>
                    </a:lnTo>
                    <a:lnTo>
                      <a:pt x="2233" y="682"/>
                    </a:lnTo>
                    <a:lnTo>
                      <a:pt x="2233" y="681"/>
                    </a:lnTo>
                    <a:lnTo>
                      <a:pt x="2234" y="679"/>
                    </a:lnTo>
                    <a:lnTo>
                      <a:pt x="2233" y="677"/>
                    </a:lnTo>
                    <a:lnTo>
                      <a:pt x="2230" y="674"/>
                    </a:lnTo>
                    <a:lnTo>
                      <a:pt x="2228" y="672"/>
                    </a:lnTo>
                    <a:lnTo>
                      <a:pt x="2227" y="672"/>
                    </a:lnTo>
                    <a:lnTo>
                      <a:pt x="2227" y="670"/>
                    </a:lnTo>
                    <a:lnTo>
                      <a:pt x="2227" y="669"/>
                    </a:lnTo>
                    <a:lnTo>
                      <a:pt x="2226" y="669"/>
                    </a:lnTo>
                    <a:lnTo>
                      <a:pt x="2225" y="669"/>
                    </a:lnTo>
                    <a:lnTo>
                      <a:pt x="2224" y="668"/>
                    </a:lnTo>
                    <a:lnTo>
                      <a:pt x="2223" y="667"/>
                    </a:lnTo>
                    <a:lnTo>
                      <a:pt x="2223" y="664"/>
                    </a:lnTo>
                    <a:lnTo>
                      <a:pt x="2223" y="662"/>
                    </a:lnTo>
                    <a:lnTo>
                      <a:pt x="2224" y="660"/>
                    </a:lnTo>
                    <a:lnTo>
                      <a:pt x="2225" y="659"/>
                    </a:lnTo>
                    <a:lnTo>
                      <a:pt x="2226" y="659"/>
                    </a:lnTo>
                    <a:lnTo>
                      <a:pt x="2227" y="659"/>
                    </a:lnTo>
                    <a:lnTo>
                      <a:pt x="2227" y="657"/>
                    </a:lnTo>
                    <a:lnTo>
                      <a:pt x="2227" y="656"/>
                    </a:lnTo>
                    <a:lnTo>
                      <a:pt x="2226" y="655"/>
                    </a:lnTo>
                    <a:lnTo>
                      <a:pt x="2225" y="654"/>
                    </a:lnTo>
                    <a:lnTo>
                      <a:pt x="2223" y="654"/>
                    </a:lnTo>
                    <a:lnTo>
                      <a:pt x="2224" y="657"/>
                    </a:lnTo>
                    <a:lnTo>
                      <a:pt x="2224" y="658"/>
                    </a:lnTo>
                    <a:lnTo>
                      <a:pt x="2222" y="659"/>
                    </a:lnTo>
                    <a:lnTo>
                      <a:pt x="2222" y="660"/>
                    </a:lnTo>
                    <a:lnTo>
                      <a:pt x="2222" y="661"/>
                    </a:lnTo>
                    <a:lnTo>
                      <a:pt x="2222" y="662"/>
                    </a:lnTo>
                    <a:lnTo>
                      <a:pt x="2223" y="662"/>
                    </a:lnTo>
                    <a:lnTo>
                      <a:pt x="2222" y="663"/>
                    </a:lnTo>
                    <a:lnTo>
                      <a:pt x="2221" y="664"/>
                    </a:lnTo>
                    <a:lnTo>
                      <a:pt x="2221" y="665"/>
                    </a:lnTo>
                    <a:lnTo>
                      <a:pt x="2219" y="664"/>
                    </a:lnTo>
                    <a:lnTo>
                      <a:pt x="2216" y="663"/>
                    </a:lnTo>
                    <a:lnTo>
                      <a:pt x="2215" y="663"/>
                    </a:lnTo>
                    <a:lnTo>
                      <a:pt x="2213" y="663"/>
                    </a:lnTo>
                    <a:lnTo>
                      <a:pt x="2212" y="663"/>
                    </a:lnTo>
                    <a:lnTo>
                      <a:pt x="2211" y="662"/>
                    </a:lnTo>
                    <a:lnTo>
                      <a:pt x="2212" y="661"/>
                    </a:lnTo>
                    <a:lnTo>
                      <a:pt x="2213" y="660"/>
                    </a:lnTo>
                    <a:lnTo>
                      <a:pt x="2213" y="659"/>
                    </a:lnTo>
                    <a:lnTo>
                      <a:pt x="2211" y="659"/>
                    </a:lnTo>
                    <a:lnTo>
                      <a:pt x="2210" y="659"/>
                    </a:lnTo>
                    <a:lnTo>
                      <a:pt x="2207" y="661"/>
                    </a:lnTo>
                    <a:lnTo>
                      <a:pt x="2204" y="661"/>
                    </a:lnTo>
                    <a:lnTo>
                      <a:pt x="2202" y="661"/>
                    </a:lnTo>
                    <a:lnTo>
                      <a:pt x="2203" y="660"/>
                    </a:lnTo>
                    <a:lnTo>
                      <a:pt x="2204" y="659"/>
                    </a:lnTo>
                    <a:lnTo>
                      <a:pt x="2203" y="656"/>
                    </a:lnTo>
                    <a:lnTo>
                      <a:pt x="2202" y="655"/>
                    </a:lnTo>
                    <a:lnTo>
                      <a:pt x="2202" y="654"/>
                    </a:lnTo>
                    <a:lnTo>
                      <a:pt x="2202" y="653"/>
                    </a:lnTo>
                    <a:lnTo>
                      <a:pt x="2202" y="652"/>
                    </a:lnTo>
                    <a:lnTo>
                      <a:pt x="2201" y="652"/>
                    </a:lnTo>
                    <a:lnTo>
                      <a:pt x="2201" y="652"/>
                    </a:lnTo>
                    <a:lnTo>
                      <a:pt x="2199" y="653"/>
                    </a:lnTo>
                    <a:lnTo>
                      <a:pt x="2198" y="653"/>
                    </a:lnTo>
                    <a:lnTo>
                      <a:pt x="2197" y="653"/>
                    </a:lnTo>
                    <a:lnTo>
                      <a:pt x="2197" y="652"/>
                    </a:lnTo>
                    <a:lnTo>
                      <a:pt x="2197" y="650"/>
                    </a:lnTo>
                    <a:lnTo>
                      <a:pt x="2197" y="649"/>
                    </a:lnTo>
                    <a:lnTo>
                      <a:pt x="2197" y="645"/>
                    </a:lnTo>
                    <a:lnTo>
                      <a:pt x="2197" y="644"/>
                    </a:lnTo>
                    <a:lnTo>
                      <a:pt x="2195" y="643"/>
                    </a:lnTo>
                    <a:lnTo>
                      <a:pt x="2193" y="643"/>
                    </a:lnTo>
                    <a:lnTo>
                      <a:pt x="2187" y="644"/>
                    </a:lnTo>
                    <a:lnTo>
                      <a:pt x="2185" y="644"/>
                    </a:lnTo>
                    <a:lnTo>
                      <a:pt x="2183" y="645"/>
                    </a:lnTo>
                    <a:lnTo>
                      <a:pt x="2181" y="646"/>
                    </a:lnTo>
                    <a:lnTo>
                      <a:pt x="2180" y="645"/>
                    </a:lnTo>
                    <a:lnTo>
                      <a:pt x="2180" y="644"/>
                    </a:lnTo>
                    <a:lnTo>
                      <a:pt x="2180" y="643"/>
                    </a:lnTo>
                    <a:lnTo>
                      <a:pt x="2180" y="643"/>
                    </a:lnTo>
                    <a:lnTo>
                      <a:pt x="2180" y="641"/>
                    </a:lnTo>
                    <a:lnTo>
                      <a:pt x="2180" y="640"/>
                    </a:lnTo>
                    <a:lnTo>
                      <a:pt x="2181" y="639"/>
                    </a:lnTo>
                    <a:lnTo>
                      <a:pt x="2182" y="640"/>
                    </a:lnTo>
                    <a:lnTo>
                      <a:pt x="2183" y="641"/>
                    </a:lnTo>
                    <a:lnTo>
                      <a:pt x="2184" y="639"/>
                    </a:lnTo>
                    <a:lnTo>
                      <a:pt x="2183" y="638"/>
                    </a:lnTo>
                    <a:lnTo>
                      <a:pt x="2183" y="637"/>
                    </a:lnTo>
                    <a:lnTo>
                      <a:pt x="2182" y="637"/>
                    </a:lnTo>
                    <a:lnTo>
                      <a:pt x="2179" y="637"/>
                    </a:lnTo>
                    <a:lnTo>
                      <a:pt x="2178" y="637"/>
                    </a:lnTo>
                    <a:lnTo>
                      <a:pt x="2175" y="637"/>
                    </a:lnTo>
                    <a:lnTo>
                      <a:pt x="2175" y="637"/>
                    </a:lnTo>
                    <a:lnTo>
                      <a:pt x="2174" y="637"/>
                    </a:lnTo>
                    <a:lnTo>
                      <a:pt x="2173" y="637"/>
                    </a:lnTo>
                    <a:lnTo>
                      <a:pt x="2172" y="637"/>
                    </a:lnTo>
                    <a:lnTo>
                      <a:pt x="2172" y="637"/>
                    </a:lnTo>
                    <a:lnTo>
                      <a:pt x="2172" y="638"/>
                    </a:lnTo>
                    <a:lnTo>
                      <a:pt x="2171" y="639"/>
                    </a:lnTo>
                    <a:lnTo>
                      <a:pt x="2171" y="640"/>
                    </a:lnTo>
                    <a:lnTo>
                      <a:pt x="2165" y="641"/>
                    </a:lnTo>
                    <a:lnTo>
                      <a:pt x="2164" y="642"/>
                    </a:lnTo>
                    <a:lnTo>
                      <a:pt x="2162" y="644"/>
                    </a:lnTo>
                    <a:lnTo>
                      <a:pt x="2162" y="645"/>
                    </a:lnTo>
                    <a:lnTo>
                      <a:pt x="2160" y="645"/>
                    </a:lnTo>
                    <a:lnTo>
                      <a:pt x="2161" y="644"/>
                    </a:lnTo>
                    <a:lnTo>
                      <a:pt x="2162" y="643"/>
                    </a:lnTo>
                    <a:lnTo>
                      <a:pt x="2161" y="642"/>
                    </a:lnTo>
                    <a:lnTo>
                      <a:pt x="2160" y="641"/>
                    </a:lnTo>
                    <a:lnTo>
                      <a:pt x="2159" y="642"/>
                    </a:lnTo>
                    <a:lnTo>
                      <a:pt x="2158" y="643"/>
                    </a:lnTo>
                    <a:lnTo>
                      <a:pt x="2157" y="642"/>
                    </a:lnTo>
                    <a:lnTo>
                      <a:pt x="2157" y="644"/>
                    </a:lnTo>
                    <a:lnTo>
                      <a:pt x="2158" y="645"/>
                    </a:lnTo>
                    <a:lnTo>
                      <a:pt x="2158" y="647"/>
                    </a:lnTo>
                    <a:lnTo>
                      <a:pt x="2158" y="648"/>
                    </a:lnTo>
                    <a:lnTo>
                      <a:pt x="2159" y="648"/>
                    </a:lnTo>
                    <a:lnTo>
                      <a:pt x="2160" y="647"/>
                    </a:lnTo>
                    <a:lnTo>
                      <a:pt x="2162" y="646"/>
                    </a:lnTo>
                    <a:lnTo>
                      <a:pt x="2162" y="646"/>
                    </a:lnTo>
                    <a:lnTo>
                      <a:pt x="2163" y="646"/>
                    </a:lnTo>
                    <a:lnTo>
                      <a:pt x="2164" y="647"/>
                    </a:lnTo>
                    <a:lnTo>
                      <a:pt x="2162" y="648"/>
                    </a:lnTo>
                    <a:lnTo>
                      <a:pt x="2161" y="649"/>
                    </a:lnTo>
                    <a:lnTo>
                      <a:pt x="2162" y="653"/>
                    </a:lnTo>
                    <a:lnTo>
                      <a:pt x="2163" y="654"/>
                    </a:lnTo>
                    <a:lnTo>
                      <a:pt x="2164" y="654"/>
                    </a:lnTo>
                    <a:lnTo>
                      <a:pt x="2165" y="654"/>
                    </a:lnTo>
                    <a:lnTo>
                      <a:pt x="2166" y="653"/>
                    </a:lnTo>
                    <a:lnTo>
                      <a:pt x="2168" y="653"/>
                    </a:lnTo>
                    <a:lnTo>
                      <a:pt x="2169" y="654"/>
                    </a:lnTo>
                    <a:lnTo>
                      <a:pt x="2167" y="654"/>
                    </a:lnTo>
                    <a:lnTo>
                      <a:pt x="2166" y="654"/>
                    </a:lnTo>
                    <a:lnTo>
                      <a:pt x="2166" y="655"/>
                    </a:lnTo>
                    <a:lnTo>
                      <a:pt x="2167" y="656"/>
                    </a:lnTo>
                    <a:lnTo>
                      <a:pt x="2166" y="657"/>
                    </a:lnTo>
                    <a:lnTo>
                      <a:pt x="2164" y="657"/>
                    </a:lnTo>
                    <a:lnTo>
                      <a:pt x="2161" y="657"/>
                    </a:lnTo>
                    <a:lnTo>
                      <a:pt x="2158" y="658"/>
                    </a:lnTo>
                    <a:lnTo>
                      <a:pt x="2153" y="660"/>
                    </a:lnTo>
                    <a:lnTo>
                      <a:pt x="2151" y="661"/>
                    </a:lnTo>
                    <a:lnTo>
                      <a:pt x="2149" y="661"/>
                    </a:lnTo>
                    <a:lnTo>
                      <a:pt x="2138" y="659"/>
                    </a:lnTo>
                    <a:lnTo>
                      <a:pt x="2136" y="659"/>
                    </a:lnTo>
                    <a:lnTo>
                      <a:pt x="2134" y="659"/>
                    </a:lnTo>
                    <a:lnTo>
                      <a:pt x="2132" y="658"/>
                    </a:lnTo>
                    <a:lnTo>
                      <a:pt x="2123" y="655"/>
                    </a:lnTo>
                    <a:lnTo>
                      <a:pt x="2114" y="652"/>
                    </a:lnTo>
                    <a:lnTo>
                      <a:pt x="2110" y="650"/>
                    </a:lnTo>
                    <a:lnTo>
                      <a:pt x="2105" y="648"/>
                    </a:lnTo>
                    <a:lnTo>
                      <a:pt x="2097" y="645"/>
                    </a:lnTo>
                    <a:lnTo>
                      <a:pt x="2092" y="643"/>
                    </a:lnTo>
                    <a:lnTo>
                      <a:pt x="2085" y="641"/>
                    </a:lnTo>
                    <a:lnTo>
                      <a:pt x="2082" y="641"/>
                    </a:lnTo>
                    <a:lnTo>
                      <a:pt x="2078" y="642"/>
                    </a:lnTo>
                    <a:lnTo>
                      <a:pt x="2074" y="642"/>
                    </a:lnTo>
                    <a:lnTo>
                      <a:pt x="2072" y="642"/>
                    </a:lnTo>
                    <a:lnTo>
                      <a:pt x="2070" y="642"/>
                    </a:lnTo>
                    <a:lnTo>
                      <a:pt x="2067" y="641"/>
                    </a:lnTo>
                    <a:lnTo>
                      <a:pt x="2064" y="642"/>
                    </a:lnTo>
                    <a:lnTo>
                      <a:pt x="2060" y="642"/>
                    </a:lnTo>
                    <a:lnTo>
                      <a:pt x="2054" y="643"/>
                    </a:lnTo>
                    <a:lnTo>
                      <a:pt x="2049" y="644"/>
                    </a:lnTo>
                    <a:lnTo>
                      <a:pt x="2047" y="645"/>
                    </a:lnTo>
                    <a:lnTo>
                      <a:pt x="2045" y="645"/>
                    </a:lnTo>
                    <a:lnTo>
                      <a:pt x="2043" y="646"/>
                    </a:lnTo>
                    <a:lnTo>
                      <a:pt x="2041" y="647"/>
                    </a:lnTo>
                    <a:lnTo>
                      <a:pt x="2040" y="647"/>
                    </a:lnTo>
                    <a:lnTo>
                      <a:pt x="2039" y="645"/>
                    </a:lnTo>
                    <a:lnTo>
                      <a:pt x="2037" y="643"/>
                    </a:lnTo>
                    <a:lnTo>
                      <a:pt x="2035" y="640"/>
                    </a:lnTo>
                    <a:lnTo>
                      <a:pt x="2036" y="639"/>
                    </a:lnTo>
                    <a:lnTo>
                      <a:pt x="2039" y="638"/>
                    </a:lnTo>
                    <a:lnTo>
                      <a:pt x="2041" y="637"/>
                    </a:lnTo>
                    <a:lnTo>
                      <a:pt x="2044" y="635"/>
                    </a:lnTo>
                    <a:lnTo>
                      <a:pt x="2044" y="631"/>
                    </a:lnTo>
                    <a:lnTo>
                      <a:pt x="2045" y="626"/>
                    </a:lnTo>
                    <a:lnTo>
                      <a:pt x="2044" y="624"/>
                    </a:lnTo>
                    <a:lnTo>
                      <a:pt x="2044" y="624"/>
                    </a:lnTo>
                    <a:lnTo>
                      <a:pt x="2041" y="624"/>
                    </a:lnTo>
                    <a:lnTo>
                      <a:pt x="2040" y="624"/>
                    </a:lnTo>
                    <a:lnTo>
                      <a:pt x="2039" y="624"/>
                    </a:lnTo>
                    <a:lnTo>
                      <a:pt x="2039" y="625"/>
                    </a:lnTo>
                    <a:lnTo>
                      <a:pt x="2038" y="627"/>
                    </a:lnTo>
                    <a:lnTo>
                      <a:pt x="2034" y="634"/>
                    </a:lnTo>
                    <a:lnTo>
                      <a:pt x="2033" y="639"/>
                    </a:lnTo>
                    <a:lnTo>
                      <a:pt x="2033" y="641"/>
                    </a:lnTo>
                    <a:lnTo>
                      <a:pt x="2037" y="645"/>
                    </a:lnTo>
                    <a:lnTo>
                      <a:pt x="2038" y="648"/>
                    </a:lnTo>
                    <a:lnTo>
                      <a:pt x="2037" y="650"/>
                    </a:lnTo>
                    <a:lnTo>
                      <a:pt x="2036" y="650"/>
                    </a:lnTo>
                    <a:lnTo>
                      <a:pt x="2034" y="649"/>
                    </a:lnTo>
                    <a:lnTo>
                      <a:pt x="2026" y="649"/>
                    </a:lnTo>
                    <a:lnTo>
                      <a:pt x="2024" y="649"/>
                    </a:lnTo>
                    <a:lnTo>
                      <a:pt x="2021" y="650"/>
                    </a:lnTo>
                    <a:lnTo>
                      <a:pt x="2019" y="651"/>
                    </a:lnTo>
                    <a:lnTo>
                      <a:pt x="2013" y="654"/>
                    </a:lnTo>
                    <a:lnTo>
                      <a:pt x="2004" y="658"/>
                    </a:lnTo>
                    <a:lnTo>
                      <a:pt x="1982" y="668"/>
                    </a:lnTo>
                    <a:lnTo>
                      <a:pt x="1979" y="670"/>
                    </a:lnTo>
                    <a:lnTo>
                      <a:pt x="1975" y="674"/>
                    </a:lnTo>
                    <a:lnTo>
                      <a:pt x="1973" y="675"/>
                    </a:lnTo>
                    <a:lnTo>
                      <a:pt x="1972" y="675"/>
                    </a:lnTo>
                    <a:lnTo>
                      <a:pt x="1972" y="674"/>
                    </a:lnTo>
                    <a:lnTo>
                      <a:pt x="1973" y="672"/>
                    </a:lnTo>
                    <a:lnTo>
                      <a:pt x="1978" y="667"/>
                    </a:lnTo>
                    <a:lnTo>
                      <a:pt x="1980" y="666"/>
                    </a:lnTo>
                    <a:lnTo>
                      <a:pt x="1982" y="666"/>
                    </a:lnTo>
                    <a:lnTo>
                      <a:pt x="1982" y="666"/>
                    </a:lnTo>
                    <a:lnTo>
                      <a:pt x="1983" y="665"/>
                    </a:lnTo>
                    <a:lnTo>
                      <a:pt x="1984" y="665"/>
                    </a:lnTo>
                    <a:lnTo>
                      <a:pt x="1986" y="663"/>
                    </a:lnTo>
                    <a:lnTo>
                      <a:pt x="1987" y="662"/>
                    </a:lnTo>
                    <a:lnTo>
                      <a:pt x="1987" y="662"/>
                    </a:lnTo>
                    <a:lnTo>
                      <a:pt x="1991" y="662"/>
                    </a:lnTo>
                    <a:lnTo>
                      <a:pt x="1992" y="662"/>
                    </a:lnTo>
                    <a:lnTo>
                      <a:pt x="1993" y="661"/>
                    </a:lnTo>
                    <a:lnTo>
                      <a:pt x="1994" y="659"/>
                    </a:lnTo>
                    <a:lnTo>
                      <a:pt x="1993" y="659"/>
                    </a:lnTo>
                    <a:lnTo>
                      <a:pt x="1993" y="659"/>
                    </a:lnTo>
                    <a:lnTo>
                      <a:pt x="1991" y="660"/>
                    </a:lnTo>
                    <a:lnTo>
                      <a:pt x="1991" y="659"/>
                    </a:lnTo>
                    <a:lnTo>
                      <a:pt x="1989" y="659"/>
                    </a:lnTo>
                    <a:lnTo>
                      <a:pt x="1988" y="658"/>
                    </a:lnTo>
                    <a:lnTo>
                      <a:pt x="1985" y="659"/>
                    </a:lnTo>
                    <a:lnTo>
                      <a:pt x="1978" y="661"/>
                    </a:lnTo>
                    <a:lnTo>
                      <a:pt x="1975" y="662"/>
                    </a:lnTo>
                    <a:lnTo>
                      <a:pt x="1974" y="662"/>
                    </a:lnTo>
                    <a:lnTo>
                      <a:pt x="1973" y="662"/>
                    </a:lnTo>
                    <a:lnTo>
                      <a:pt x="1972" y="661"/>
                    </a:lnTo>
                    <a:lnTo>
                      <a:pt x="1972" y="660"/>
                    </a:lnTo>
                    <a:lnTo>
                      <a:pt x="1973" y="660"/>
                    </a:lnTo>
                    <a:lnTo>
                      <a:pt x="1973" y="660"/>
                    </a:lnTo>
                    <a:lnTo>
                      <a:pt x="1974" y="659"/>
                    </a:lnTo>
                    <a:lnTo>
                      <a:pt x="1976" y="658"/>
                    </a:lnTo>
                    <a:lnTo>
                      <a:pt x="1977" y="654"/>
                    </a:lnTo>
                    <a:lnTo>
                      <a:pt x="1978" y="652"/>
                    </a:lnTo>
                    <a:lnTo>
                      <a:pt x="1978" y="648"/>
                    </a:lnTo>
                    <a:lnTo>
                      <a:pt x="1978" y="646"/>
                    </a:lnTo>
                    <a:lnTo>
                      <a:pt x="1978" y="645"/>
                    </a:lnTo>
                    <a:lnTo>
                      <a:pt x="1978" y="643"/>
                    </a:lnTo>
                    <a:lnTo>
                      <a:pt x="1978" y="642"/>
                    </a:lnTo>
                    <a:lnTo>
                      <a:pt x="1977" y="641"/>
                    </a:lnTo>
                    <a:lnTo>
                      <a:pt x="1976" y="641"/>
                    </a:lnTo>
                    <a:lnTo>
                      <a:pt x="1975" y="641"/>
                    </a:lnTo>
                    <a:lnTo>
                      <a:pt x="1973" y="641"/>
                    </a:lnTo>
                    <a:lnTo>
                      <a:pt x="1973" y="641"/>
                    </a:lnTo>
                    <a:lnTo>
                      <a:pt x="1971" y="641"/>
                    </a:lnTo>
                    <a:lnTo>
                      <a:pt x="1970" y="641"/>
                    </a:lnTo>
                    <a:lnTo>
                      <a:pt x="1969" y="642"/>
                    </a:lnTo>
                    <a:lnTo>
                      <a:pt x="1969" y="643"/>
                    </a:lnTo>
                    <a:lnTo>
                      <a:pt x="1968" y="646"/>
                    </a:lnTo>
                    <a:lnTo>
                      <a:pt x="1966" y="649"/>
                    </a:lnTo>
                    <a:lnTo>
                      <a:pt x="1965" y="650"/>
                    </a:lnTo>
                    <a:lnTo>
                      <a:pt x="1964" y="651"/>
                    </a:lnTo>
                    <a:lnTo>
                      <a:pt x="1962" y="651"/>
                    </a:lnTo>
                    <a:lnTo>
                      <a:pt x="1961" y="650"/>
                    </a:lnTo>
                    <a:lnTo>
                      <a:pt x="1961" y="649"/>
                    </a:lnTo>
                    <a:lnTo>
                      <a:pt x="1960" y="648"/>
                    </a:lnTo>
                    <a:lnTo>
                      <a:pt x="1959" y="647"/>
                    </a:lnTo>
                    <a:lnTo>
                      <a:pt x="1956" y="646"/>
                    </a:lnTo>
                    <a:lnTo>
                      <a:pt x="1956" y="645"/>
                    </a:lnTo>
                    <a:lnTo>
                      <a:pt x="1955" y="645"/>
                    </a:lnTo>
                    <a:lnTo>
                      <a:pt x="1954" y="644"/>
                    </a:lnTo>
                    <a:lnTo>
                      <a:pt x="1953" y="643"/>
                    </a:lnTo>
                    <a:lnTo>
                      <a:pt x="1952" y="646"/>
                    </a:lnTo>
                    <a:lnTo>
                      <a:pt x="1953" y="647"/>
                    </a:lnTo>
                    <a:lnTo>
                      <a:pt x="1954" y="647"/>
                    </a:lnTo>
                    <a:lnTo>
                      <a:pt x="1955" y="648"/>
                    </a:lnTo>
                    <a:lnTo>
                      <a:pt x="1956" y="648"/>
                    </a:lnTo>
                    <a:lnTo>
                      <a:pt x="1956" y="648"/>
                    </a:lnTo>
                    <a:lnTo>
                      <a:pt x="1957" y="649"/>
                    </a:lnTo>
                    <a:lnTo>
                      <a:pt x="1958" y="650"/>
                    </a:lnTo>
                    <a:lnTo>
                      <a:pt x="1956" y="651"/>
                    </a:lnTo>
                    <a:lnTo>
                      <a:pt x="1956" y="652"/>
                    </a:lnTo>
                    <a:lnTo>
                      <a:pt x="1956" y="654"/>
                    </a:lnTo>
                    <a:lnTo>
                      <a:pt x="1958" y="655"/>
                    </a:lnTo>
                    <a:lnTo>
                      <a:pt x="1957" y="656"/>
                    </a:lnTo>
                    <a:lnTo>
                      <a:pt x="1956" y="658"/>
                    </a:lnTo>
                    <a:lnTo>
                      <a:pt x="1956" y="659"/>
                    </a:lnTo>
                    <a:lnTo>
                      <a:pt x="1955" y="660"/>
                    </a:lnTo>
                    <a:lnTo>
                      <a:pt x="1958" y="663"/>
                    </a:lnTo>
                    <a:lnTo>
                      <a:pt x="1964" y="664"/>
                    </a:lnTo>
                    <a:lnTo>
                      <a:pt x="1963" y="665"/>
                    </a:lnTo>
                    <a:lnTo>
                      <a:pt x="1962" y="666"/>
                    </a:lnTo>
                    <a:lnTo>
                      <a:pt x="1961" y="666"/>
                    </a:lnTo>
                    <a:lnTo>
                      <a:pt x="1960" y="666"/>
                    </a:lnTo>
                    <a:lnTo>
                      <a:pt x="1959" y="667"/>
                    </a:lnTo>
                    <a:lnTo>
                      <a:pt x="1960" y="668"/>
                    </a:lnTo>
                    <a:lnTo>
                      <a:pt x="1960" y="669"/>
                    </a:lnTo>
                    <a:lnTo>
                      <a:pt x="1960" y="671"/>
                    </a:lnTo>
                    <a:lnTo>
                      <a:pt x="1963" y="671"/>
                    </a:lnTo>
                    <a:lnTo>
                      <a:pt x="1963" y="670"/>
                    </a:lnTo>
                    <a:lnTo>
                      <a:pt x="1962" y="670"/>
                    </a:lnTo>
                    <a:lnTo>
                      <a:pt x="1962" y="669"/>
                    </a:lnTo>
                    <a:lnTo>
                      <a:pt x="1963" y="669"/>
                    </a:lnTo>
                    <a:lnTo>
                      <a:pt x="1963" y="668"/>
                    </a:lnTo>
                    <a:lnTo>
                      <a:pt x="1965" y="672"/>
                    </a:lnTo>
                    <a:lnTo>
                      <a:pt x="1965" y="672"/>
                    </a:lnTo>
                    <a:lnTo>
                      <a:pt x="1966" y="673"/>
                    </a:lnTo>
                    <a:lnTo>
                      <a:pt x="1969" y="674"/>
                    </a:lnTo>
                    <a:lnTo>
                      <a:pt x="1969" y="675"/>
                    </a:lnTo>
                    <a:lnTo>
                      <a:pt x="1968" y="674"/>
                    </a:lnTo>
                    <a:lnTo>
                      <a:pt x="1966" y="674"/>
                    </a:lnTo>
                    <a:lnTo>
                      <a:pt x="1965" y="674"/>
                    </a:lnTo>
                    <a:lnTo>
                      <a:pt x="1964" y="676"/>
                    </a:lnTo>
                    <a:lnTo>
                      <a:pt x="1964" y="677"/>
                    </a:lnTo>
                    <a:lnTo>
                      <a:pt x="1963" y="679"/>
                    </a:lnTo>
                    <a:lnTo>
                      <a:pt x="1962" y="680"/>
                    </a:lnTo>
                    <a:lnTo>
                      <a:pt x="1960" y="679"/>
                    </a:lnTo>
                    <a:lnTo>
                      <a:pt x="1960" y="680"/>
                    </a:lnTo>
                    <a:lnTo>
                      <a:pt x="1960" y="681"/>
                    </a:lnTo>
                    <a:lnTo>
                      <a:pt x="1958" y="681"/>
                    </a:lnTo>
                    <a:lnTo>
                      <a:pt x="1957" y="681"/>
                    </a:lnTo>
                    <a:lnTo>
                      <a:pt x="1956" y="681"/>
                    </a:lnTo>
                    <a:lnTo>
                      <a:pt x="1956" y="682"/>
                    </a:lnTo>
                    <a:lnTo>
                      <a:pt x="1957" y="682"/>
                    </a:lnTo>
                    <a:lnTo>
                      <a:pt x="1956" y="683"/>
                    </a:lnTo>
                    <a:lnTo>
                      <a:pt x="1952" y="688"/>
                    </a:lnTo>
                    <a:lnTo>
                      <a:pt x="1951" y="689"/>
                    </a:lnTo>
                    <a:lnTo>
                      <a:pt x="1948" y="690"/>
                    </a:lnTo>
                    <a:lnTo>
                      <a:pt x="1948" y="689"/>
                    </a:lnTo>
                    <a:lnTo>
                      <a:pt x="1947" y="689"/>
                    </a:lnTo>
                    <a:lnTo>
                      <a:pt x="1946" y="689"/>
                    </a:lnTo>
                    <a:lnTo>
                      <a:pt x="1944" y="688"/>
                    </a:lnTo>
                    <a:lnTo>
                      <a:pt x="1945" y="689"/>
                    </a:lnTo>
                    <a:lnTo>
                      <a:pt x="1946" y="690"/>
                    </a:lnTo>
                    <a:lnTo>
                      <a:pt x="1945" y="693"/>
                    </a:lnTo>
                    <a:lnTo>
                      <a:pt x="1946" y="694"/>
                    </a:lnTo>
                    <a:lnTo>
                      <a:pt x="1946" y="698"/>
                    </a:lnTo>
                    <a:lnTo>
                      <a:pt x="1946" y="699"/>
                    </a:lnTo>
                    <a:lnTo>
                      <a:pt x="1946" y="700"/>
                    </a:lnTo>
                    <a:lnTo>
                      <a:pt x="1945" y="701"/>
                    </a:lnTo>
                    <a:lnTo>
                      <a:pt x="1940" y="705"/>
                    </a:lnTo>
                    <a:lnTo>
                      <a:pt x="1938" y="707"/>
                    </a:lnTo>
                    <a:lnTo>
                      <a:pt x="1934" y="711"/>
                    </a:lnTo>
                    <a:lnTo>
                      <a:pt x="1930" y="714"/>
                    </a:lnTo>
                    <a:lnTo>
                      <a:pt x="1930" y="715"/>
                    </a:lnTo>
                    <a:lnTo>
                      <a:pt x="1928" y="715"/>
                    </a:lnTo>
                    <a:lnTo>
                      <a:pt x="1927" y="716"/>
                    </a:lnTo>
                    <a:lnTo>
                      <a:pt x="1922" y="719"/>
                    </a:lnTo>
                    <a:lnTo>
                      <a:pt x="1914" y="724"/>
                    </a:lnTo>
                    <a:lnTo>
                      <a:pt x="1911" y="725"/>
                    </a:lnTo>
                    <a:lnTo>
                      <a:pt x="1908" y="726"/>
                    </a:lnTo>
                    <a:lnTo>
                      <a:pt x="1904" y="727"/>
                    </a:lnTo>
                    <a:lnTo>
                      <a:pt x="1901" y="726"/>
                    </a:lnTo>
                    <a:lnTo>
                      <a:pt x="1899" y="727"/>
                    </a:lnTo>
                    <a:lnTo>
                      <a:pt x="1889" y="730"/>
                    </a:lnTo>
                    <a:lnTo>
                      <a:pt x="1890" y="731"/>
                    </a:lnTo>
                    <a:lnTo>
                      <a:pt x="1889" y="732"/>
                    </a:lnTo>
                    <a:lnTo>
                      <a:pt x="1889" y="733"/>
                    </a:lnTo>
                    <a:lnTo>
                      <a:pt x="1889" y="734"/>
                    </a:lnTo>
                    <a:lnTo>
                      <a:pt x="1889" y="735"/>
                    </a:lnTo>
                    <a:lnTo>
                      <a:pt x="1890" y="735"/>
                    </a:lnTo>
                    <a:lnTo>
                      <a:pt x="1890" y="735"/>
                    </a:lnTo>
                    <a:lnTo>
                      <a:pt x="1900" y="729"/>
                    </a:lnTo>
                    <a:lnTo>
                      <a:pt x="1903" y="729"/>
                    </a:lnTo>
                    <a:lnTo>
                      <a:pt x="1905" y="728"/>
                    </a:lnTo>
                    <a:lnTo>
                      <a:pt x="1897" y="733"/>
                    </a:lnTo>
                    <a:lnTo>
                      <a:pt x="1892" y="736"/>
                    </a:lnTo>
                    <a:lnTo>
                      <a:pt x="1885" y="738"/>
                    </a:lnTo>
                    <a:lnTo>
                      <a:pt x="1881" y="742"/>
                    </a:lnTo>
                    <a:lnTo>
                      <a:pt x="1877" y="742"/>
                    </a:lnTo>
                    <a:lnTo>
                      <a:pt x="1872" y="746"/>
                    </a:lnTo>
                    <a:lnTo>
                      <a:pt x="1870" y="746"/>
                    </a:lnTo>
                    <a:lnTo>
                      <a:pt x="1872" y="744"/>
                    </a:lnTo>
                    <a:lnTo>
                      <a:pt x="1874" y="742"/>
                    </a:lnTo>
                    <a:lnTo>
                      <a:pt x="1884" y="738"/>
                    </a:lnTo>
                    <a:lnTo>
                      <a:pt x="1886" y="737"/>
                    </a:lnTo>
                    <a:lnTo>
                      <a:pt x="1886" y="737"/>
                    </a:lnTo>
                    <a:lnTo>
                      <a:pt x="1886" y="735"/>
                    </a:lnTo>
                    <a:lnTo>
                      <a:pt x="1886" y="733"/>
                    </a:lnTo>
                    <a:lnTo>
                      <a:pt x="1885" y="733"/>
                    </a:lnTo>
                    <a:lnTo>
                      <a:pt x="1883" y="733"/>
                    </a:lnTo>
                    <a:lnTo>
                      <a:pt x="1881" y="735"/>
                    </a:lnTo>
                    <a:lnTo>
                      <a:pt x="1880" y="735"/>
                    </a:lnTo>
                    <a:lnTo>
                      <a:pt x="1878" y="736"/>
                    </a:lnTo>
                    <a:lnTo>
                      <a:pt x="1874" y="738"/>
                    </a:lnTo>
                    <a:lnTo>
                      <a:pt x="1871" y="738"/>
                    </a:lnTo>
                    <a:lnTo>
                      <a:pt x="1869" y="738"/>
                    </a:lnTo>
                    <a:lnTo>
                      <a:pt x="1869" y="738"/>
                    </a:lnTo>
                    <a:lnTo>
                      <a:pt x="1871" y="737"/>
                    </a:lnTo>
                    <a:lnTo>
                      <a:pt x="1874" y="736"/>
                    </a:lnTo>
                    <a:lnTo>
                      <a:pt x="1875" y="735"/>
                    </a:lnTo>
                    <a:lnTo>
                      <a:pt x="1876" y="735"/>
                    </a:lnTo>
                    <a:lnTo>
                      <a:pt x="1874" y="734"/>
                    </a:lnTo>
                    <a:lnTo>
                      <a:pt x="1873" y="735"/>
                    </a:lnTo>
                    <a:lnTo>
                      <a:pt x="1873" y="735"/>
                    </a:lnTo>
                    <a:lnTo>
                      <a:pt x="1872" y="735"/>
                    </a:lnTo>
                    <a:lnTo>
                      <a:pt x="1870" y="735"/>
                    </a:lnTo>
                    <a:lnTo>
                      <a:pt x="1869" y="734"/>
                    </a:lnTo>
                    <a:lnTo>
                      <a:pt x="1870" y="733"/>
                    </a:lnTo>
                    <a:lnTo>
                      <a:pt x="1872" y="731"/>
                    </a:lnTo>
                    <a:lnTo>
                      <a:pt x="1872" y="730"/>
                    </a:lnTo>
                    <a:lnTo>
                      <a:pt x="1872" y="729"/>
                    </a:lnTo>
                    <a:lnTo>
                      <a:pt x="1870" y="729"/>
                    </a:lnTo>
                    <a:lnTo>
                      <a:pt x="1869" y="730"/>
                    </a:lnTo>
                    <a:lnTo>
                      <a:pt x="1868" y="730"/>
                    </a:lnTo>
                    <a:lnTo>
                      <a:pt x="1866" y="731"/>
                    </a:lnTo>
                    <a:lnTo>
                      <a:pt x="1867" y="730"/>
                    </a:lnTo>
                    <a:lnTo>
                      <a:pt x="1865" y="731"/>
                    </a:lnTo>
                    <a:lnTo>
                      <a:pt x="1864" y="733"/>
                    </a:lnTo>
                    <a:lnTo>
                      <a:pt x="1862" y="734"/>
                    </a:lnTo>
                    <a:lnTo>
                      <a:pt x="1860" y="734"/>
                    </a:lnTo>
                    <a:lnTo>
                      <a:pt x="1860" y="733"/>
                    </a:lnTo>
                    <a:lnTo>
                      <a:pt x="1858" y="731"/>
                    </a:lnTo>
                    <a:lnTo>
                      <a:pt x="1858" y="730"/>
                    </a:lnTo>
                    <a:lnTo>
                      <a:pt x="1858" y="729"/>
                    </a:lnTo>
                    <a:lnTo>
                      <a:pt x="1859" y="728"/>
                    </a:lnTo>
                    <a:lnTo>
                      <a:pt x="1858" y="727"/>
                    </a:lnTo>
                    <a:lnTo>
                      <a:pt x="1857" y="726"/>
                    </a:lnTo>
                    <a:lnTo>
                      <a:pt x="1856" y="726"/>
                    </a:lnTo>
                    <a:lnTo>
                      <a:pt x="1856" y="727"/>
                    </a:lnTo>
                    <a:lnTo>
                      <a:pt x="1855" y="727"/>
                    </a:lnTo>
                    <a:lnTo>
                      <a:pt x="1855" y="724"/>
                    </a:lnTo>
                    <a:lnTo>
                      <a:pt x="1854" y="724"/>
                    </a:lnTo>
                    <a:lnTo>
                      <a:pt x="1854" y="725"/>
                    </a:lnTo>
                    <a:lnTo>
                      <a:pt x="1854" y="727"/>
                    </a:lnTo>
                    <a:lnTo>
                      <a:pt x="1855" y="728"/>
                    </a:lnTo>
                    <a:lnTo>
                      <a:pt x="1855" y="729"/>
                    </a:lnTo>
                    <a:lnTo>
                      <a:pt x="1856" y="728"/>
                    </a:lnTo>
                    <a:lnTo>
                      <a:pt x="1857" y="728"/>
                    </a:lnTo>
                    <a:lnTo>
                      <a:pt x="1857" y="729"/>
                    </a:lnTo>
                    <a:lnTo>
                      <a:pt x="1857" y="729"/>
                    </a:lnTo>
                    <a:lnTo>
                      <a:pt x="1856" y="729"/>
                    </a:lnTo>
                    <a:lnTo>
                      <a:pt x="1856" y="730"/>
                    </a:lnTo>
                    <a:lnTo>
                      <a:pt x="1855" y="730"/>
                    </a:lnTo>
                    <a:lnTo>
                      <a:pt x="1855" y="731"/>
                    </a:lnTo>
                    <a:lnTo>
                      <a:pt x="1856" y="732"/>
                    </a:lnTo>
                    <a:lnTo>
                      <a:pt x="1855" y="733"/>
                    </a:lnTo>
                    <a:lnTo>
                      <a:pt x="1855" y="734"/>
                    </a:lnTo>
                    <a:lnTo>
                      <a:pt x="1856" y="734"/>
                    </a:lnTo>
                    <a:lnTo>
                      <a:pt x="1859" y="735"/>
                    </a:lnTo>
                    <a:lnTo>
                      <a:pt x="1855" y="738"/>
                    </a:lnTo>
                    <a:lnTo>
                      <a:pt x="1852" y="739"/>
                    </a:lnTo>
                    <a:lnTo>
                      <a:pt x="1851" y="739"/>
                    </a:lnTo>
                    <a:lnTo>
                      <a:pt x="1851" y="738"/>
                    </a:lnTo>
                    <a:lnTo>
                      <a:pt x="1852" y="738"/>
                    </a:lnTo>
                    <a:lnTo>
                      <a:pt x="1854" y="738"/>
                    </a:lnTo>
                    <a:lnTo>
                      <a:pt x="1854" y="736"/>
                    </a:lnTo>
                    <a:lnTo>
                      <a:pt x="1854" y="734"/>
                    </a:lnTo>
                    <a:lnTo>
                      <a:pt x="1851" y="737"/>
                    </a:lnTo>
                    <a:lnTo>
                      <a:pt x="1851" y="734"/>
                    </a:lnTo>
                    <a:lnTo>
                      <a:pt x="1850" y="733"/>
                    </a:lnTo>
                    <a:lnTo>
                      <a:pt x="1849" y="734"/>
                    </a:lnTo>
                    <a:lnTo>
                      <a:pt x="1848" y="734"/>
                    </a:lnTo>
                    <a:lnTo>
                      <a:pt x="1847" y="734"/>
                    </a:lnTo>
                    <a:lnTo>
                      <a:pt x="1847" y="733"/>
                    </a:lnTo>
                    <a:lnTo>
                      <a:pt x="1846" y="733"/>
                    </a:lnTo>
                    <a:lnTo>
                      <a:pt x="1846" y="733"/>
                    </a:lnTo>
                    <a:lnTo>
                      <a:pt x="1846" y="733"/>
                    </a:lnTo>
                    <a:lnTo>
                      <a:pt x="1846" y="732"/>
                    </a:lnTo>
                    <a:lnTo>
                      <a:pt x="1846" y="731"/>
                    </a:lnTo>
                    <a:lnTo>
                      <a:pt x="1845" y="730"/>
                    </a:lnTo>
                    <a:lnTo>
                      <a:pt x="1845" y="729"/>
                    </a:lnTo>
                    <a:lnTo>
                      <a:pt x="1844" y="729"/>
                    </a:lnTo>
                    <a:lnTo>
                      <a:pt x="1843" y="728"/>
                    </a:lnTo>
                    <a:lnTo>
                      <a:pt x="1842" y="728"/>
                    </a:lnTo>
                    <a:lnTo>
                      <a:pt x="1842" y="728"/>
                    </a:lnTo>
                    <a:lnTo>
                      <a:pt x="1841" y="728"/>
                    </a:lnTo>
                    <a:lnTo>
                      <a:pt x="1840" y="728"/>
                    </a:lnTo>
                    <a:lnTo>
                      <a:pt x="1839" y="727"/>
                    </a:lnTo>
                    <a:lnTo>
                      <a:pt x="1839" y="729"/>
                    </a:lnTo>
                    <a:lnTo>
                      <a:pt x="1839" y="730"/>
                    </a:lnTo>
                    <a:lnTo>
                      <a:pt x="1840" y="732"/>
                    </a:lnTo>
                    <a:lnTo>
                      <a:pt x="1842" y="734"/>
                    </a:lnTo>
                    <a:lnTo>
                      <a:pt x="1842" y="735"/>
                    </a:lnTo>
                    <a:lnTo>
                      <a:pt x="1842" y="736"/>
                    </a:lnTo>
                    <a:lnTo>
                      <a:pt x="1842" y="737"/>
                    </a:lnTo>
                    <a:lnTo>
                      <a:pt x="1842" y="738"/>
                    </a:lnTo>
                    <a:lnTo>
                      <a:pt x="1842" y="739"/>
                    </a:lnTo>
                    <a:lnTo>
                      <a:pt x="1842" y="740"/>
                    </a:lnTo>
                    <a:lnTo>
                      <a:pt x="1843" y="740"/>
                    </a:lnTo>
                    <a:lnTo>
                      <a:pt x="1844" y="739"/>
                    </a:lnTo>
                    <a:lnTo>
                      <a:pt x="1845" y="739"/>
                    </a:lnTo>
                    <a:lnTo>
                      <a:pt x="1846" y="741"/>
                    </a:lnTo>
                    <a:lnTo>
                      <a:pt x="1848" y="742"/>
                    </a:lnTo>
                    <a:lnTo>
                      <a:pt x="1849" y="742"/>
                    </a:lnTo>
                    <a:lnTo>
                      <a:pt x="1849" y="742"/>
                    </a:lnTo>
                    <a:lnTo>
                      <a:pt x="1850" y="743"/>
                    </a:lnTo>
                    <a:lnTo>
                      <a:pt x="1851" y="745"/>
                    </a:lnTo>
                    <a:lnTo>
                      <a:pt x="1846" y="746"/>
                    </a:lnTo>
                    <a:lnTo>
                      <a:pt x="1846" y="746"/>
                    </a:lnTo>
                    <a:lnTo>
                      <a:pt x="1846" y="748"/>
                    </a:lnTo>
                    <a:lnTo>
                      <a:pt x="1847" y="748"/>
                    </a:lnTo>
                    <a:lnTo>
                      <a:pt x="1849" y="747"/>
                    </a:lnTo>
                    <a:lnTo>
                      <a:pt x="1850" y="746"/>
                    </a:lnTo>
                    <a:lnTo>
                      <a:pt x="1851" y="746"/>
                    </a:lnTo>
                    <a:lnTo>
                      <a:pt x="1855" y="747"/>
                    </a:lnTo>
                    <a:lnTo>
                      <a:pt x="1856" y="749"/>
                    </a:lnTo>
                    <a:lnTo>
                      <a:pt x="1856" y="751"/>
                    </a:lnTo>
                    <a:lnTo>
                      <a:pt x="1851" y="754"/>
                    </a:lnTo>
                    <a:lnTo>
                      <a:pt x="1850" y="754"/>
                    </a:lnTo>
                    <a:lnTo>
                      <a:pt x="1847" y="755"/>
                    </a:lnTo>
                    <a:lnTo>
                      <a:pt x="1846" y="756"/>
                    </a:lnTo>
                    <a:lnTo>
                      <a:pt x="1838" y="760"/>
                    </a:lnTo>
                    <a:lnTo>
                      <a:pt x="1838" y="760"/>
                    </a:lnTo>
                    <a:lnTo>
                      <a:pt x="1836" y="760"/>
                    </a:lnTo>
                    <a:lnTo>
                      <a:pt x="1836" y="759"/>
                    </a:lnTo>
                    <a:lnTo>
                      <a:pt x="1835" y="758"/>
                    </a:lnTo>
                    <a:lnTo>
                      <a:pt x="1835" y="755"/>
                    </a:lnTo>
                    <a:lnTo>
                      <a:pt x="1835" y="754"/>
                    </a:lnTo>
                    <a:lnTo>
                      <a:pt x="1834" y="753"/>
                    </a:lnTo>
                    <a:lnTo>
                      <a:pt x="1833" y="753"/>
                    </a:lnTo>
                    <a:lnTo>
                      <a:pt x="1833" y="752"/>
                    </a:lnTo>
                    <a:lnTo>
                      <a:pt x="1833" y="751"/>
                    </a:lnTo>
                    <a:lnTo>
                      <a:pt x="1832" y="751"/>
                    </a:lnTo>
                    <a:lnTo>
                      <a:pt x="1831" y="750"/>
                    </a:lnTo>
                    <a:lnTo>
                      <a:pt x="1829" y="748"/>
                    </a:lnTo>
                    <a:lnTo>
                      <a:pt x="1829" y="747"/>
                    </a:lnTo>
                    <a:lnTo>
                      <a:pt x="1828" y="747"/>
                    </a:lnTo>
                    <a:lnTo>
                      <a:pt x="1828" y="748"/>
                    </a:lnTo>
                    <a:lnTo>
                      <a:pt x="1827" y="749"/>
                    </a:lnTo>
                    <a:lnTo>
                      <a:pt x="1828" y="750"/>
                    </a:lnTo>
                    <a:lnTo>
                      <a:pt x="1828" y="749"/>
                    </a:lnTo>
                    <a:lnTo>
                      <a:pt x="1830" y="751"/>
                    </a:lnTo>
                    <a:lnTo>
                      <a:pt x="1830" y="751"/>
                    </a:lnTo>
                    <a:lnTo>
                      <a:pt x="1831" y="753"/>
                    </a:lnTo>
                    <a:lnTo>
                      <a:pt x="1830" y="754"/>
                    </a:lnTo>
                    <a:lnTo>
                      <a:pt x="1829" y="753"/>
                    </a:lnTo>
                    <a:lnTo>
                      <a:pt x="1827" y="752"/>
                    </a:lnTo>
                    <a:lnTo>
                      <a:pt x="1826" y="751"/>
                    </a:lnTo>
                    <a:lnTo>
                      <a:pt x="1825" y="752"/>
                    </a:lnTo>
                    <a:lnTo>
                      <a:pt x="1826" y="755"/>
                    </a:lnTo>
                    <a:lnTo>
                      <a:pt x="1829" y="757"/>
                    </a:lnTo>
                    <a:lnTo>
                      <a:pt x="1829" y="760"/>
                    </a:lnTo>
                    <a:lnTo>
                      <a:pt x="1829" y="760"/>
                    </a:lnTo>
                    <a:lnTo>
                      <a:pt x="1829" y="762"/>
                    </a:lnTo>
                    <a:lnTo>
                      <a:pt x="1829" y="764"/>
                    </a:lnTo>
                    <a:lnTo>
                      <a:pt x="1829" y="767"/>
                    </a:lnTo>
                    <a:lnTo>
                      <a:pt x="1829" y="768"/>
                    </a:lnTo>
                    <a:lnTo>
                      <a:pt x="1826" y="769"/>
                    </a:lnTo>
                    <a:lnTo>
                      <a:pt x="1825" y="770"/>
                    </a:lnTo>
                    <a:lnTo>
                      <a:pt x="1823" y="774"/>
                    </a:lnTo>
                    <a:lnTo>
                      <a:pt x="1821" y="775"/>
                    </a:lnTo>
                    <a:lnTo>
                      <a:pt x="1819" y="775"/>
                    </a:lnTo>
                    <a:lnTo>
                      <a:pt x="1818" y="776"/>
                    </a:lnTo>
                    <a:lnTo>
                      <a:pt x="1819" y="773"/>
                    </a:lnTo>
                    <a:lnTo>
                      <a:pt x="1820" y="772"/>
                    </a:lnTo>
                    <a:lnTo>
                      <a:pt x="1820" y="770"/>
                    </a:lnTo>
                    <a:lnTo>
                      <a:pt x="1820" y="768"/>
                    </a:lnTo>
                    <a:lnTo>
                      <a:pt x="1820" y="768"/>
                    </a:lnTo>
                    <a:lnTo>
                      <a:pt x="1820" y="766"/>
                    </a:lnTo>
                    <a:lnTo>
                      <a:pt x="1820" y="764"/>
                    </a:lnTo>
                    <a:lnTo>
                      <a:pt x="1820" y="764"/>
                    </a:lnTo>
                    <a:lnTo>
                      <a:pt x="1819" y="766"/>
                    </a:lnTo>
                    <a:lnTo>
                      <a:pt x="1817" y="768"/>
                    </a:lnTo>
                    <a:lnTo>
                      <a:pt x="1818" y="769"/>
                    </a:lnTo>
                    <a:lnTo>
                      <a:pt x="1818" y="771"/>
                    </a:lnTo>
                    <a:lnTo>
                      <a:pt x="1818" y="772"/>
                    </a:lnTo>
                    <a:lnTo>
                      <a:pt x="1817" y="773"/>
                    </a:lnTo>
                    <a:lnTo>
                      <a:pt x="1816" y="775"/>
                    </a:lnTo>
                    <a:lnTo>
                      <a:pt x="1815" y="776"/>
                    </a:lnTo>
                    <a:lnTo>
                      <a:pt x="1812" y="775"/>
                    </a:lnTo>
                    <a:lnTo>
                      <a:pt x="1813" y="775"/>
                    </a:lnTo>
                    <a:lnTo>
                      <a:pt x="1813" y="774"/>
                    </a:lnTo>
                    <a:lnTo>
                      <a:pt x="1814" y="773"/>
                    </a:lnTo>
                    <a:lnTo>
                      <a:pt x="1813" y="773"/>
                    </a:lnTo>
                    <a:lnTo>
                      <a:pt x="1813" y="770"/>
                    </a:lnTo>
                    <a:lnTo>
                      <a:pt x="1813" y="769"/>
                    </a:lnTo>
                    <a:lnTo>
                      <a:pt x="1812" y="769"/>
                    </a:lnTo>
                    <a:lnTo>
                      <a:pt x="1811" y="771"/>
                    </a:lnTo>
                    <a:lnTo>
                      <a:pt x="1809" y="773"/>
                    </a:lnTo>
                    <a:lnTo>
                      <a:pt x="1806" y="773"/>
                    </a:lnTo>
                    <a:lnTo>
                      <a:pt x="1804" y="774"/>
                    </a:lnTo>
                    <a:lnTo>
                      <a:pt x="1805" y="773"/>
                    </a:lnTo>
                    <a:lnTo>
                      <a:pt x="1804" y="773"/>
                    </a:lnTo>
                    <a:lnTo>
                      <a:pt x="1803" y="773"/>
                    </a:lnTo>
                    <a:lnTo>
                      <a:pt x="1802" y="773"/>
                    </a:lnTo>
                    <a:lnTo>
                      <a:pt x="1802" y="773"/>
                    </a:lnTo>
                    <a:lnTo>
                      <a:pt x="1802" y="774"/>
                    </a:lnTo>
                    <a:lnTo>
                      <a:pt x="1802" y="775"/>
                    </a:lnTo>
                    <a:lnTo>
                      <a:pt x="1802" y="775"/>
                    </a:lnTo>
                    <a:lnTo>
                      <a:pt x="1800" y="778"/>
                    </a:lnTo>
                    <a:lnTo>
                      <a:pt x="1798" y="780"/>
                    </a:lnTo>
                    <a:lnTo>
                      <a:pt x="1799" y="781"/>
                    </a:lnTo>
                    <a:lnTo>
                      <a:pt x="1801" y="781"/>
                    </a:lnTo>
                    <a:lnTo>
                      <a:pt x="1802" y="782"/>
                    </a:lnTo>
                    <a:lnTo>
                      <a:pt x="1803" y="782"/>
                    </a:lnTo>
                    <a:lnTo>
                      <a:pt x="1803" y="784"/>
                    </a:lnTo>
                    <a:lnTo>
                      <a:pt x="1803" y="785"/>
                    </a:lnTo>
                    <a:lnTo>
                      <a:pt x="1803" y="786"/>
                    </a:lnTo>
                    <a:lnTo>
                      <a:pt x="1804" y="786"/>
                    </a:lnTo>
                    <a:lnTo>
                      <a:pt x="1805" y="785"/>
                    </a:lnTo>
                    <a:lnTo>
                      <a:pt x="1805" y="784"/>
                    </a:lnTo>
                    <a:lnTo>
                      <a:pt x="1806" y="783"/>
                    </a:lnTo>
                    <a:lnTo>
                      <a:pt x="1806" y="782"/>
                    </a:lnTo>
                    <a:lnTo>
                      <a:pt x="1807" y="781"/>
                    </a:lnTo>
                    <a:lnTo>
                      <a:pt x="1810" y="779"/>
                    </a:lnTo>
                    <a:lnTo>
                      <a:pt x="1811" y="777"/>
                    </a:lnTo>
                    <a:lnTo>
                      <a:pt x="1811" y="777"/>
                    </a:lnTo>
                    <a:lnTo>
                      <a:pt x="1811" y="777"/>
                    </a:lnTo>
                    <a:lnTo>
                      <a:pt x="1812" y="777"/>
                    </a:lnTo>
                    <a:lnTo>
                      <a:pt x="1812" y="778"/>
                    </a:lnTo>
                    <a:lnTo>
                      <a:pt x="1812" y="782"/>
                    </a:lnTo>
                    <a:lnTo>
                      <a:pt x="1812" y="782"/>
                    </a:lnTo>
                    <a:lnTo>
                      <a:pt x="1812" y="783"/>
                    </a:lnTo>
                    <a:lnTo>
                      <a:pt x="1811" y="784"/>
                    </a:lnTo>
                    <a:lnTo>
                      <a:pt x="1811" y="785"/>
                    </a:lnTo>
                    <a:lnTo>
                      <a:pt x="1810" y="787"/>
                    </a:lnTo>
                    <a:lnTo>
                      <a:pt x="1809" y="787"/>
                    </a:lnTo>
                    <a:lnTo>
                      <a:pt x="1809" y="786"/>
                    </a:lnTo>
                    <a:lnTo>
                      <a:pt x="1807" y="791"/>
                    </a:lnTo>
                    <a:lnTo>
                      <a:pt x="1801" y="799"/>
                    </a:lnTo>
                    <a:lnTo>
                      <a:pt x="1799" y="800"/>
                    </a:lnTo>
                    <a:lnTo>
                      <a:pt x="1798" y="800"/>
                    </a:lnTo>
                    <a:lnTo>
                      <a:pt x="1798" y="799"/>
                    </a:lnTo>
                    <a:lnTo>
                      <a:pt x="1799" y="799"/>
                    </a:lnTo>
                    <a:lnTo>
                      <a:pt x="1798" y="799"/>
                    </a:lnTo>
                    <a:lnTo>
                      <a:pt x="1797" y="797"/>
                    </a:lnTo>
                    <a:lnTo>
                      <a:pt x="1796" y="796"/>
                    </a:lnTo>
                    <a:lnTo>
                      <a:pt x="1795" y="796"/>
                    </a:lnTo>
                    <a:lnTo>
                      <a:pt x="1794" y="796"/>
                    </a:lnTo>
                    <a:lnTo>
                      <a:pt x="1790" y="797"/>
                    </a:lnTo>
                    <a:lnTo>
                      <a:pt x="1789" y="798"/>
                    </a:lnTo>
                    <a:lnTo>
                      <a:pt x="1789" y="797"/>
                    </a:lnTo>
                    <a:lnTo>
                      <a:pt x="1789" y="796"/>
                    </a:lnTo>
                    <a:lnTo>
                      <a:pt x="1788" y="796"/>
                    </a:lnTo>
                    <a:lnTo>
                      <a:pt x="1784" y="796"/>
                    </a:lnTo>
                    <a:lnTo>
                      <a:pt x="1781" y="796"/>
                    </a:lnTo>
                    <a:lnTo>
                      <a:pt x="1781" y="797"/>
                    </a:lnTo>
                    <a:lnTo>
                      <a:pt x="1781" y="798"/>
                    </a:lnTo>
                    <a:lnTo>
                      <a:pt x="1781" y="797"/>
                    </a:lnTo>
                    <a:lnTo>
                      <a:pt x="1780" y="797"/>
                    </a:lnTo>
                    <a:lnTo>
                      <a:pt x="1779" y="797"/>
                    </a:lnTo>
                    <a:lnTo>
                      <a:pt x="1779" y="796"/>
                    </a:lnTo>
                    <a:lnTo>
                      <a:pt x="1778" y="796"/>
                    </a:lnTo>
                    <a:lnTo>
                      <a:pt x="1776" y="796"/>
                    </a:lnTo>
                    <a:lnTo>
                      <a:pt x="1778" y="799"/>
                    </a:lnTo>
                    <a:lnTo>
                      <a:pt x="1779" y="799"/>
                    </a:lnTo>
                    <a:lnTo>
                      <a:pt x="1781" y="799"/>
                    </a:lnTo>
                    <a:lnTo>
                      <a:pt x="1783" y="799"/>
                    </a:lnTo>
                    <a:lnTo>
                      <a:pt x="1784" y="799"/>
                    </a:lnTo>
                    <a:lnTo>
                      <a:pt x="1785" y="799"/>
                    </a:lnTo>
                    <a:lnTo>
                      <a:pt x="1785" y="799"/>
                    </a:lnTo>
                    <a:lnTo>
                      <a:pt x="1786" y="799"/>
                    </a:lnTo>
                    <a:lnTo>
                      <a:pt x="1786" y="800"/>
                    </a:lnTo>
                    <a:lnTo>
                      <a:pt x="1786" y="802"/>
                    </a:lnTo>
                    <a:lnTo>
                      <a:pt x="1786" y="803"/>
                    </a:lnTo>
                    <a:lnTo>
                      <a:pt x="1788" y="806"/>
                    </a:lnTo>
                    <a:lnTo>
                      <a:pt x="1789" y="807"/>
                    </a:lnTo>
                    <a:lnTo>
                      <a:pt x="1795" y="810"/>
                    </a:lnTo>
                    <a:lnTo>
                      <a:pt x="1795" y="811"/>
                    </a:lnTo>
                    <a:lnTo>
                      <a:pt x="1795" y="812"/>
                    </a:lnTo>
                    <a:lnTo>
                      <a:pt x="1794" y="813"/>
                    </a:lnTo>
                    <a:lnTo>
                      <a:pt x="1794" y="814"/>
                    </a:lnTo>
                    <a:lnTo>
                      <a:pt x="1794" y="815"/>
                    </a:lnTo>
                    <a:lnTo>
                      <a:pt x="1793" y="816"/>
                    </a:lnTo>
                    <a:lnTo>
                      <a:pt x="1793" y="817"/>
                    </a:lnTo>
                    <a:lnTo>
                      <a:pt x="1793" y="818"/>
                    </a:lnTo>
                    <a:lnTo>
                      <a:pt x="1790" y="822"/>
                    </a:lnTo>
                    <a:lnTo>
                      <a:pt x="1789" y="826"/>
                    </a:lnTo>
                    <a:lnTo>
                      <a:pt x="1789" y="828"/>
                    </a:lnTo>
                    <a:lnTo>
                      <a:pt x="1789" y="829"/>
                    </a:lnTo>
                    <a:lnTo>
                      <a:pt x="1788" y="830"/>
                    </a:lnTo>
                    <a:lnTo>
                      <a:pt x="1785" y="838"/>
                    </a:lnTo>
                    <a:lnTo>
                      <a:pt x="1785" y="839"/>
                    </a:lnTo>
                    <a:lnTo>
                      <a:pt x="1784" y="840"/>
                    </a:lnTo>
                    <a:lnTo>
                      <a:pt x="1779" y="843"/>
                    </a:lnTo>
                    <a:lnTo>
                      <a:pt x="1778" y="844"/>
                    </a:lnTo>
                    <a:lnTo>
                      <a:pt x="1776" y="844"/>
                    </a:lnTo>
                    <a:lnTo>
                      <a:pt x="1776" y="843"/>
                    </a:lnTo>
                    <a:lnTo>
                      <a:pt x="1778" y="842"/>
                    </a:lnTo>
                    <a:lnTo>
                      <a:pt x="1779" y="841"/>
                    </a:lnTo>
                    <a:lnTo>
                      <a:pt x="1778" y="841"/>
                    </a:lnTo>
                    <a:lnTo>
                      <a:pt x="1778" y="840"/>
                    </a:lnTo>
                    <a:lnTo>
                      <a:pt x="1779" y="840"/>
                    </a:lnTo>
                    <a:lnTo>
                      <a:pt x="1780" y="840"/>
                    </a:lnTo>
                    <a:lnTo>
                      <a:pt x="1781" y="839"/>
                    </a:lnTo>
                    <a:lnTo>
                      <a:pt x="1781" y="839"/>
                    </a:lnTo>
                    <a:lnTo>
                      <a:pt x="1781" y="839"/>
                    </a:lnTo>
                    <a:lnTo>
                      <a:pt x="1781" y="839"/>
                    </a:lnTo>
                    <a:lnTo>
                      <a:pt x="1780" y="839"/>
                    </a:lnTo>
                    <a:lnTo>
                      <a:pt x="1779" y="839"/>
                    </a:lnTo>
                    <a:lnTo>
                      <a:pt x="1779" y="838"/>
                    </a:lnTo>
                    <a:lnTo>
                      <a:pt x="1779" y="836"/>
                    </a:lnTo>
                    <a:lnTo>
                      <a:pt x="1779" y="834"/>
                    </a:lnTo>
                    <a:lnTo>
                      <a:pt x="1778" y="835"/>
                    </a:lnTo>
                    <a:lnTo>
                      <a:pt x="1776" y="837"/>
                    </a:lnTo>
                    <a:lnTo>
                      <a:pt x="1776" y="837"/>
                    </a:lnTo>
                    <a:lnTo>
                      <a:pt x="1776" y="839"/>
                    </a:lnTo>
                    <a:lnTo>
                      <a:pt x="1775" y="839"/>
                    </a:lnTo>
                    <a:lnTo>
                      <a:pt x="1775" y="839"/>
                    </a:lnTo>
                    <a:lnTo>
                      <a:pt x="1773" y="840"/>
                    </a:lnTo>
                    <a:lnTo>
                      <a:pt x="1773" y="839"/>
                    </a:lnTo>
                    <a:lnTo>
                      <a:pt x="1772" y="839"/>
                    </a:lnTo>
                    <a:lnTo>
                      <a:pt x="1771" y="841"/>
                    </a:lnTo>
                    <a:lnTo>
                      <a:pt x="1772" y="842"/>
                    </a:lnTo>
                    <a:lnTo>
                      <a:pt x="1771" y="842"/>
                    </a:lnTo>
                    <a:lnTo>
                      <a:pt x="1771" y="843"/>
                    </a:lnTo>
                    <a:lnTo>
                      <a:pt x="1770" y="843"/>
                    </a:lnTo>
                    <a:lnTo>
                      <a:pt x="1769" y="843"/>
                    </a:lnTo>
                    <a:lnTo>
                      <a:pt x="1769" y="842"/>
                    </a:lnTo>
                    <a:lnTo>
                      <a:pt x="1768" y="841"/>
                    </a:lnTo>
                    <a:lnTo>
                      <a:pt x="1763" y="832"/>
                    </a:lnTo>
                    <a:lnTo>
                      <a:pt x="1761" y="830"/>
                    </a:lnTo>
                    <a:lnTo>
                      <a:pt x="1759" y="829"/>
                    </a:lnTo>
                    <a:lnTo>
                      <a:pt x="1759" y="831"/>
                    </a:lnTo>
                    <a:lnTo>
                      <a:pt x="1762" y="834"/>
                    </a:lnTo>
                    <a:lnTo>
                      <a:pt x="1762" y="835"/>
                    </a:lnTo>
                    <a:lnTo>
                      <a:pt x="1761" y="835"/>
                    </a:lnTo>
                    <a:lnTo>
                      <a:pt x="1763" y="838"/>
                    </a:lnTo>
                    <a:lnTo>
                      <a:pt x="1764" y="839"/>
                    </a:lnTo>
                    <a:lnTo>
                      <a:pt x="1763" y="840"/>
                    </a:lnTo>
                    <a:lnTo>
                      <a:pt x="1763" y="841"/>
                    </a:lnTo>
                    <a:lnTo>
                      <a:pt x="1765" y="840"/>
                    </a:lnTo>
                    <a:lnTo>
                      <a:pt x="1766" y="841"/>
                    </a:lnTo>
                    <a:lnTo>
                      <a:pt x="1767" y="842"/>
                    </a:lnTo>
                    <a:lnTo>
                      <a:pt x="1766" y="843"/>
                    </a:lnTo>
                    <a:lnTo>
                      <a:pt x="1764" y="843"/>
                    </a:lnTo>
                    <a:lnTo>
                      <a:pt x="1763" y="843"/>
                    </a:lnTo>
                    <a:lnTo>
                      <a:pt x="1760" y="843"/>
                    </a:lnTo>
                    <a:lnTo>
                      <a:pt x="1759" y="843"/>
                    </a:lnTo>
                    <a:lnTo>
                      <a:pt x="1759" y="844"/>
                    </a:lnTo>
                    <a:lnTo>
                      <a:pt x="1763" y="845"/>
                    </a:lnTo>
                    <a:lnTo>
                      <a:pt x="1766" y="844"/>
                    </a:lnTo>
                    <a:lnTo>
                      <a:pt x="1767" y="844"/>
                    </a:lnTo>
                    <a:lnTo>
                      <a:pt x="1768" y="845"/>
                    </a:lnTo>
                    <a:lnTo>
                      <a:pt x="1769" y="847"/>
                    </a:lnTo>
                    <a:lnTo>
                      <a:pt x="1772" y="847"/>
                    </a:lnTo>
                    <a:lnTo>
                      <a:pt x="1774" y="847"/>
                    </a:lnTo>
                    <a:lnTo>
                      <a:pt x="1776" y="848"/>
                    </a:lnTo>
                    <a:lnTo>
                      <a:pt x="1778" y="847"/>
                    </a:lnTo>
                    <a:lnTo>
                      <a:pt x="1780" y="846"/>
                    </a:lnTo>
                    <a:lnTo>
                      <a:pt x="1783" y="845"/>
                    </a:lnTo>
                    <a:lnTo>
                      <a:pt x="1784" y="846"/>
                    </a:lnTo>
                    <a:lnTo>
                      <a:pt x="1784" y="847"/>
                    </a:lnTo>
                    <a:lnTo>
                      <a:pt x="1783" y="847"/>
                    </a:lnTo>
                    <a:lnTo>
                      <a:pt x="1782" y="847"/>
                    </a:lnTo>
                    <a:lnTo>
                      <a:pt x="1782" y="848"/>
                    </a:lnTo>
                    <a:lnTo>
                      <a:pt x="1782" y="850"/>
                    </a:lnTo>
                    <a:lnTo>
                      <a:pt x="1782" y="852"/>
                    </a:lnTo>
                    <a:lnTo>
                      <a:pt x="1782" y="852"/>
                    </a:lnTo>
                    <a:lnTo>
                      <a:pt x="1781" y="852"/>
                    </a:lnTo>
                    <a:lnTo>
                      <a:pt x="1781" y="854"/>
                    </a:lnTo>
                    <a:lnTo>
                      <a:pt x="1782" y="855"/>
                    </a:lnTo>
                    <a:lnTo>
                      <a:pt x="1782" y="856"/>
                    </a:lnTo>
                    <a:lnTo>
                      <a:pt x="1781" y="857"/>
                    </a:lnTo>
                    <a:lnTo>
                      <a:pt x="1781" y="857"/>
                    </a:lnTo>
                    <a:lnTo>
                      <a:pt x="1780" y="858"/>
                    </a:lnTo>
                    <a:lnTo>
                      <a:pt x="1779" y="858"/>
                    </a:lnTo>
                    <a:lnTo>
                      <a:pt x="1778" y="859"/>
                    </a:lnTo>
                    <a:lnTo>
                      <a:pt x="1779" y="860"/>
                    </a:lnTo>
                    <a:lnTo>
                      <a:pt x="1780" y="861"/>
                    </a:lnTo>
                    <a:lnTo>
                      <a:pt x="1779" y="861"/>
                    </a:lnTo>
                    <a:lnTo>
                      <a:pt x="1780" y="864"/>
                    </a:lnTo>
                    <a:lnTo>
                      <a:pt x="1780" y="865"/>
                    </a:lnTo>
                    <a:lnTo>
                      <a:pt x="1779" y="865"/>
                    </a:lnTo>
                    <a:lnTo>
                      <a:pt x="1775" y="866"/>
                    </a:lnTo>
                    <a:lnTo>
                      <a:pt x="1774" y="866"/>
                    </a:lnTo>
                    <a:lnTo>
                      <a:pt x="1774" y="867"/>
                    </a:lnTo>
                    <a:lnTo>
                      <a:pt x="1774" y="870"/>
                    </a:lnTo>
                    <a:lnTo>
                      <a:pt x="1775" y="872"/>
                    </a:lnTo>
                    <a:lnTo>
                      <a:pt x="1775" y="873"/>
                    </a:lnTo>
                    <a:lnTo>
                      <a:pt x="1776" y="874"/>
                    </a:lnTo>
                    <a:lnTo>
                      <a:pt x="1779" y="875"/>
                    </a:lnTo>
                    <a:lnTo>
                      <a:pt x="1780" y="877"/>
                    </a:lnTo>
                    <a:lnTo>
                      <a:pt x="1779" y="878"/>
                    </a:lnTo>
                    <a:lnTo>
                      <a:pt x="1776" y="875"/>
                    </a:lnTo>
                    <a:lnTo>
                      <a:pt x="1775" y="874"/>
                    </a:lnTo>
                    <a:lnTo>
                      <a:pt x="1774" y="875"/>
                    </a:lnTo>
                    <a:lnTo>
                      <a:pt x="1774" y="877"/>
                    </a:lnTo>
                    <a:lnTo>
                      <a:pt x="1774" y="878"/>
                    </a:lnTo>
                    <a:lnTo>
                      <a:pt x="1774" y="879"/>
                    </a:lnTo>
                    <a:lnTo>
                      <a:pt x="1774" y="881"/>
                    </a:lnTo>
                    <a:lnTo>
                      <a:pt x="1775" y="881"/>
                    </a:lnTo>
                    <a:lnTo>
                      <a:pt x="1776" y="881"/>
                    </a:lnTo>
                    <a:lnTo>
                      <a:pt x="1777" y="881"/>
                    </a:lnTo>
                    <a:lnTo>
                      <a:pt x="1778" y="882"/>
                    </a:lnTo>
                    <a:lnTo>
                      <a:pt x="1779" y="883"/>
                    </a:lnTo>
                    <a:lnTo>
                      <a:pt x="1779" y="885"/>
                    </a:lnTo>
                    <a:lnTo>
                      <a:pt x="1780" y="888"/>
                    </a:lnTo>
                    <a:lnTo>
                      <a:pt x="1781" y="893"/>
                    </a:lnTo>
                    <a:lnTo>
                      <a:pt x="1782" y="899"/>
                    </a:lnTo>
                    <a:lnTo>
                      <a:pt x="1784" y="904"/>
                    </a:lnTo>
                    <a:lnTo>
                      <a:pt x="1784" y="906"/>
                    </a:lnTo>
                    <a:lnTo>
                      <a:pt x="1784" y="905"/>
                    </a:lnTo>
                    <a:lnTo>
                      <a:pt x="1783" y="904"/>
                    </a:lnTo>
                    <a:lnTo>
                      <a:pt x="1783" y="906"/>
                    </a:lnTo>
                    <a:lnTo>
                      <a:pt x="1782" y="906"/>
                    </a:lnTo>
                    <a:lnTo>
                      <a:pt x="1781" y="907"/>
                    </a:lnTo>
                    <a:lnTo>
                      <a:pt x="1783" y="908"/>
                    </a:lnTo>
                    <a:lnTo>
                      <a:pt x="1783" y="909"/>
                    </a:lnTo>
                    <a:lnTo>
                      <a:pt x="1782" y="909"/>
                    </a:lnTo>
                    <a:lnTo>
                      <a:pt x="1782" y="912"/>
                    </a:lnTo>
                    <a:lnTo>
                      <a:pt x="1782" y="913"/>
                    </a:lnTo>
                    <a:lnTo>
                      <a:pt x="1783" y="913"/>
                    </a:lnTo>
                    <a:lnTo>
                      <a:pt x="1785" y="913"/>
                    </a:lnTo>
                    <a:lnTo>
                      <a:pt x="1785" y="914"/>
                    </a:lnTo>
                    <a:lnTo>
                      <a:pt x="1785" y="915"/>
                    </a:lnTo>
                    <a:lnTo>
                      <a:pt x="1785" y="916"/>
                    </a:lnTo>
                    <a:lnTo>
                      <a:pt x="1785" y="917"/>
                    </a:lnTo>
                    <a:lnTo>
                      <a:pt x="1787" y="917"/>
                    </a:lnTo>
                    <a:lnTo>
                      <a:pt x="1788" y="917"/>
                    </a:lnTo>
                    <a:lnTo>
                      <a:pt x="1788" y="918"/>
                    </a:lnTo>
                    <a:lnTo>
                      <a:pt x="1787" y="919"/>
                    </a:lnTo>
                    <a:lnTo>
                      <a:pt x="1788" y="920"/>
                    </a:lnTo>
                    <a:lnTo>
                      <a:pt x="1788" y="919"/>
                    </a:lnTo>
                    <a:lnTo>
                      <a:pt x="1789" y="919"/>
                    </a:lnTo>
                    <a:lnTo>
                      <a:pt x="1789" y="918"/>
                    </a:lnTo>
                    <a:lnTo>
                      <a:pt x="1789" y="918"/>
                    </a:lnTo>
                    <a:lnTo>
                      <a:pt x="1789" y="919"/>
                    </a:lnTo>
                    <a:lnTo>
                      <a:pt x="1789" y="920"/>
                    </a:lnTo>
                    <a:lnTo>
                      <a:pt x="1788" y="922"/>
                    </a:lnTo>
                    <a:lnTo>
                      <a:pt x="1788" y="924"/>
                    </a:lnTo>
                    <a:lnTo>
                      <a:pt x="1789" y="924"/>
                    </a:lnTo>
                    <a:lnTo>
                      <a:pt x="1789" y="924"/>
                    </a:lnTo>
                    <a:lnTo>
                      <a:pt x="1790" y="924"/>
                    </a:lnTo>
                    <a:lnTo>
                      <a:pt x="1791" y="924"/>
                    </a:lnTo>
                    <a:lnTo>
                      <a:pt x="1791" y="926"/>
                    </a:lnTo>
                    <a:lnTo>
                      <a:pt x="1791" y="926"/>
                    </a:lnTo>
                    <a:lnTo>
                      <a:pt x="1790" y="927"/>
                    </a:lnTo>
                    <a:lnTo>
                      <a:pt x="1790" y="928"/>
                    </a:lnTo>
                    <a:lnTo>
                      <a:pt x="1791" y="929"/>
                    </a:lnTo>
                    <a:lnTo>
                      <a:pt x="1792" y="931"/>
                    </a:lnTo>
                    <a:lnTo>
                      <a:pt x="1792" y="932"/>
                    </a:lnTo>
                    <a:lnTo>
                      <a:pt x="1791" y="935"/>
                    </a:lnTo>
                    <a:lnTo>
                      <a:pt x="1792" y="936"/>
                    </a:lnTo>
                    <a:lnTo>
                      <a:pt x="1793" y="938"/>
                    </a:lnTo>
                    <a:lnTo>
                      <a:pt x="1794" y="938"/>
                    </a:lnTo>
                    <a:lnTo>
                      <a:pt x="1794" y="939"/>
                    </a:lnTo>
                    <a:lnTo>
                      <a:pt x="1795" y="939"/>
                    </a:lnTo>
                    <a:lnTo>
                      <a:pt x="1797" y="939"/>
                    </a:lnTo>
                    <a:lnTo>
                      <a:pt x="1798" y="939"/>
                    </a:lnTo>
                    <a:lnTo>
                      <a:pt x="1799" y="940"/>
                    </a:lnTo>
                    <a:lnTo>
                      <a:pt x="1798" y="940"/>
                    </a:lnTo>
                    <a:lnTo>
                      <a:pt x="1798" y="941"/>
                    </a:lnTo>
                    <a:lnTo>
                      <a:pt x="1798" y="941"/>
                    </a:lnTo>
                    <a:lnTo>
                      <a:pt x="1796" y="941"/>
                    </a:lnTo>
                    <a:lnTo>
                      <a:pt x="1796" y="942"/>
                    </a:lnTo>
                    <a:lnTo>
                      <a:pt x="1795" y="944"/>
                    </a:lnTo>
                    <a:lnTo>
                      <a:pt x="1795" y="945"/>
                    </a:lnTo>
                    <a:lnTo>
                      <a:pt x="1796" y="947"/>
                    </a:lnTo>
                    <a:lnTo>
                      <a:pt x="1796" y="948"/>
                    </a:lnTo>
                    <a:lnTo>
                      <a:pt x="1797" y="948"/>
                    </a:lnTo>
                    <a:lnTo>
                      <a:pt x="1798" y="948"/>
                    </a:lnTo>
                    <a:lnTo>
                      <a:pt x="1798" y="947"/>
                    </a:lnTo>
                    <a:lnTo>
                      <a:pt x="1799" y="946"/>
                    </a:lnTo>
                    <a:lnTo>
                      <a:pt x="1800" y="945"/>
                    </a:lnTo>
                    <a:lnTo>
                      <a:pt x="1801" y="944"/>
                    </a:lnTo>
                    <a:lnTo>
                      <a:pt x="1801" y="944"/>
                    </a:lnTo>
                    <a:lnTo>
                      <a:pt x="1801" y="942"/>
                    </a:lnTo>
                    <a:lnTo>
                      <a:pt x="1802" y="941"/>
                    </a:lnTo>
                    <a:lnTo>
                      <a:pt x="1802" y="940"/>
                    </a:lnTo>
                    <a:lnTo>
                      <a:pt x="1803" y="940"/>
                    </a:lnTo>
                    <a:lnTo>
                      <a:pt x="1804" y="943"/>
                    </a:lnTo>
                    <a:lnTo>
                      <a:pt x="1804" y="945"/>
                    </a:lnTo>
                    <a:lnTo>
                      <a:pt x="1804" y="948"/>
                    </a:lnTo>
                    <a:lnTo>
                      <a:pt x="1804" y="949"/>
                    </a:lnTo>
                    <a:lnTo>
                      <a:pt x="1799" y="949"/>
                    </a:lnTo>
                    <a:lnTo>
                      <a:pt x="1796" y="949"/>
                    </a:lnTo>
                    <a:lnTo>
                      <a:pt x="1795" y="949"/>
                    </a:lnTo>
                    <a:lnTo>
                      <a:pt x="1795" y="951"/>
                    </a:lnTo>
                    <a:lnTo>
                      <a:pt x="1794" y="952"/>
                    </a:lnTo>
                    <a:lnTo>
                      <a:pt x="1792" y="953"/>
                    </a:lnTo>
                    <a:lnTo>
                      <a:pt x="1790" y="952"/>
                    </a:lnTo>
                    <a:lnTo>
                      <a:pt x="1789" y="953"/>
                    </a:lnTo>
                    <a:lnTo>
                      <a:pt x="1789" y="953"/>
                    </a:lnTo>
                    <a:lnTo>
                      <a:pt x="1789" y="955"/>
                    </a:lnTo>
                    <a:lnTo>
                      <a:pt x="1789" y="957"/>
                    </a:lnTo>
                    <a:lnTo>
                      <a:pt x="1789" y="958"/>
                    </a:lnTo>
                    <a:lnTo>
                      <a:pt x="1788" y="959"/>
                    </a:lnTo>
                    <a:lnTo>
                      <a:pt x="1787" y="958"/>
                    </a:lnTo>
                    <a:lnTo>
                      <a:pt x="1787" y="957"/>
                    </a:lnTo>
                    <a:lnTo>
                      <a:pt x="1786" y="957"/>
                    </a:lnTo>
                    <a:lnTo>
                      <a:pt x="1785" y="957"/>
                    </a:lnTo>
                    <a:lnTo>
                      <a:pt x="1785" y="958"/>
                    </a:lnTo>
                    <a:lnTo>
                      <a:pt x="1784" y="958"/>
                    </a:lnTo>
                    <a:lnTo>
                      <a:pt x="1783" y="957"/>
                    </a:lnTo>
                    <a:lnTo>
                      <a:pt x="1782" y="956"/>
                    </a:lnTo>
                    <a:lnTo>
                      <a:pt x="1782" y="955"/>
                    </a:lnTo>
                    <a:lnTo>
                      <a:pt x="1781" y="955"/>
                    </a:lnTo>
                    <a:lnTo>
                      <a:pt x="1779" y="955"/>
                    </a:lnTo>
                    <a:lnTo>
                      <a:pt x="1778" y="954"/>
                    </a:lnTo>
                    <a:lnTo>
                      <a:pt x="1776" y="953"/>
                    </a:lnTo>
                    <a:lnTo>
                      <a:pt x="1774" y="950"/>
                    </a:lnTo>
                    <a:lnTo>
                      <a:pt x="1772" y="949"/>
                    </a:lnTo>
                    <a:lnTo>
                      <a:pt x="1771" y="948"/>
                    </a:lnTo>
                    <a:lnTo>
                      <a:pt x="1770" y="947"/>
                    </a:lnTo>
                    <a:lnTo>
                      <a:pt x="1770" y="946"/>
                    </a:lnTo>
                    <a:lnTo>
                      <a:pt x="1768" y="944"/>
                    </a:lnTo>
                    <a:lnTo>
                      <a:pt x="1767" y="944"/>
                    </a:lnTo>
                    <a:lnTo>
                      <a:pt x="1766" y="944"/>
                    </a:lnTo>
                    <a:lnTo>
                      <a:pt x="1759" y="944"/>
                    </a:lnTo>
                    <a:lnTo>
                      <a:pt x="1759" y="943"/>
                    </a:lnTo>
                    <a:lnTo>
                      <a:pt x="1759" y="942"/>
                    </a:lnTo>
                    <a:lnTo>
                      <a:pt x="1757" y="941"/>
                    </a:lnTo>
                    <a:lnTo>
                      <a:pt x="1751" y="941"/>
                    </a:lnTo>
                    <a:lnTo>
                      <a:pt x="1747" y="942"/>
                    </a:lnTo>
                    <a:lnTo>
                      <a:pt x="1743" y="941"/>
                    </a:lnTo>
                    <a:lnTo>
                      <a:pt x="1741" y="941"/>
                    </a:lnTo>
                    <a:lnTo>
                      <a:pt x="1740" y="943"/>
                    </a:lnTo>
                    <a:lnTo>
                      <a:pt x="1738" y="943"/>
                    </a:lnTo>
                    <a:lnTo>
                      <a:pt x="1737" y="943"/>
                    </a:lnTo>
                    <a:lnTo>
                      <a:pt x="1737" y="941"/>
                    </a:lnTo>
                    <a:lnTo>
                      <a:pt x="1735" y="940"/>
                    </a:lnTo>
                    <a:lnTo>
                      <a:pt x="1732" y="941"/>
                    </a:lnTo>
                    <a:lnTo>
                      <a:pt x="1729" y="941"/>
                    </a:lnTo>
                    <a:lnTo>
                      <a:pt x="1727" y="940"/>
                    </a:lnTo>
                    <a:lnTo>
                      <a:pt x="1721" y="938"/>
                    </a:lnTo>
                    <a:lnTo>
                      <a:pt x="1720" y="937"/>
                    </a:lnTo>
                    <a:lnTo>
                      <a:pt x="1719" y="934"/>
                    </a:lnTo>
                    <a:lnTo>
                      <a:pt x="1716" y="934"/>
                    </a:lnTo>
                    <a:lnTo>
                      <a:pt x="1715" y="933"/>
                    </a:lnTo>
                    <a:lnTo>
                      <a:pt x="1715" y="932"/>
                    </a:lnTo>
                    <a:lnTo>
                      <a:pt x="1716" y="931"/>
                    </a:lnTo>
                    <a:lnTo>
                      <a:pt x="1715" y="931"/>
                    </a:lnTo>
                    <a:lnTo>
                      <a:pt x="1712" y="929"/>
                    </a:lnTo>
                    <a:lnTo>
                      <a:pt x="1710" y="928"/>
                    </a:lnTo>
                    <a:lnTo>
                      <a:pt x="1709" y="930"/>
                    </a:lnTo>
                    <a:lnTo>
                      <a:pt x="1707" y="928"/>
                    </a:lnTo>
                    <a:lnTo>
                      <a:pt x="1706" y="927"/>
                    </a:lnTo>
                    <a:lnTo>
                      <a:pt x="1703" y="926"/>
                    </a:lnTo>
                    <a:lnTo>
                      <a:pt x="1701" y="926"/>
                    </a:lnTo>
                    <a:lnTo>
                      <a:pt x="1697" y="927"/>
                    </a:lnTo>
                    <a:lnTo>
                      <a:pt x="1696" y="927"/>
                    </a:lnTo>
                    <a:lnTo>
                      <a:pt x="1695" y="926"/>
                    </a:lnTo>
                    <a:lnTo>
                      <a:pt x="1693" y="925"/>
                    </a:lnTo>
                    <a:lnTo>
                      <a:pt x="1693" y="925"/>
                    </a:lnTo>
                    <a:lnTo>
                      <a:pt x="1693" y="924"/>
                    </a:lnTo>
                    <a:lnTo>
                      <a:pt x="1693" y="923"/>
                    </a:lnTo>
                    <a:lnTo>
                      <a:pt x="1693" y="922"/>
                    </a:lnTo>
                    <a:lnTo>
                      <a:pt x="1692" y="922"/>
                    </a:lnTo>
                    <a:lnTo>
                      <a:pt x="1691" y="922"/>
                    </a:lnTo>
                    <a:lnTo>
                      <a:pt x="1690" y="922"/>
                    </a:lnTo>
                    <a:lnTo>
                      <a:pt x="1690" y="921"/>
                    </a:lnTo>
                    <a:lnTo>
                      <a:pt x="1689" y="920"/>
                    </a:lnTo>
                    <a:lnTo>
                      <a:pt x="1687" y="918"/>
                    </a:lnTo>
                    <a:lnTo>
                      <a:pt x="1686" y="917"/>
                    </a:lnTo>
                    <a:lnTo>
                      <a:pt x="1685" y="917"/>
                    </a:lnTo>
                    <a:lnTo>
                      <a:pt x="1684" y="917"/>
                    </a:lnTo>
                    <a:lnTo>
                      <a:pt x="1684" y="918"/>
                    </a:lnTo>
                    <a:lnTo>
                      <a:pt x="1683" y="917"/>
                    </a:lnTo>
                    <a:lnTo>
                      <a:pt x="1683" y="918"/>
                    </a:lnTo>
                    <a:lnTo>
                      <a:pt x="1682" y="918"/>
                    </a:lnTo>
                    <a:lnTo>
                      <a:pt x="1681" y="918"/>
                    </a:lnTo>
                    <a:lnTo>
                      <a:pt x="1680" y="917"/>
                    </a:lnTo>
                    <a:lnTo>
                      <a:pt x="1679" y="918"/>
                    </a:lnTo>
                    <a:lnTo>
                      <a:pt x="1676" y="915"/>
                    </a:lnTo>
                    <a:lnTo>
                      <a:pt x="1675" y="916"/>
                    </a:lnTo>
                    <a:lnTo>
                      <a:pt x="1675" y="915"/>
                    </a:lnTo>
                    <a:lnTo>
                      <a:pt x="1674" y="914"/>
                    </a:lnTo>
                    <a:lnTo>
                      <a:pt x="1672" y="914"/>
                    </a:lnTo>
                    <a:lnTo>
                      <a:pt x="1671" y="915"/>
                    </a:lnTo>
                    <a:lnTo>
                      <a:pt x="1670" y="915"/>
                    </a:lnTo>
                    <a:lnTo>
                      <a:pt x="1670" y="914"/>
                    </a:lnTo>
                    <a:lnTo>
                      <a:pt x="1669" y="914"/>
                    </a:lnTo>
                    <a:lnTo>
                      <a:pt x="1668" y="914"/>
                    </a:lnTo>
                    <a:lnTo>
                      <a:pt x="1666" y="914"/>
                    </a:lnTo>
                    <a:lnTo>
                      <a:pt x="1665" y="914"/>
                    </a:lnTo>
                    <a:lnTo>
                      <a:pt x="1663" y="913"/>
                    </a:lnTo>
                    <a:lnTo>
                      <a:pt x="1663" y="912"/>
                    </a:lnTo>
                    <a:lnTo>
                      <a:pt x="1664" y="911"/>
                    </a:lnTo>
                    <a:lnTo>
                      <a:pt x="1665" y="910"/>
                    </a:lnTo>
                    <a:lnTo>
                      <a:pt x="1665" y="909"/>
                    </a:lnTo>
                    <a:lnTo>
                      <a:pt x="1665" y="908"/>
                    </a:lnTo>
                    <a:lnTo>
                      <a:pt x="1664" y="905"/>
                    </a:lnTo>
                    <a:lnTo>
                      <a:pt x="1663" y="904"/>
                    </a:lnTo>
                    <a:lnTo>
                      <a:pt x="1661" y="904"/>
                    </a:lnTo>
                    <a:lnTo>
                      <a:pt x="1659" y="904"/>
                    </a:lnTo>
                    <a:lnTo>
                      <a:pt x="1659" y="901"/>
                    </a:lnTo>
                    <a:lnTo>
                      <a:pt x="1658" y="897"/>
                    </a:lnTo>
                    <a:lnTo>
                      <a:pt x="1658" y="896"/>
                    </a:lnTo>
                    <a:lnTo>
                      <a:pt x="1655" y="887"/>
                    </a:lnTo>
                    <a:lnTo>
                      <a:pt x="1654" y="884"/>
                    </a:lnTo>
                    <a:lnTo>
                      <a:pt x="1653" y="880"/>
                    </a:lnTo>
                    <a:lnTo>
                      <a:pt x="1653" y="879"/>
                    </a:lnTo>
                    <a:lnTo>
                      <a:pt x="1651" y="878"/>
                    </a:lnTo>
                    <a:lnTo>
                      <a:pt x="1650" y="877"/>
                    </a:lnTo>
                    <a:lnTo>
                      <a:pt x="1648" y="874"/>
                    </a:lnTo>
                    <a:lnTo>
                      <a:pt x="1647" y="873"/>
                    </a:lnTo>
                    <a:lnTo>
                      <a:pt x="1645" y="870"/>
                    </a:lnTo>
                    <a:lnTo>
                      <a:pt x="1644" y="869"/>
                    </a:lnTo>
                    <a:lnTo>
                      <a:pt x="1644" y="869"/>
                    </a:lnTo>
                    <a:lnTo>
                      <a:pt x="1644" y="867"/>
                    </a:lnTo>
                    <a:lnTo>
                      <a:pt x="1643" y="866"/>
                    </a:lnTo>
                    <a:lnTo>
                      <a:pt x="1643" y="865"/>
                    </a:lnTo>
                    <a:lnTo>
                      <a:pt x="1642" y="865"/>
                    </a:lnTo>
                    <a:lnTo>
                      <a:pt x="1641" y="865"/>
                    </a:lnTo>
                    <a:lnTo>
                      <a:pt x="1640" y="865"/>
                    </a:lnTo>
                    <a:lnTo>
                      <a:pt x="1640" y="864"/>
                    </a:lnTo>
                    <a:lnTo>
                      <a:pt x="1638" y="862"/>
                    </a:lnTo>
                    <a:lnTo>
                      <a:pt x="1640" y="860"/>
                    </a:lnTo>
                    <a:lnTo>
                      <a:pt x="1640" y="859"/>
                    </a:lnTo>
                    <a:lnTo>
                      <a:pt x="1640" y="858"/>
                    </a:lnTo>
                    <a:lnTo>
                      <a:pt x="1640" y="857"/>
                    </a:lnTo>
                    <a:lnTo>
                      <a:pt x="1639" y="857"/>
                    </a:lnTo>
                    <a:lnTo>
                      <a:pt x="1639" y="856"/>
                    </a:lnTo>
                    <a:lnTo>
                      <a:pt x="1639" y="855"/>
                    </a:lnTo>
                    <a:lnTo>
                      <a:pt x="1640" y="852"/>
                    </a:lnTo>
                    <a:lnTo>
                      <a:pt x="1640" y="850"/>
                    </a:lnTo>
                    <a:lnTo>
                      <a:pt x="1640" y="848"/>
                    </a:lnTo>
                    <a:lnTo>
                      <a:pt x="1640" y="847"/>
                    </a:lnTo>
                    <a:lnTo>
                      <a:pt x="1639" y="846"/>
                    </a:lnTo>
                    <a:lnTo>
                      <a:pt x="1638" y="844"/>
                    </a:lnTo>
                    <a:lnTo>
                      <a:pt x="1637" y="844"/>
                    </a:lnTo>
                    <a:lnTo>
                      <a:pt x="1636" y="843"/>
                    </a:lnTo>
                    <a:lnTo>
                      <a:pt x="1636" y="843"/>
                    </a:lnTo>
                    <a:lnTo>
                      <a:pt x="1634" y="842"/>
                    </a:lnTo>
                    <a:lnTo>
                      <a:pt x="1635" y="841"/>
                    </a:lnTo>
                    <a:lnTo>
                      <a:pt x="1636" y="839"/>
                    </a:lnTo>
                    <a:lnTo>
                      <a:pt x="1636" y="839"/>
                    </a:lnTo>
                    <a:lnTo>
                      <a:pt x="1636" y="838"/>
                    </a:lnTo>
                    <a:lnTo>
                      <a:pt x="1636" y="837"/>
                    </a:lnTo>
                    <a:lnTo>
                      <a:pt x="1636" y="835"/>
                    </a:lnTo>
                    <a:lnTo>
                      <a:pt x="1637" y="834"/>
                    </a:lnTo>
                    <a:lnTo>
                      <a:pt x="1637" y="832"/>
                    </a:lnTo>
                    <a:lnTo>
                      <a:pt x="1637" y="830"/>
                    </a:lnTo>
                    <a:lnTo>
                      <a:pt x="1637" y="829"/>
                    </a:lnTo>
                    <a:lnTo>
                      <a:pt x="1637" y="828"/>
                    </a:lnTo>
                    <a:lnTo>
                      <a:pt x="1637" y="827"/>
                    </a:lnTo>
                    <a:lnTo>
                      <a:pt x="1636" y="827"/>
                    </a:lnTo>
                    <a:lnTo>
                      <a:pt x="1636" y="827"/>
                    </a:lnTo>
                    <a:lnTo>
                      <a:pt x="1635" y="826"/>
                    </a:lnTo>
                    <a:lnTo>
                      <a:pt x="1635" y="825"/>
                    </a:lnTo>
                    <a:lnTo>
                      <a:pt x="1635" y="824"/>
                    </a:lnTo>
                    <a:lnTo>
                      <a:pt x="1635" y="821"/>
                    </a:lnTo>
                    <a:lnTo>
                      <a:pt x="1635" y="819"/>
                    </a:lnTo>
                    <a:lnTo>
                      <a:pt x="1633" y="818"/>
                    </a:lnTo>
                    <a:lnTo>
                      <a:pt x="1631" y="817"/>
                    </a:lnTo>
                    <a:lnTo>
                      <a:pt x="1631" y="817"/>
                    </a:lnTo>
                    <a:lnTo>
                      <a:pt x="1630" y="817"/>
                    </a:lnTo>
                    <a:lnTo>
                      <a:pt x="1629" y="815"/>
                    </a:lnTo>
                    <a:lnTo>
                      <a:pt x="1628" y="815"/>
                    </a:lnTo>
                    <a:lnTo>
                      <a:pt x="1627" y="815"/>
                    </a:lnTo>
                    <a:lnTo>
                      <a:pt x="1626" y="816"/>
                    </a:lnTo>
                    <a:lnTo>
                      <a:pt x="1625" y="816"/>
                    </a:lnTo>
                    <a:lnTo>
                      <a:pt x="1624" y="814"/>
                    </a:lnTo>
                    <a:lnTo>
                      <a:pt x="1624" y="813"/>
                    </a:lnTo>
                    <a:lnTo>
                      <a:pt x="1621" y="813"/>
                    </a:lnTo>
                    <a:lnTo>
                      <a:pt x="1620" y="812"/>
                    </a:lnTo>
                    <a:lnTo>
                      <a:pt x="1619" y="812"/>
                    </a:lnTo>
                    <a:lnTo>
                      <a:pt x="1619" y="811"/>
                    </a:lnTo>
                    <a:lnTo>
                      <a:pt x="1618" y="810"/>
                    </a:lnTo>
                    <a:lnTo>
                      <a:pt x="1618" y="809"/>
                    </a:lnTo>
                    <a:lnTo>
                      <a:pt x="1618" y="808"/>
                    </a:lnTo>
                    <a:lnTo>
                      <a:pt x="1618" y="808"/>
                    </a:lnTo>
                    <a:lnTo>
                      <a:pt x="1617" y="808"/>
                    </a:lnTo>
                    <a:lnTo>
                      <a:pt x="1616" y="808"/>
                    </a:lnTo>
                    <a:lnTo>
                      <a:pt x="1615" y="807"/>
                    </a:lnTo>
                    <a:lnTo>
                      <a:pt x="1614" y="805"/>
                    </a:lnTo>
                    <a:lnTo>
                      <a:pt x="1614" y="804"/>
                    </a:lnTo>
                    <a:lnTo>
                      <a:pt x="1612" y="804"/>
                    </a:lnTo>
                    <a:lnTo>
                      <a:pt x="1612" y="803"/>
                    </a:lnTo>
                    <a:lnTo>
                      <a:pt x="1611" y="803"/>
                    </a:lnTo>
                    <a:lnTo>
                      <a:pt x="1610" y="802"/>
                    </a:lnTo>
                    <a:lnTo>
                      <a:pt x="1609" y="802"/>
                    </a:lnTo>
                    <a:lnTo>
                      <a:pt x="1609" y="801"/>
                    </a:lnTo>
                    <a:lnTo>
                      <a:pt x="1609" y="799"/>
                    </a:lnTo>
                    <a:lnTo>
                      <a:pt x="1609" y="799"/>
                    </a:lnTo>
                    <a:lnTo>
                      <a:pt x="1609" y="798"/>
                    </a:lnTo>
                    <a:lnTo>
                      <a:pt x="1608" y="797"/>
                    </a:lnTo>
                    <a:lnTo>
                      <a:pt x="1608" y="796"/>
                    </a:lnTo>
                    <a:lnTo>
                      <a:pt x="1608" y="795"/>
                    </a:lnTo>
                    <a:lnTo>
                      <a:pt x="1609" y="794"/>
                    </a:lnTo>
                    <a:lnTo>
                      <a:pt x="1607" y="793"/>
                    </a:lnTo>
                    <a:lnTo>
                      <a:pt x="1606" y="792"/>
                    </a:lnTo>
                    <a:lnTo>
                      <a:pt x="1605" y="790"/>
                    </a:lnTo>
                    <a:lnTo>
                      <a:pt x="1604" y="790"/>
                    </a:lnTo>
                    <a:lnTo>
                      <a:pt x="1605" y="788"/>
                    </a:lnTo>
                    <a:lnTo>
                      <a:pt x="1604" y="787"/>
                    </a:lnTo>
                    <a:lnTo>
                      <a:pt x="1602" y="787"/>
                    </a:lnTo>
                    <a:lnTo>
                      <a:pt x="1601" y="786"/>
                    </a:lnTo>
                    <a:lnTo>
                      <a:pt x="1601" y="786"/>
                    </a:lnTo>
                    <a:lnTo>
                      <a:pt x="1600" y="785"/>
                    </a:lnTo>
                    <a:lnTo>
                      <a:pt x="1599" y="783"/>
                    </a:lnTo>
                    <a:lnTo>
                      <a:pt x="1599" y="782"/>
                    </a:lnTo>
                    <a:lnTo>
                      <a:pt x="1599" y="782"/>
                    </a:lnTo>
                    <a:lnTo>
                      <a:pt x="1599" y="781"/>
                    </a:lnTo>
                    <a:lnTo>
                      <a:pt x="1597" y="780"/>
                    </a:lnTo>
                    <a:lnTo>
                      <a:pt x="1596" y="778"/>
                    </a:lnTo>
                    <a:lnTo>
                      <a:pt x="1596" y="777"/>
                    </a:lnTo>
                    <a:lnTo>
                      <a:pt x="1596" y="777"/>
                    </a:lnTo>
                    <a:lnTo>
                      <a:pt x="1596" y="775"/>
                    </a:lnTo>
                    <a:lnTo>
                      <a:pt x="1595" y="773"/>
                    </a:lnTo>
                    <a:lnTo>
                      <a:pt x="1588" y="770"/>
                    </a:lnTo>
                    <a:lnTo>
                      <a:pt x="1587" y="770"/>
                    </a:lnTo>
                    <a:lnTo>
                      <a:pt x="1586" y="769"/>
                    </a:lnTo>
                    <a:lnTo>
                      <a:pt x="1585" y="768"/>
                    </a:lnTo>
                    <a:lnTo>
                      <a:pt x="1585" y="767"/>
                    </a:lnTo>
                    <a:lnTo>
                      <a:pt x="1584" y="766"/>
                    </a:lnTo>
                    <a:lnTo>
                      <a:pt x="1583" y="766"/>
                    </a:lnTo>
                    <a:lnTo>
                      <a:pt x="1582" y="765"/>
                    </a:lnTo>
                    <a:lnTo>
                      <a:pt x="1580" y="764"/>
                    </a:lnTo>
                    <a:lnTo>
                      <a:pt x="1579" y="762"/>
                    </a:lnTo>
                    <a:lnTo>
                      <a:pt x="1580" y="760"/>
                    </a:lnTo>
                    <a:lnTo>
                      <a:pt x="1580" y="760"/>
                    </a:lnTo>
                    <a:lnTo>
                      <a:pt x="1579" y="758"/>
                    </a:lnTo>
                    <a:lnTo>
                      <a:pt x="1577" y="755"/>
                    </a:lnTo>
                    <a:lnTo>
                      <a:pt x="1576" y="752"/>
                    </a:lnTo>
                    <a:lnTo>
                      <a:pt x="1576" y="749"/>
                    </a:lnTo>
                    <a:lnTo>
                      <a:pt x="1575" y="748"/>
                    </a:lnTo>
                    <a:lnTo>
                      <a:pt x="1574" y="747"/>
                    </a:lnTo>
                    <a:lnTo>
                      <a:pt x="1574" y="746"/>
                    </a:lnTo>
                    <a:lnTo>
                      <a:pt x="1574" y="746"/>
                    </a:lnTo>
                    <a:lnTo>
                      <a:pt x="1577" y="745"/>
                    </a:lnTo>
                    <a:lnTo>
                      <a:pt x="1574" y="743"/>
                    </a:lnTo>
                    <a:lnTo>
                      <a:pt x="1572" y="742"/>
                    </a:lnTo>
                    <a:lnTo>
                      <a:pt x="1571" y="741"/>
                    </a:lnTo>
                    <a:lnTo>
                      <a:pt x="1571" y="740"/>
                    </a:lnTo>
                    <a:lnTo>
                      <a:pt x="1571" y="738"/>
                    </a:lnTo>
                    <a:lnTo>
                      <a:pt x="1571" y="738"/>
                    </a:lnTo>
                    <a:lnTo>
                      <a:pt x="1570" y="737"/>
                    </a:lnTo>
                    <a:lnTo>
                      <a:pt x="1569" y="736"/>
                    </a:lnTo>
                    <a:lnTo>
                      <a:pt x="1568" y="735"/>
                    </a:lnTo>
                    <a:lnTo>
                      <a:pt x="1568" y="734"/>
                    </a:lnTo>
                    <a:lnTo>
                      <a:pt x="1566" y="730"/>
                    </a:lnTo>
                    <a:lnTo>
                      <a:pt x="1565" y="729"/>
                    </a:lnTo>
                    <a:lnTo>
                      <a:pt x="1563" y="720"/>
                    </a:lnTo>
                    <a:lnTo>
                      <a:pt x="1562" y="720"/>
                    </a:lnTo>
                    <a:lnTo>
                      <a:pt x="1561" y="719"/>
                    </a:lnTo>
                    <a:lnTo>
                      <a:pt x="1561" y="718"/>
                    </a:lnTo>
                    <a:lnTo>
                      <a:pt x="1561" y="718"/>
                    </a:lnTo>
                    <a:lnTo>
                      <a:pt x="1560" y="718"/>
                    </a:lnTo>
                    <a:lnTo>
                      <a:pt x="1559" y="718"/>
                    </a:lnTo>
                    <a:lnTo>
                      <a:pt x="1559" y="717"/>
                    </a:lnTo>
                    <a:lnTo>
                      <a:pt x="1560" y="716"/>
                    </a:lnTo>
                    <a:lnTo>
                      <a:pt x="1559" y="716"/>
                    </a:lnTo>
                    <a:lnTo>
                      <a:pt x="1558" y="715"/>
                    </a:lnTo>
                    <a:lnTo>
                      <a:pt x="1557" y="715"/>
                    </a:lnTo>
                    <a:lnTo>
                      <a:pt x="1557" y="713"/>
                    </a:lnTo>
                    <a:lnTo>
                      <a:pt x="1557" y="712"/>
                    </a:lnTo>
                    <a:lnTo>
                      <a:pt x="1556" y="711"/>
                    </a:lnTo>
                    <a:lnTo>
                      <a:pt x="1555" y="711"/>
                    </a:lnTo>
                    <a:lnTo>
                      <a:pt x="1555" y="710"/>
                    </a:lnTo>
                    <a:lnTo>
                      <a:pt x="1555" y="709"/>
                    </a:lnTo>
                    <a:lnTo>
                      <a:pt x="1555" y="708"/>
                    </a:lnTo>
                    <a:lnTo>
                      <a:pt x="1554" y="708"/>
                    </a:lnTo>
                    <a:lnTo>
                      <a:pt x="1555" y="706"/>
                    </a:lnTo>
                    <a:lnTo>
                      <a:pt x="1555" y="704"/>
                    </a:lnTo>
                    <a:lnTo>
                      <a:pt x="1553" y="701"/>
                    </a:lnTo>
                    <a:lnTo>
                      <a:pt x="1552" y="697"/>
                    </a:lnTo>
                    <a:lnTo>
                      <a:pt x="1552" y="695"/>
                    </a:lnTo>
                    <a:lnTo>
                      <a:pt x="1551" y="695"/>
                    </a:lnTo>
                    <a:lnTo>
                      <a:pt x="1550" y="695"/>
                    </a:lnTo>
                    <a:lnTo>
                      <a:pt x="1549" y="694"/>
                    </a:lnTo>
                    <a:lnTo>
                      <a:pt x="1549" y="694"/>
                    </a:lnTo>
                    <a:lnTo>
                      <a:pt x="1545" y="690"/>
                    </a:lnTo>
                    <a:lnTo>
                      <a:pt x="1545" y="689"/>
                    </a:lnTo>
                    <a:lnTo>
                      <a:pt x="1545" y="688"/>
                    </a:lnTo>
                    <a:lnTo>
                      <a:pt x="1544" y="685"/>
                    </a:lnTo>
                    <a:lnTo>
                      <a:pt x="1543" y="684"/>
                    </a:lnTo>
                    <a:lnTo>
                      <a:pt x="1542" y="683"/>
                    </a:lnTo>
                    <a:lnTo>
                      <a:pt x="1538" y="681"/>
                    </a:lnTo>
                    <a:lnTo>
                      <a:pt x="1538" y="681"/>
                    </a:lnTo>
                    <a:lnTo>
                      <a:pt x="1536" y="679"/>
                    </a:lnTo>
                    <a:lnTo>
                      <a:pt x="1535" y="677"/>
                    </a:lnTo>
                    <a:lnTo>
                      <a:pt x="1530" y="675"/>
                    </a:lnTo>
                    <a:lnTo>
                      <a:pt x="1529" y="675"/>
                    </a:lnTo>
                    <a:lnTo>
                      <a:pt x="1528" y="674"/>
                    </a:lnTo>
                    <a:lnTo>
                      <a:pt x="1527" y="673"/>
                    </a:lnTo>
                    <a:lnTo>
                      <a:pt x="1527" y="672"/>
                    </a:lnTo>
                    <a:lnTo>
                      <a:pt x="1526" y="671"/>
                    </a:lnTo>
                    <a:lnTo>
                      <a:pt x="1526" y="668"/>
                    </a:lnTo>
                    <a:lnTo>
                      <a:pt x="1526" y="667"/>
                    </a:lnTo>
                    <a:lnTo>
                      <a:pt x="1524" y="667"/>
                    </a:lnTo>
                    <a:lnTo>
                      <a:pt x="1519" y="665"/>
                    </a:lnTo>
                    <a:lnTo>
                      <a:pt x="1517" y="664"/>
                    </a:lnTo>
                    <a:lnTo>
                      <a:pt x="1515" y="662"/>
                    </a:lnTo>
                    <a:lnTo>
                      <a:pt x="1514" y="662"/>
                    </a:lnTo>
                    <a:lnTo>
                      <a:pt x="1513" y="661"/>
                    </a:lnTo>
                    <a:lnTo>
                      <a:pt x="1513" y="661"/>
                    </a:lnTo>
                    <a:lnTo>
                      <a:pt x="1513" y="659"/>
                    </a:lnTo>
                    <a:lnTo>
                      <a:pt x="1513" y="657"/>
                    </a:lnTo>
                    <a:lnTo>
                      <a:pt x="1513" y="655"/>
                    </a:lnTo>
                    <a:lnTo>
                      <a:pt x="1512" y="654"/>
                    </a:lnTo>
                    <a:lnTo>
                      <a:pt x="1510" y="654"/>
                    </a:lnTo>
                    <a:lnTo>
                      <a:pt x="1509" y="655"/>
                    </a:lnTo>
                    <a:lnTo>
                      <a:pt x="1507" y="656"/>
                    </a:lnTo>
                    <a:lnTo>
                      <a:pt x="1506" y="656"/>
                    </a:lnTo>
                    <a:lnTo>
                      <a:pt x="1506" y="654"/>
                    </a:lnTo>
                    <a:lnTo>
                      <a:pt x="1507" y="653"/>
                    </a:lnTo>
                    <a:lnTo>
                      <a:pt x="1507" y="652"/>
                    </a:lnTo>
                    <a:lnTo>
                      <a:pt x="1506" y="651"/>
                    </a:lnTo>
                    <a:lnTo>
                      <a:pt x="1504" y="651"/>
                    </a:lnTo>
                    <a:lnTo>
                      <a:pt x="1504" y="651"/>
                    </a:lnTo>
                    <a:lnTo>
                      <a:pt x="1503" y="650"/>
                    </a:lnTo>
                    <a:lnTo>
                      <a:pt x="1503" y="650"/>
                    </a:lnTo>
                    <a:lnTo>
                      <a:pt x="1501" y="647"/>
                    </a:lnTo>
                    <a:lnTo>
                      <a:pt x="1501" y="646"/>
                    </a:lnTo>
                    <a:lnTo>
                      <a:pt x="1500" y="644"/>
                    </a:lnTo>
                    <a:lnTo>
                      <a:pt x="1500" y="643"/>
                    </a:lnTo>
                    <a:lnTo>
                      <a:pt x="1500" y="642"/>
                    </a:lnTo>
                    <a:lnTo>
                      <a:pt x="1500" y="641"/>
                    </a:lnTo>
                    <a:lnTo>
                      <a:pt x="1499" y="641"/>
                    </a:lnTo>
                    <a:lnTo>
                      <a:pt x="1498" y="641"/>
                    </a:lnTo>
                    <a:lnTo>
                      <a:pt x="1497" y="641"/>
                    </a:lnTo>
                    <a:lnTo>
                      <a:pt x="1496" y="641"/>
                    </a:lnTo>
                    <a:lnTo>
                      <a:pt x="1495" y="641"/>
                    </a:lnTo>
                    <a:lnTo>
                      <a:pt x="1495" y="640"/>
                    </a:lnTo>
                    <a:lnTo>
                      <a:pt x="1493" y="641"/>
                    </a:lnTo>
                    <a:lnTo>
                      <a:pt x="1492" y="641"/>
                    </a:lnTo>
                    <a:lnTo>
                      <a:pt x="1491" y="642"/>
                    </a:lnTo>
                    <a:lnTo>
                      <a:pt x="1490" y="641"/>
                    </a:lnTo>
                    <a:lnTo>
                      <a:pt x="1491" y="640"/>
                    </a:lnTo>
                    <a:lnTo>
                      <a:pt x="1491" y="639"/>
                    </a:lnTo>
                    <a:lnTo>
                      <a:pt x="1491" y="638"/>
                    </a:lnTo>
                    <a:lnTo>
                      <a:pt x="1490" y="638"/>
                    </a:lnTo>
                    <a:lnTo>
                      <a:pt x="1490" y="637"/>
                    </a:lnTo>
                    <a:lnTo>
                      <a:pt x="1489" y="638"/>
                    </a:lnTo>
                    <a:lnTo>
                      <a:pt x="1489" y="640"/>
                    </a:lnTo>
                    <a:lnTo>
                      <a:pt x="1488" y="641"/>
                    </a:lnTo>
                    <a:lnTo>
                      <a:pt x="1487" y="641"/>
                    </a:lnTo>
                    <a:lnTo>
                      <a:pt x="1483" y="641"/>
                    </a:lnTo>
                    <a:lnTo>
                      <a:pt x="1472" y="640"/>
                    </a:lnTo>
                    <a:lnTo>
                      <a:pt x="1471" y="639"/>
                    </a:lnTo>
                    <a:lnTo>
                      <a:pt x="1471" y="638"/>
                    </a:lnTo>
                    <a:lnTo>
                      <a:pt x="1470" y="638"/>
                    </a:lnTo>
                    <a:lnTo>
                      <a:pt x="1469" y="639"/>
                    </a:lnTo>
                    <a:lnTo>
                      <a:pt x="1467" y="639"/>
                    </a:lnTo>
                    <a:lnTo>
                      <a:pt x="1466" y="638"/>
                    </a:lnTo>
                    <a:lnTo>
                      <a:pt x="1465" y="638"/>
                    </a:lnTo>
                    <a:lnTo>
                      <a:pt x="1465" y="639"/>
                    </a:lnTo>
                    <a:lnTo>
                      <a:pt x="1464" y="639"/>
                    </a:lnTo>
                    <a:lnTo>
                      <a:pt x="1463" y="640"/>
                    </a:lnTo>
                    <a:lnTo>
                      <a:pt x="1462" y="640"/>
                    </a:lnTo>
                    <a:lnTo>
                      <a:pt x="1461" y="639"/>
                    </a:lnTo>
                    <a:lnTo>
                      <a:pt x="1460" y="638"/>
                    </a:lnTo>
                    <a:lnTo>
                      <a:pt x="1459" y="638"/>
                    </a:lnTo>
                    <a:lnTo>
                      <a:pt x="1458" y="639"/>
                    </a:lnTo>
                    <a:lnTo>
                      <a:pt x="1456" y="638"/>
                    </a:lnTo>
                    <a:lnTo>
                      <a:pt x="1449" y="639"/>
                    </a:lnTo>
                    <a:lnTo>
                      <a:pt x="1447" y="638"/>
                    </a:lnTo>
                    <a:lnTo>
                      <a:pt x="1446" y="637"/>
                    </a:lnTo>
                    <a:lnTo>
                      <a:pt x="1443" y="636"/>
                    </a:lnTo>
                    <a:lnTo>
                      <a:pt x="1440" y="635"/>
                    </a:lnTo>
                    <a:lnTo>
                      <a:pt x="1439" y="635"/>
                    </a:lnTo>
                    <a:lnTo>
                      <a:pt x="1438" y="633"/>
                    </a:lnTo>
                    <a:lnTo>
                      <a:pt x="1438" y="633"/>
                    </a:lnTo>
                    <a:lnTo>
                      <a:pt x="1436" y="633"/>
                    </a:lnTo>
                    <a:lnTo>
                      <a:pt x="1435" y="632"/>
                    </a:lnTo>
                    <a:lnTo>
                      <a:pt x="1434" y="632"/>
                    </a:lnTo>
                    <a:lnTo>
                      <a:pt x="1434" y="632"/>
                    </a:lnTo>
                    <a:lnTo>
                      <a:pt x="1433" y="633"/>
                    </a:lnTo>
                    <a:lnTo>
                      <a:pt x="1432" y="634"/>
                    </a:lnTo>
                    <a:lnTo>
                      <a:pt x="1431" y="634"/>
                    </a:lnTo>
                    <a:lnTo>
                      <a:pt x="1430" y="635"/>
                    </a:lnTo>
                    <a:lnTo>
                      <a:pt x="1430" y="636"/>
                    </a:lnTo>
                    <a:lnTo>
                      <a:pt x="1430" y="637"/>
                    </a:lnTo>
                    <a:lnTo>
                      <a:pt x="1430" y="638"/>
                    </a:lnTo>
                    <a:lnTo>
                      <a:pt x="1428" y="641"/>
                    </a:lnTo>
                    <a:lnTo>
                      <a:pt x="1428" y="641"/>
                    </a:lnTo>
                    <a:lnTo>
                      <a:pt x="1421" y="641"/>
                    </a:lnTo>
                    <a:lnTo>
                      <a:pt x="1420" y="641"/>
                    </a:lnTo>
                    <a:lnTo>
                      <a:pt x="1419" y="641"/>
                    </a:lnTo>
                    <a:lnTo>
                      <a:pt x="1418" y="642"/>
                    </a:lnTo>
                    <a:lnTo>
                      <a:pt x="1418" y="643"/>
                    </a:lnTo>
                    <a:lnTo>
                      <a:pt x="1417" y="643"/>
                    </a:lnTo>
                    <a:lnTo>
                      <a:pt x="1417" y="642"/>
                    </a:lnTo>
                    <a:lnTo>
                      <a:pt x="1417" y="641"/>
                    </a:lnTo>
                    <a:lnTo>
                      <a:pt x="1415" y="642"/>
                    </a:lnTo>
                    <a:lnTo>
                      <a:pt x="1412" y="644"/>
                    </a:lnTo>
                    <a:lnTo>
                      <a:pt x="1412" y="644"/>
                    </a:lnTo>
                    <a:lnTo>
                      <a:pt x="1409" y="644"/>
                    </a:lnTo>
                    <a:lnTo>
                      <a:pt x="1408" y="644"/>
                    </a:lnTo>
                    <a:lnTo>
                      <a:pt x="1408" y="645"/>
                    </a:lnTo>
                    <a:lnTo>
                      <a:pt x="1408" y="645"/>
                    </a:lnTo>
                    <a:lnTo>
                      <a:pt x="1408" y="647"/>
                    </a:lnTo>
                    <a:lnTo>
                      <a:pt x="1405" y="650"/>
                    </a:lnTo>
                    <a:lnTo>
                      <a:pt x="1405" y="651"/>
                    </a:lnTo>
                    <a:lnTo>
                      <a:pt x="1404" y="652"/>
                    </a:lnTo>
                    <a:lnTo>
                      <a:pt x="1403" y="654"/>
                    </a:lnTo>
                    <a:lnTo>
                      <a:pt x="1403" y="654"/>
                    </a:lnTo>
                    <a:lnTo>
                      <a:pt x="1403" y="655"/>
                    </a:lnTo>
                    <a:lnTo>
                      <a:pt x="1403" y="656"/>
                    </a:lnTo>
                    <a:lnTo>
                      <a:pt x="1401" y="656"/>
                    </a:lnTo>
                    <a:lnTo>
                      <a:pt x="1402" y="658"/>
                    </a:lnTo>
                    <a:lnTo>
                      <a:pt x="1401" y="658"/>
                    </a:lnTo>
                    <a:lnTo>
                      <a:pt x="1401" y="659"/>
                    </a:lnTo>
                    <a:lnTo>
                      <a:pt x="1401" y="660"/>
                    </a:lnTo>
                    <a:lnTo>
                      <a:pt x="1400" y="660"/>
                    </a:lnTo>
                    <a:lnTo>
                      <a:pt x="1398" y="667"/>
                    </a:lnTo>
                    <a:lnTo>
                      <a:pt x="1398" y="667"/>
                    </a:lnTo>
                    <a:lnTo>
                      <a:pt x="1397" y="668"/>
                    </a:lnTo>
                    <a:lnTo>
                      <a:pt x="1397" y="669"/>
                    </a:lnTo>
                    <a:lnTo>
                      <a:pt x="1397" y="670"/>
                    </a:lnTo>
                    <a:lnTo>
                      <a:pt x="1398" y="671"/>
                    </a:lnTo>
                    <a:lnTo>
                      <a:pt x="1398" y="672"/>
                    </a:lnTo>
                    <a:lnTo>
                      <a:pt x="1397" y="673"/>
                    </a:lnTo>
                    <a:lnTo>
                      <a:pt x="1397" y="675"/>
                    </a:lnTo>
                    <a:lnTo>
                      <a:pt x="1397" y="676"/>
                    </a:lnTo>
                    <a:lnTo>
                      <a:pt x="1396" y="676"/>
                    </a:lnTo>
                    <a:lnTo>
                      <a:pt x="1395" y="676"/>
                    </a:lnTo>
                    <a:lnTo>
                      <a:pt x="1395" y="676"/>
                    </a:lnTo>
                    <a:lnTo>
                      <a:pt x="1394" y="676"/>
                    </a:lnTo>
                    <a:lnTo>
                      <a:pt x="1394" y="677"/>
                    </a:lnTo>
                    <a:lnTo>
                      <a:pt x="1394" y="679"/>
                    </a:lnTo>
                    <a:lnTo>
                      <a:pt x="1393" y="682"/>
                    </a:lnTo>
                    <a:lnTo>
                      <a:pt x="1393" y="683"/>
                    </a:lnTo>
                    <a:lnTo>
                      <a:pt x="1394" y="684"/>
                    </a:lnTo>
                    <a:lnTo>
                      <a:pt x="1395" y="685"/>
                    </a:lnTo>
                    <a:lnTo>
                      <a:pt x="1396" y="686"/>
                    </a:lnTo>
                    <a:lnTo>
                      <a:pt x="1395" y="686"/>
                    </a:lnTo>
                    <a:lnTo>
                      <a:pt x="1393" y="687"/>
                    </a:lnTo>
                    <a:lnTo>
                      <a:pt x="1390" y="689"/>
                    </a:lnTo>
                    <a:lnTo>
                      <a:pt x="1390" y="690"/>
                    </a:lnTo>
                    <a:lnTo>
                      <a:pt x="1388" y="689"/>
                    </a:lnTo>
                    <a:lnTo>
                      <a:pt x="1386" y="690"/>
                    </a:lnTo>
                    <a:lnTo>
                      <a:pt x="1385" y="694"/>
                    </a:lnTo>
                    <a:lnTo>
                      <a:pt x="1384" y="695"/>
                    </a:lnTo>
                    <a:lnTo>
                      <a:pt x="1383" y="696"/>
                    </a:lnTo>
                    <a:lnTo>
                      <a:pt x="1381" y="698"/>
                    </a:lnTo>
                    <a:lnTo>
                      <a:pt x="1380" y="698"/>
                    </a:lnTo>
                    <a:lnTo>
                      <a:pt x="1380" y="698"/>
                    </a:lnTo>
                    <a:lnTo>
                      <a:pt x="1379" y="700"/>
                    </a:lnTo>
                    <a:lnTo>
                      <a:pt x="1378" y="700"/>
                    </a:lnTo>
                    <a:lnTo>
                      <a:pt x="1378" y="703"/>
                    </a:lnTo>
                    <a:lnTo>
                      <a:pt x="1377" y="705"/>
                    </a:lnTo>
                    <a:lnTo>
                      <a:pt x="1375" y="706"/>
                    </a:lnTo>
                    <a:lnTo>
                      <a:pt x="1373" y="706"/>
                    </a:lnTo>
                    <a:lnTo>
                      <a:pt x="1368" y="705"/>
                    </a:lnTo>
                    <a:lnTo>
                      <a:pt x="1364" y="705"/>
                    </a:lnTo>
                    <a:lnTo>
                      <a:pt x="1363" y="704"/>
                    </a:lnTo>
                    <a:lnTo>
                      <a:pt x="1364" y="702"/>
                    </a:lnTo>
                    <a:lnTo>
                      <a:pt x="1363" y="702"/>
                    </a:lnTo>
                    <a:lnTo>
                      <a:pt x="1362" y="703"/>
                    </a:lnTo>
                    <a:lnTo>
                      <a:pt x="1361" y="702"/>
                    </a:lnTo>
                    <a:lnTo>
                      <a:pt x="1360" y="702"/>
                    </a:lnTo>
                    <a:lnTo>
                      <a:pt x="1360" y="702"/>
                    </a:lnTo>
                    <a:lnTo>
                      <a:pt x="1360" y="703"/>
                    </a:lnTo>
                    <a:lnTo>
                      <a:pt x="1358" y="702"/>
                    </a:lnTo>
                    <a:lnTo>
                      <a:pt x="1356" y="701"/>
                    </a:lnTo>
                    <a:lnTo>
                      <a:pt x="1355" y="700"/>
                    </a:lnTo>
                    <a:lnTo>
                      <a:pt x="1355" y="700"/>
                    </a:lnTo>
                    <a:lnTo>
                      <a:pt x="1351" y="698"/>
                    </a:lnTo>
                    <a:lnTo>
                      <a:pt x="1348" y="694"/>
                    </a:lnTo>
                    <a:lnTo>
                      <a:pt x="1347" y="694"/>
                    </a:lnTo>
                    <a:lnTo>
                      <a:pt x="1347" y="693"/>
                    </a:lnTo>
                    <a:lnTo>
                      <a:pt x="1346" y="692"/>
                    </a:lnTo>
                    <a:lnTo>
                      <a:pt x="1346" y="692"/>
                    </a:lnTo>
                    <a:lnTo>
                      <a:pt x="1344" y="692"/>
                    </a:lnTo>
                    <a:lnTo>
                      <a:pt x="1338" y="690"/>
                    </a:lnTo>
                    <a:lnTo>
                      <a:pt x="1336" y="689"/>
                    </a:lnTo>
                    <a:lnTo>
                      <a:pt x="1332" y="687"/>
                    </a:lnTo>
                    <a:lnTo>
                      <a:pt x="1332" y="686"/>
                    </a:lnTo>
                    <a:lnTo>
                      <a:pt x="1331" y="686"/>
                    </a:lnTo>
                    <a:lnTo>
                      <a:pt x="1330" y="685"/>
                    </a:lnTo>
                    <a:lnTo>
                      <a:pt x="1331" y="684"/>
                    </a:lnTo>
                    <a:lnTo>
                      <a:pt x="1330" y="683"/>
                    </a:lnTo>
                    <a:lnTo>
                      <a:pt x="1329" y="682"/>
                    </a:lnTo>
                    <a:lnTo>
                      <a:pt x="1324" y="682"/>
                    </a:lnTo>
                    <a:lnTo>
                      <a:pt x="1320" y="681"/>
                    </a:lnTo>
                    <a:lnTo>
                      <a:pt x="1313" y="679"/>
                    </a:lnTo>
                    <a:lnTo>
                      <a:pt x="1310" y="677"/>
                    </a:lnTo>
                    <a:lnTo>
                      <a:pt x="1307" y="673"/>
                    </a:lnTo>
                    <a:lnTo>
                      <a:pt x="1304" y="672"/>
                    </a:lnTo>
                    <a:lnTo>
                      <a:pt x="1302" y="671"/>
                    </a:lnTo>
                    <a:lnTo>
                      <a:pt x="1300" y="668"/>
                    </a:lnTo>
                    <a:lnTo>
                      <a:pt x="1299" y="665"/>
                    </a:lnTo>
                    <a:lnTo>
                      <a:pt x="1298" y="665"/>
                    </a:lnTo>
                    <a:lnTo>
                      <a:pt x="1298" y="664"/>
                    </a:lnTo>
                    <a:lnTo>
                      <a:pt x="1296" y="663"/>
                    </a:lnTo>
                    <a:lnTo>
                      <a:pt x="1295" y="662"/>
                    </a:lnTo>
                    <a:lnTo>
                      <a:pt x="1294" y="661"/>
                    </a:lnTo>
                    <a:lnTo>
                      <a:pt x="1291" y="661"/>
                    </a:lnTo>
                    <a:lnTo>
                      <a:pt x="1290" y="662"/>
                    </a:lnTo>
                    <a:lnTo>
                      <a:pt x="1289" y="661"/>
                    </a:lnTo>
                    <a:lnTo>
                      <a:pt x="1284" y="657"/>
                    </a:lnTo>
                    <a:lnTo>
                      <a:pt x="1283" y="657"/>
                    </a:lnTo>
                    <a:lnTo>
                      <a:pt x="1282" y="656"/>
                    </a:lnTo>
                    <a:lnTo>
                      <a:pt x="1282" y="655"/>
                    </a:lnTo>
                    <a:lnTo>
                      <a:pt x="1282" y="654"/>
                    </a:lnTo>
                    <a:lnTo>
                      <a:pt x="1281" y="654"/>
                    </a:lnTo>
                    <a:lnTo>
                      <a:pt x="1277" y="651"/>
                    </a:lnTo>
                    <a:lnTo>
                      <a:pt x="1276" y="650"/>
                    </a:lnTo>
                    <a:lnTo>
                      <a:pt x="1276" y="650"/>
                    </a:lnTo>
                    <a:lnTo>
                      <a:pt x="1276" y="649"/>
                    </a:lnTo>
                    <a:lnTo>
                      <a:pt x="1276" y="647"/>
                    </a:lnTo>
                    <a:lnTo>
                      <a:pt x="1276" y="646"/>
                    </a:lnTo>
                    <a:lnTo>
                      <a:pt x="1274" y="644"/>
                    </a:lnTo>
                    <a:lnTo>
                      <a:pt x="1273" y="641"/>
                    </a:lnTo>
                    <a:lnTo>
                      <a:pt x="1272" y="639"/>
                    </a:lnTo>
                    <a:lnTo>
                      <a:pt x="1272" y="638"/>
                    </a:lnTo>
                    <a:lnTo>
                      <a:pt x="1270" y="637"/>
                    </a:lnTo>
                    <a:lnTo>
                      <a:pt x="1270" y="636"/>
                    </a:lnTo>
                    <a:lnTo>
                      <a:pt x="1269" y="632"/>
                    </a:lnTo>
                    <a:lnTo>
                      <a:pt x="1267" y="630"/>
                    </a:lnTo>
                    <a:lnTo>
                      <a:pt x="1267" y="629"/>
                    </a:lnTo>
                    <a:lnTo>
                      <a:pt x="1267" y="629"/>
                    </a:lnTo>
                    <a:lnTo>
                      <a:pt x="1266" y="628"/>
                    </a:lnTo>
                    <a:lnTo>
                      <a:pt x="1266" y="628"/>
                    </a:lnTo>
                    <a:lnTo>
                      <a:pt x="1266" y="627"/>
                    </a:lnTo>
                    <a:lnTo>
                      <a:pt x="1266" y="625"/>
                    </a:lnTo>
                    <a:lnTo>
                      <a:pt x="1264" y="620"/>
                    </a:lnTo>
                    <a:lnTo>
                      <a:pt x="1264" y="619"/>
                    </a:lnTo>
                    <a:lnTo>
                      <a:pt x="1264" y="617"/>
                    </a:lnTo>
                    <a:lnTo>
                      <a:pt x="1265" y="614"/>
                    </a:lnTo>
                    <a:lnTo>
                      <a:pt x="1266" y="612"/>
                    </a:lnTo>
                    <a:lnTo>
                      <a:pt x="1266" y="609"/>
                    </a:lnTo>
                    <a:lnTo>
                      <a:pt x="1266" y="607"/>
                    </a:lnTo>
                    <a:lnTo>
                      <a:pt x="1264" y="606"/>
                    </a:lnTo>
                    <a:lnTo>
                      <a:pt x="1263" y="602"/>
                    </a:lnTo>
                    <a:lnTo>
                      <a:pt x="1263" y="602"/>
                    </a:lnTo>
                    <a:lnTo>
                      <a:pt x="1261" y="601"/>
                    </a:lnTo>
                    <a:lnTo>
                      <a:pt x="1261" y="601"/>
                    </a:lnTo>
                    <a:lnTo>
                      <a:pt x="1260" y="599"/>
                    </a:lnTo>
                    <a:lnTo>
                      <a:pt x="1259" y="597"/>
                    </a:lnTo>
                    <a:lnTo>
                      <a:pt x="1258" y="595"/>
                    </a:lnTo>
                    <a:lnTo>
                      <a:pt x="1257" y="594"/>
                    </a:lnTo>
                    <a:lnTo>
                      <a:pt x="1256" y="594"/>
                    </a:lnTo>
                    <a:lnTo>
                      <a:pt x="1256" y="593"/>
                    </a:lnTo>
                    <a:lnTo>
                      <a:pt x="1256" y="592"/>
                    </a:lnTo>
                    <a:lnTo>
                      <a:pt x="1255" y="591"/>
                    </a:lnTo>
                    <a:lnTo>
                      <a:pt x="1254" y="590"/>
                    </a:lnTo>
                    <a:lnTo>
                      <a:pt x="1254" y="590"/>
                    </a:lnTo>
                    <a:lnTo>
                      <a:pt x="1254" y="588"/>
                    </a:lnTo>
                    <a:lnTo>
                      <a:pt x="1254" y="588"/>
                    </a:lnTo>
                    <a:lnTo>
                      <a:pt x="1254" y="587"/>
                    </a:lnTo>
                    <a:lnTo>
                      <a:pt x="1254" y="586"/>
                    </a:lnTo>
                    <a:lnTo>
                      <a:pt x="1253" y="584"/>
                    </a:lnTo>
                    <a:lnTo>
                      <a:pt x="1253" y="584"/>
                    </a:lnTo>
                    <a:lnTo>
                      <a:pt x="1253" y="583"/>
                    </a:lnTo>
                    <a:lnTo>
                      <a:pt x="1253" y="582"/>
                    </a:lnTo>
                    <a:lnTo>
                      <a:pt x="1253" y="581"/>
                    </a:lnTo>
                    <a:lnTo>
                      <a:pt x="1251" y="580"/>
                    </a:lnTo>
                    <a:lnTo>
                      <a:pt x="1251" y="579"/>
                    </a:lnTo>
                    <a:lnTo>
                      <a:pt x="1251" y="578"/>
                    </a:lnTo>
                    <a:lnTo>
                      <a:pt x="1251" y="577"/>
                    </a:lnTo>
                    <a:lnTo>
                      <a:pt x="1250" y="575"/>
                    </a:lnTo>
                    <a:lnTo>
                      <a:pt x="1248" y="573"/>
                    </a:lnTo>
                    <a:lnTo>
                      <a:pt x="1248" y="572"/>
                    </a:lnTo>
                    <a:lnTo>
                      <a:pt x="1247" y="572"/>
                    </a:lnTo>
                    <a:lnTo>
                      <a:pt x="1245" y="571"/>
                    </a:lnTo>
                    <a:lnTo>
                      <a:pt x="1244" y="571"/>
                    </a:lnTo>
                    <a:lnTo>
                      <a:pt x="1244" y="571"/>
                    </a:lnTo>
                    <a:lnTo>
                      <a:pt x="1244" y="570"/>
                    </a:lnTo>
                    <a:lnTo>
                      <a:pt x="1243" y="569"/>
                    </a:lnTo>
                    <a:lnTo>
                      <a:pt x="1243" y="568"/>
                    </a:lnTo>
                    <a:lnTo>
                      <a:pt x="1242" y="566"/>
                    </a:lnTo>
                    <a:lnTo>
                      <a:pt x="1241" y="566"/>
                    </a:lnTo>
                    <a:lnTo>
                      <a:pt x="1239" y="565"/>
                    </a:lnTo>
                    <a:lnTo>
                      <a:pt x="1238" y="565"/>
                    </a:lnTo>
                    <a:lnTo>
                      <a:pt x="1237" y="564"/>
                    </a:lnTo>
                    <a:lnTo>
                      <a:pt x="1233" y="560"/>
                    </a:lnTo>
                    <a:lnTo>
                      <a:pt x="1233" y="561"/>
                    </a:lnTo>
                    <a:lnTo>
                      <a:pt x="1232" y="560"/>
                    </a:lnTo>
                    <a:lnTo>
                      <a:pt x="1232" y="559"/>
                    </a:lnTo>
                    <a:lnTo>
                      <a:pt x="1232" y="560"/>
                    </a:lnTo>
                    <a:lnTo>
                      <a:pt x="1232" y="558"/>
                    </a:lnTo>
                    <a:lnTo>
                      <a:pt x="1231" y="558"/>
                    </a:lnTo>
                    <a:lnTo>
                      <a:pt x="1230" y="558"/>
                    </a:lnTo>
                    <a:lnTo>
                      <a:pt x="1230" y="558"/>
                    </a:lnTo>
                    <a:lnTo>
                      <a:pt x="1229" y="558"/>
                    </a:lnTo>
                    <a:lnTo>
                      <a:pt x="1228" y="557"/>
                    </a:lnTo>
                    <a:lnTo>
                      <a:pt x="1228" y="556"/>
                    </a:lnTo>
                    <a:lnTo>
                      <a:pt x="1227" y="556"/>
                    </a:lnTo>
                    <a:lnTo>
                      <a:pt x="1226" y="556"/>
                    </a:lnTo>
                    <a:lnTo>
                      <a:pt x="1226" y="557"/>
                    </a:lnTo>
                    <a:lnTo>
                      <a:pt x="1225" y="557"/>
                    </a:lnTo>
                    <a:lnTo>
                      <a:pt x="1224" y="557"/>
                    </a:lnTo>
                    <a:lnTo>
                      <a:pt x="1224" y="556"/>
                    </a:lnTo>
                    <a:lnTo>
                      <a:pt x="1224" y="555"/>
                    </a:lnTo>
                    <a:lnTo>
                      <a:pt x="1219" y="553"/>
                    </a:lnTo>
                    <a:lnTo>
                      <a:pt x="1217" y="553"/>
                    </a:lnTo>
                    <a:lnTo>
                      <a:pt x="1216" y="552"/>
                    </a:lnTo>
                    <a:lnTo>
                      <a:pt x="1213" y="548"/>
                    </a:lnTo>
                    <a:lnTo>
                      <a:pt x="1207" y="544"/>
                    </a:lnTo>
                    <a:lnTo>
                      <a:pt x="1205" y="540"/>
                    </a:lnTo>
                    <a:lnTo>
                      <a:pt x="1203" y="540"/>
                    </a:lnTo>
                    <a:lnTo>
                      <a:pt x="1202" y="539"/>
                    </a:lnTo>
                    <a:lnTo>
                      <a:pt x="1202" y="536"/>
                    </a:lnTo>
                    <a:lnTo>
                      <a:pt x="1201" y="534"/>
                    </a:lnTo>
                    <a:lnTo>
                      <a:pt x="1200" y="533"/>
                    </a:lnTo>
                    <a:lnTo>
                      <a:pt x="1198" y="532"/>
                    </a:lnTo>
                    <a:lnTo>
                      <a:pt x="1197" y="531"/>
                    </a:lnTo>
                    <a:lnTo>
                      <a:pt x="1195" y="529"/>
                    </a:lnTo>
                    <a:lnTo>
                      <a:pt x="1193" y="528"/>
                    </a:lnTo>
                    <a:lnTo>
                      <a:pt x="1188" y="525"/>
                    </a:lnTo>
                    <a:lnTo>
                      <a:pt x="1188" y="524"/>
                    </a:lnTo>
                    <a:lnTo>
                      <a:pt x="1187" y="522"/>
                    </a:lnTo>
                    <a:lnTo>
                      <a:pt x="1181" y="516"/>
                    </a:lnTo>
                    <a:lnTo>
                      <a:pt x="1180" y="515"/>
                    </a:lnTo>
                    <a:lnTo>
                      <a:pt x="1179" y="514"/>
                    </a:lnTo>
                    <a:lnTo>
                      <a:pt x="1178" y="514"/>
                    </a:lnTo>
                    <a:lnTo>
                      <a:pt x="1176" y="513"/>
                    </a:lnTo>
                    <a:lnTo>
                      <a:pt x="1176" y="512"/>
                    </a:lnTo>
                    <a:lnTo>
                      <a:pt x="1175" y="510"/>
                    </a:lnTo>
                    <a:lnTo>
                      <a:pt x="1175" y="509"/>
                    </a:lnTo>
                    <a:lnTo>
                      <a:pt x="1175" y="509"/>
                    </a:lnTo>
                    <a:lnTo>
                      <a:pt x="1171" y="507"/>
                    </a:lnTo>
                    <a:lnTo>
                      <a:pt x="1170" y="506"/>
                    </a:lnTo>
                    <a:lnTo>
                      <a:pt x="1168" y="506"/>
                    </a:lnTo>
                    <a:lnTo>
                      <a:pt x="1167" y="505"/>
                    </a:lnTo>
                    <a:lnTo>
                      <a:pt x="1164" y="504"/>
                    </a:lnTo>
                    <a:lnTo>
                      <a:pt x="1162" y="503"/>
                    </a:lnTo>
                    <a:lnTo>
                      <a:pt x="1160" y="503"/>
                    </a:lnTo>
                    <a:lnTo>
                      <a:pt x="1159" y="501"/>
                    </a:lnTo>
                    <a:lnTo>
                      <a:pt x="1157" y="500"/>
                    </a:lnTo>
                    <a:lnTo>
                      <a:pt x="1156" y="500"/>
                    </a:lnTo>
                    <a:lnTo>
                      <a:pt x="1156" y="499"/>
                    </a:lnTo>
                    <a:lnTo>
                      <a:pt x="1156" y="498"/>
                    </a:lnTo>
                    <a:lnTo>
                      <a:pt x="1155" y="496"/>
                    </a:lnTo>
                    <a:lnTo>
                      <a:pt x="1152" y="493"/>
                    </a:lnTo>
                    <a:lnTo>
                      <a:pt x="1151" y="492"/>
                    </a:lnTo>
                    <a:lnTo>
                      <a:pt x="1149" y="486"/>
                    </a:lnTo>
                    <a:lnTo>
                      <a:pt x="1148" y="483"/>
                    </a:lnTo>
                    <a:lnTo>
                      <a:pt x="1146" y="480"/>
                    </a:lnTo>
                    <a:lnTo>
                      <a:pt x="1144" y="478"/>
                    </a:lnTo>
                    <a:lnTo>
                      <a:pt x="1141" y="477"/>
                    </a:lnTo>
                    <a:lnTo>
                      <a:pt x="1138" y="477"/>
                    </a:lnTo>
                    <a:lnTo>
                      <a:pt x="1136" y="477"/>
                    </a:lnTo>
                    <a:lnTo>
                      <a:pt x="1136" y="476"/>
                    </a:lnTo>
                    <a:lnTo>
                      <a:pt x="1136" y="475"/>
                    </a:lnTo>
                    <a:lnTo>
                      <a:pt x="1135" y="475"/>
                    </a:lnTo>
                    <a:lnTo>
                      <a:pt x="1131" y="475"/>
                    </a:lnTo>
                    <a:lnTo>
                      <a:pt x="1130" y="475"/>
                    </a:lnTo>
                    <a:lnTo>
                      <a:pt x="1128" y="475"/>
                    </a:lnTo>
                    <a:lnTo>
                      <a:pt x="1126" y="475"/>
                    </a:lnTo>
                    <a:lnTo>
                      <a:pt x="1124" y="475"/>
                    </a:lnTo>
                    <a:lnTo>
                      <a:pt x="1123" y="475"/>
                    </a:lnTo>
                    <a:lnTo>
                      <a:pt x="1121" y="475"/>
                    </a:lnTo>
                    <a:lnTo>
                      <a:pt x="1118" y="475"/>
                    </a:lnTo>
                    <a:lnTo>
                      <a:pt x="1117" y="475"/>
                    </a:lnTo>
                    <a:lnTo>
                      <a:pt x="1115" y="475"/>
                    </a:lnTo>
                    <a:lnTo>
                      <a:pt x="1113" y="475"/>
                    </a:lnTo>
                    <a:lnTo>
                      <a:pt x="1111" y="475"/>
                    </a:lnTo>
                    <a:lnTo>
                      <a:pt x="1110" y="475"/>
                    </a:lnTo>
                    <a:lnTo>
                      <a:pt x="1108" y="475"/>
                    </a:lnTo>
                    <a:lnTo>
                      <a:pt x="1105" y="475"/>
                    </a:lnTo>
                    <a:lnTo>
                      <a:pt x="1104" y="475"/>
                    </a:lnTo>
                    <a:lnTo>
                      <a:pt x="1102" y="475"/>
                    </a:lnTo>
                    <a:lnTo>
                      <a:pt x="1101" y="475"/>
                    </a:lnTo>
                    <a:lnTo>
                      <a:pt x="1098" y="475"/>
                    </a:lnTo>
                    <a:lnTo>
                      <a:pt x="1096" y="475"/>
                    </a:lnTo>
                    <a:lnTo>
                      <a:pt x="1095" y="475"/>
                    </a:lnTo>
                    <a:lnTo>
                      <a:pt x="1093" y="475"/>
                    </a:lnTo>
                    <a:lnTo>
                      <a:pt x="1091" y="475"/>
                    </a:lnTo>
                    <a:lnTo>
                      <a:pt x="1089" y="475"/>
                    </a:lnTo>
                    <a:lnTo>
                      <a:pt x="1088" y="475"/>
                    </a:lnTo>
                    <a:lnTo>
                      <a:pt x="1085" y="475"/>
                    </a:lnTo>
                    <a:lnTo>
                      <a:pt x="1083" y="475"/>
                    </a:lnTo>
                    <a:lnTo>
                      <a:pt x="1082" y="475"/>
                    </a:lnTo>
                    <a:lnTo>
                      <a:pt x="1080" y="475"/>
                    </a:lnTo>
                    <a:lnTo>
                      <a:pt x="1078" y="475"/>
                    </a:lnTo>
                    <a:lnTo>
                      <a:pt x="1076" y="475"/>
                    </a:lnTo>
                    <a:lnTo>
                      <a:pt x="1074" y="475"/>
                    </a:lnTo>
                    <a:lnTo>
                      <a:pt x="1073" y="475"/>
                    </a:lnTo>
                    <a:lnTo>
                      <a:pt x="1070" y="475"/>
                    </a:lnTo>
                    <a:lnTo>
                      <a:pt x="1069" y="475"/>
                    </a:lnTo>
                    <a:lnTo>
                      <a:pt x="1067" y="475"/>
                    </a:lnTo>
                    <a:lnTo>
                      <a:pt x="1065" y="475"/>
                    </a:lnTo>
                    <a:lnTo>
                      <a:pt x="1063" y="475"/>
                    </a:lnTo>
                    <a:lnTo>
                      <a:pt x="1061" y="475"/>
                    </a:lnTo>
                    <a:lnTo>
                      <a:pt x="1060" y="475"/>
                    </a:lnTo>
                    <a:lnTo>
                      <a:pt x="1057" y="475"/>
                    </a:lnTo>
                    <a:lnTo>
                      <a:pt x="1056" y="475"/>
                    </a:lnTo>
                    <a:lnTo>
                      <a:pt x="1054" y="475"/>
                    </a:lnTo>
                    <a:lnTo>
                      <a:pt x="1053" y="475"/>
                    </a:lnTo>
                    <a:lnTo>
                      <a:pt x="1050" y="475"/>
                    </a:lnTo>
                    <a:lnTo>
                      <a:pt x="1048" y="475"/>
                    </a:lnTo>
                    <a:lnTo>
                      <a:pt x="1047" y="475"/>
                    </a:lnTo>
                    <a:lnTo>
                      <a:pt x="1045" y="475"/>
                    </a:lnTo>
                    <a:lnTo>
                      <a:pt x="1043" y="475"/>
                    </a:lnTo>
                    <a:lnTo>
                      <a:pt x="1041" y="475"/>
                    </a:lnTo>
                    <a:lnTo>
                      <a:pt x="1039" y="475"/>
                    </a:lnTo>
                    <a:lnTo>
                      <a:pt x="1037" y="475"/>
                    </a:lnTo>
                    <a:lnTo>
                      <a:pt x="1035" y="475"/>
                    </a:lnTo>
                    <a:lnTo>
                      <a:pt x="1034" y="475"/>
                    </a:lnTo>
                    <a:lnTo>
                      <a:pt x="1032" y="475"/>
                    </a:lnTo>
                    <a:lnTo>
                      <a:pt x="1030" y="475"/>
                    </a:lnTo>
                    <a:lnTo>
                      <a:pt x="1028" y="475"/>
                    </a:lnTo>
                    <a:lnTo>
                      <a:pt x="1026" y="475"/>
                    </a:lnTo>
                    <a:lnTo>
                      <a:pt x="1025" y="475"/>
                    </a:lnTo>
                    <a:lnTo>
                      <a:pt x="1022" y="475"/>
                    </a:lnTo>
                    <a:lnTo>
                      <a:pt x="1021" y="475"/>
                    </a:lnTo>
                    <a:lnTo>
                      <a:pt x="1019" y="475"/>
                    </a:lnTo>
                    <a:lnTo>
                      <a:pt x="1017" y="475"/>
                    </a:lnTo>
                    <a:lnTo>
                      <a:pt x="1015" y="475"/>
                    </a:lnTo>
                    <a:lnTo>
                      <a:pt x="1013" y="475"/>
                    </a:lnTo>
                    <a:lnTo>
                      <a:pt x="1013" y="476"/>
                    </a:lnTo>
                    <a:lnTo>
                      <a:pt x="1013" y="477"/>
                    </a:lnTo>
                    <a:lnTo>
                      <a:pt x="1013" y="478"/>
                    </a:lnTo>
                    <a:lnTo>
                      <a:pt x="1013" y="478"/>
                    </a:lnTo>
                    <a:lnTo>
                      <a:pt x="1013" y="479"/>
                    </a:lnTo>
                    <a:lnTo>
                      <a:pt x="1013" y="480"/>
                    </a:lnTo>
                    <a:lnTo>
                      <a:pt x="1013" y="481"/>
                    </a:lnTo>
                    <a:lnTo>
                      <a:pt x="1013" y="482"/>
                    </a:lnTo>
                    <a:lnTo>
                      <a:pt x="1013" y="483"/>
                    </a:lnTo>
                    <a:lnTo>
                      <a:pt x="1013" y="483"/>
                    </a:lnTo>
                    <a:lnTo>
                      <a:pt x="1013" y="484"/>
                    </a:lnTo>
                    <a:lnTo>
                      <a:pt x="1013" y="485"/>
                    </a:lnTo>
                    <a:lnTo>
                      <a:pt x="1013" y="486"/>
                    </a:lnTo>
                    <a:lnTo>
                      <a:pt x="1013" y="487"/>
                    </a:lnTo>
                    <a:lnTo>
                      <a:pt x="1013" y="487"/>
                    </a:lnTo>
                    <a:lnTo>
                      <a:pt x="1013" y="488"/>
                    </a:lnTo>
                    <a:lnTo>
                      <a:pt x="1013" y="489"/>
                    </a:lnTo>
                    <a:lnTo>
                      <a:pt x="1013" y="490"/>
                    </a:lnTo>
                    <a:lnTo>
                      <a:pt x="1013" y="491"/>
                    </a:lnTo>
                    <a:lnTo>
                      <a:pt x="1013" y="492"/>
                    </a:lnTo>
                    <a:lnTo>
                      <a:pt x="1013" y="492"/>
                    </a:lnTo>
                    <a:lnTo>
                      <a:pt x="1013" y="493"/>
                    </a:lnTo>
                    <a:lnTo>
                      <a:pt x="1013" y="494"/>
                    </a:lnTo>
                    <a:lnTo>
                      <a:pt x="1013" y="495"/>
                    </a:lnTo>
                    <a:lnTo>
                      <a:pt x="1013" y="496"/>
                    </a:lnTo>
                    <a:lnTo>
                      <a:pt x="1013" y="496"/>
                    </a:lnTo>
                    <a:lnTo>
                      <a:pt x="1013" y="497"/>
                    </a:lnTo>
                    <a:lnTo>
                      <a:pt x="1013" y="498"/>
                    </a:lnTo>
                    <a:lnTo>
                      <a:pt x="1013" y="499"/>
                    </a:lnTo>
                    <a:lnTo>
                      <a:pt x="1013" y="500"/>
                    </a:lnTo>
                    <a:lnTo>
                      <a:pt x="1013" y="500"/>
                    </a:lnTo>
                    <a:lnTo>
                      <a:pt x="1013" y="501"/>
                    </a:lnTo>
                    <a:lnTo>
                      <a:pt x="1013" y="502"/>
                    </a:lnTo>
                    <a:lnTo>
                      <a:pt x="1013" y="503"/>
                    </a:lnTo>
                    <a:lnTo>
                      <a:pt x="1013" y="504"/>
                    </a:lnTo>
                    <a:lnTo>
                      <a:pt x="1013" y="505"/>
                    </a:lnTo>
                    <a:lnTo>
                      <a:pt x="1013" y="505"/>
                    </a:lnTo>
                    <a:lnTo>
                      <a:pt x="1013" y="506"/>
                    </a:lnTo>
                    <a:lnTo>
                      <a:pt x="1013" y="507"/>
                    </a:lnTo>
                    <a:lnTo>
                      <a:pt x="1013" y="508"/>
                    </a:lnTo>
                    <a:lnTo>
                      <a:pt x="1013" y="509"/>
                    </a:lnTo>
                    <a:lnTo>
                      <a:pt x="1013" y="509"/>
                    </a:lnTo>
                    <a:lnTo>
                      <a:pt x="1013" y="510"/>
                    </a:lnTo>
                    <a:lnTo>
                      <a:pt x="1013" y="511"/>
                    </a:lnTo>
                    <a:lnTo>
                      <a:pt x="1013" y="512"/>
                    </a:lnTo>
                    <a:lnTo>
                      <a:pt x="1013" y="513"/>
                    </a:lnTo>
                    <a:lnTo>
                      <a:pt x="1010" y="513"/>
                    </a:lnTo>
                    <a:lnTo>
                      <a:pt x="1008" y="513"/>
                    </a:lnTo>
                    <a:lnTo>
                      <a:pt x="1004" y="513"/>
                    </a:lnTo>
                    <a:lnTo>
                      <a:pt x="1001" y="513"/>
                    </a:lnTo>
                    <a:lnTo>
                      <a:pt x="998" y="513"/>
                    </a:lnTo>
                    <a:lnTo>
                      <a:pt x="996" y="513"/>
                    </a:lnTo>
                    <a:lnTo>
                      <a:pt x="992" y="513"/>
                    </a:lnTo>
                    <a:lnTo>
                      <a:pt x="989" y="513"/>
                    </a:lnTo>
                    <a:lnTo>
                      <a:pt x="986" y="513"/>
                    </a:lnTo>
                    <a:lnTo>
                      <a:pt x="983" y="513"/>
                    </a:lnTo>
                    <a:lnTo>
                      <a:pt x="980" y="513"/>
                    </a:lnTo>
                    <a:lnTo>
                      <a:pt x="977" y="513"/>
                    </a:lnTo>
                    <a:lnTo>
                      <a:pt x="974" y="513"/>
                    </a:lnTo>
                    <a:lnTo>
                      <a:pt x="971" y="513"/>
                    </a:lnTo>
                    <a:lnTo>
                      <a:pt x="968" y="513"/>
                    </a:lnTo>
                    <a:lnTo>
                      <a:pt x="965" y="513"/>
                    </a:lnTo>
                    <a:lnTo>
                      <a:pt x="961" y="513"/>
                    </a:lnTo>
                    <a:lnTo>
                      <a:pt x="960" y="513"/>
                    </a:lnTo>
                    <a:lnTo>
                      <a:pt x="959" y="513"/>
                    </a:lnTo>
                    <a:lnTo>
                      <a:pt x="956" y="513"/>
                    </a:lnTo>
                    <a:lnTo>
                      <a:pt x="954" y="513"/>
                    </a:lnTo>
                    <a:lnTo>
                      <a:pt x="952" y="513"/>
                    </a:lnTo>
                    <a:lnTo>
                      <a:pt x="949" y="513"/>
                    </a:lnTo>
                    <a:lnTo>
                      <a:pt x="947" y="513"/>
                    </a:lnTo>
                    <a:lnTo>
                      <a:pt x="943" y="513"/>
                    </a:lnTo>
                    <a:lnTo>
                      <a:pt x="940" y="513"/>
                    </a:lnTo>
                    <a:lnTo>
                      <a:pt x="937" y="513"/>
                    </a:lnTo>
                    <a:lnTo>
                      <a:pt x="934" y="513"/>
                    </a:lnTo>
                    <a:lnTo>
                      <a:pt x="931" y="513"/>
                    </a:lnTo>
                    <a:lnTo>
                      <a:pt x="928" y="513"/>
                    </a:lnTo>
                    <a:lnTo>
                      <a:pt x="925" y="513"/>
                    </a:lnTo>
                    <a:lnTo>
                      <a:pt x="922" y="513"/>
                    </a:lnTo>
                    <a:lnTo>
                      <a:pt x="919" y="513"/>
                    </a:lnTo>
                    <a:lnTo>
                      <a:pt x="916" y="513"/>
                    </a:lnTo>
                    <a:lnTo>
                      <a:pt x="912" y="513"/>
                    </a:lnTo>
                    <a:lnTo>
                      <a:pt x="910" y="513"/>
                    </a:lnTo>
                    <a:lnTo>
                      <a:pt x="907" y="513"/>
                    </a:lnTo>
                    <a:lnTo>
                      <a:pt x="903" y="513"/>
                    </a:lnTo>
                    <a:lnTo>
                      <a:pt x="900" y="513"/>
                    </a:lnTo>
                    <a:lnTo>
                      <a:pt x="898" y="513"/>
                    </a:lnTo>
                    <a:lnTo>
                      <a:pt x="895" y="513"/>
                    </a:lnTo>
                    <a:lnTo>
                      <a:pt x="891" y="513"/>
                    </a:lnTo>
                    <a:lnTo>
                      <a:pt x="888" y="513"/>
                    </a:lnTo>
                    <a:lnTo>
                      <a:pt x="886" y="513"/>
                    </a:lnTo>
                    <a:lnTo>
                      <a:pt x="882" y="513"/>
                    </a:lnTo>
                    <a:lnTo>
                      <a:pt x="879" y="513"/>
                    </a:lnTo>
                    <a:lnTo>
                      <a:pt x="877" y="513"/>
                    </a:lnTo>
                    <a:lnTo>
                      <a:pt x="873" y="513"/>
                    </a:lnTo>
                    <a:lnTo>
                      <a:pt x="870" y="513"/>
                    </a:lnTo>
                    <a:lnTo>
                      <a:pt x="867" y="513"/>
                    </a:lnTo>
                    <a:lnTo>
                      <a:pt x="864" y="513"/>
                    </a:lnTo>
                    <a:lnTo>
                      <a:pt x="861" y="513"/>
                    </a:lnTo>
                    <a:lnTo>
                      <a:pt x="858" y="513"/>
                    </a:lnTo>
                    <a:lnTo>
                      <a:pt x="855" y="513"/>
                    </a:lnTo>
                    <a:lnTo>
                      <a:pt x="852" y="513"/>
                    </a:lnTo>
                    <a:lnTo>
                      <a:pt x="849" y="513"/>
                    </a:lnTo>
                    <a:lnTo>
                      <a:pt x="846" y="513"/>
                    </a:lnTo>
                    <a:lnTo>
                      <a:pt x="842" y="513"/>
                    </a:lnTo>
                    <a:lnTo>
                      <a:pt x="840" y="513"/>
                    </a:lnTo>
                    <a:lnTo>
                      <a:pt x="837" y="513"/>
                    </a:lnTo>
                    <a:lnTo>
                      <a:pt x="833" y="513"/>
                    </a:lnTo>
                    <a:lnTo>
                      <a:pt x="830" y="513"/>
                    </a:lnTo>
                    <a:lnTo>
                      <a:pt x="828" y="513"/>
                    </a:lnTo>
                    <a:lnTo>
                      <a:pt x="824" y="513"/>
                    </a:lnTo>
                    <a:lnTo>
                      <a:pt x="821" y="513"/>
                    </a:lnTo>
                    <a:lnTo>
                      <a:pt x="818" y="513"/>
                    </a:lnTo>
                    <a:lnTo>
                      <a:pt x="814" y="513"/>
                    </a:lnTo>
                    <a:lnTo>
                      <a:pt x="810" y="512"/>
                    </a:lnTo>
                    <a:lnTo>
                      <a:pt x="808" y="511"/>
                    </a:lnTo>
                    <a:lnTo>
                      <a:pt x="804" y="510"/>
                    </a:lnTo>
                    <a:lnTo>
                      <a:pt x="801" y="509"/>
                    </a:lnTo>
                    <a:lnTo>
                      <a:pt x="797" y="507"/>
                    </a:lnTo>
                    <a:lnTo>
                      <a:pt x="794" y="506"/>
                    </a:lnTo>
                    <a:lnTo>
                      <a:pt x="789" y="505"/>
                    </a:lnTo>
                    <a:lnTo>
                      <a:pt x="786" y="503"/>
                    </a:lnTo>
                    <a:lnTo>
                      <a:pt x="782" y="501"/>
                    </a:lnTo>
                    <a:lnTo>
                      <a:pt x="778" y="500"/>
                    </a:lnTo>
                    <a:lnTo>
                      <a:pt x="750" y="490"/>
                    </a:lnTo>
                    <a:lnTo>
                      <a:pt x="720" y="479"/>
                    </a:lnTo>
                    <a:lnTo>
                      <a:pt x="691" y="469"/>
                    </a:lnTo>
                    <a:lnTo>
                      <a:pt x="662" y="458"/>
                    </a:lnTo>
                    <a:lnTo>
                      <a:pt x="632" y="447"/>
                    </a:lnTo>
                    <a:lnTo>
                      <a:pt x="603" y="436"/>
                    </a:lnTo>
                    <a:lnTo>
                      <a:pt x="574" y="426"/>
                    </a:lnTo>
                    <a:lnTo>
                      <a:pt x="544" y="415"/>
                    </a:lnTo>
                    <a:lnTo>
                      <a:pt x="542" y="414"/>
                    </a:lnTo>
                    <a:lnTo>
                      <a:pt x="543" y="413"/>
                    </a:lnTo>
                    <a:lnTo>
                      <a:pt x="544" y="409"/>
                    </a:lnTo>
                    <a:lnTo>
                      <a:pt x="544" y="408"/>
                    </a:lnTo>
                    <a:lnTo>
                      <a:pt x="544" y="406"/>
                    </a:lnTo>
                    <a:lnTo>
                      <a:pt x="544" y="404"/>
                    </a:lnTo>
                    <a:lnTo>
                      <a:pt x="544" y="403"/>
                    </a:lnTo>
                    <a:lnTo>
                      <a:pt x="546" y="402"/>
                    </a:lnTo>
                    <a:lnTo>
                      <a:pt x="547" y="401"/>
                    </a:lnTo>
                    <a:lnTo>
                      <a:pt x="548" y="399"/>
                    </a:lnTo>
                    <a:lnTo>
                      <a:pt x="548" y="398"/>
                    </a:lnTo>
                    <a:lnTo>
                      <a:pt x="548" y="396"/>
                    </a:lnTo>
                    <a:lnTo>
                      <a:pt x="546" y="396"/>
                    </a:lnTo>
                    <a:lnTo>
                      <a:pt x="540" y="397"/>
                    </a:lnTo>
                    <a:lnTo>
                      <a:pt x="535" y="397"/>
                    </a:lnTo>
                    <a:lnTo>
                      <a:pt x="531" y="398"/>
                    </a:lnTo>
                    <a:lnTo>
                      <a:pt x="525" y="398"/>
                    </a:lnTo>
                    <a:lnTo>
                      <a:pt x="520" y="399"/>
                    </a:lnTo>
                    <a:lnTo>
                      <a:pt x="514" y="399"/>
                    </a:lnTo>
                    <a:lnTo>
                      <a:pt x="509" y="399"/>
                    </a:lnTo>
                    <a:lnTo>
                      <a:pt x="504" y="400"/>
                    </a:lnTo>
                    <a:lnTo>
                      <a:pt x="499" y="400"/>
                    </a:lnTo>
                    <a:lnTo>
                      <a:pt x="493" y="401"/>
                    </a:lnTo>
                    <a:lnTo>
                      <a:pt x="488" y="401"/>
                    </a:lnTo>
                    <a:lnTo>
                      <a:pt x="482" y="402"/>
                    </a:lnTo>
                    <a:lnTo>
                      <a:pt x="478" y="402"/>
                    </a:lnTo>
                    <a:lnTo>
                      <a:pt x="473" y="403"/>
                    </a:lnTo>
                    <a:lnTo>
                      <a:pt x="467" y="404"/>
                    </a:lnTo>
                    <a:lnTo>
                      <a:pt x="462" y="404"/>
                    </a:lnTo>
                    <a:lnTo>
                      <a:pt x="456" y="404"/>
                    </a:lnTo>
                    <a:lnTo>
                      <a:pt x="452" y="404"/>
                    </a:lnTo>
                    <a:lnTo>
                      <a:pt x="446" y="405"/>
                    </a:lnTo>
                    <a:lnTo>
                      <a:pt x="441" y="406"/>
                    </a:lnTo>
                    <a:lnTo>
                      <a:pt x="435" y="406"/>
                    </a:lnTo>
                    <a:lnTo>
                      <a:pt x="430" y="407"/>
                    </a:lnTo>
                    <a:lnTo>
                      <a:pt x="425" y="407"/>
                    </a:lnTo>
                    <a:lnTo>
                      <a:pt x="420" y="408"/>
                    </a:lnTo>
                    <a:lnTo>
                      <a:pt x="415" y="408"/>
                    </a:lnTo>
                    <a:lnTo>
                      <a:pt x="409" y="408"/>
                    </a:lnTo>
                    <a:lnTo>
                      <a:pt x="404" y="409"/>
                    </a:lnTo>
                    <a:lnTo>
                      <a:pt x="399" y="409"/>
                    </a:lnTo>
                    <a:lnTo>
                      <a:pt x="394" y="410"/>
                    </a:lnTo>
                    <a:lnTo>
                      <a:pt x="388" y="410"/>
                    </a:lnTo>
                    <a:lnTo>
                      <a:pt x="383" y="411"/>
                    </a:lnTo>
                    <a:lnTo>
                      <a:pt x="377" y="412"/>
                    </a:lnTo>
                    <a:lnTo>
                      <a:pt x="377" y="411"/>
                    </a:lnTo>
                    <a:lnTo>
                      <a:pt x="377" y="408"/>
                    </a:lnTo>
                    <a:lnTo>
                      <a:pt x="377" y="406"/>
                    </a:lnTo>
                    <a:lnTo>
                      <a:pt x="377" y="404"/>
                    </a:lnTo>
                    <a:lnTo>
                      <a:pt x="376" y="402"/>
                    </a:lnTo>
                    <a:lnTo>
                      <a:pt x="374" y="399"/>
                    </a:lnTo>
                    <a:lnTo>
                      <a:pt x="373" y="399"/>
                    </a:lnTo>
                    <a:lnTo>
                      <a:pt x="370" y="399"/>
                    </a:lnTo>
                    <a:lnTo>
                      <a:pt x="370" y="397"/>
                    </a:lnTo>
                    <a:lnTo>
                      <a:pt x="371" y="396"/>
                    </a:lnTo>
                    <a:lnTo>
                      <a:pt x="372" y="396"/>
                    </a:lnTo>
                    <a:lnTo>
                      <a:pt x="373" y="396"/>
                    </a:lnTo>
                    <a:lnTo>
                      <a:pt x="374" y="397"/>
                    </a:lnTo>
                    <a:lnTo>
                      <a:pt x="375" y="399"/>
                    </a:lnTo>
                    <a:lnTo>
                      <a:pt x="375" y="399"/>
                    </a:lnTo>
                    <a:lnTo>
                      <a:pt x="376" y="401"/>
                    </a:lnTo>
                    <a:lnTo>
                      <a:pt x="377" y="403"/>
                    </a:lnTo>
                    <a:lnTo>
                      <a:pt x="377" y="405"/>
                    </a:lnTo>
                    <a:lnTo>
                      <a:pt x="378" y="405"/>
                    </a:lnTo>
                    <a:lnTo>
                      <a:pt x="379" y="405"/>
                    </a:lnTo>
                    <a:lnTo>
                      <a:pt x="379" y="404"/>
                    </a:lnTo>
                    <a:lnTo>
                      <a:pt x="377" y="401"/>
                    </a:lnTo>
                    <a:lnTo>
                      <a:pt x="377" y="399"/>
                    </a:lnTo>
                    <a:lnTo>
                      <a:pt x="377" y="398"/>
                    </a:lnTo>
                    <a:lnTo>
                      <a:pt x="376" y="398"/>
                    </a:lnTo>
                    <a:lnTo>
                      <a:pt x="374" y="396"/>
                    </a:lnTo>
                    <a:lnTo>
                      <a:pt x="373" y="395"/>
                    </a:lnTo>
                    <a:lnTo>
                      <a:pt x="374" y="395"/>
                    </a:lnTo>
                    <a:lnTo>
                      <a:pt x="371" y="395"/>
                    </a:lnTo>
                    <a:lnTo>
                      <a:pt x="370" y="395"/>
                    </a:lnTo>
                    <a:lnTo>
                      <a:pt x="369" y="396"/>
                    </a:lnTo>
                    <a:lnTo>
                      <a:pt x="369" y="399"/>
                    </a:lnTo>
                    <a:lnTo>
                      <a:pt x="368" y="399"/>
                    </a:lnTo>
                    <a:lnTo>
                      <a:pt x="368" y="398"/>
                    </a:lnTo>
                    <a:lnTo>
                      <a:pt x="368" y="397"/>
                    </a:lnTo>
                    <a:lnTo>
                      <a:pt x="368" y="393"/>
                    </a:lnTo>
                    <a:lnTo>
                      <a:pt x="368" y="391"/>
                    </a:lnTo>
                    <a:lnTo>
                      <a:pt x="368" y="390"/>
                    </a:lnTo>
                    <a:lnTo>
                      <a:pt x="366" y="386"/>
                    </a:lnTo>
                    <a:lnTo>
                      <a:pt x="366" y="386"/>
                    </a:lnTo>
                    <a:lnTo>
                      <a:pt x="367" y="384"/>
                    </a:lnTo>
                    <a:lnTo>
                      <a:pt x="368" y="385"/>
                    </a:lnTo>
                    <a:lnTo>
                      <a:pt x="368" y="384"/>
                    </a:lnTo>
                    <a:lnTo>
                      <a:pt x="368" y="382"/>
                    </a:lnTo>
                    <a:lnTo>
                      <a:pt x="368" y="379"/>
                    </a:lnTo>
                    <a:lnTo>
                      <a:pt x="367" y="372"/>
                    </a:lnTo>
                    <a:lnTo>
                      <a:pt x="366" y="371"/>
                    </a:lnTo>
                    <a:lnTo>
                      <a:pt x="366" y="369"/>
                    </a:lnTo>
                    <a:lnTo>
                      <a:pt x="365" y="369"/>
                    </a:lnTo>
                    <a:lnTo>
                      <a:pt x="364" y="362"/>
                    </a:lnTo>
                    <a:lnTo>
                      <a:pt x="360" y="357"/>
                    </a:lnTo>
                    <a:lnTo>
                      <a:pt x="350" y="343"/>
                    </a:lnTo>
                    <a:lnTo>
                      <a:pt x="344" y="338"/>
                    </a:lnTo>
                    <a:lnTo>
                      <a:pt x="340" y="334"/>
                    </a:lnTo>
                    <a:lnTo>
                      <a:pt x="338" y="333"/>
                    </a:lnTo>
                    <a:lnTo>
                      <a:pt x="335" y="331"/>
                    </a:lnTo>
                    <a:lnTo>
                      <a:pt x="333" y="330"/>
                    </a:lnTo>
                    <a:lnTo>
                      <a:pt x="331" y="326"/>
                    </a:lnTo>
                    <a:lnTo>
                      <a:pt x="328" y="324"/>
                    </a:lnTo>
                    <a:lnTo>
                      <a:pt x="324" y="321"/>
                    </a:lnTo>
                    <a:lnTo>
                      <a:pt x="320" y="320"/>
                    </a:lnTo>
                    <a:lnTo>
                      <a:pt x="316" y="317"/>
                    </a:lnTo>
                    <a:lnTo>
                      <a:pt x="308" y="309"/>
                    </a:lnTo>
                    <a:lnTo>
                      <a:pt x="307" y="308"/>
                    </a:lnTo>
                    <a:lnTo>
                      <a:pt x="304" y="307"/>
                    </a:lnTo>
                    <a:lnTo>
                      <a:pt x="303" y="307"/>
                    </a:lnTo>
                    <a:lnTo>
                      <a:pt x="302" y="307"/>
                    </a:lnTo>
                    <a:lnTo>
                      <a:pt x="301" y="306"/>
                    </a:lnTo>
                    <a:lnTo>
                      <a:pt x="300" y="306"/>
                    </a:lnTo>
                    <a:lnTo>
                      <a:pt x="301" y="307"/>
                    </a:lnTo>
                    <a:lnTo>
                      <a:pt x="302" y="308"/>
                    </a:lnTo>
                    <a:lnTo>
                      <a:pt x="302" y="309"/>
                    </a:lnTo>
                    <a:lnTo>
                      <a:pt x="301" y="309"/>
                    </a:lnTo>
                    <a:lnTo>
                      <a:pt x="300" y="308"/>
                    </a:lnTo>
                    <a:lnTo>
                      <a:pt x="300" y="307"/>
                    </a:lnTo>
                    <a:lnTo>
                      <a:pt x="300" y="308"/>
                    </a:lnTo>
                    <a:lnTo>
                      <a:pt x="299" y="307"/>
                    </a:lnTo>
                    <a:lnTo>
                      <a:pt x="299" y="306"/>
                    </a:lnTo>
                    <a:lnTo>
                      <a:pt x="298" y="306"/>
                    </a:lnTo>
                    <a:lnTo>
                      <a:pt x="298" y="306"/>
                    </a:lnTo>
                    <a:lnTo>
                      <a:pt x="297" y="307"/>
                    </a:lnTo>
                    <a:lnTo>
                      <a:pt x="297" y="306"/>
                    </a:lnTo>
                    <a:lnTo>
                      <a:pt x="296" y="307"/>
                    </a:lnTo>
                    <a:lnTo>
                      <a:pt x="296" y="307"/>
                    </a:lnTo>
                    <a:lnTo>
                      <a:pt x="295" y="307"/>
                    </a:lnTo>
                    <a:lnTo>
                      <a:pt x="295" y="307"/>
                    </a:lnTo>
                    <a:lnTo>
                      <a:pt x="295" y="308"/>
                    </a:lnTo>
                    <a:lnTo>
                      <a:pt x="295" y="310"/>
                    </a:lnTo>
                    <a:lnTo>
                      <a:pt x="295" y="311"/>
                    </a:lnTo>
                    <a:lnTo>
                      <a:pt x="294" y="311"/>
                    </a:lnTo>
                    <a:lnTo>
                      <a:pt x="295" y="311"/>
                    </a:lnTo>
                    <a:lnTo>
                      <a:pt x="294" y="311"/>
                    </a:lnTo>
                    <a:lnTo>
                      <a:pt x="294" y="312"/>
                    </a:lnTo>
                    <a:lnTo>
                      <a:pt x="294" y="311"/>
                    </a:lnTo>
                    <a:lnTo>
                      <a:pt x="292" y="311"/>
                    </a:lnTo>
                    <a:lnTo>
                      <a:pt x="291" y="310"/>
                    </a:lnTo>
                    <a:lnTo>
                      <a:pt x="289" y="309"/>
                    </a:lnTo>
                    <a:lnTo>
                      <a:pt x="289" y="308"/>
                    </a:lnTo>
                    <a:lnTo>
                      <a:pt x="288" y="308"/>
                    </a:lnTo>
                    <a:lnTo>
                      <a:pt x="287" y="308"/>
                    </a:lnTo>
                    <a:lnTo>
                      <a:pt x="286" y="308"/>
                    </a:lnTo>
                    <a:lnTo>
                      <a:pt x="285" y="308"/>
                    </a:lnTo>
                    <a:lnTo>
                      <a:pt x="285" y="307"/>
                    </a:lnTo>
                    <a:lnTo>
                      <a:pt x="285" y="307"/>
                    </a:lnTo>
                    <a:lnTo>
                      <a:pt x="285" y="305"/>
                    </a:lnTo>
                    <a:lnTo>
                      <a:pt x="285" y="304"/>
                    </a:lnTo>
                    <a:lnTo>
                      <a:pt x="285" y="304"/>
                    </a:lnTo>
                    <a:lnTo>
                      <a:pt x="285" y="303"/>
                    </a:lnTo>
                    <a:lnTo>
                      <a:pt x="287" y="303"/>
                    </a:lnTo>
                    <a:lnTo>
                      <a:pt x="287" y="302"/>
                    </a:lnTo>
                    <a:lnTo>
                      <a:pt x="287" y="300"/>
                    </a:lnTo>
                    <a:lnTo>
                      <a:pt x="286" y="299"/>
                    </a:lnTo>
                    <a:lnTo>
                      <a:pt x="286" y="298"/>
                    </a:lnTo>
                    <a:lnTo>
                      <a:pt x="285" y="297"/>
                    </a:lnTo>
                    <a:lnTo>
                      <a:pt x="285" y="294"/>
                    </a:lnTo>
                    <a:lnTo>
                      <a:pt x="283" y="290"/>
                    </a:lnTo>
                    <a:lnTo>
                      <a:pt x="281" y="286"/>
                    </a:lnTo>
                    <a:lnTo>
                      <a:pt x="278" y="284"/>
                    </a:lnTo>
                    <a:lnTo>
                      <a:pt x="276" y="282"/>
                    </a:lnTo>
                    <a:lnTo>
                      <a:pt x="275" y="283"/>
                    </a:lnTo>
                    <a:lnTo>
                      <a:pt x="274" y="282"/>
                    </a:lnTo>
                    <a:lnTo>
                      <a:pt x="273" y="283"/>
                    </a:lnTo>
                    <a:lnTo>
                      <a:pt x="272" y="282"/>
                    </a:lnTo>
                    <a:lnTo>
                      <a:pt x="272" y="282"/>
                    </a:lnTo>
                    <a:lnTo>
                      <a:pt x="272" y="283"/>
                    </a:lnTo>
                    <a:lnTo>
                      <a:pt x="269" y="283"/>
                    </a:lnTo>
                    <a:lnTo>
                      <a:pt x="268" y="282"/>
                    </a:lnTo>
                    <a:lnTo>
                      <a:pt x="267" y="283"/>
                    </a:lnTo>
                    <a:lnTo>
                      <a:pt x="265" y="283"/>
                    </a:lnTo>
                    <a:lnTo>
                      <a:pt x="264" y="283"/>
                    </a:lnTo>
                    <a:lnTo>
                      <a:pt x="263" y="283"/>
                    </a:lnTo>
                    <a:lnTo>
                      <a:pt x="262" y="283"/>
                    </a:lnTo>
                    <a:lnTo>
                      <a:pt x="261" y="284"/>
                    </a:lnTo>
                    <a:lnTo>
                      <a:pt x="259" y="284"/>
                    </a:lnTo>
                    <a:lnTo>
                      <a:pt x="259" y="284"/>
                    </a:lnTo>
                    <a:lnTo>
                      <a:pt x="259" y="285"/>
                    </a:lnTo>
                    <a:lnTo>
                      <a:pt x="259" y="285"/>
                    </a:lnTo>
                    <a:lnTo>
                      <a:pt x="258" y="285"/>
                    </a:lnTo>
                    <a:lnTo>
                      <a:pt x="257" y="286"/>
                    </a:lnTo>
                    <a:lnTo>
                      <a:pt x="255" y="284"/>
                    </a:lnTo>
                    <a:lnTo>
                      <a:pt x="254" y="283"/>
                    </a:lnTo>
                    <a:lnTo>
                      <a:pt x="252" y="283"/>
                    </a:lnTo>
                    <a:lnTo>
                      <a:pt x="251" y="282"/>
                    </a:lnTo>
                    <a:lnTo>
                      <a:pt x="250" y="282"/>
                    </a:lnTo>
                    <a:lnTo>
                      <a:pt x="250" y="282"/>
                    </a:lnTo>
                    <a:lnTo>
                      <a:pt x="249" y="282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246" y="281"/>
                    </a:lnTo>
                    <a:lnTo>
                      <a:pt x="244" y="281"/>
                    </a:lnTo>
                    <a:lnTo>
                      <a:pt x="243" y="281"/>
                    </a:lnTo>
                    <a:lnTo>
                      <a:pt x="241" y="279"/>
                    </a:lnTo>
                    <a:lnTo>
                      <a:pt x="239" y="279"/>
                    </a:lnTo>
                    <a:lnTo>
                      <a:pt x="237" y="277"/>
                    </a:lnTo>
                    <a:lnTo>
                      <a:pt x="237" y="277"/>
                    </a:lnTo>
                    <a:lnTo>
                      <a:pt x="235" y="276"/>
                    </a:lnTo>
                    <a:lnTo>
                      <a:pt x="235" y="277"/>
                    </a:lnTo>
                    <a:lnTo>
                      <a:pt x="236" y="277"/>
                    </a:lnTo>
                    <a:lnTo>
                      <a:pt x="237" y="277"/>
                    </a:lnTo>
                    <a:lnTo>
                      <a:pt x="236" y="278"/>
                    </a:lnTo>
                    <a:lnTo>
                      <a:pt x="234" y="277"/>
                    </a:lnTo>
                    <a:lnTo>
                      <a:pt x="232" y="276"/>
                    </a:lnTo>
                    <a:lnTo>
                      <a:pt x="230" y="274"/>
                    </a:lnTo>
                    <a:lnTo>
                      <a:pt x="229" y="273"/>
                    </a:lnTo>
                    <a:lnTo>
                      <a:pt x="228" y="272"/>
                    </a:lnTo>
                    <a:lnTo>
                      <a:pt x="228" y="273"/>
                    </a:lnTo>
                    <a:lnTo>
                      <a:pt x="228" y="272"/>
                    </a:lnTo>
                    <a:lnTo>
                      <a:pt x="227" y="272"/>
                    </a:lnTo>
                    <a:lnTo>
                      <a:pt x="227" y="271"/>
                    </a:lnTo>
                    <a:lnTo>
                      <a:pt x="226" y="269"/>
                    </a:lnTo>
                    <a:lnTo>
                      <a:pt x="225" y="268"/>
                    </a:lnTo>
                    <a:lnTo>
                      <a:pt x="225" y="268"/>
                    </a:lnTo>
                    <a:lnTo>
                      <a:pt x="224" y="267"/>
                    </a:lnTo>
                    <a:lnTo>
                      <a:pt x="225" y="266"/>
                    </a:lnTo>
                    <a:lnTo>
                      <a:pt x="224" y="266"/>
                    </a:lnTo>
                    <a:lnTo>
                      <a:pt x="224" y="265"/>
                    </a:lnTo>
                    <a:lnTo>
                      <a:pt x="224" y="264"/>
                    </a:lnTo>
                    <a:lnTo>
                      <a:pt x="224" y="263"/>
                    </a:lnTo>
                    <a:lnTo>
                      <a:pt x="223" y="262"/>
                    </a:lnTo>
                    <a:lnTo>
                      <a:pt x="223" y="263"/>
                    </a:lnTo>
                    <a:lnTo>
                      <a:pt x="222" y="263"/>
                    </a:lnTo>
                    <a:lnTo>
                      <a:pt x="221" y="262"/>
                    </a:lnTo>
                    <a:lnTo>
                      <a:pt x="220" y="262"/>
                    </a:lnTo>
                    <a:lnTo>
                      <a:pt x="220" y="261"/>
                    </a:lnTo>
                    <a:lnTo>
                      <a:pt x="219" y="261"/>
                    </a:lnTo>
                    <a:lnTo>
                      <a:pt x="219" y="259"/>
                    </a:lnTo>
                    <a:lnTo>
                      <a:pt x="218" y="259"/>
                    </a:lnTo>
                    <a:lnTo>
                      <a:pt x="218" y="259"/>
                    </a:lnTo>
                    <a:lnTo>
                      <a:pt x="217" y="259"/>
                    </a:lnTo>
                    <a:lnTo>
                      <a:pt x="216" y="259"/>
                    </a:lnTo>
                    <a:lnTo>
                      <a:pt x="215" y="259"/>
                    </a:lnTo>
                    <a:lnTo>
                      <a:pt x="215" y="258"/>
                    </a:lnTo>
                    <a:lnTo>
                      <a:pt x="215" y="258"/>
                    </a:lnTo>
                    <a:lnTo>
                      <a:pt x="215" y="257"/>
                    </a:lnTo>
                    <a:lnTo>
                      <a:pt x="214" y="256"/>
                    </a:lnTo>
                    <a:lnTo>
                      <a:pt x="213" y="255"/>
                    </a:lnTo>
                    <a:lnTo>
                      <a:pt x="212" y="255"/>
                    </a:lnTo>
                    <a:lnTo>
                      <a:pt x="211" y="255"/>
                    </a:lnTo>
                    <a:lnTo>
                      <a:pt x="211" y="254"/>
                    </a:lnTo>
                    <a:lnTo>
                      <a:pt x="210" y="254"/>
                    </a:lnTo>
                    <a:lnTo>
                      <a:pt x="209" y="253"/>
                    </a:lnTo>
                    <a:lnTo>
                      <a:pt x="208" y="253"/>
                    </a:lnTo>
                    <a:lnTo>
                      <a:pt x="206" y="253"/>
                    </a:lnTo>
                    <a:lnTo>
                      <a:pt x="206" y="252"/>
                    </a:lnTo>
                    <a:lnTo>
                      <a:pt x="206" y="252"/>
                    </a:lnTo>
                    <a:lnTo>
                      <a:pt x="204" y="250"/>
                    </a:lnTo>
                    <a:lnTo>
                      <a:pt x="203" y="250"/>
                    </a:lnTo>
                    <a:lnTo>
                      <a:pt x="202" y="250"/>
                    </a:lnTo>
                    <a:lnTo>
                      <a:pt x="201" y="250"/>
                    </a:lnTo>
                    <a:lnTo>
                      <a:pt x="199" y="250"/>
                    </a:lnTo>
                    <a:lnTo>
                      <a:pt x="198" y="250"/>
                    </a:lnTo>
                    <a:lnTo>
                      <a:pt x="198" y="250"/>
                    </a:lnTo>
                    <a:lnTo>
                      <a:pt x="197" y="250"/>
                    </a:lnTo>
                    <a:lnTo>
                      <a:pt x="195" y="250"/>
                    </a:lnTo>
                    <a:lnTo>
                      <a:pt x="194" y="250"/>
                    </a:lnTo>
                    <a:lnTo>
                      <a:pt x="194" y="251"/>
                    </a:lnTo>
                    <a:lnTo>
                      <a:pt x="193" y="251"/>
                    </a:lnTo>
                    <a:lnTo>
                      <a:pt x="193" y="252"/>
                    </a:lnTo>
                    <a:lnTo>
                      <a:pt x="192" y="252"/>
                    </a:lnTo>
                    <a:lnTo>
                      <a:pt x="191" y="251"/>
                    </a:lnTo>
                    <a:lnTo>
                      <a:pt x="190" y="251"/>
                    </a:lnTo>
                    <a:lnTo>
                      <a:pt x="189" y="251"/>
                    </a:lnTo>
                    <a:lnTo>
                      <a:pt x="188" y="250"/>
                    </a:lnTo>
                    <a:lnTo>
                      <a:pt x="186" y="250"/>
                    </a:lnTo>
                    <a:lnTo>
                      <a:pt x="184" y="250"/>
                    </a:lnTo>
                    <a:lnTo>
                      <a:pt x="184" y="250"/>
                    </a:lnTo>
                    <a:lnTo>
                      <a:pt x="184" y="251"/>
                    </a:lnTo>
                    <a:lnTo>
                      <a:pt x="183" y="250"/>
                    </a:lnTo>
                    <a:lnTo>
                      <a:pt x="181" y="250"/>
                    </a:lnTo>
                    <a:lnTo>
                      <a:pt x="180" y="250"/>
                    </a:lnTo>
                    <a:lnTo>
                      <a:pt x="180" y="250"/>
                    </a:lnTo>
                    <a:lnTo>
                      <a:pt x="178" y="249"/>
                    </a:lnTo>
                    <a:lnTo>
                      <a:pt x="177" y="248"/>
                    </a:lnTo>
                    <a:lnTo>
                      <a:pt x="176" y="248"/>
                    </a:lnTo>
                    <a:lnTo>
                      <a:pt x="175" y="249"/>
                    </a:lnTo>
                    <a:lnTo>
                      <a:pt x="175" y="248"/>
                    </a:lnTo>
                    <a:lnTo>
                      <a:pt x="175" y="248"/>
                    </a:lnTo>
                    <a:lnTo>
                      <a:pt x="174" y="247"/>
                    </a:lnTo>
                    <a:lnTo>
                      <a:pt x="173" y="247"/>
                    </a:lnTo>
                    <a:lnTo>
                      <a:pt x="171" y="246"/>
                    </a:lnTo>
                    <a:lnTo>
                      <a:pt x="171" y="246"/>
                    </a:lnTo>
                    <a:lnTo>
                      <a:pt x="170" y="246"/>
                    </a:lnTo>
                    <a:lnTo>
                      <a:pt x="166" y="246"/>
                    </a:lnTo>
                    <a:lnTo>
                      <a:pt x="162" y="245"/>
                    </a:lnTo>
                    <a:lnTo>
                      <a:pt x="160" y="246"/>
                    </a:lnTo>
                    <a:lnTo>
                      <a:pt x="151" y="246"/>
                    </a:lnTo>
                    <a:lnTo>
                      <a:pt x="142" y="247"/>
                    </a:lnTo>
                    <a:lnTo>
                      <a:pt x="140" y="247"/>
                    </a:lnTo>
                    <a:lnTo>
                      <a:pt x="140" y="248"/>
                    </a:lnTo>
                    <a:lnTo>
                      <a:pt x="138" y="247"/>
                    </a:lnTo>
                    <a:lnTo>
                      <a:pt x="137" y="243"/>
                    </a:lnTo>
                    <a:lnTo>
                      <a:pt x="136" y="241"/>
                    </a:lnTo>
                    <a:lnTo>
                      <a:pt x="134" y="240"/>
                    </a:lnTo>
                    <a:lnTo>
                      <a:pt x="132" y="239"/>
                    </a:lnTo>
                    <a:lnTo>
                      <a:pt x="131" y="238"/>
                    </a:lnTo>
                    <a:lnTo>
                      <a:pt x="130" y="238"/>
                    </a:lnTo>
                    <a:lnTo>
                      <a:pt x="127" y="238"/>
                    </a:lnTo>
                    <a:lnTo>
                      <a:pt x="127" y="237"/>
                    </a:lnTo>
                    <a:lnTo>
                      <a:pt x="126" y="237"/>
                    </a:lnTo>
                    <a:lnTo>
                      <a:pt x="126" y="235"/>
                    </a:lnTo>
                    <a:lnTo>
                      <a:pt x="127" y="234"/>
                    </a:lnTo>
                    <a:lnTo>
                      <a:pt x="127" y="232"/>
                    </a:lnTo>
                    <a:lnTo>
                      <a:pt x="128" y="229"/>
                    </a:lnTo>
                    <a:lnTo>
                      <a:pt x="129" y="227"/>
                    </a:lnTo>
                    <a:lnTo>
                      <a:pt x="129" y="225"/>
                    </a:lnTo>
                    <a:lnTo>
                      <a:pt x="128" y="224"/>
                    </a:lnTo>
                    <a:lnTo>
                      <a:pt x="127" y="222"/>
                    </a:lnTo>
                    <a:lnTo>
                      <a:pt x="127" y="220"/>
                    </a:lnTo>
                    <a:lnTo>
                      <a:pt x="127" y="218"/>
                    </a:lnTo>
                    <a:lnTo>
                      <a:pt x="128" y="215"/>
                    </a:lnTo>
                    <a:lnTo>
                      <a:pt x="128" y="213"/>
                    </a:lnTo>
                    <a:lnTo>
                      <a:pt x="128" y="211"/>
                    </a:lnTo>
                    <a:lnTo>
                      <a:pt x="127" y="211"/>
                    </a:lnTo>
                    <a:lnTo>
                      <a:pt x="127" y="211"/>
                    </a:lnTo>
                    <a:lnTo>
                      <a:pt x="127" y="210"/>
                    </a:lnTo>
                    <a:lnTo>
                      <a:pt x="126" y="208"/>
                    </a:lnTo>
                    <a:lnTo>
                      <a:pt x="125" y="208"/>
                    </a:lnTo>
                    <a:lnTo>
                      <a:pt x="124" y="208"/>
                    </a:lnTo>
                    <a:lnTo>
                      <a:pt x="124" y="207"/>
                    </a:lnTo>
                    <a:lnTo>
                      <a:pt x="125" y="205"/>
                    </a:lnTo>
                    <a:lnTo>
                      <a:pt x="127" y="199"/>
                    </a:lnTo>
                    <a:lnTo>
                      <a:pt x="127" y="196"/>
                    </a:lnTo>
                    <a:lnTo>
                      <a:pt x="127" y="193"/>
                    </a:lnTo>
                    <a:lnTo>
                      <a:pt x="127" y="190"/>
                    </a:lnTo>
                    <a:lnTo>
                      <a:pt x="126" y="187"/>
                    </a:lnTo>
                    <a:lnTo>
                      <a:pt x="125" y="186"/>
                    </a:lnTo>
                    <a:lnTo>
                      <a:pt x="124" y="186"/>
                    </a:lnTo>
                    <a:lnTo>
                      <a:pt x="123" y="186"/>
                    </a:lnTo>
                    <a:lnTo>
                      <a:pt x="123" y="184"/>
                    </a:lnTo>
                    <a:lnTo>
                      <a:pt x="122" y="184"/>
                    </a:lnTo>
                    <a:lnTo>
                      <a:pt x="120" y="184"/>
                    </a:lnTo>
                    <a:lnTo>
                      <a:pt x="118" y="184"/>
                    </a:lnTo>
                    <a:lnTo>
                      <a:pt x="118" y="184"/>
                    </a:lnTo>
                    <a:lnTo>
                      <a:pt x="118" y="185"/>
                    </a:lnTo>
                    <a:lnTo>
                      <a:pt x="118" y="185"/>
                    </a:lnTo>
                    <a:lnTo>
                      <a:pt x="116" y="184"/>
                    </a:lnTo>
                    <a:lnTo>
                      <a:pt x="111" y="181"/>
                    </a:lnTo>
                    <a:lnTo>
                      <a:pt x="110" y="180"/>
                    </a:lnTo>
                    <a:lnTo>
                      <a:pt x="109" y="179"/>
                    </a:lnTo>
                    <a:lnTo>
                      <a:pt x="108" y="177"/>
                    </a:lnTo>
                    <a:lnTo>
                      <a:pt x="108" y="175"/>
                    </a:lnTo>
                    <a:lnTo>
                      <a:pt x="109" y="175"/>
                    </a:lnTo>
                    <a:lnTo>
                      <a:pt x="110" y="171"/>
                    </a:lnTo>
                    <a:lnTo>
                      <a:pt x="110" y="167"/>
                    </a:lnTo>
                    <a:lnTo>
                      <a:pt x="111" y="169"/>
                    </a:lnTo>
                    <a:lnTo>
                      <a:pt x="111" y="171"/>
                    </a:lnTo>
                    <a:lnTo>
                      <a:pt x="111" y="171"/>
                    </a:lnTo>
                    <a:lnTo>
                      <a:pt x="112" y="171"/>
                    </a:lnTo>
                    <a:lnTo>
                      <a:pt x="113" y="170"/>
                    </a:lnTo>
                    <a:lnTo>
                      <a:pt x="113" y="169"/>
                    </a:lnTo>
                    <a:lnTo>
                      <a:pt x="112" y="169"/>
                    </a:lnTo>
                    <a:lnTo>
                      <a:pt x="111" y="167"/>
                    </a:lnTo>
                    <a:lnTo>
                      <a:pt x="111" y="167"/>
                    </a:lnTo>
                    <a:lnTo>
                      <a:pt x="110" y="167"/>
                    </a:lnTo>
                    <a:lnTo>
                      <a:pt x="110" y="164"/>
                    </a:lnTo>
                    <a:lnTo>
                      <a:pt x="110" y="162"/>
                    </a:lnTo>
                    <a:lnTo>
                      <a:pt x="109" y="162"/>
                    </a:lnTo>
                    <a:lnTo>
                      <a:pt x="107" y="160"/>
                    </a:lnTo>
                    <a:lnTo>
                      <a:pt x="105" y="160"/>
                    </a:lnTo>
                    <a:lnTo>
                      <a:pt x="103" y="159"/>
                    </a:lnTo>
                    <a:lnTo>
                      <a:pt x="102" y="159"/>
                    </a:lnTo>
                    <a:lnTo>
                      <a:pt x="101" y="159"/>
                    </a:lnTo>
                    <a:lnTo>
                      <a:pt x="98" y="157"/>
                    </a:lnTo>
                    <a:lnTo>
                      <a:pt x="96" y="154"/>
                    </a:lnTo>
                    <a:lnTo>
                      <a:pt x="93" y="151"/>
                    </a:lnTo>
                    <a:lnTo>
                      <a:pt x="92" y="147"/>
                    </a:lnTo>
                    <a:lnTo>
                      <a:pt x="91" y="146"/>
                    </a:lnTo>
                    <a:lnTo>
                      <a:pt x="89" y="145"/>
                    </a:lnTo>
                    <a:lnTo>
                      <a:pt x="88" y="144"/>
                    </a:lnTo>
                    <a:lnTo>
                      <a:pt x="88" y="143"/>
                    </a:lnTo>
                    <a:lnTo>
                      <a:pt x="87" y="143"/>
                    </a:lnTo>
                    <a:lnTo>
                      <a:pt x="87" y="144"/>
                    </a:lnTo>
                    <a:lnTo>
                      <a:pt x="85" y="143"/>
                    </a:lnTo>
                    <a:lnTo>
                      <a:pt x="84" y="142"/>
                    </a:lnTo>
                    <a:lnTo>
                      <a:pt x="83" y="142"/>
                    </a:lnTo>
                    <a:lnTo>
                      <a:pt x="82" y="141"/>
                    </a:lnTo>
                    <a:lnTo>
                      <a:pt x="80" y="141"/>
                    </a:lnTo>
                    <a:lnTo>
                      <a:pt x="80" y="140"/>
                    </a:lnTo>
                    <a:lnTo>
                      <a:pt x="79" y="138"/>
                    </a:lnTo>
                    <a:lnTo>
                      <a:pt x="79" y="137"/>
                    </a:lnTo>
                    <a:lnTo>
                      <a:pt x="79" y="136"/>
                    </a:lnTo>
                    <a:lnTo>
                      <a:pt x="78" y="132"/>
                    </a:lnTo>
                    <a:lnTo>
                      <a:pt x="77" y="131"/>
                    </a:lnTo>
                    <a:lnTo>
                      <a:pt x="75" y="128"/>
                    </a:lnTo>
                    <a:lnTo>
                      <a:pt x="73" y="127"/>
                    </a:lnTo>
                    <a:lnTo>
                      <a:pt x="71" y="125"/>
                    </a:lnTo>
                    <a:lnTo>
                      <a:pt x="71" y="124"/>
                    </a:lnTo>
                    <a:lnTo>
                      <a:pt x="70" y="124"/>
                    </a:lnTo>
                    <a:lnTo>
                      <a:pt x="70" y="123"/>
                    </a:lnTo>
                    <a:lnTo>
                      <a:pt x="68" y="122"/>
                    </a:lnTo>
                    <a:lnTo>
                      <a:pt x="68" y="120"/>
                    </a:lnTo>
                    <a:lnTo>
                      <a:pt x="67" y="119"/>
                    </a:lnTo>
                    <a:lnTo>
                      <a:pt x="66" y="118"/>
                    </a:lnTo>
                    <a:lnTo>
                      <a:pt x="66" y="116"/>
                    </a:lnTo>
                    <a:lnTo>
                      <a:pt x="66" y="114"/>
                    </a:lnTo>
                    <a:lnTo>
                      <a:pt x="66" y="113"/>
                    </a:lnTo>
                    <a:lnTo>
                      <a:pt x="65" y="111"/>
                    </a:lnTo>
                    <a:lnTo>
                      <a:pt x="63" y="110"/>
                    </a:lnTo>
                    <a:lnTo>
                      <a:pt x="62" y="110"/>
                    </a:lnTo>
                    <a:lnTo>
                      <a:pt x="61" y="110"/>
                    </a:lnTo>
                    <a:lnTo>
                      <a:pt x="59" y="109"/>
                    </a:lnTo>
                    <a:lnTo>
                      <a:pt x="58" y="107"/>
                    </a:lnTo>
                    <a:lnTo>
                      <a:pt x="58" y="106"/>
                    </a:lnTo>
                    <a:lnTo>
                      <a:pt x="57" y="105"/>
                    </a:lnTo>
                    <a:lnTo>
                      <a:pt x="57" y="104"/>
                    </a:lnTo>
                    <a:lnTo>
                      <a:pt x="56" y="101"/>
                    </a:lnTo>
                    <a:lnTo>
                      <a:pt x="55" y="101"/>
                    </a:lnTo>
                    <a:lnTo>
                      <a:pt x="54" y="99"/>
                    </a:lnTo>
                    <a:lnTo>
                      <a:pt x="53" y="97"/>
                    </a:lnTo>
                    <a:lnTo>
                      <a:pt x="51" y="96"/>
                    </a:lnTo>
                    <a:lnTo>
                      <a:pt x="51" y="96"/>
                    </a:lnTo>
                    <a:lnTo>
                      <a:pt x="48" y="94"/>
                    </a:lnTo>
                    <a:lnTo>
                      <a:pt x="47" y="93"/>
                    </a:lnTo>
                    <a:lnTo>
                      <a:pt x="45" y="92"/>
                    </a:lnTo>
                    <a:lnTo>
                      <a:pt x="44" y="91"/>
                    </a:lnTo>
                    <a:lnTo>
                      <a:pt x="43" y="91"/>
                    </a:lnTo>
                    <a:lnTo>
                      <a:pt x="42" y="91"/>
                    </a:lnTo>
                    <a:lnTo>
                      <a:pt x="41" y="89"/>
                    </a:lnTo>
                    <a:lnTo>
                      <a:pt x="41" y="88"/>
                    </a:lnTo>
                    <a:lnTo>
                      <a:pt x="40" y="88"/>
                    </a:lnTo>
                    <a:lnTo>
                      <a:pt x="40" y="87"/>
                    </a:lnTo>
                    <a:lnTo>
                      <a:pt x="40" y="87"/>
                    </a:lnTo>
                    <a:lnTo>
                      <a:pt x="39" y="86"/>
                    </a:lnTo>
                    <a:lnTo>
                      <a:pt x="38" y="85"/>
                    </a:lnTo>
                    <a:lnTo>
                      <a:pt x="36" y="84"/>
                    </a:lnTo>
                    <a:lnTo>
                      <a:pt x="37" y="83"/>
                    </a:lnTo>
                    <a:lnTo>
                      <a:pt x="37" y="83"/>
                    </a:lnTo>
                    <a:lnTo>
                      <a:pt x="37" y="82"/>
                    </a:lnTo>
                    <a:lnTo>
                      <a:pt x="37" y="81"/>
                    </a:lnTo>
                    <a:lnTo>
                      <a:pt x="36" y="80"/>
                    </a:lnTo>
                    <a:lnTo>
                      <a:pt x="36" y="79"/>
                    </a:lnTo>
                    <a:lnTo>
                      <a:pt x="36" y="79"/>
                    </a:lnTo>
                    <a:lnTo>
                      <a:pt x="36" y="78"/>
                    </a:lnTo>
                    <a:lnTo>
                      <a:pt x="36" y="77"/>
                    </a:lnTo>
                    <a:lnTo>
                      <a:pt x="36" y="76"/>
                    </a:lnTo>
                    <a:lnTo>
                      <a:pt x="35" y="76"/>
                    </a:lnTo>
                    <a:lnTo>
                      <a:pt x="35" y="74"/>
                    </a:lnTo>
                    <a:lnTo>
                      <a:pt x="35" y="74"/>
                    </a:lnTo>
                    <a:lnTo>
                      <a:pt x="35" y="72"/>
                    </a:lnTo>
                    <a:lnTo>
                      <a:pt x="35" y="71"/>
                    </a:lnTo>
                    <a:lnTo>
                      <a:pt x="35" y="70"/>
                    </a:lnTo>
                    <a:lnTo>
                      <a:pt x="34" y="70"/>
                    </a:lnTo>
                    <a:lnTo>
                      <a:pt x="33" y="69"/>
                    </a:lnTo>
                    <a:lnTo>
                      <a:pt x="33" y="68"/>
                    </a:lnTo>
                    <a:lnTo>
                      <a:pt x="34" y="68"/>
                    </a:lnTo>
                    <a:lnTo>
                      <a:pt x="34" y="67"/>
                    </a:lnTo>
                    <a:lnTo>
                      <a:pt x="33" y="67"/>
                    </a:lnTo>
                    <a:lnTo>
                      <a:pt x="34" y="66"/>
                    </a:lnTo>
                    <a:lnTo>
                      <a:pt x="33" y="66"/>
                    </a:lnTo>
                    <a:lnTo>
                      <a:pt x="32" y="66"/>
                    </a:lnTo>
                    <a:lnTo>
                      <a:pt x="33" y="66"/>
                    </a:lnTo>
                    <a:lnTo>
                      <a:pt x="34" y="66"/>
                    </a:lnTo>
                    <a:lnTo>
                      <a:pt x="35" y="66"/>
                    </a:lnTo>
                    <a:lnTo>
                      <a:pt x="35" y="65"/>
                    </a:lnTo>
                    <a:lnTo>
                      <a:pt x="35" y="64"/>
                    </a:lnTo>
                    <a:lnTo>
                      <a:pt x="34" y="64"/>
                    </a:lnTo>
                    <a:lnTo>
                      <a:pt x="34" y="63"/>
                    </a:lnTo>
                    <a:lnTo>
                      <a:pt x="35" y="63"/>
                    </a:lnTo>
                    <a:lnTo>
                      <a:pt x="35" y="62"/>
                    </a:lnTo>
                    <a:lnTo>
                      <a:pt x="34" y="61"/>
                    </a:lnTo>
                    <a:lnTo>
                      <a:pt x="34" y="62"/>
                    </a:lnTo>
                    <a:lnTo>
                      <a:pt x="34" y="61"/>
                    </a:lnTo>
                    <a:lnTo>
                      <a:pt x="33" y="61"/>
                    </a:lnTo>
                    <a:lnTo>
                      <a:pt x="33" y="62"/>
                    </a:lnTo>
                    <a:lnTo>
                      <a:pt x="31" y="61"/>
                    </a:lnTo>
                    <a:lnTo>
                      <a:pt x="31" y="61"/>
                    </a:lnTo>
                    <a:lnTo>
                      <a:pt x="31" y="60"/>
                    </a:lnTo>
                    <a:lnTo>
                      <a:pt x="31" y="60"/>
                    </a:lnTo>
                    <a:lnTo>
                      <a:pt x="32" y="59"/>
                    </a:lnTo>
                    <a:lnTo>
                      <a:pt x="32" y="58"/>
                    </a:lnTo>
                    <a:lnTo>
                      <a:pt x="32" y="57"/>
                    </a:lnTo>
                    <a:lnTo>
                      <a:pt x="33" y="57"/>
                    </a:lnTo>
                    <a:lnTo>
                      <a:pt x="33" y="57"/>
                    </a:lnTo>
                    <a:lnTo>
                      <a:pt x="34" y="56"/>
                    </a:lnTo>
                    <a:lnTo>
                      <a:pt x="34" y="55"/>
                    </a:lnTo>
                    <a:lnTo>
                      <a:pt x="35" y="55"/>
                    </a:lnTo>
                    <a:lnTo>
                      <a:pt x="35" y="56"/>
                    </a:lnTo>
                    <a:lnTo>
                      <a:pt x="35" y="56"/>
                    </a:lnTo>
                    <a:lnTo>
                      <a:pt x="35" y="57"/>
                    </a:lnTo>
                    <a:lnTo>
                      <a:pt x="36" y="57"/>
                    </a:lnTo>
                    <a:lnTo>
                      <a:pt x="37" y="57"/>
                    </a:lnTo>
                    <a:lnTo>
                      <a:pt x="37" y="58"/>
                    </a:lnTo>
                    <a:lnTo>
                      <a:pt x="38" y="58"/>
                    </a:lnTo>
                    <a:lnTo>
                      <a:pt x="39" y="57"/>
                    </a:lnTo>
                    <a:lnTo>
                      <a:pt x="40" y="57"/>
                    </a:lnTo>
                    <a:lnTo>
                      <a:pt x="41" y="55"/>
                    </a:lnTo>
                    <a:lnTo>
                      <a:pt x="42" y="53"/>
                    </a:lnTo>
                    <a:lnTo>
                      <a:pt x="43" y="51"/>
                    </a:lnTo>
                    <a:lnTo>
                      <a:pt x="43" y="48"/>
                    </a:lnTo>
                    <a:lnTo>
                      <a:pt x="44" y="46"/>
                    </a:lnTo>
                    <a:lnTo>
                      <a:pt x="44" y="47"/>
                    </a:lnTo>
                    <a:lnTo>
                      <a:pt x="46" y="48"/>
                    </a:lnTo>
                    <a:lnTo>
                      <a:pt x="47" y="47"/>
                    </a:lnTo>
                    <a:lnTo>
                      <a:pt x="46" y="46"/>
                    </a:lnTo>
                    <a:lnTo>
                      <a:pt x="45" y="46"/>
                    </a:lnTo>
                    <a:lnTo>
                      <a:pt x="44" y="46"/>
                    </a:lnTo>
                    <a:lnTo>
                      <a:pt x="44" y="45"/>
                    </a:lnTo>
                    <a:lnTo>
                      <a:pt x="44" y="45"/>
                    </a:lnTo>
                    <a:lnTo>
                      <a:pt x="44" y="43"/>
                    </a:lnTo>
                    <a:lnTo>
                      <a:pt x="44" y="40"/>
                    </a:lnTo>
                    <a:lnTo>
                      <a:pt x="44" y="37"/>
                    </a:lnTo>
                    <a:lnTo>
                      <a:pt x="40" y="29"/>
                    </a:lnTo>
                    <a:lnTo>
                      <a:pt x="37" y="26"/>
                    </a:lnTo>
                    <a:lnTo>
                      <a:pt x="36" y="26"/>
                    </a:lnTo>
                    <a:lnTo>
                      <a:pt x="34" y="25"/>
                    </a:lnTo>
                    <a:lnTo>
                      <a:pt x="33" y="26"/>
                    </a:lnTo>
                    <a:lnTo>
                      <a:pt x="32" y="26"/>
                    </a:lnTo>
                    <a:lnTo>
                      <a:pt x="31" y="26"/>
                    </a:lnTo>
                    <a:lnTo>
                      <a:pt x="30" y="26"/>
                    </a:lnTo>
                    <a:lnTo>
                      <a:pt x="29" y="26"/>
                    </a:lnTo>
                    <a:lnTo>
                      <a:pt x="28" y="26"/>
                    </a:lnTo>
                    <a:lnTo>
                      <a:pt x="27" y="26"/>
                    </a:lnTo>
                    <a:lnTo>
                      <a:pt x="27" y="27"/>
                    </a:lnTo>
                    <a:lnTo>
                      <a:pt x="26" y="27"/>
                    </a:lnTo>
                    <a:lnTo>
                      <a:pt x="25" y="27"/>
                    </a:lnTo>
                    <a:lnTo>
                      <a:pt x="24" y="27"/>
                    </a:lnTo>
                    <a:lnTo>
                      <a:pt x="22" y="26"/>
                    </a:lnTo>
                    <a:lnTo>
                      <a:pt x="21" y="26"/>
                    </a:lnTo>
                    <a:lnTo>
                      <a:pt x="20" y="26"/>
                    </a:lnTo>
                    <a:lnTo>
                      <a:pt x="19" y="25"/>
                    </a:lnTo>
                    <a:lnTo>
                      <a:pt x="18" y="25"/>
                    </a:lnTo>
                    <a:lnTo>
                      <a:pt x="17" y="23"/>
                    </a:lnTo>
                    <a:lnTo>
                      <a:pt x="14" y="21"/>
                    </a:lnTo>
                    <a:lnTo>
                      <a:pt x="13" y="21"/>
                    </a:lnTo>
                    <a:lnTo>
                      <a:pt x="13" y="19"/>
                    </a:lnTo>
                    <a:lnTo>
                      <a:pt x="11" y="17"/>
                    </a:lnTo>
                    <a:lnTo>
                      <a:pt x="10" y="16"/>
                    </a:lnTo>
                    <a:lnTo>
                      <a:pt x="9" y="14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8" y="13"/>
                    </a:lnTo>
                    <a:lnTo>
                      <a:pt x="7" y="13"/>
                    </a:lnTo>
                    <a:lnTo>
                      <a:pt x="6" y="13"/>
                    </a:lnTo>
                    <a:lnTo>
                      <a:pt x="5" y="12"/>
                    </a:lnTo>
                    <a:lnTo>
                      <a:pt x="5" y="11"/>
                    </a:lnTo>
                    <a:lnTo>
                      <a:pt x="4" y="9"/>
                    </a:lnTo>
                    <a:lnTo>
                      <a:pt x="4" y="9"/>
                    </a:lnTo>
                    <a:lnTo>
                      <a:pt x="3" y="7"/>
                    </a:lnTo>
                    <a:lnTo>
                      <a:pt x="2" y="6"/>
                    </a:lnTo>
                    <a:lnTo>
                      <a:pt x="1" y="6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243" y="0"/>
                    </a:lnTo>
                    <a:close/>
                    <a:moveTo>
                      <a:pt x="3323" y="0"/>
                    </a:moveTo>
                    <a:lnTo>
                      <a:pt x="3323" y="0"/>
                    </a:lnTo>
                    <a:lnTo>
                      <a:pt x="3322" y="1"/>
                    </a:lnTo>
                    <a:lnTo>
                      <a:pt x="3321" y="3"/>
                    </a:lnTo>
                    <a:lnTo>
                      <a:pt x="3322" y="4"/>
                    </a:lnTo>
                    <a:lnTo>
                      <a:pt x="3322" y="5"/>
                    </a:lnTo>
                    <a:lnTo>
                      <a:pt x="3323" y="5"/>
                    </a:lnTo>
                    <a:lnTo>
                      <a:pt x="3324" y="5"/>
                    </a:lnTo>
                    <a:lnTo>
                      <a:pt x="3325" y="5"/>
                    </a:lnTo>
                    <a:lnTo>
                      <a:pt x="3326" y="4"/>
                    </a:lnTo>
                    <a:lnTo>
                      <a:pt x="3326" y="4"/>
                    </a:lnTo>
                    <a:lnTo>
                      <a:pt x="3327" y="4"/>
                    </a:lnTo>
                    <a:lnTo>
                      <a:pt x="3326" y="6"/>
                    </a:lnTo>
                    <a:lnTo>
                      <a:pt x="3325" y="7"/>
                    </a:lnTo>
                    <a:lnTo>
                      <a:pt x="3324" y="8"/>
                    </a:lnTo>
                    <a:lnTo>
                      <a:pt x="3322" y="10"/>
                    </a:lnTo>
                    <a:lnTo>
                      <a:pt x="3321" y="12"/>
                    </a:lnTo>
                    <a:lnTo>
                      <a:pt x="3320" y="13"/>
                    </a:lnTo>
                    <a:lnTo>
                      <a:pt x="3319" y="13"/>
                    </a:lnTo>
                    <a:lnTo>
                      <a:pt x="3318" y="13"/>
                    </a:lnTo>
                    <a:lnTo>
                      <a:pt x="3319" y="12"/>
                    </a:lnTo>
                    <a:lnTo>
                      <a:pt x="3320" y="12"/>
                    </a:lnTo>
                    <a:lnTo>
                      <a:pt x="3320" y="11"/>
                    </a:lnTo>
                    <a:lnTo>
                      <a:pt x="3320" y="10"/>
                    </a:lnTo>
                    <a:lnTo>
                      <a:pt x="3320" y="9"/>
                    </a:lnTo>
                    <a:lnTo>
                      <a:pt x="3320" y="7"/>
                    </a:lnTo>
                    <a:lnTo>
                      <a:pt x="3320" y="5"/>
                    </a:lnTo>
                    <a:lnTo>
                      <a:pt x="3320" y="2"/>
                    </a:lnTo>
                    <a:lnTo>
                      <a:pt x="3320" y="0"/>
                    </a:lnTo>
                    <a:lnTo>
                      <a:pt x="3320" y="0"/>
                    </a:lnTo>
                    <a:lnTo>
                      <a:pt x="3323" y="0"/>
                    </a:lnTo>
                    <a:close/>
                    <a:moveTo>
                      <a:pt x="2903" y="1058"/>
                    </a:moveTo>
                    <a:lnTo>
                      <a:pt x="2903" y="1059"/>
                    </a:lnTo>
                    <a:lnTo>
                      <a:pt x="2903" y="1060"/>
                    </a:lnTo>
                    <a:lnTo>
                      <a:pt x="2904" y="1060"/>
                    </a:lnTo>
                    <a:lnTo>
                      <a:pt x="2903" y="1060"/>
                    </a:lnTo>
                    <a:lnTo>
                      <a:pt x="2903" y="1060"/>
                    </a:lnTo>
                    <a:lnTo>
                      <a:pt x="2903" y="1059"/>
                    </a:lnTo>
                    <a:lnTo>
                      <a:pt x="2903" y="1060"/>
                    </a:lnTo>
                    <a:lnTo>
                      <a:pt x="2903" y="1059"/>
                    </a:lnTo>
                    <a:lnTo>
                      <a:pt x="2902" y="1060"/>
                    </a:lnTo>
                    <a:lnTo>
                      <a:pt x="2901" y="1061"/>
                    </a:lnTo>
                    <a:lnTo>
                      <a:pt x="2900" y="1061"/>
                    </a:lnTo>
                    <a:lnTo>
                      <a:pt x="2898" y="1062"/>
                    </a:lnTo>
                    <a:lnTo>
                      <a:pt x="2899" y="1060"/>
                    </a:lnTo>
                    <a:lnTo>
                      <a:pt x="2899" y="1060"/>
                    </a:lnTo>
                    <a:lnTo>
                      <a:pt x="2900" y="1060"/>
                    </a:lnTo>
                    <a:lnTo>
                      <a:pt x="2901" y="1060"/>
                    </a:lnTo>
                    <a:lnTo>
                      <a:pt x="2903" y="1058"/>
                    </a:lnTo>
                    <a:close/>
                    <a:moveTo>
                      <a:pt x="2906" y="1057"/>
                    </a:moveTo>
                    <a:lnTo>
                      <a:pt x="2907" y="1058"/>
                    </a:lnTo>
                    <a:lnTo>
                      <a:pt x="2908" y="1058"/>
                    </a:lnTo>
                    <a:lnTo>
                      <a:pt x="2909" y="1057"/>
                    </a:lnTo>
                    <a:lnTo>
                      <a:pt x="2909" y="1058"/>
                    </a:lnTo>
                    <a:lnTo>
                      <a:pt x="2910" y="1058"/>
                    </a:lnTo>
                    <a:lnTo>
                      <a:pt x="2904" y="1060"/>
                    </a:lnTo>
                    <a:lnTo>
                      <a:pt x="2905" y="1059"/>
                    </a:lnTo>
                    <a:lnTo>
                      <a:pt x="2905" y="1058"/>
                    </a:lnTo>
                    <a:lnTo>
                      <a:pt x="2905" y="1058"/>
                    </a:lnTo>
                    <a:lnTo>
                      <a:pt x="2905" y="1057"/>
                    </a:lnTo>
                    <a:lnTo>
                      <a:pt x="2906" y="1057"/>
                    </a:lnTo>
                    <a:close/>
                    <a:moveTo>
                      <a:pt x="2920" y="1054"/>
                    </a:moveTo>
                    <a:lnTo>
                      <a:pt x="2920" y="1054"/>
                    </a:lnTo>
                    <a:lnTo>
                      <a:pt x="2918" y="1056"/>
                    </a:lnTo>
                    <a:lnTo>
                      <a:pt x="2916" y="1057"/>
                    </a:lnTo>
                    <a:lnTo>
                      <a:pt x="2911" y="1058"/>
                    </a:lnTo>
                    <a:lnTo>
                      <a:pt x="2911" y="1058"/>
                    </a:lnTo>
                    <a:lnTo>
                      <a:pt x="2912" y="1057"/>
                    </a:lnTo>
                    <a:lnTo>
                      <a:pt x="2913" y="1056"/>
                    </a:lnTo>
                    <a:lnTo>
                      <a:pt x="2913" y="1057"/>
                    </a:lnTo>
                    <a:lnTo>
                      <a:pt x="2915" y="1056"/>
                    </a:lnTo>
                    <a:lnTo>
                      <a:pt x="2916" y="1055"/>
                    </a:lnTo>
                    <a:lnTo>
                      <a:pt x="2916" y="1054"/>
                    </a:lnTo>
                    <a:lnTo>
                      <a:pt x="2916" y="1054"/>
                    </a:lnTo>
                    <a:lnTo>
                      <a:pt x="2915" y="1054"/>
                    </a:lnTo>
                    <a:lnTo>
                      <a:pt x="2915" y="1053"/>
                    </a:lnTo>
                    <a:lnTo>
                      <a:pt x="2916" y="1054"/>
                    </a:lnTo>
                    <a:lnTo>
                      <a:pt x="2917" y="1054"/>
                    </a:lnTo>
                    <a:lnTo>
                      <a:pt x="2918" y="1055"/>
                    </a:lnTo>
                    <a:lnTo>
                      <a:pt x="2919" y="1054"/>
                    </a:lnTo>
                    <a:lnTo>
                      <a:pt x="2919" y="1054"/>
                    </a:lnTo>
                    <a:lnTo>
                      <a:pt x="2918" y="1053"/>
                    </a:lnTo>
                    <a:lnTo>
                      <a:pt x="2916" y="1053"/>
                    </a:lnTo>
                    <a:lnTo>
                      <a:pt x="2916" y="1052"/>
                    </a:lnTo>
                    <a:lnTo>
                      <a:pt x="2917" y="1052"/>
                    </a:lnTo>
                    <a:lnTo>
                      <a:pt x="2916" y="1052"/>
                    </a:lnTo>
                    <a:lnTo>
                      <a:pt x="2916" y="1051"/>
                    </a:lnTo>
                    <a:lnTo>
                      <a:pt x="2916" y="1051"/>
                    </a:lnTo>
                    <a:lnTo>
                      <a:pt x="2916" y="1049"/>
                    </a:lnTo>
                    <a:lnTo>
                      <a:pt x="2916" y="1050"/>
                    </a:lnTo>
                    <a:lnTo>
                      <a:pt x="2917" y="1050"/>
                    </a:lnTo>
                    <a:lnTo>
                      <a:pt x="2917" y="1051"/>
                    </a:lnTo>
                    <a:lnTo>
                      <a:pt x="2920" y="1054"/>
                    </a:lnTo>
                    <a:close/>
                    <a:moveTo>
                      <a:pt x="2950" y="1050"/>
                    </a:moveTo>
                    <a:lnTo>
                      <a:pt x="2950" y="1049"/>
                    </a:lnTo>
                    <a:lnTo>
                      <a:pt x="2949" y="1049"/>
                    </a:lnTo>
                    <a:lnTo>
                      <a:pt x="2947" y="1049"/>
                    </a:lnTo>
                    <a:lnTo>
                      <a:pt x="2948" y="1048"/>
                    </a:lnTo>
                    <a:lnTo>
                      <a:pt x="2951" y="1047"/>
                    </a:lnTo>
                    <a:lnTo>
                      <a:pt x="2953" y="1046"/>
                    </a:lnTo>
                    <a:lnTo>
                      <a:pt x="2953" y="1047"/>
                    </a:lnTo>
                    <a:lnTo>
                      <a:pt x="2951" y="1048"/>
                    </a:lnTo>
                    <a:lnTo>
                      <a:pt x="2951" y="1049"/>
                    </a:lnTo>
                    <a:lnTo>
                      <a:pt x="2950" y="1049"/>
                    </a:lnTo>
                    <a:lnTo>
                      <a:pt x="2950" y="1050"/>
                    </a:lnTo>
                    <a:close/>
                    <a:moveTo>
                      <a:pt x="2925" y="1045"/>
                    </a:moveTo>
                    <a:lnTo>
                      <a:pt x="2925" y="1045"/>
                    </a:lnTo>
                    <a:lnTo>
                      <a:pt x="2926" y="1045"/>
                    </a:lnTo>
                    <a:lnTo>
                      <a:pt x="2929" y="1047"/>
                    </a:lnTo>
                    <a:lnTo>
                      <a:pt x="2931" y="1050"/>
                    </a:lnTo>
                    <a:lnTo>
                      <a:pt x="2932" y="1054"/>
                    </a:lnTo>
                    <a:lnTo>
                      <a:pt x="2930" y="1054"/>
                    </a:lnTo>
                    <a:lnTo>
                      <a:pt x="2930" y="1052"/>
                    </a:lnTo>
                    <a:lnTo>
                      <a:pt x="2925" y="1045"/>
                    </a:lnTo>
                    <a:close/>
                    <a:moveTo>
                      <a:pt x="2961" y="1044"/>
                    </a:moveTo>
                    <a:lnTo>
                      <a:pt x="2960" y="1045"/>
                    </a:lnTo>
                    <a:lnTo>
                      <a:pt x="2959" y="1045"/>
                    </a:lnTo>
                    <a:lnTo>
                      <a:pt x="2954" y="1048"/>
                    </a:lnTo>
                    <a:lnTo>
                      <a:pt x="2960" y="1044"/>
                    </a:lnTo>
                    <a:lnTo>
                      <a:pt x="2961" y="1043"/>
                    </a:lnTo>
                    <a:lnTo>
                      <a:pt x="2961" y="1044"/>
                    </a:lnTo>
                    <a:close/>
                    <a:moveTo>
                      <a:pt x="2970" y="1038"/>
                    </a:moveTo>
                    <a:lnTo>
                      <a:pt x="2970" y="1039"/>
                    </a:lnTo>
                    <a:lnTo>
                      <a:pt x="2971" y="1039"/>
                    </a:lnTo>
                    <a:lnTo>
                      <a:pt x="2971" y="1040"/>
                    </a:lnTo>
                    <a:lnTo>
                      <a:pt x="2970" y="1041"/>
                    </a:lnTo>
                    <a:lnTo>
                      <a:pt x="2969" y="1041"/>
                    </a:lnTo>
                    <a:lnTo>
                      <a:pt x="2966" y="1041"/>
                    </a:lnTo>
                    <a:lnTo>
                      <a:pt x="2967" y="1040"/>
                    </a:lnTo>
                    <a:lnTo>
                      <a:pt x="2970" y="1038"/>
                    </a:lnTo>
                    <a:close/>
                    <a:moveTo>
                      <a:pt x="3004" y="1006"/>
                    </a:moveTo>
                    <a:lnTo>
                      <a:pt x="3002" y="1010"/>
                    </a:lnTo>
                    <a:lnTo>
                      <a:pt x="3001" y="1011"/>
                    </a:lnTo>
                    <a:lnTo>
                      <a:pt x="3002" y="1013"/>
                    </a:lnTo>
                    <a:lnTo>
                      <a:pt x="2996" y="1019"/>
                    </a:lnTo>
                    <a:lnTo>
                      <a:pt x="2995" y="1019"/>
                    </a:lnTo>
                    <a:lnTo>
                      <a:pt x="2995" y="1019"/>
                    </a:lnTo>
                    <a:lnTo>
                      <a:pt x="2994" y="1019"/>
                    </a:lnTo>
                    <a:lnTo>
                      <a:pt x="2993" y="1022"/>
                    </a:lnTo>
                    <a:lnTo>
                      <a:pt x="2993" y="1023"/>
                    </a:lnTo>
                    <a:lnTo>
                      <a:pt x="2991" y="1024"/>
                    </a:lnTo>
                    <a:lnTo>
                      <a:pt x="2988" y="1027"/>
                    </a:lnTo>
                    <a:lnTo>
                      <a:pt x="2986" y="1029"/>
                    </a:lnTo>
                    <a:lnTo>
                      <a:pt x="2985" y="1029"/>
                    </a:lnTo>
                    <a:lnTo>
                      <a:pt x="2984" y="1028"/>
                    </a:lnTo>
                    <a:lnTo>
                      <a:pt x="2985" y="1028"/>
                    </a:lnTo>
                    <a:lnTo>
                      <a:pt x="2986" y="1027"/>
                    </a:lnTo>
                    <a:lnTo>
                      <a:pt x="2987" y="1027"/>
                    </a:lnTo>
                    <a:lnTo>
                      <a:pt x="2988" y="1025"/>
                    </a:lnTo>
                    <a:lnTo>
                      <a:pt x="2988" y="1024"/>
                    </a:lnTo>
                    <a:lnTo>
                      <a:pt x="2990" y="1024"/>
                    </a:lnTo>
                    <a:lnTo>
                      <a:pt x="2990" y="1023"/>
                    </a:lnTo>
                    <a:lnTo>
                      <a:pt x="2991" y="1022"/>
                    </a:lnTo>
                    <a:lnTo>
                      <a:pt x="2993" y="1020"/>
                    </a:lnTo>
                    <a:lnTo>
                      <a:pt x="2993" y="1019"/>
                    </a:lnTo>
                    <a:lnTo>
                      <a:pt x="2993" y="1019"/>
                    </a:lnTo>
                    <a:lnTo>
                      <a:pt x="2995" y="1018"/>
                    </a:lnTo>
                    <a:lnTo>
                      <a:pt x="2995" y="1018"/>
                    </a:lnTo>
                    <a:lnTo>
                      <a:pt x="2995" y="1017"/>
                    </a:lnTo>
                    <a:lnTo>
                      <a:pt x="2995" y="1016"/>
                    </a:lnTo>
                    <a:lnTo>
                      <a:pt x="2996" y="1016"/>
                    </a:lnTo>
                    <a:lnTo>
                      <a:pt x="2996" y="1015"/>
                    </a:lnTo>
                    <a:lnTo>
                      <a:pt x="2996" y="1014"/>
                    </a:lnTo>
                    <a:lnTo>
                      <a:pt x="2995" y="1014"/>
                    </a:lnTo>
                    <a:lnTo>
                      <a:pt x="2995" y="1014"/>
                    </a:lnTo>
                    <a:lnTo>
                      <a:pt x="2995" y="1013"/>
                    </a:lnTo>
                    <a:lnTo>
                      <a:pt x="2998" y="1014"/>
                    </a:lnTo>
                    <a:lnTo>
                      <a:pt x="3000" y="1010"/>
                    </a:lnTo>
                    <a:lnTo>
                      <a:pt x="3002" y="1008"/>
                    </a:lnTo>
                    <a:lnTo>
                      <a:pt x="3003" y="1006"/>
                    </a:lnTo>
                    <a:lnTo>
                      <a:pt x="3003" y="1005"/>
                    </a:lnTo>
                    <a:lnTo>
                      <a:pt x="3002" y="1004"/>
                    </a:lnTo>
                    <a:lnTo>
                      <a:pt x="3001" y="1004"/>
                    </a:lnTo>
                    <a:lnTo>
                      <a:pt x="3001" y="1003"/>
                    </a:lnTo>
                    <a:lnTo>
                      <a:pt x="3002" y="1002"/>
                    </a:lnTo>
                    <a:lnTo>
                      <a:pt x="3004" y="1002"/>
                    </a:lnTo>
                    <a:lnTo>
                      <a:pt x="3005" y="1001"/>
                    </a:lnTo>
                    <a:lnTo>
                      <a:pt x="3007" y="998"/>
                    </a:lnTo>
                    <a:lnTo>
                      <a:pt x="3008" y="997"/>
                    </a:lnTo>
                    <a:lnTo>
                      <a:pt x="3009" y="998"/>
                    </a:lnTo>
                    <a:lnTo>
                      <a:pt x="3009" y="999"/>
                    </a:lnTo>
                    <a:lnTo>
                      <a:pt x="3008" y="999"/>
                    </a:lnTo>
                    <a:lnTo>
                      <a:pt x="3008" y="1000"/>
                    </a:lnTo>
                    <a:lnTo>
                      <a:pt x="3008" y="1000"/>
                    </a:lnTo>
                    <a:lnTo>
                      <a:pt x="3008" y="1001"/>
                    </a:lnTo>
                    <a:lnTo>
                      <a:pt x="3007" y="1001"/>
                    </a:lnTo>
                    <a:lnTo>
                      <a:pt x="3007" y="1002"/>
                    </a:lnTo>
                    <a:lnTo>
                      <a:pt x="3007" y="1003"/>
                    </a:lnTo>
                    <a:lnTo>
                      <a:pt x="3004" y="1006"/>
                    </a:lnTo>
                    <a:close/>
                    <a:moveTo>
                      <a:pt x="3014" y="988"/>
                    </a:moveTo>
                    <a:lnTo>
                      <a:pt x="3013" y="989"/>
                    </a:lnTo>
                    <a:lnTo>
                      <a:pt x="3013" y="991"/>
                    </a:lnTo>
                    <a:lnTo>
                      <a:pt x="3012" y="992"/>
                    </a:lnTo>
                    <a:lnTo>
                      <a:pt x="3011" y="993"/>
                    </a:lnTo>
                    <a:lnTo>
                      <a:pt x="3010" y="993"/>
                    </a:lnTo>
                    <a:lnTo>
                      <a:pt x="3012" y="992"/>
                    </a:lnTo>
                    <a:lnTo>
                      <a:pt x="3012" y="992"/>
                    </a:lnTo>
                    <a:lnTo>
                      <a:pt x="3013" y="987"/>
                    </a:lnTo>
                    <a:lnTo>
                      <a:pt x="3014" y="986"/>
                    </a:lnTo>
                    <a:lnTo>
                      <a:pt x="3014" y="987"/>
                    </a:lnTo>
                    <a:lnTo>
                      <a:pt x="3014" y="988"/>
                    </a:lnTo>
                    <a:close/>
                    <a:moveTo>
                      <a:pt x="3016" y="972"/>
                    </a:moveTo>
                    <a:lnTo>
                      <a:pt x="3015" y="972"/>
                    </a:lnTo>
                    <a:lnTo>
                      <a:pt x="3014" y="971"/>
                    </a:lnTo>
                    <a:lnTo>
                      <a:pt x="3015" y="970"/>
                    </a:lnTo>
                    <a:lnTo>
                      <a:pt x="3015" y="970"/>
                    </a:lnTo>
                    <a:lnTo>
                      <a:pt x="3014" y="970"/>
                    </a:lnTo>
                    <a:lnTo>
                      <a:pt x="3014" y="969"/>
                    </a:lnTo>
                    <a:lnTo>
                      <a:pt x="3015" y="969"/>
                    </a:lnTo>
                    <a:lnTo>
                      <a:pt x="3015" y="968"/>
                    </a:lnTo>
                    <a:lnTo>
                      <a:pt x="3016" y="968"/>
                    </a:lnTo>
                    <a:lnTo>
                      <a:pt x="3016" y="967"/>
                    </a:lnTo>
                    <a:lnTo>
                      <a:pt x="3017" y="967"/>
                    </a:lnTo>
                    <a:lnTo>
                      <a:pt x="3016" y="972"/>
                    </a:lnTo>
                    <a:close/>
                    <a:moveTo>
                      <a:pt x="2876" y="909"/>
                    </a:moveTo>
                    <a:lnTo>
                      <a:pt x="2878" y="910"/>
                    </a:lnTo>
                    <a:lnTo>
                      <a:pt x="2879" y="910"/>
                    </a:lnTo>
                    <a:lnTo>
                      <a:pt x="2880" y="909"/>
                    </a:lnTo>
                    <a:lnTo>
                      <a:pt x="2883" y="911"/>
                    </a:lnTo>
                    <a:lnTo>
                      <a:pt x="2881" y="911"/>
                    </a:lnTo>
                    <a:lnTo>
                      <a:pt x="2880" y="913"/>
                    </a:lnTo>
                    <a:lnTo>
                      <a:pt x="2878" y="913"/>
                    </a:lnTo>
                    <a:lnTo>
                      <a:pt x="2877" y="913"/>
                    </a:lnTo>
                    <a:lnTo>
                      <a:pt x="2873" y="910"/>
                    </a:lnTo>
                    <a:lnTo>
                      <a:pt x="2872" y="909"/>
                    </a:lnTo>
                    <a:lnTo>
                      <a:pt x="2872" y="909"/>
                    </a:lnTo>
                    <a:lnTo>
                      <a:pt x="2871" y="908"/>
                    </a:lnTo>
                    <a:lnTo>
                      <a:pt x="2870" y="905"/>
                    </a:lnTo>
                    <a:lnTo>
                      <a:pt x="2870" y="903"/>
                    </a:lnTo>
                    <a:lnTo>
                      <a:pt x="2871" y="903"/>
                    </a:lnTo>
                    <a:lnTo>
                      <a:pt x="2871" y="904"/>
                    </a:lnTo>
                    <a:lnTo>
                      <a:pt x="2872" y="904"/>
                    </a:lnTo>
                    <a:lnTo>
                      <a:pt x="2872" y="905"/>
                    </a:lnTo>
                    <a:lnTo>
                      <a:pt x="2872" y="907"/>
                    </a:lnTo>
                    <a:lnTo>
                      <a:pt x="2873" y="909"/>
                    </a:lnTo>
                    <a:lnTo>
                      <a:pt x="2874" y="909"/>
                    </a:lnTo>
                    <a:lnTo>
                      <a:pt x="2876" y="909"/>
                    </a:lnTo>
                    <a:close/>
                    <a:moveTo>
                      <a:pt x="2866" y="891"/>
                    </a:moveTo>
                    <a:lnTo>
                      <a:pt x="2867" y="891"/>
                    </a:lnTo>
                    <a:lnTo>
                      <a:pt x="2868" y="893"/>
                    </a:lnTo>
                    <a:lnTo>
                      <a:pt x="2868" y="896"/>
                    </a:lnTo>
                    <a:lnTo>
                      <a:pt x="2868" y="898"/>
                    </a:lnTo>
                    <a:lnTo>
                      <a:pt x="2868" y="896"/>
                    </a:lnTo>
                    <a:lnTo>
                      <a:pt x="2867" y="894"/>
                    </a:lnTo>
                    <a:lnTo>
                      <a:pt x="2866" y="891"/>
                    </a:lnTo>
                    <a:close/>
                    <a:moveTo>
                      <a:pt x="2875" y="900"/>
                    </a:moveTo>
                    <a:lnTo>
                      <a:pt x="2875" y="898"/>
                    </a:lnTo>
                    <a:lnTo>
                      <a:pt x="2874" y="896"/>
                    </a:lnTo>
                    <a:lnTo>
                      <a:pt x="2873" y="893"/>
                    </a:lnTo>
                    <a:lnTo>
                      <a:pt x="2872" y="891"/>
                    </a:lnTo>
                    <a:lnTo>
                      <a:pt x="2873" y="891"/>
                    </a:lnTo>
                    <a:lnTo>
                      <a:pt x="2874" y="891"/>
                    </a:lnTo>
                    <a:lnTo>
                      <a:pt x="2876" y="892"/>
                    </a:lnTo>
                    <a:lnTo>
                      <a:pt x="2877" y="894"/>
                    </a:lnTo>
                    <a:lnTo>
                      <a:pt x="2876" y="897"/>
                    </a:lnTo>
                    <a:lnTo>
                      <a:pt x="2877" y="899"/>
                    </a:lnTo>
                    <a:lnTo>
                      <a:pt x="2878" y="900"/>
                    </a:lnTo>
                    <a:lnTo>
                      <a:pt x="2878" y="902"/>
                    </a:lnTo>
                    <a:lnTo>
                      <a:pt x="2879" y="906"/>
                    </a:lnTo>
                    <a:lnTo>
                      <a:pt x="2879" y="907"/>
                    </a:lnTo>
                    <a:lnTo>
                      <a:pt x="2878" y="907"/>
                    </a:lnTo>
                    <a:lnTo>
                      <a:pt x="2877" y="905"/>
                    </a:lnTo>
                    <a:lnTo>
                      <a:pt x="2876" y="901"/>
                    </a:lnTo>
                    <a:lnTo>
                      <a:pt x="2875" y="900"/>
                    </a:lnTo>
                    <a:close/>
                    <a:moveTo>
                      <a:pt x="2865" y="883"/>
                    </a:moveTo>
                    <a:lnTo>
                      <a:pt x="2866" y="884"/>
                    </a:lnTo>
                    <a:lnTo>
                      <a:pt x="2866" y="886"/>
                    </a:lnTo>
                    <a:lnTo>
                      <a:pt x="2866" y="887"/>
                    </a:lnTo>
                    <a:lnTo>
                      <a:pt x="2866" y="889"/>
                    </a:lnTo>
                    <a:lnTo>
                      <a:pt x="2865" y="887"/>
                    </a:lnTo>
                    <a:lnTo>
                      <a:pt x="2865" y="884"/>
                    </a:lnTo>
                    <a:lnTo>
                      <a:pt x="2864" y="883"/>
                    </a:lnTo>
                    <a:lnTo>
                      <a:pt x="2864" y="882"/>
                    </a:lnTo>
                    <a:lnTo>
                      <a:pt x="2865" y="882"/>
                    </a:lnTo>
                    <a:lnTo>
                      <a:pt x="2865" y="883"/>
                    </a:lnTo>
                    <a:close/>
                    <a:moveTo>
                      <a:pt x="1800" y="924"/>
                    </a:moveTo>
                    <a:lnTo>
                      <a:pt x="1801" y="928"/>
                    </a:lnTo>
                    <a:lnTo>
                      <a:pt x="1802" y="930"/>
                    </a:lnTo>
                    <a:lnTo>
                      <a:pt x="1802" y="932"/>
                    </a:lnTo>
                    <a:lnTo>
                      <a:pt x="1802" y="936"/>
                    </a:lnTo>
                    <a:lnTo>
                      <a:pt x="1802" y="937"/>
                    </a:lnTo>
                    <a:lnTo>
                      <a:pt x="1802" y="938"/>
                    </a:lnTo>
                    <a:lnTo>
                      <a:pt x="1801" y="937"/>
                    </a:lnTo>
                    <a:lnTo>
                      <a:pt x="1801" y="935"/>
                    </a:lnTo>
                    <a:lnTo>
                      <a:pt x="1798" y="923"/>
                    </a:lnTo>
                    <a:lnTo>
                      <a:pt x="1798" y="919"/>
                    </a:lnTo>
                    <a:lnTo>
                      <a:pt x="1797" y="918"/>
                    </a:lnTo>
                    <a:lnTo>
                      <a:pt x="1796" y="915"/>
                    </a:lnTo>
                    <a:lnTo>
                      <a:pt x="1795" y="909"/>
                    </a:lnTo>
                    <a:lnTo>
                      <a:pt x="1795" y="908"/>
                    </a:lnTo>
                    <a:lnTo>
                      <a:pt x="1794" y="904"/>
                    </a:lnTo>
                    <a:lnTo>
                      <a:pt x="1793" y="903"/>
                    </a:lnTo>
                    <a:lnTo>
                      <a:pt x="1792" y="898"/>
                    </a:lnTo>
                    <a:lnTo>
                      <a:pt x="1791" y="897"/>
                    </a:lnTo>
                    <a:lnTo>
                      <a:pt x="1790" y="896"/>
                    </a:lnTo>
                    <a:lnTo>
                      <a:pt x="1789" y="894"/>
                    </a:lnTo>
                    <a:lnTo>
                      <a:pt x="1789" y="891"/>
                    </a:lnTo>
                    <a:lnTo>
                      <a:pt x="1788" y="889"/>
                    </a:lnTo>
                    <a:lnTo>
                      <a:pt x="1789" y="888"/>
                    </a:lnTo>
                    <a:lnTo>
                      <a:pt x="1788" y="888"/>
                    </a:lnTo>
                    <a:lnTo>
                      <a:pt x="1788" y="887"/>
                    </a:lnTo>
                    <a:lnTo>
                      <a:pt x="1788" y="887"/>
                    </a:lnTo>
                    <a:lnTo>
                      <a:pt x="1788" y="886"/>
                    </a:lnTo>
                    <a:lnTo>
                      <a:pt x="1789" y="886"/>
                    </a:lnTo>
                    <a:lnTo>
                      <a:pt x="1789" y="885"/>
                    </a:lnTo>
                    <a:lnTo>
                      <a:pt x="1788" y="884"/>
                    </a:lnTo>
                    <a:lnTo>
                      <a:pt x="1788" y="883"/>
                    </a:lnTo>
                    <a:lnTo>
                      <a:pt x="1785" y="880"/>
                    </a:lnTo>
                    <a:lnTo>
                      <a:pt x="1786" y="878"/>
                    </a:lnTo>
                    <a:lnTo>
                      <a:pt x="1786" y="874"/>
                    </a:lnTo>
                    <a:lnTo>
                      <a:pt x="1786" y="867"/>
                    </a:lnTo>
                    <a:lnTo>
                      <a:pt x="1785" y="864"/>
                    </a:lnTo>
                    <a:lnTo>
                      <a:pt x="1785" y="862"/>
                    </a:lnTo>
                    <a:lnTo>
                      <a:pt x="1785" y="860"/>
                    </a:lnTo>
                    <a:lnTo>
                      <a:pt x="1785" y="858"/>
                    </a:lnTo>
                    <a:lnTo>
                      <a:pt x="1785" y="856"/>
                    </a:lnTo>
                    <a:lnTo>
                      <a:pt x="1785" y="855"/>
                    </a:lnTo>
                    <a:lnTo>
                      <a:pt x="1786" y="851"/>
                    </a:lnTo>
                    <a:lnTo>
                      <a:pt x="1787" y="850"/>
                    </a:lnTo>
                    <a:lnTo>
                      <a:pt x="1786" y="852"/>
                    </a:lnTo>
                    <a:lnTo>
                      <a:pt x="1787" y="872"/>
                    </a:lnTo>
                    <a:lnTo>
                      <a:pt x="1789" y="886"/>
                    </a:lnTo>
                    <a:lnTo>
                      <a:pt x="1797" y="911"/>
                    </a:lnTo>
                    <a:lnTo>
                      <a:pt x="1797" y="912"/>
                    </a:lnTo>
                    <a:lnTo>
                      <a:pt x="1798" y="913"/>
                    </a:lnTo>
                    <a:lnTo>
                      <a:pt x="1798" y="914"/>
                    </a:lnTo>
                    <a:lnTo>
                      <a:pt x="1799" y="919"/>
                    </a:lnTo>
                    <a:lnTo>
                      <a:pt x="1799" y="922"/>
                    </a:lnTo>
                    <a:lnTo>
                      <a:pt x="1800" y="924"/>
                    </a:lnTo>
                    <a:close/>
                    <a:moveTo>
                      <a:pt x="2837" y="834"/>
                    </a:moveTo>
                    <a:lnTo>
                      <a:pt x="2837" y="833"/>
                    </a:lnTo>
                    <a:lnTo>
                      <a:pt x="2836" y="832"/>
                    </a:lnTo>
                    <a:lnTo>
                      <a:pt x="2837" y="832"/>
                    </a:lnTo>
                    <a:lnTo>
                      <a:pt x="2838" y="833"/>
                    </a:lnTo>
                    <a:lnTo>
                      <a:pt x="2840" y="836"/>
                    </a:lnTo>
                    <a:lnTo>
                      <a:pt x="2842" y="839"/>
                    </a:lnTo>
                    <a:lnTo>
                      <a:pt x="2842" y="841"/>
                    </a:lnTo>
                    <a:lnTo>
                      <a:pt x="2842" y="839"/>
                    </a:lnTo>
                    <a:lnTo>
                      <a:pt x="2838" y="836"/>
                    </a:lnTo>
                    <a:lnTo>
                      <a:pt x="2837" y="834"/>
                    </a:lnTo>
                    <a:close/>
                    <a:moveTo>
                      <a:pt x="1808" y="801"/>
                    </a:moveTo>
                    <a:lnTo>
                      <a:pt x="1809" y="799"/>
                    </a:lnTo>
                    <a:lnTo>
                      <a:pt x="1810" y="799"/>
                    </a:lnTo>
                    <a:lnTo>
                      <a:pt x="1811" y="799"/>
                    </a:lnTo>
                    <a:lnTo>
                      <a:pt x="1810" y="800"/>
                    </a:lnTo>
                    <a:lnTo>
                      <a:pt x="1801" y="814"/>
                    </a:lnTo>
                    <a:lnTo>
                      <a:pt x="1795" y="827"/>
                    </a:lnTo>
                    <a:lnTo>
                      <a:pt x="1791" y="838"/>
                    </a:lnTo>
                    <a:lnTo>
                      <a:pt x="1789" y="844"/>
                    </a:lnTo>
                    <a:lnTo>
                      <a:pt x="1789" y="847"/>
                    </a:lnTo>
                    <a:lnTo>
                      <a:pt x="1788" y="848"/>
                    </a:lnTo>
                    <a:lnTo>
                      <a:pt x="1786" y="848"/>
                    </a:lnTo>
                    <a:lnTo>
                      <a:pt x="1785" y="848"/>
                    </a:lnTo>
                    <a:lnTo>
                      <a:pt x="1786" y="847"/>
                    </a:lnTo>
                    <a:lnTo>
                      <a:pt x="1788" y="839"/>
                    </a:lnTo>
                    <a:lnTo>
                      <a:pt x="1789" y="834"/>
                    </a:lnTo>
                    <a:lnTo>
                      <a:pt x="1791" y="830"/>
                    </a:lnTo>
                    <a:lnTo>
                      <a:pt x="1792" y="828"/>
                    </a:lnTo>
                    <a:lnTo>
                      <a:pt x="1793" y="825"/>
                    </a:lnTo>
                    <a:lnTo>
                      <a:pt x="1794" y="823"/>
                    </a:lnTo>
                    <a:lnTo>
                      <a:pt x="1794" y="821"/>
                    </a:lnTo>
                    <a:lnTo>
                      <a:pt x="1796" y="819"/>
                    </a:lnTo>
                    <a:lnTo>
                      <a:pt x="1797" y="817"/>
                    </a:lnTo>
                    <a:lnTo>
                      <a:pt x="1797" y="816"/>
                    </a:lnTo>
                    <a:lnTo>
                      <a:pt x="1796" y="815"/>
                    </a:lnTo>
                    <a:lnTo>
                      <a:pt x="1796" y="813"/>
                    </a:lnTo>
                    <a:lnTo>
                      <a:pt x="1798" y="814"/>
                    </a:lnTo>
                    <a:lnTo>
                      <a:pt x="1798" y="815"/>
                    </a:lnTo>
                    <a:lnTo>
                      <a:pt x="1799" y="816"/>
                    </a:lnTo>
                    <a:lnTo>
                      <a:pt x="1803" y="807"/>
                    </a:lnTo>
                    <a:lnTo>
                      <a:pt x="1805" y="805"/>
                    </a:lnTo>
                    <a:lnTo>
                      <a:pt x="1808" y="802"/>
                    </a:lnTo>
                    <a:lnTo>
                      <a:pt x="1808" y="801"/>
                    </a:lnTo>
                    <a:close/>
                    <a:moveTo>
                      <a:pt x="3000" y="809"/>
                    </a:moveTo>
                    <a:lnTo>
                      <a:pt x="3000" y="808"/>
                    </a:lnTo>
                    <a:lnTo>
                      <a:pt x="2998" y="806"/>
                    </a:lnTo>
                    <a:lnTo>
                      <a:pt x="2996" y="799"/>
                    </a:lnTo>
                    <a:lnTo>
                      <a:pt x="2995" y="798"/>
                    </a:lnTo>
                    <a:lnTo>
                      <a:pt x="2996" y="798"/>
                    </a:lnTo>
                    <a:lnTo>
                      <a:pt x="2996" y="799"/>
                    </a:lnTo>
                    <a:lnTo>
                      <a:pt x="2997" y="799"/>
                    </a:lnTo>
                    <a:lnTo>
                      <a:pt x="2997" y="802"/>
                    </a:lnTo>
                    <a:lnTo>
                      <a:pt x="2999" y="805"/>
                    </a:lnTo>
                    <a:lnTo>
                      <a:pt x="3002" y="810"/>
                    </a:lnTo>
                    <a:lnTo>
                      <a:pt x="3003" y="813"/>
                    </a:lnTo>
                    <a:lnTo>
                      <a:pt x="3003" y="815"/>
                    </a:lnTo>
                    <a:lnTo>
                      <a:pt x="3003" y="817"/>
                    </a:lnTo>
                    <a:lnTo>
                      <a:pt x="3004" y="818"/>
                    </a:lnTo>
                    <a:lnTo>
                      <a:pt x="3016" y="851"/>
                    </a:lnTo>
                    <a:lnTo>
                      <a:pt x="3016" y="852"/>
                    </a:lnTo>
                    <a:lnTo>
                      <a:pt x="3015" y="851"/>
                    </a:lnTo>
                    <a:lnTo>
                      <a:pt x="3013" y="848"/>
                    </a:lnTo>
                    <a:lnTo>
                      <a:pt x="3013" y="846"/>
                    </a:lnTo>
                    <a:lnTo>
                      <a:pt x="3008" y="836"/>
                    </a:lnTo>
                    <a:lnTo>
                      <a:pt x="3008" y="834"/>
                    </a:lnTo>
                    <a:lnTo>
                      <a:pt x="3007" y="834"/>
                    </a:lnTo>
                    <a:lnTo>
                      <a:pt x="3007" y="833"/>
                    </a:lnTo>
                    <a:lnTo>
                      <a:pt x="3007" y="832"/>
                    </a:lnTo>
                    <a:lnTo>
                      <a:pt x="3005" y="830"/>
                    </a:lnTo>
                    <a:lnTo>
                      <a:pt x="3003" y="817"/>
                    </a:lnTo>
                    <a:lnTo>
                      <a:pt x="3002" y="816"/>
                    </a:lnTo>
                    <a:lnTo>
                      <a:pt x="3001" y="815"/>
                    </a:lnTo>
                    <a:lnTo>
                      <a:pt x="3001" y="814"/>
                    </a:lnTo>
                    <a:lnTo>
                      <a:pt x="3000" y="812"/>
                    </a:lnTo>
                    <a:lnTo>
                      <a:pt x="3000" y="810"/>
                    </a:lnTo>
                    <a:lnTo>
                      <a:pt x="3000" y="809"/>
                    </a:lnTo>
                    <a:close/>
                    <a:moveTo>
                      <a:pt x="1823" y="776"/>
                    </a:moveTo>
                    <a:lnTo>
                      <a:pt x="1824" y="775"/>
                    </a:lnTo>
                    <a:lnTo>
                      <a:pt x="1824" y="776"/>
                    </a:lnTo>
                    <a:lnTo>
                      <a:pt x="1825" y="777"/>
                    </a:lnTo>
                    <a:lnTo>
                      <a:pt x="1825" y="777"/>
                    </a:lnTo>
                    <a:lnTo>
                      <a:pt x="1825" y="780"/>
                    </a:lnTo>
                    <a:lnTo>
                      <a:pt x="1824" y="781"/>
                    </a:lnTo>
                    <a:lnTo>
                      <a:pt x="1819" y="787"/>
                    </a:lnTo>
                    <a:lnTo>
                      <a:pt x="1816" y="792"/>
                    </a:lnTo>
                    <a:lnTo>
                      <a:pt x="1813" y="795"/>
                    </a:lnTo>
                    <a:lnTo>
                      <a:pt x="1812" y="796"/>
                    </a:lnTo>
                    <a:lnTo>
                      <a:pt x="1811" y="798"/>
                    </a:lnTo>
                    <a:lnTo>
                      <a:pt x="1811" y="797"/>
                    </a:lnTo>
                    <a:lnTo>
                      <a:pt x="1811" y="795"/>
                    </a:lnTo>
                    <a:lnTo>
                      <a:pt x="1815" y="790"/>
                    </a:lnTo>
                    <a:lnTo>
                      <a:pt x="1816" y="788"/>
                    </a:lnTo>
                    <a:lnTo>
                      <a:pt x="1817" y="787"/>
                    </a:lnTo>
                    <a:lnTo>
                      <a:pt x="1817" y="786"/>
                    </a:lnTo>
                    <a:lnTo>
                      <a:pt x="1816" y="786"/>
                    </a:lnTo>
                    <a:lnTo>
                      <a:pt x="1820" y="778"/>
                    </a:lnTo>
                    <a:lnTo>
                      <a:pt x="1821" y="778"/>
                    </a:lnTo>
                    <a:lnTo>
                      <a:pt x="1821" y="777"/>
                    </a:lnTo>
                    <a:lnTo>
                      <a:pt x="1822" y="777"/>
                    </a:lnTo>
                    <a:lnTo>
                      <a:pt x="1823" y="776"/>
                    </a:lnTo>
                    <a:close/>
                    <a:moveTo>
                      <a:pt x="2982" y="772"/>
                    </a:moveTo>
                    <a:lnTo>
                      <a:pt x="2982" y="770"/>
                    </a:lnTo>
                    <a:lnTo>
                      <a:pt x="2982" y="769"/>
                    </a:lnTo>
                    <a:lnTo>
                      <a:pt x="2981" y="768"/>
                    </a:lnTo>
                    <a:lnTo>
                      <a:pt x="2982" y="771"/>
                    </a:lnTo>
                    <a:lnTo>
                      <a:pt x="2982" y="772"/>
                    </a:lnTo>
                    <a:close/>
                    <a:moveTo>
                      <a:pt x="1855" y="755"/>
                    </a:moveTo>
                    <a:lnTo>
                      <a:pt x="1855" y="754"/>
                    </a:lnTo>
                    <a:lnTo>
                      <a:pt x="1856" y="754"/>
                    </a:lnTo>
                    <a:lnTo>
                      <a:pt x="1856" y="755"/>
                    </a:lnTo>
                    <a:lnTo>
                      <a:pt x="1856" y="757"/>
                    </a:lnTo>
                    <a:lnTo>
                      <a:pt x="1856" y="758"/>
                    </a:lnTo>
                    <a:lnTo>
                      <a:pt x="1855" y="760"/>
                    </a:lnTo>
                    <a:lnTo>
                      <a:pt x="1851" y="762"/>
                    </a:lnTo>
                    <a:lnTo>
                      <a:pt x="1848" y="763"/>
                    </a:lnTo>
                    <a:lnTo>
                      <a:pt x="1846" y="764"/>
                    </a:lnTo>
                    <a:lnTo>
                      <a:pt x="1842" y="768"/>
                    </a:lnTo>
                    <a:lnTo>
                      <a:pt x="1835" y="771"/>
                    </a:lnTo>
                    <a:lnTo>
                      <a:pt x="1833" y="773"/>
                    </a:lnTo>
                    <a:lnTo>
                      <a:pt x="1829" y="776"/>
                    </a:lnTo>
                    <a:lnTo>
                      <a:pt x="1828" y="777"/>
                    </a:lnTo>
                    <a:lnTo>
                      <a:pt x="1827" y="779"/>
                    </a:lnTo>
                    <a:lnTo>
                      <a:pt x="1826" y="781"/>
                    </a:lnTo>
                    <a:lnTo>
                      <a:pt x="1825" y="781"/>
                    </a:lnTo>
                    <a:lnTo>
                      <a:pt x="1826" y="779"/>
                    </a:lnTo>
                    <a:lnTo>
                      <a:pt x="1827" y="777"/>
                    </a:lnTo>
                    <a:lnTo>
                      <a:pt x="1827" y="776"/>
                    </a:lnTo>
                    <a:lnTo>
                      <a:pt x="1828" y="775"/>
                    </a:lnTo>
                    <a:lnTo>
                      <a:pt x="1828" y="774"/>
                    </a:lnTo>
                    <a:lnTo>
                      <a:pt x="1828" y="773"/>
                    </a:lnTo>
                    <a:lnTo>
                      <a:pt x="1828" y="771"/>
                    </a:lnTo>
                    <a:lnTo>
                      <a:pt x="1829" y="770"/>
                    </a:lnTo>
                    <a:lnTo>
                      <a:pt x="1830" y="770"/>
                    </a:lnTo>
                    <a:lnTo>
                      <a:pt x="1833" y="769"/>
                    </a:lnTo>
                    <a:lnTo>
                      <a:pt x="1833" y="769"/>
                    </a:lnTo>
                    <a:lnTo>
                      <a:pt x="1834" y="768"/>
                    </a:lnTo>
                    <a:lnTo>
                      <a:pt x="1838" y="767"/>
                    </a:lnTo>
                    <a:lnTo>
                      <a:pt x="1838" y="767"/>
                    </a:lnTo>
                    <a:lnTo>
                      <a:pt x="1838" y="765"/>
                    </a:lnTo>
                    <a:lnTo>
                      <a:pt x="1842" y="764"/>
                    </a:lnTo>
                    <a:lnTo>
                      <a:pt x="1842" y="763"/>
                    </a:lnTo>
                    <a:lnTo>
                      <a:pt x="1843" y="763"/>
                    </a:lnTo>
                    <a:lnTo>
                      <a:pt x="1846" y="761"/>
                    </a:lnTo>
                    <a:lnTo>
                      <a:pt x="1847" y="760"/>
                    </a:lnTo>
                    <a:lnTo>
                      <a:pt x="1849" y="759"/>
                    </a:lnTo>
                    <a:lnTo>
                      <a:pt x="1851" y="759"/>
                    </a:lnTo>
                    <a:lnTo>
                      <a:pt x="1853" y="759"/>
                    </a:lnTo>
                    <a:lnTo>
                      <a:pt x="1854" y="759"/>
                    </a:lnTo>
                    <a:lnTo>
                      <a:pt x="1855" y="757"/>
                    </a:lnTo>
                    <a:lnTo>
                      <a:pt x="1855" y="756"/>
                    </a:lnTo>
                    <a:lnTo>
                      <a:pt x="1855" y="755"/>
                    </a:lnTo>
                    <a:close/>
                    <a:moveTo>
                      <a:pt x="1859" y="753"/>
                    </a:moveTo>
                    <a:lnTo>
                      <a:pt x="1859" y="752"/>
                    </a:lnTo>
                    <a:lnTo>
                      <a:pt x="1863" y="749"/>
                    </a:lnTo>
                    <a:lnTo>
                      <a:pt x="1866" y="747"/>
                    </a:lnTo>
                    <a:lnTo>
                      <a:pt x="1868" y="746"/>
                    </a:lnTo>
                    <a:lnTo>
                      <a:pt x="1868" y="747"/>
                    </a:lnTo>
                    <a:lnTo>
                      <a:pt x="1868" y="747"/>
                    </a:lnTo>
                    <a:lnTo>
                      <a:pt x="1867" y="748"/>
                    </a:lnTo>
                    <a:lnTo>
                      <a:pt x="1866" y="749"/>
                    </a:lnTo>
                    <a:lnTo>
                      <a:pt x="1865" y="750"/>
                    </a:lnTo>
                    <a:lnTo>
                      <a:pt x="1864" y="751"/>
                    </a:lnTo>
                    <a:lnTo>
                      <a:pt x="1862" y="752"/>
                    </a:lnTo>
                    <a:lnTo>
                      <a:pt x="1860" y="753"/>
                    </a:lnTo>
                    <a:lnTo>
                      <a:pt x="1859" y="753"/>
                    </a:lnTo>
                    <a:close/>
                    <a:moveTo>
                      <a:pt x="2979" y="739"/>
                    </a:moveTo>
                    <a:lnTo>
                      <a:pt x="2981" y="738"/>
                    </a:lnTo>
                    <a:lnTo>
                      <a:pt x="2982" y="738"/>
                    </a:lnTo>
                    <a:lnTo>
                      <a:pt x="2982" y="738"/>
                    </a:lnTo>
                    <a:lnTo>
                      <a:pt x="2984" y="740"/>
                    </a:lnTo>
                    <a:lnTo>
                      <a:pt x="2983" y="742"/>
                    </a:lnTo>
                    <a:lnTo>
                      <a:pt x="2981" y="747"/>
                    </a:lnTo>
                    <a:lnTo>
                      <a:pt x="2981" y="751"/>
                    </a:lnTo>
                    <a:lnTo>
                      <a:pt x="2980" y="760"/>
                    </a:lnTo>
                    <a:lnTo>
                      <a:pt x="2980" y="762"/>
                    </a:lnTo>
                    <a:lnTo>
                      <a:pt x="2980" y="763"/>
                    </a:lnTo>
                    <a:lnTo>
                      <a:pt x="2980" y="764"/>
                    </a:lnTo>
                    <a:lnTo>
                      <a:pt x="2981" y="765"/>
                    </a:lnTo>
                    <a:lnTo>
                      <a:pt x="2981" y="767"/>
                    </a:lnTo>
                    <a:lnTo>
                      <a:pt x="2981" y="768"/>
                    </a:lnTo>
                    <a:lnTo>
                      <a:pt x="2980" y="766"/>
                    </a:lnTo>
                    <a:lnTo>
                      <a:pt x="2978" y="758"/>
                    </a:lnTo>
                    <a:lnTo>
                      <a:pt x="2977" y="756"/>
                    </a:lnTo>
                    <a:lnTo>
                      <a:pt x="2976" y="755"/>
                    </a:lnTo>
                    <a:lnTo>
                      <a:pt x="2975" y="748"/>
                    </a:lnTo>
                    <a:lnTo>
                      <a:pt x="2975" y="746"/>
                    </a:lnTo>
                    <a:lnTo>
                      <a:pt x="2974" y="744"/>
                    </a:lnTo>
                    <a:lnTo>
                      <a:pt x="2975" y="742"/>
                    </a:lnTo>
                    <a:lnTo>
                      <a:pt x="2977" y="742"/>
                    </a:lnTo>
                    <a:lnTo>
                      <a:pt x="2978" y="741"/>
                    </a:lnTo>
                    <a:lnTo>
                      <a:pt x="2978" y="740"/>
                    </a:lnTo>
                    <a:lnTo>
                      <a:pt x="2979" y="739"/>
                    </a:lnTo>
                    <a:close/>
                    <a:moveTo>
                      <a:pt x="2246" y="700"/>
                    </a:moveTo>
                    <a:lnTo>
                      <a:pt x="2250" y="700"/>
                    </a:lnTo>
                    <a:lnTo>
                      <a:pt x="2251" y="701"/>
                    </a:lnTo>
                    <a:lnTo>
                      <a:pt x="2249" y="701"/>
                    </a:lnTo>
                    <a:lnTo>
                      <a:pt x="2246" y="700"/>
                    </a:lnTo>
                    <a:close/>
                    <a:moveTo>
                      <a:pt x="2289" y="700"/>
                    </a:moveTo>
                    <a:lnTo>
                      <a:pt x="2291" y="698"/>
                    </a:lnTo>
                    <a:lnTo>
                      <a:pt x="2292" y="698"/>
                    </a:lnTo>
                    <a:lnTo>
                      <a:pt x="2293" y="698"/>
                    </a:lnTo>
                    <a:lnTo>
                      <a:pt x="2294" y="698"/>
                    </a:lnTo>
                    <a:lnTo>
                      <a:pt x="2294" y="698"/>
                    </a:lnTo>
                    <a:lnTo>
                      <a:pt x="2289" y="700"/>
                    </a:lnTo>
                    <a:close/>
                    <a:moveTo>
                      <a:pt x="2316" y="683"/>
                    </a:moveTo>
                    <a:lnTo>
                      <a:pt x="2317" y="683"/>
                    </a:lnTo>
                    <a:lnTo>
                      <a:pt x="2316" y="683"/>
                    </a:lnTo>
                    <a:lnTo>
                      <a:pt x="2317" y="684"/>
                    </a:lnTo>
                    <a:lnTo>
                      <a:pt x="2316" y="685"/>
                    </a:lnTo>
                    <a:lnTo>
                      <a:pt x="2313" y="686"/>
                    </a:lnTo>
                    <a:lnTo>
                      <a:pt x="2312" y="687"/>
                    </a:lnTo>
                    <a:lnTo>
                      <a:pt x="2311" y="687"/>
                    </a:lnTo>
                    <a:lnTo>
                      <a:pt x="2312" y="685"/>
                    </a:lnTo>
                    <a:lnTo>
                      <a:pt x="2314" y="685"/>
                    </a:lnTo>
                    <a:lnTo>
                      <a:pt x="2316" y="684"/>
                    </a:lnTo>
                    <a:lnTo>
                      <a:pt x="2316" y="683"/>
                    </a:lnTo>
                    <a:close/>
                    <a:moveTo>
                      <a:pt x="1970" y="676"/>
                    </a:moveTo>
                    <a:lnTo>
                      <a:pt x="1977" y="677"/>
                    </a:lnTo>
                    <a:lnTo>
                      <a:pt x="1965" y="686"/>
                    </a:lnTo>
                    <a:lnTo>
                      <a:pt x="1960" y="689"/>
                    </a:lnTo>
                    <a:lnTo>
                      <a:pt x="1952" y="695"/>
                    </a:lnTo>
                    <a:lnTo>
                      <a:pt x="1949" y="698"/>
                    </a:lnTo>
                    <a:lnTo>
                      <a:pt x="1948" y="698"/>
                    </a:lnTo>
                    <a:lnTo>
                      <a:pt x="1949" y="696"/>
                    </a:lnTo>
                    <a:lnTo>
                      <a:pt x="1951" y="694"/>
                    </a:lnTo>
                    <a:lnTo>
                      <a:pt x="1954" y="692"/>
                    </a:lnTo>
                    <a:lnTo>
                      <a:pt x="1959" y="688"/>
                    </a:lnTo>
                    <a:lnTo>
                      <a:pt x="1960" y="687"/>
                    </a:lnTo>
                    <a:lnTo>
                      <a:pt x="1962" y="685"/>
                    </a:lnTo>
                    <a:lnTo>
                      <a:pt x="1962" y="685"/>
                    </a:lnTo>
                    <a:lnTo>
                      <a:pt x="1963" y="684"/>
                    </a:lnTo>
                    <a:lnTo>
                      <a:pt x="1965" y="681"/>
                    </a:lnTo>
                    <a:lnTo>
                      <a:pt x="1966" y="681"/>
                    </a:lnTo>
                    <a:lnTo>
                      <a:pt x="1967" y="680"/>
                    </a:lnTo>
                    <a:lnTo>
                      <a:pt x="1968" y="680"/>
                    </a:lnTo>
                    <a:lnTo>
                      <a:pt x="1969" y="680"/>
                    </a:lnTo>
                    <a:lnTo>
                      <a:pt x="1969" y="679"/>
                    </a:lnTo>
                    <a:lnTo>
                      <a:pt x="1969" y="678"/>
                    </a:lnTo>
                    <a:lnTo>
                      <a:pt x="1969" y="676"/>
                    </a:lnTo>
                    <a:lnTo>
                      <a:pt x="1968" y="676"/>
                    </a:lnTo>
                    <a:lnTo>
                      <a:pt x="1968" y="676"/>
                    </a:lnTo>
                    <a:lnTo>
                      <a:pt x="1969" y="676"/>
                    </a:lnTo>
                    <a:lnTo>
                      <a:pt x="1969" y="676"/>
                    </a:lnTo>
                    <a:lnTo>
                      <a:pt x="1969" y="676"/>
                    </a:lnTo>
                    <a:lnTo>
                      <a:pt x="1970" y="676"/>
                    </a:lnTo>
                    <a:close/>
                    <a:moveTo>
                      <a:pt x="2373" y="663"/>
                    </a:moveTo>
                    <a:lnTo>
                      <a:pt x="2373" y="664"/>
                    </a:lnTo>
                    <a:lnTo>
                      <a:pt x="2373" y="665"/>
                    </a:lnTo>
                    <a:lnTo>
                      <a:pt x="2372" y="666"/>
                    </a:lnTo>
                    <a:lnTo>
                      <a:pt x="2371" y="667"/>
                    </a:lnTo>
                    <a:lnTo>
                      <a:pt x="2369" y="667"/>
                    </a:lnTo>
                    <a:lnTo>
                      <a:pt x="2372" y="666"/>
                    </a:lnTo>
                    <a:lnTo>
                      <a:pt x="2373" y="665"/>
                    </a:lnTo>
                    <a:lnTo>
                      <a:pt x="2373" y="663"/>
                    </a:lnTo>
                    <a:close/>
                    <a:moveTo>
                      <a:pt x="2185" y="665"/>
                    </a:moveTo>
                    <a:lnTo>
                      <a:pt x="2182" y="665"/>
                    </a:lnTo>
                    <a:lnTo>
                      <a:pt x="2178" y="663"/>
                    </a:lnTo>
                    <a:lnTo>
                      <a:pt x="2177" y="663"/>
                    </a:lnTo>
                    <a:lnTo>
                      <a:pt x="2177" y="662"/>
                    </a:lnTo>
                    <a:lnTo>
                      <a:pt x="2170" y="659"/>
                    </a:lnTo>
                    <a:lnTo>
                      <a:pt x="2168" y="657"/>
                    </a:lnTo>
                    <a:lnTo>
                      <a:pt x="2168" y="656"/>
                    </a:lnTo>
                    <a:lnTo>
                      <a:pt x="2170" y="654"/>
                    </a:lnTo>
                    <a:lnTo>
                      <a:pt x="2171" y="654"/>
                    </a:lnTo>
                    <a:lnTo>
                      <a:pt x="2173" y="654"/>
                    </a:lnTo>
                    <a:lnTo>
                      <a:pt x="2175" y="654"/>
                    </a:lnTo>
                    <a:lnTo>
                      <a:pt x="2175" y="653"/>
                    </a:lnTo>
                    <a:lnTo>
                      <a:pt x="2175" y="652"/>
                    </a:lnTo>
                    <a:lnTo>
                      <a:pt x="2176" y="652"/>
                    </a:lnTo>
                    <a:lnTo>
                      <a:pt x="2177" y="652"/>
                    </a:lnTo>
                    <a:lnTo>
                      <a:pt x="2181" y="653"/>
                    </a:lnTo>
                    <a:lnTo>
                      <a:pt x="2182" y="654"/>
                    </a:lnTo>
                    <a:lnTo>
                      <a:pt x="2184" y="655"/>
                    </a:lnTo>
                    <a:lnTo>
                      <a:pt x="2186" y="656"/>
                    </a:lnTo>
                    <a:lnTo>
                      <a:pt x="2188" y="657"/>
                    </a:lnTo>
                    <a:lnTo>
                      <a:pt x="2190" y="657"/>
                    </a:lnTo>
                    <a:lnTo>
                      <a:pt x="2191" y="657"/>
                    </a:lnTo>
                    <a:lnTo>
                      <a:pt x="2191" y="658"/>
                    </a:lnTo>
                    <a:lnTo>
                      <a:pt x="2191" y="659"/>
                    </a:lnTo>
                    <a:lnTo>
                      <a:pt x="2188" y="661"/>
                    </a:lnTo>
                    <a:lnTo>
                      <a:pt x="2187" y="662"/>
                    </a:lnTo>
                    <a:lnTo>
                      <a:pt x="2187" y="663"/>
                    </a:lnTo>
                    <a:lnTo>
                      <a:pt x="2187" y="664"/>
                    </a:lnTo>
                    <a:lnTo>
                      <a:pt x="2186" y="665"/>
                    </a:lnTo>
                    <a:lnTo>
                      <a:pt x="2185" y="665"/>
                    </a:lnTo>
                    <a:close/>
                    <a:moveTo>
                      <a:pt x="2661" y="652"/>
                    </a:moveTo>
                    <a:lnTo>
                      <a:pt x="2660" y="652"/>
                    </a:lnTo>
                    <a:lnTo>
                      <a:pt x="2659" y="651"/>
                    </a:lnTo>
                    <a:lnTo>
                      <a:pt x="2659" y="650"/>
                    </a:lnTo>
                    <a:lnTo>
                      <a:pt x="2658" y="650"/>
                    </a:lnTo>
                    <a:lnTo>
                      <a:pt x="2658" y="650"/>
                    </a:lnTo>
                    <a:lnTo>
                      <a:pt x="2656" y="649"/>
                    </a:lnTo>
                    <a:lnTo>
                      <a:pt x="2655" y="649"/>
                    </a:lnTo>
                    <a:lnTo>
                      <a:pt x="2658" y="649"/>
                    </a:lnTo>
                    <a:lnTo>
                      <a:pt x="2660" y="649"/>
                    </a:lnTo>
                    <a:lnTo>
                      <a:pt x="2661" y="648"/>
                    </a:lnTo>
                    <a:lnTo>
                      <a:pt x="2662" y="648"/>
                    </a:lnTo>
                    <a:lnTo>
                      <a:pt x="2663" y="649"/>
                    </a:lnTo>
                    <a:lnTo>
                      <a:pt x="2664" y="649"/>
                    </a:lnTo>
                    <a:lnTo>
                      <a:pt x="2665" y="650"/>
                    </a:lnTo>
                    <a:lnTo>
                      <a:pt x="2664" y="650"/>
                    </a:lnTo>
                    <a:lnTo>
                      <a:pt x="2663" y="651"/>
                    </a:lnTo>
                    <a:lnTo>
                      <a:pt x="2663" y="652"/>
                    </a:lnTo>
                    <a:lnTo>
                      <a:pt x="2662" y="653"/>
                    </a:lnTo>
                    <a:lnTo>
                      <a:pt x="2662" y="653"/>
                    </a:lnTo>
                    <a:lnTo>
                      <a:pt x="2661" y="652"/>
                    </a:lnTo>
                    <a:close/>
                    <a:moveTo>
                      <a:pt x="2689" y="645"/>
                    </a:moveTo>
                    <a:lnTo>
                      <a:pt x="2690" y="644"/>
                    </a:lnTo>
                    <a:lnTo>
                      <a:pt x="2692" y="643"/>
                    </a:lnTo>
                    <a:lnTo>
                      <a:pt x="2693" y="642"/>
                    </a:lnTo>
                    <a:lnTo>
                      <a:pt x="2693" y="643"/>
                    </a:lnTo>
                    <a:lnTo>
                      <a:pt x="2692" y="643"/>
                    </a:lnTo>
                    <a:lnTo>
                      <a:pt x="2692" y="644"/>
                    </a:lnTo>
                    <a:lnTo>
                      <a:pt x="2690" y="645"/>
                    </a:lnTo>
                    <a:lnTo>
                      <a:pt x="2686" y="648"/>
                    </a:lnTo>
                    <a:lnTo>
                      <a:pt x="2679" y="651"/>
                    </a:lnTo>
                    <a:lnTo>
                      <a:pt x="2677" y="652"/>
                    </a:lnTo>
                    <a:lnTo>
                      <a:pt x="2673" y="654"/>
                    </a:lnTo>
                    <a:lnTo>
                      <a:pt x="2671" y="655"/>
                    </a:lnTo>
                    <a:lnTo>
                      <a:pt x="2667" y="655"/>
                    </a:lnTo>
                    <a:lnTo>
                      <a:pt x="2666" y="654"/>
                    </a:lnTo>
                    <a:lnTo>
                      <a:pt x="2663" y="654"/>
                    </a:lnTo>
                    <a:lnTo>
                      <a:pt x="2665" y="654"/>
                    </a:lnTo>
                    <a:lnTo>
                      <a:pt x="2666" y="655"/>
                    </a:lnTo>
                    <a:lnTo>
                      <a:pt x="2668" y="654"/>
                    </a:lnTo>
                    <a:lnTo>
                      <a:pt x="2671" y="654"/>
                    </a:lnTo>
                    <a:lnTo>
                      <a:pt x="2687" y="647"/>
                    </a:lnTo>
                    <a:lnTo>
                      <a:pt x="2687" y="646"/>
                    </a:lnTo>
                    <a:lnTo>
                      <a:pt x="2687" y="645"/>
                    </a:lnTo>
                    <a:lnTo>
                      <a:pt x="2688" y="645"/>
                    </a:lnTo>
                    <a:lnTo>
                      <a:pt x="2688" y="645"/>
                    </a:lnTo>
                    <a:lnTo>
                      <a:pt x="2688" y="645"/>
                    </a:lnTo>
                    <a:lnTo>
                      <a:pt x="2689" y="645"/>
                    </a:lnTo>
                    <a:close/>
                    <a:moveTo>
                      <a:pt x="2352" y="640"/>
                    </a:moveTo>
                    <a:lnTo>
                      <a:pt x="2354" y="641"/>
                    </a:lnTo>
                    <a:lnTo>
                      <a:pt x="2354" y="641"/>
                    </a:lnTo>
                    <a:lnTo>
                      <a:pt x="2355" y="643"/>
                    </a:lnTo>
                    <a:lnTo>
                      <a:pt x="2355" y="644"/>
                    </a:lnTo>
                    <a:lnTo>
                      <a:pt x="2354" y="644"/>
                    </a:lnTo>
                    <a:lnTo>
                      <a:pt x="2353" y="643"/>
                    </a:lnTo>
                    <a:lnTo>
                      <a:pt x="2353" y="642"/>
                    </a:lnTo>
                    <a:lnTo>
                      <a:pt x="2352" y="641"/>
                    </a:lnTo>
                    <a:lnTo>
                      <a:pt x="2351" y="642"/>
                    </a:lnTo>
                    <a:lnTo>
                      <a:pt x="2351" y="644"/>
                    </a:lnTo>
                    <a:lnTo>
                      <a:pt x="2350" y="645"/>
                    </a:lnTo>
                    <a:lnTo>
                      <a:pt x="2350" y="641"/>
                    </a:lnTo>
                    <a:lnTo>
                      <a:pt x="2350" y="640"/>
                    </a:lnTo>
                    <a:lnTo>
                      <a:pt x="2351" y="639"/>
                    </a:lnTo>
                    <a:lnTo>
                      <a:pt x="2352" y="640"/>
                    </a:lnTo>
                    <a:close/>
                    <a:moveTo>
                      <a:pt x="2364" y="639"/>
                    </a:moveTo>
                    <a:lnTo>
                      <a:pt x="2364" y="639"/>
                    </a:lnTo>
                    <a:lnTo>
                      <a:pt x="2365" y="638"/>
                    </a:lnTo>
                    <a:lnTo>
                      <a:pt x="2365" y="639"/>
                    </a:lnTo>
                    <a:lnTo>
                      <a:pt x="2364" y="641"/>
                    </a:lnTo>
                    <a:lnTo>
                      <a:pt x="2361" y="639"/>
                    </a:lnTo>
                    <a:lnTo>
                      <a:pt x="2361" y="638"/>
                    </a:lnTo>
                    <a:lnTo>
                      <a:pt x="2364" y="639"/>
                    </a:lnTo>
                    <a:close/>
                    <a:moveTo>
                      <a:pt x="2698" y="639"/>
                    </a:moveTo>
                    <a:lnTo>
                      <a:pt x="2700" y="638"/>
                    </a:lnTo>
                    <a:lnTo>
                      <a:pt x="2701" y="637"/>
                    </a:lnTo>
                    <a:lnTo>
                      <a:pt x="2700" y="639"/>
                    </a:lnTo>
                    <a:lnTo>
                      <a:pt x="2698" y="640"/>
                    </a:lnTo>
                    <a:lnTo>
                      <a:pt x="2694" y="641"/>
                    </a:lnTo>
                    <a:lnTo>
                      <a:pt x="2695" y="641"/>
                    </a:lnTo>
                    <a:lnTo>
                      <a:pt x="2698" y="639"/>
                    </a:lnTo>
                    <a:close/>
                    <a:moveTo>
                      <a:pt x="2368" y="627"/>
                    </a:moveTo>
                    <a:lnTo>
                      <a:pt x="2368" y="628"/>
                    </a:lnTo>
                    <a:lnTo>
                      <a:pt x="2368" y="628"/>
                    </a:lnTo>
                    <a:lnTo>
                      <a:pt x="2368" y="628"/>
                    </a:lnTo>
                    <a:lnTo>
                      <a:pt x="2368" y="628"/>
                    </a:lnTo>
                    <a:lnTo>
                      <a:pt x="2367" y="628"/>
                    </a:lnTo>
                    <a:lnTo>
                      <a:pt x="2365" y="629"/>
                    </a:lnTo>
                    <a:lnTo>
                      <a:pt x="2364" y="629"/>
                    </a:lnTo>
                    <a:lnTo>
                      <a:pt x="2364" y="629"/>
                    </a:lnTo>
                    <a:lnTo>
                      <a:pt x="2365" y="628"/>
                    </a:lnTo>
                    <a:lnTo>
                      <a:pt x="2367" y="628"/>
                    </a:lnTo>
                    <a:lnTo>
                      <a:pt x="2368" y="627"/>
                    </a:lnTo>
                    <a:close/>
                    <a:moveTo>
                      <a:pt x="2365" y="624"/>
                    </a:moveTo>
                    <a:lnTo>
                      <a:pt x="2365" y="626"/>
                    </a:lnTo>
                    <a:lnTo>
                      <a:pt x="2364" y="628"/>
                    </a:lnTo>
                    <a:lnTo>
                      <a:pt x="2364" y="628"/>
                    </a:lnTo>
                    <a:lnTo>
                      <a:pt x="2362" y="630"/>
                    </a:lnTo>
                    <a:lnTo>
                      <a:pt x="2363" y="629"/>
                    </a:lnTo>
                    <a:lnTo>
                      <a:pt x="2363" y="628"/>
                    </a:lnTo>
                    <a:lnTo>
                      <a:pt x="2364" y="628"/>
                    </a:lnTo>
                    <a:lnTo>
                      <a:pt x="2364" y="626"/>
                    </a:lnTo>
                    <a:lnTo>
                      <a:pt x="2365" y="624"/>
                    </a:lnTo>
                    <a:close/>
                    <a:moveTo>
                      <a:pt x="2394" y="618"/>
                    </a:moveTo>
                    <a:lnTo>
                      <a:pt x="2395" y="619"/>
                    </a:lnTo>
                    <a:lnTo>
                      <a:pt x="2396" y="621"/>
                    </a:lnTo>
                    <a:lnTo>
                      <a:pt x="2397" y="623"/>
                    </a:lnTo>
                    <a:lnTo>
                      <a:pt x="2398" y="624"/>
                    </a:lnTo>
                    <a:lnTo>
                      <a:pt x="2399" y="630"/>
                    </a:lnTo>
                    <a:lnTo>
                      <a:pt x="2398" y="637"/>
                    </a:lnTo>
                    <a:lnTo>
                      <a:pt x="2397" y="638"/>
                    </a:lnTo>
                    <a:lnTo>
                      <a:pt x="2395" y="642"/>
                    </a:lnTo>
                    <a:lnTo>
                      <a:pt x="2395" y="641"/>
                    </a:lnTo>
                    <a:lnTo>
                      <a:pt x="2395" y="641"/>
                    </a:lnTo>
                    <a:lnTo>
                      <a:pt x="2395" y="640"/>
                    </a:lnTo>
                    <a:lnTo>
                      <a:pt x="2397" y="636"/>
                    </a:lnTo>
                    <a:lnTo>
                      <a:pt x="2398" y="634"/>
                    </a:lnTo>
                    <a:lnTo>
                      <a:pt x="2398" y="630"/>
                    </a:lnTo>
                    <a:lnTo>
                      <a:pt x="2398" y="628"/>
                    </a:lnTo>
                    <a:lnTo>
                      <a:pt x="2397" y="626"/>
                    </a:lnTo>
                    <a:lnTo>
                      <a:pt x="2397" y="624"/>
                    </a:lnTo>
                    <a:lnTo>
                      <a:pt x="2397" y="623"/>
                    </a:lnTo>
                    <a:lnTo>
                      <a:pt x="2397" y="623"/>
                    </a:lnTo>
                    <a:lnTo>
                      <a:pt x="2396" y="620"/>
                    </a:lnTo>
                    <a:lnTo>
                      <a:pt x="2395" y="619"/>
                    </a:lnTo>
                    <a:lnTo>
                      <a:pt x="2394" y="618"/>
                    </a:lnTo>
                    <a:close/>
                    <a:moveTo>
                      <a:pt x="2354" y="610"/>
                    </a:moveTo>
                    <a:lnTo>
                      <a:pt x="2355" y="610"/>
                    </a:lnTo>
                    <a:lnTo>
                      <a:pt x="2355" y="611"/>
                    </a:lnTo>
                    <a:lnTo>
                      <a:pt x="2355" y="612"/>
                    </a:lnTo>
                    <a:lnTo>
                      <a:pt x="2354" y="611"/>
                    </a:lnTo>
                    <a:lnTo>
                      <a:pt x="2354" y="610"/>
                    </a:lnTo>
                    <a:close/>
                    <a:moveTo>
                      <a:pt x="2372" y="616"/>
                    </a:moveTo>
                    <a:lnTo>
                      <a:pt x="2372" y="618"/>
                    </a:lnTo>
                    <a:lnTo>
                      <a:pt x="2372" y="619"/>
                    </a:lnTo>
                    <a:lnTo>
                      <a:pt x="2371" y="619"/>
                    </a:lnTo>
                    <a:lnTo>
                      <a:pt x="2369" y="619"/>
                    </a:lnTo>
                    <a:lnTo>
                      <a:pt x="2369" y="620"/>
                    </a:lnTo>
                    <a:lnTo>
                      <a:pt x="2368" y="620"/>
                    </a:lnTo>
                    <a:lnTo>
                      <a:pt x="2368" y="619"/>
                    </a:lnTo>
                    <a:lnTo>
                      <a:pt x="2368" y="618"/>
                    </a:lnTo>
                    <a:lnTo>
                      <a:pt x="2367" y="617"/>
                    </a:lnTo>
                    <a:lnTo>
                      <a:pt x="2366" y="617"/>
                    </a:lnTo>
                    <a:lnTo>
                      <a:pt x="2365" y="618"/>
                    </a:lnTo>
                    <a:lnTo>
                      <a:pt x="2364" y="618"/>
                    </a:lnTo>
                    <a:lnTo>
                      <a:pt x="2364" y="617"/>
                    </a:lnTo>
                    <a:lnTo>
                      <a:pt x="2364" y="618"/>
                    </a:lnTo>
                    <a:lnTo>
                      <a:pt x="2363" y="618"/>
                    </a:lnTo>
                    <a:lnTo>
                      <a:pt x="2363" y="619"/>
                    </a:lnTo>
                    <a:lnTo>
                      <a:pt x="2361" y="619"/>
                    </a:lnTo>
                    <a:lnTo>
                      <a:pt x="2360" y="617"/>
                    </a:lnTo>
                    <a:lnTo>
                      <a:pt x="2361" y="617"/>
                    </a:lnTo>
                    <a:lnTo>
                      <a:pt x="2362" y="617"/>
                    </a:lnTo>
                    <a:lnTo>
                      <a:pt x="2363" y="616"/>
                    </a:lnTo>
                    <a:lnTo>
                      <a:pt x="2364" y="616"/>
                    </a:lnTo>
                    <a:lnTo>
                      <a:pt x="2364" y="616"/>
                    </a:lnTo>
                    <a:lnTo>
                      <a:pt x="2365" y="615"/>
                    </a:lnTo>
                    <a:lnTo>
                      <a:pt x="2364" y="614"/>
                    </a:lnTo>
                    <a:lnTo>
                      <a:pt x="2366" y="614"/>
                    </a:lnTo>
                    <a:lnTo>
                      <a:pt x="2367" y="613"/>
                    </a:lnTo>
                    <a:lnTo>
                      <a:pt x="2368" y="612"/>
                    </a:lnTo>
                    <a:lnTo>
                      <a:pt x="2370" y="610"/>
                    </a:lnTo>
                    <a:lnTo>
                      <a:pt x="2371" y="609"/>
                    </a:lnTo>
                    <a:lnTo>
                      <a:pt x="2373" y="609"/>
                    </a:lnTo>
                    <a:lnTo>
                      <a:pt x="2373" y="610"/>
                    </a:lnTo>
                    <a:lnTo>
                      <a:pt x="2371" y="610"/>
                    </a:lnTo>
                    <a:lnTo>
                      <a:pt x="2370" y="610"/>
                    </a:lnTo>
                    <a:lnTo>
                      <a:pt x="2368" y="613"/>
                    </a:lnTo>
                    <a:lnTo>
                      <a:pt x="2367" y="615"/>
                    </a:lnTo>
                    <a:lnTo>
                      <a:pt x="2368" y="615"/>
                    </a:lnTo>
                    <a:lnTo>
                      <a:pt x="2369" y="615"/>
                    </a:lnTo>
                    <a:lnTo>
                      <a:pt x="2369" y="617"/>
                    </a:lnTo>
                    <a:lnTo>
                      <a:pt x="2369" y="618"/>
                    </a:lnTo>
                    <a:lnTo>
                      <a:pt x="2370" y="618"/>
                    </a:lnTo>
                    <a:lnTo>
                      <a:pt x="2371" y="617"/>
                    </a:lnTo>
                    <a:lnTo>
                      <a:pt x="2371" y="616"/>
                    </a:lnTo>
                    <a:lnTo>
                      <a:pt x="2372" y="616"/>
                    </a:lnTo>
                    <a:close/>
                    <a:moveTo>
                      <a:pt x="2390" y="605"/>
                    </a:moveTo>
                    <a:lnTo>
                      <a:pt x="2390" y="605"/>
                    </a:lnTo>
                    <a:lnTo>
                      <a:pt x="2389" y="606"/>
                    </a:lnTo>
                    <a:lnTo>
                      <a:pt x="2387" y="606"/>
                    </a:lnTo>
                    <a:lnTo>
                      <a:pt x="2387" y="605"/>
                    </a:lnTo>
                    <a:lnTo>
                      <a:pt x="2390" y="605"/>
                    </a:lnTo>
                    <a:close/>
                    <a:moveTo>
                      <a:pt x="2421" y="605"/>
                    </a:moveTo>
                    <a:lnTo>
                      <a:pt x="2426" y="605"/>
                    </a:lnTo>
                    <a:lnTo>
                      <a:pt x="2425" y="606"/>
                    </a:lnTo>
                    <a:lnTo>
                      <a:pt x="2423" y="606"/>
                    </a:lnTo>
                    <a:lnTo>
                      <a:pt x="2421" y="605"/>
                    </a:lnTo>
                    <a:close/>
                    <a:moveTo>
                      <a:pt x="2381" y="601"/>
                    </a:moveTo>
                    <a:lnTo>
                      <a:pt x="2381" y="602"/>
                    </a:lnTo>
                    <a:lnTo>
                      <a:pt x="2381" y="603"/>
                    </a:lnTo>
                    <a:lnTo>
                      <a:pt x="2380" y="604"/>
                    </a:lnTo>
                    <a:lnTo>
                      <a:pt x="2379" y="606"/>
                    </a:lnTo>
                    <a:lnTo>
                      <a:pt x="2378" y="606"/>
                    </a:lnTo>
                    <a:lnTo>
                      <a:pt x="2378" y="606"/>
                    </a:lnTo>
                    <a:lnTo>
                      <a:pt x="2379" y="606"/>
                    </a:lnTo>
                    <a:lnTo>
                      <a:pt x="2379" y="605"/>
                    </a:lnTo>
                    <a:lnTo>
                      <a:pt x="2378" y="605"/>
                    </a:lnTo>
                    <a:lnTo>
                      <a:pt x="2377" y="604"/>
                    </a:lnTo>
                    <a:lnTo>
                      <a:pt x="2377" y="604"/>
                    </a:lnTo>
                    <a:lnTo>
                      <a:pt x="2374" y="604"/>
                    </a:lnTo>
                    <a:lnTo>
                      <a:pt x="2374" y="603"/>
                    </a:lnTo>
                    <a:lnTo>
                      <a:pt x="2378" y="603"/>
                    </a:lnTo>
                    <a:lnTo>
                      <a:pt x="2380" y="603"/>
                    </a:lnTo>
                    <a:lnTo>
                      <a:pt x="2381" y="601"/>
                    </a:lnTo>
                    <a:close/>
                    <a:moveTo>
                      <a:pt x="2411" y="603"/>
                    </a:moveTo>
                    <a:lnTo>
                      <a:pt x="2412" y="604"/>
                    </a:lnTo>
                    <a:lnTo>
                      <a:pt x="2416" y="604"/>
                    </a:lnTo>
                    <a:lnTo>
                      <a:pt x="2418" y="604"/>
                    </a:lnTo>
                    <a:lnTo>
                      <a:pt x="2417" y="605"/>
                    </a:lnTo>
                    <a:lnTo>
                      <a:pt x="2416" y="605"/>
                    </a:lnTo>
                    <a:lnTo>
                      <a:pt x="2403" y="602"/>
                    </a:lnTo>
                    <a:lnTo>
                      <a:pt x="2404" y="601"/>
                    </a:lnTo>
                    <a:lnTo>
                      <a:pt x="2407" y="601"/>
                    </a:lnTo>
                    <a:lnTo>
                      <a:pt x="2409" y="602"/>
                    </a:lnTo>
                    <a:lnTo>
                      <a:pt x="2411" y="603"/>
                    </a:lnTo>
                    <a:close/>
                    <a:moveTo>
                      <a:pt x="2451" y="602"/>
                    </a:moveTo>
                    <a:lnTo>
                      <a:pt x="2451" y="602"/>
                    </a:lnTo>
                    <a:lnTo>
                      <a:pt x="2450" y="602"/>
                    </a:lnTo>
                    <a:lnTo>
                      <a:pt x="2434" y="603"/>
                    </a:lnTo>
                    <a:lnTo>
                      <a:pt x="2435" y="602"/>
                    </a:lnTo>
                    <a:lnTo>
                      <a:pt x="2442" y="601"/>
                    </a:lnTo>
                    <a:lnTo>
                      <a:pt x="2446" y="601"/>
                    </a:lnTo>
                    <a:lnTo>
                      <a:pt x="2447" y="601"/>
                    </a:lnTo>
                    <a:lnTo>
                      <a:pt x="2447" y="601"/>
                    </a:lnTo>
                    <a:lnTo>
                      <a:pt x="2448" y="601"/>
                    </a:lnTo>
                    <a:lnTo>
                      <a:pt x="2448" y="600"/>
                    </a:lnTo>
                    <a:lnTo>
                      <a:pt x="2451" y="601"/>
                    </a:lnTo>
                    <a:lnTo>
                      <a:pt x="2451" y="602"/>
                    </a:lnTo>
                    <a:close/>
                    <a:moveTo>
                      <a:pt x="2550" y="589"/>
                    </a:moveTo>
                    <a:lnTo>
                      <a:pt x="2552" y="588"/>
                    </a:lnTo>
                    <a:lnTo>
                      <a:pt x="2555" y="588"/>
                    </a:lnTo>
                    <a:lnTo>
                      <a:pt x="2562" y="589"/>
                    </a:lnTo>
                    <a:lnTo>
                      <a:pt x="2561" y="590"/>
                    </a:lnTo>
                    <a:lnTo>
                      <a:pt x="2561" y="590"/>
                    </a:lnTo>
                    <a:lnTo>
                      <a:pt x="2560" y="590"/>
                    </a:lnTo>
                    <a:lnTo>
                      <a:pt x="2559" y="589"/>
                    </a:lnTo>
                    <a:lnTo>
                      <a:pt x="2535" y="593"/>
                    </a:lnTo>
                    <a:lnTo>
                      <a:pt x="2511" y="596"/>
                    </a:lnTo>
                    <a:lnTo>
                      <a:pt x="2507" y="595"/>
                    </a:lnTo>
                    <a:lnTo>
                      <a:pt x="2508" y="595"/>
                    </a:lnTo>
                    <a:lnTo>
                      <a:pt x="2513" y="595"/>
                    </a:lnTo>
                    <a:lnTo>
                      <a:pt x="2522" y="593"/>
                    </a:lnTo>
                    <a:lnTo>
                      <a:pt x="2526" y="592"/>
                    </a:lnTo>
                    <a:lnTo>
                      <a:pt x="2531" y="592"/>
                    </a:lnTo>
                    <a:lnTo>
                      <a:pt x="2533" y="592"/>
                    </a:lnTo>
                    <a:lnTo>
                      <a:pt x="2534" y="591"/>
                    </a:lnTo>
                    <a:lnTo>
                      <a:pt x="2535" y="590"/>
                    </a:lnTo>
                    <a:lnTo>
                      <a:pt x="2537" y="590"/>
                    </a:lnTo>
                    <a:lnTo>
                      <a:pt x="2539" y="590"/>
                    </a:lnTo>
                    <a:lnTo>
                      <a:pt x="2548" y="589"/>
                    </a:lnTo>
                    <a:lnTo>
                      <a:pt x="2549" y="588"/>
                    </a:lnTo>
                    <a:lnTo>
                      <a:pt x="2550" y="589"/>
                    </a:lnTo>
                    <a:close/>
                    <a:moveTo>
                      <a:pt x="2922" y="556"/>
                    </a:moveTo>
                    <a:lnTo>
                      <a:pt x="2922" y="554"/>
                    </a:lnTo>
                    <a:lnTo>
                      <a:pt x="2922" y="553"/>
                    </a:lnTo>
                    <a:lnTo>
                      <a:pt x="2921" y="553"/>
                    </a:lnTo>
                    <a:lnTo>
                      <a:pt x="2921" y="551"/>
                    </a:lnTo>
                    <a:lnTo>
                      <a:pt x="2921" y="550"/>
                    </a:lnTo>
                    <a:lnTo>
                      <a:pt x="2921" y="548"/>
                    </a:lnTo>
                    <a:lnTo>
                      <a:pt x="2925" y="545"/>
                    </a:lnTo>
                    <a:lnTo>
                      <a:pt x="2925" y="542"/>
                    </a:lnTo>
                    <a:lnTo>
                      <a:pt x="2926" y="542"/>
                    </a:lnTo>
                    <a:lnTo>
                      <a:pt x="2926" y="544"/>
                    </a:lnTo>
                    <a:lnTo>
                      <a:pt x="2926" y="546"/>
                    </a:lnTo>
                    <a:lnTo>
                      <a:pt x="2925" y="549"/>
                    </a:lnTo>
                    <a:lnTo>
                      <a:pt x="2925" y="551"/>
                    </a:lnTo>
                    <a:lnTo>
                      <a:pt x="2925" y="554"/>
                    </a:lnTo>
                    <a:lnTo>
                      <a:pt x="2924" y="557"/>
                    </a:lnTo>
                    <a:lnTo>
                      <a:pt x="2924" y="558"/>
                    </a:lnTo>
                    <a:lnTo>
                      <a:pt x="2924" y="561"/>
                    </a:lnTo>
                    <a:lnTo>
                      <a:pt x="2924" y="562"/>
                    </a:lnTo>
                    <a:lnTo>
                      <a:pt x="2923" y="562"/>
                    </a:lnTo>
                    <a:lnTo>
                      <a:pt x="2922" y="556"/>
                    </a:lnTo>
                    <a:close/>
                    <a:moveTo>
                      <a:pt x="289" y="386"/>
                    </a:moveTo>
                    <a:lnTo>
                      <a:pt x="289" y="387"/>
                    </a:lnTo>
                    <a:lnTo>
                      <a:pt x="289" y="387"/>
                    </a:lnTo>
                    <a:lnTo>
                      <a:pt x="288" y="386"/>
                    </a:lnTo>
                    <a:lnTo>
                      <a:pt x="286" y="386"/>
                    </a:lnTo>
                    <a:lnTo>
                      <a:pt x="286" y="387"/>
                    </a:lnTo>
                    <a:lnTo>
                      <a:pt x="285" y="388"/>
                    </a:lnTo>
                    <a:lnTo>
                      <a:pt x="285" y="388"/>
                    </a:lnTo>
                    <a:lnTo>
                      <a:pt x="284" y="387"/>
                    </a:lnTo>
                    <a:lnTo>
                      <a:pt x="283" y="387"/>
                    </a:lnTo>
                    <a:lnTo>
                      <a:pt x="281" y="386"/>
                    </a:lnTo>
                    <a:lnTo>
                      <a:pt x="280" y="385"/>
                    </a:lnTo>
                    <a:lnTo>
                      <a:pt x="279" y="384"/>
                    </a:lnTo>
                    <a:lnTo>
                      <a:pt x="279" y="383"/>
                    </a:lnTo>
                    <a:lnTo>
                      <a:pt x="279" y="382"/>
                    </a:lnTo>
                    <a:lnTo>
                      <a:pt x="278" y="382"/>
                    </a:lnTo>
                    <a:lnTo>
                      <a:pt x="277" y="380"/>
                    </a:lnTo>
                    <a:lnTo>
                      <a:pt x="276" y="380"/>
                    </a:lnTo>
                    <a:lnTo>
                      <a:pt x="276" y="378"/>
                    </a:lnTo>
                    <a:lnTo>
                      <a:pt x="276" y="377"/>
                    </a:lnTo>
                    <a:lnTo>
                      <a:pt x="276" y="376"/>
                    </a:lnTo>
                    <a:lnTo>
                      <a:pt x="275" y="376"/>
                    </a:lnTo>
                    <a:lnTo>
                      <a:pt x="274" y="374"/>
                    </a:lnTo>
                    <a:lnTo>
                      <a:pt x="273" y="373"/>
                    </a:lnTo>
                    <a:lnTo>
                      <a:pt x="273" y="371"/>
                    </a:lnTo>
                    <a:lnTo>
                      <a:pt x="272" y="370"/>
                    </a:lnTo>
                    <a:lnTo>
                      <a:pt x="272" y="370"/>
                    </a:lnTo>
                    <a:lnTo>
                      <a:pt x="272" y="369"/>
                    </a:lnTo>
                    <a:lnTo>
                      <a:pt x="272" y="369"/>
                    </a:lnTo>
                    <a:lnTo>
                      <a:pt x="273" y="369"/>
                    </a:lnTo>
                    <a:lnTo>
                      <a:pt x="274" y="369"/>
                    </a:lnTo>
                    <a:lnTo>
                      <a:pt x="275" y="369"/>
                    </a:lnTo>
                    <a:lnTo>
                      <a:pt x="275" y="370"/>
                    </a:lnTo>
                    <a:lnTo>
                      <a:pt x="275" y="371"/>
                    </a:lnTo>
                    <a:lnTo>
                      <a:pt x="276" y="372"/>
                    </a:lnTo>
                    <a:lnTo>
                      <a:pt x="276" y="373"/>
                    </a:lnTo>
                    <a:lnTo>
                      <a:pt x="278" y="375"/>
                    </a:lnTo>
                    <a:lnTo>
                      <a:pt x="279" y="377"/>
                    </a:lnTo>
                    <a:lnTo>
                      <a:pt x="281" y="378"/>
                    </a:lnTo>
                    <a:lnTo>
                      <a:pt x="281" y="379"/>
                    </a:lnTo>
                    <a:lnTo>
                      <a:pt x="283" y="380"/>
                    </a:lnTo>
                    <a:lnTo>
                      <a:pt x="286" y="383"/>
                    </a:lnTo>
                    <a:lnTo>
                      <a:pt x="288" y="385"/>
                    </a:lnTo>
                    <a:lnTo>
                      <a:pt x="289" y="386"/>
                    </a:lnTo>
                    <a:close/>
                    <a:moveTo>
                      <a:pt x="3074" y="366"/>
                    </a:moveTo>
                    <a:lnTo>
                      <a:pt x="3074" y="368"/>
                    </a:lnTo>
                    <a:lnTo>
                      <a:pt x="3073" y="371"/>
                    </a:lnTo>
                    <a:lnTo>
                      <a:pt x="3073" y="369"/>
                    </a:lnTo>
                    <a:lnTo>
                      <a:pt x="3073" y="368"/>
                    </a:lnTo>
                    <a:lnTo>
                      <a:pt x="3074" y="367"/>
                    </a:lnTo>
                    <a:lnTo>
                      <a:pt x="3074" y="366"/>
                    </a:lnTo>
                    <a:lnTo>
                      <a:pt x="3075" y="366"/>
                    </a:lnTo>
                    <a:lnTo>
                      <a:pt x="3074" y="366"/>
                    </a:lnTo>
                    <a:close/>
                    <a:moveTo>
                      <a:pt x="209" y="349"/>
                    </a:moveTo>
                    <a:lnTo>
                      <a:pt x="211" y="350"/>
                    </a:lnTo>
                    <a:lnTo>
                      <a:pt x="212" y="351"/>
                    </a:lnTo>
                    <a:lnTo>
                      <a:pt x="212" y="351"/>
                    </a:lnTo>
                    <a:lnTo>
                      <a:pt x="213" y="352"/>
                    </a:lnTo>
                    <a:lnTo>
                      <a:pt x="212" y="353"/>
                    </a:lnTo>
                    <a:lnTo>
                      <a:pt x="211" y="353"/>
                    </a:lnTo>
                    <a:lnTo>
                      <a:pt x="210" y="353"/>
                    </a:lnTo>
                    <a:lnTo>
                      <a:pt x="209" y="353"/>
                    </a:lnTo>
                    <a:lnTo>
                      <a:pt x="208" y="353"/>
                    </a:lnTo>
                    <a:lnTo>
                      <a:pt x="206" y="352"/>
                    </a:lnTo>
                    <a:lnTo>
                      <a:pt x="205" y="351"/>
                    </a:lnTo>
                    <a:lnTo>
                      <a:pt x="203" y="351"/>
                    </a:lnTo>
                    <a:lnTo>
                      <a:pt x="203" y="350"/>
                    </a:lnTo>
                    <a:lnTo>
                      <a:pt x="202" y="350"/>
                    </a:lnTo>
                    <a:lnTo>
                      <a:pt x="202" y="349"/>
                    </a:lnTo>
                    <a:lnTo>
                      <a:pt x="202" y="348"/>
                    </a:lnTo>
                    <a:lnTo>
                      <a:pt x="202" y="347"/>
                    </a:lnTo>
                    <a:lnTo>
                      <a:pt x="203" y="348"/>
                    </a:lnTo>
                    <a:lnTo>
                      <a:pt x="204" y="347"/>
                    </a:lnTo>
                    <a:lnTo>
                      <a:pt x="205" y="347"/>
                    </a:lnTo>
                    <a:lnTo>
                      <a:pt x="206" y="347"/>
                    </a:lnTo>
                    <a:lnTo>
                      <a:pt x="207" y="348"/>
                    </a:lnTo>
                    <a:lnTo>
                      <a:pt x="208" y="349"/>
                    </a:lnTo>
                    <a:lnTo>
                      <a:pt x="209" y="349"/>
                    </a:lnTo>
                    <a:close/>
                    <a:moveTo>
                      <a:pt x="278" y="335"/>
                    </a:moveTo>
                    <a:lnTo>
                      <a:pt x="277" y="335"/>
                    </a:lnTo>
                    <a:lnTo>
                      <a:pt x="276" y="335"/>
                    </a:lnTo>
                    <a:lnTo>
                      <a:pt x="276" y="334"/>
                    </a:lnTo>
                    <a:lnTo>
                      <a:pt x="276" y="334"/>
                    </a:lnTo>
                    <a:lnTo>
                      <a:pt x="275" y="334"/>
                    </a:lnTo>
                    <a:lnTo>
                      <a:pt x="274" y="334"/>
                    </a:lnTo>
                    <a:lnTo>
                      <a:pt x="274" y="334"/>
                    </a:lnTo>
                    <a:lnTo>
                      <a:pt x="273" y="334"/>
                    </a:lnTo>
                    <a:lnTo>
                      <a:pt x="273" y="333"/>
                    </a:lnTo>
                    <a:lnTo>
                      <a:pt x="273" y="332"/>
                    </a:lnTo>
                    <a:lnTo>
                      <a:pt x="272" y="332"/>
                    </a:lnTo>
                    <a:lnTo>
                      <a:pt x="272" y="331"/>
                    </a:lnTo>
                    <a:lnTo>
                      <a:pt x="272" y="331"/>
                    </a:lnTo>
                    <a:lnTo>
                      <a:pt x="273" y="331"/>
                    </a:lnTo>
                    <a:lnTo>
                      <a:pt x="274" y="331"/>
                    </a:lnTo>
                    <a:lnTo>
                      <a:pt x="275" y="331"/>
                    </a:lnTo>
                    <a:lnTo>
                      <a:pt x="276" y="331"/>
                    </a:lnTo>
                    <a:lnTo>
                      <a:pt x="276" y="331"/>
                    </a:lnTo>
                    <a:lnTo>
                      <a:pt x="277" y="331"/>
                    </a:lnTo>
                    <a:lnTo>
                      <a:pt x="277" y="332"/>
                    </a:lnTo>
                    <a:lnTo>
                      <a:pt x="278" y="333"/>
                    </a:lnTo>
                    <a:lnTo>
                      <a:pt x="279" y="333"/>
                    </a:lnTo>
                    <a:lnTo>
                      <a:pt x="279" y="334"/>
                    </a:lnTo>
                    <a:lnTo>
                      <a:pt x="280" y="334"/>
                    </a:lnTo>
                    <a:lnTo>
                      <a:pt x="281" y="334"/>
                    </a:lnTo>
                    <a:lnTo>
                      <a:pt x="281" y="334"/>
                    </a:lnTo>
                    <a:lnTo>
                      <a:pt x="282" y="334"/>
                    </a:lnTo>
                    <a:lnTo>
                      <a:pt x="283" y="334"/>
                    </a:lnTo>
                    <a:lnTo>
                      <a:pt x="283" y="335"/>
                    </a:lnTo>
                    <a:lnTo>
                      <a:pt x="284" y="335"/>
                    </a:lnTo>
                    <a:lnTo>
                      <a:pt x="285" y="335"/>
                    </a:lnTo>
                    <a:lnTo>
                      <a:pt x="287" y="336"/>
                    </a:lnTo>
                    <a:lnTo>
                      <a:pt x="288" y="337"/>
                    </a:lnTo>
                    <a:lnTo>
                      <a:pt x="289" y="337"/>
                    </a:lnTo>
                    <a:lnTo>
                      <a:pt x="289" y="338"/>
                    </a:lnTo>
                    <a:lnTo>
                      <a:pt x="289" y="338"/>
                    </a:lnTo>
                    <a:lnTo>
                      <a:pt x="289" y="339"/>
                    </a:lnTo>
                    <a:lnTo>
                      <a:pt x="290" y="340"/>
                    </a:lnTo>
                    <a:lnTo>
                      <a:pt x="291" y="341"/>
                    </a:lnTo>
                    <a:lnTo>
                      <a:pt x="292" y="342"/>
                    </a:lnTo>
                    <a:lnTo>
                      <a:pt x="292" y="342"/>
                    </a:lnTo>
                    <a:lnTo>
                      <a:pt x="293" y="342"/>
                    </a:lnTo>
                    <a:lnTo>
                      <a:pt x="294" y="344"/>
                    </a:lnTo>
                    <a:lnTo>
                      <a:pt x="293" y="344"/>
                    </a:lnTo>
                    <a:lnTo>
                      <a:pt x="293" y="345"/>
                    </a:lnTo>
                    <a:lnTo>
                      <a:pt x="294" y="345"/>
                    </a:lnTo>
                    <a:lnTo>
                      <a:pt x="293" y="346"/>
                    </a:lnTo>
                    <a:lnTo>
                      <a:pt x="292" y="346"/>
                    </a:lnTo>
                    <a:lnTo>
                      <a:pt x="290" y="346"/>
                    </a:lnTo>
                    <a:lnTo>
                      <a:pt x="289" y="345"/>
                    </a:lnTo>
                    <a:lnTo>
                      <a:pt x="289" y="345"/>
                    </a:lnTo>
                    <a:lnTo>
                      <a:pt x="288" y="344"/>
                    </a:lnTo>
                    <a:lnTo>
                      <a:pt x="287" y="344"/>
                    </a:lnTo>
                    <a:lnTo>
                      <a:pt x="285" y="344"/>
                    </a:lnTo>
                    <a:lnTo>
                      <a:pt x="285" y="345"/>
                    </a:lnTo>
                    <a:lnTo>
                      <a:pt x="283" y="344"/>
                    </a:lnTo>
                    <a:lnTo>
                      <a:pt x="282" y="344"/>
                    </a:lnTo>
                    <a:lnTo>
                      <a:pt x="281" y="343"/>
                    </a:lnTo>
                    <a:lnTo>
                      <a:pt x="281" y="342"/>
                    </a:lnTo>
                    <a:lnTo>
                      <a:pt x="280" y="341"/>
                    </a:lnTo>
                    <a:lnTo>
                      <a:pt x="281" y="340"/>
                    </a:lnTo>
                    <a:lnTo>
                      <a:pt x="281" y="339"/>
                    </a:lnTo>
                    <a:lnTo>
                      <a:pt x="281" y="339"/>
                    </a:lnTo>
                    <a:lnTo>
                      <a:pt x="281" y="338"/>
                    </a:lnTo>
                    <a:lnTo>
                      <a:pt x="281" y="337"/>
                    </a:lnTo>
                    <a:lnTo>
                      <a:pt x="281" y="336"/>
                    </a:lnTo>
                    <a:lnTo>
                      <a:pt x="280" y="336"/>
                    </a:lnTo>
                    <a:lnTo>
                      <a:pt x="279" y="335"/>
                    </a:lnTo>
                    <a:lnTo>
                      <a:pt x="278" y="335"/>
                    </a:lnTo>
                    <a:close/>
                    <a:moveTo>
                      <a:pt x="3172" y="295"/>
                    </a:moveTo>
                    <a:lnTo>
                      <a:pt x="3173" y="295"/>
                    </a:lnTo>
                    <a:lnTo>
                      <a:pt x="3175" y="293"/>
                    </a:lnTo>
                    <a:lnTo>
                      <a:pt x="3173" y="298"/>
                    </a:lnTo>
                    <a:lnTo>
                      <a:pt x="3172" y="299"/>
                    </a:lnTo>
                    <a:lnTo>
                      <a:pt x="3171" y="298"/>
                    </a:lnTo>
                    <a:lnTo>
                      <a:pt x="3171" y="298"/>
                    </a:lnTo>
                    <a:lnTo>
                      <a:pt x="3170" y="298"/>
                    </a:lnTo>
                    <a:lnTo>
                      <a:pt x="3169" y="297"/>
                    </a:lnTo>
                    <a:lnTo>
                      <a:pt x="3170" y="295"/>
                    </a:lnTo>
                    <a:lnTo>
                      <a:pt x="3171" y="294"/>
                    </a:lnTo>
                    <a:lnTo>
                      <a:pt x="3171" y="294"/>
                    </a:lnTo>
                    <a:lnTo>
                      <a:pt x="3172" y="295"/>
                    </a:lnTo>
                    <a:close/>
                    <a:moveTo>
                      <a:pt x="169" y="283"/>
                    </a:moveTo>
                    <a:lnTo>
                      <a:pt x="169" y="284"/>
                    </a:lnTo>
                    <a:lnTo>
                      <a:pt x="169" y="285"/>
                    </a:lnTo>
                    <a:lnTo>
                      <a:pt x="169" y="285"/>
                    </a:lnTo>
                    <a:lnTo>
                      <a:pt x="170" y="287"/>
                    </a:lnTo>
                    <a:lnTo>
                      <a:pt x="171" y="288"/>
                    </a:lnTo>
                    <a:lnTo>
                      <a:pt x="174" y="287"/>
                    </a:lnTo>
                    <a:lnTo>
                      <a:pt x="174" y="290"/>
                    </a:lnTo>
                    <a:lnTo>
                      <a:pt x="174" y="290"/>
                    </a:lnTo>
                    <a:lnTo>
                      <a:pt x="175" y="291"/>
                    </a:lnTo>
                    <a:lnTo>
                      <a:pt x="172" y="291"/>
                    </a:lnTo>
                    <a:lnTo>
                      <a:pt x="171" y="292"/>
                    </a:lnTo>
                    <a:lnTo>
                      <a:pt x="169" y="294"/>
                    </a:lnTo>
                    <a:lnTo>
                      <a:pt x="167" y="294"/>
                    </a:lnTo>
                    <a:lnTo>
                      <a:pt x="167" y="294"/>
                    </a:lnTo>
                    <a:lnTo>
                      <a:pt x="165" y="294"/>
                    </a:lnTo>
                    <a:lnTo>
                      <a:pt x="164" y="294"/>
                    </a:lnTo>
                    <a:lnTo>
                      <a:pt x="164" y="295"/>
                    </a:lnTo>
                    <a:lnTo>
                      <a:pt x="163" y="295"/>
                    </a:lnTo>
                    <a:lnTo>
                      <a:pt x="162" y="294"/>
                    </a:lnTo>
                    <a:lnTo>
                      <a:pt x="162" y="294"/>
                    </a:lnTo>
                    <a:lnTo>
                      <a:pt x="160" y="293"/>
                    </a:lnTo>
                    <a:lnTo>
                      <a:pt x="159" y="291"/>
                    </a:lnTo>
                    <a:lnTo>
                      <a:pt x="158" y="290"/>
                    </a:lnTo>
                    <a:lnTo>
                      <a:pt x="157" y="288"/>
                    </a:lnTo>
                    <a:lnTo>
                      <a:pt x="156" y="287"/>
                    </a:lnTo>
                    <a:lnTo>
                      <a:pt x="155" y="286"/>
                    </a:lnTo>
                    <a:lnTo>
                      <a:pt x="154" y="285"/>
                    </a:lnTo>
                    <a:lnTo>
                      <a:pt x="155" y="285"/>
                    </a:lnTo>
                    <a:lnTo>
                      <a:pt x="157" y="285"/>
                    </a:lnTo>
                    <a:lnTo>
                      <a:pt x="158" y="285"/>
                    </a:lnTo>
                    <a:lnTo>
                      <a:pt x="159" y="285"/>
                    </a:lnTo>
                    <a:lnTo>
                      <a:pt x="160" y="285"/>
                    </a:lnTo>
                    <a:lnTo>
                      <a:pt x="161" y="285"/>
                    </a:lnTo>
                    <a:lnTo>
                      <a:pt x="162" y="284"/>
                    </a:lnTo>
                    <a:lnTo>
                      <a:pt x="162" y="284"/>
                    </a:lnTo>
                    <a:lnTo>
                      <a:pt x="165" y="285"/>
                    </a:lnTo>
                    <a:lnTo>
                      <a:pt x="167" y="284"/>
                    </a:lnTo>
                    <a:lnTo>
                      <a:pt x="168" y="283"/>
                    </a:lnTo>
                    <a:lnTo>
                      <a:pt x="169" y="283"/>
                    </a:lnTo>
                    <a:close/>
                    <a:moveTo>
                      <a:pt x="148" y="282"/>
                    </a:moveTo>
                    <a:lnTo>
                      <a:pt x="148" y="281"/>
                    </a:lnTo>
                    <a:lnTo>
                      <a:pt x="149" y="282"/>
                    </a:lnTo>
                    <a:lnTo>
                      <a:pt x="149" y="282"/>
                    </a:lnTo>
                    <a:lnTo>
                      <a:pt x="150" y="283"/>
                    </a:lnTo>
                    <a:lnTo>
                      <a:pt x="150" y="284"/>
                    </a:lnTo>
                    <a:lnTo>
                      <a:pt x="150" y="285"/>
                    </a:lnTo>
                    <a:lnTo>
                      <a:pt x="149" y="285"/>
                    </a:lnTo>
                    <a:lnTo>
                      <a:pt x="147" y="285"/>
                    </a:lnTo>
                    <a:lnTo>
                      <a:pt x="146" y="285"/>
                    </a:lnTo>
                    <a:lnTo>
                      <a:pt x="145" y="285"/>
                    </a:lnTo>
                    <a:lnTo>
                      <a:pt x="145" y="284"/>
                    </a:lnTo>
                    <a:lnTo>
                      <a:pt x="144" y="284"/>
                    </a:lnTo>
                    <a:lnTo>
                      <a:pt x="143" y="283"/>
                    </a:lnTo>
                    <a:lnTo>
                      <a:pt x="142" y="284"/>
                    </a:lnTo>
                    <a:lnTo>
                      <a:pt x="141" y="283"/>
                    </a:lnTo>
                    <a:lnTo>
                      <a:pt x="140" y="283"/>
                    </a:lnTo>
                    <a:lnTo>
                      <a:pt x="141" y="282"/>
                    </a:lnTo>
                    <a:lnTo>
                      <a:pt x="143" y="281"/>
                    </a:lnTo>
                    <a:lnTo>
                      <a:pt x="144" y="281"/>
                    </a:lnTo>
                    <a:lnTo>
                      <a:pt x="145" y="281"/>
                    </a:lnTo>
                    <a:lnTo>
                      <a:pt x="146" y="280"/>
                    </a:lnTo>
                    <a:lnTo>
                      <a:pt x="146" y="279"/>
                    </a:lnTo>
                    <a:lnTo>
                      <a:pt x="146" y="280"/>
                    </a:lnTo>
                    <a:lnTo>
                      <a:pt x="146" y="281"/>
                    </a:lnTo>
                    <a:lnTo>
                      <a:pt x="147" y="281"/>
                    </a:lnTo>
                    <a:lnTo>
                      <a:pt x="146" y="281"/>
                    </a:lnTo>
                    <a:lnTo>
                      <a:pt x="147" y="282"/>
                    </a:lnTo>
                    <a:lnTo>
                      <a:pt x="148" y="282"/>
                    </a:lnTo>
                    <a:close/>
                    <a:moveTo>
                      <a:pt x="206" y="284"/>
                    </a:moveTo>
                    <a:lnTo>
                      <a:pt x="205" y="284"/>
                    </a:lnTo>
                    <a:lnTo>
                      <a:pt x="205" y="285"/>
                    </a:lnTo>
                    <a:lnTo>
                      <a:pt x="205" y="285"/>
                    </a:lnTo>
                    <a:lnTo>
                      <a:pt x="204" y="286"/>
                    </a:lnTo>
                    <a:lnTo>
                      <a:pt x="202" y="286"/>
                    </a:lnTo>
                    <a:lnTo>
                      <a:pt x="202" y="287"/>
                    </a:lnTo>
                    <a:lnTo>
                      <a:pt x="199" y="287"/>
                    </a:lnTo>
                    <a:lnTo>
                      <a:pt x="197" y="287"/>
                    </a:lnTo>
                    <a:lnTo>
                      <a:pt x="197" y="287"/>
                    </a:lnTo>
                    <a:lnTo>
                      <a:pt x="196" y="287"/>
                    </a:lnTo>
                    <a:lnTo>
                      <a:pt x="196" y="288"/>
                    </a:lnTo>
                    <a:lnTo>
                      <a:pt x="195" y="288"/>
                    </a:lnTo>
                    <a:lnTo>
                      <a:pt x="193" y="289"/>
                    </a:lnTo>
                    <a:lnTo>
                      <a:pt x="193" y="290"/>
                    </a:lnTo>
                    <a:lnTo>
                      <a:pt x="191" y="290"/>
                    </a:lnTo>
                    <a:lnTo>
                      <a:pt x="190" y="290"/>
                    </a:lnTo>
                    <a:lnTo>
                      <a:pt x="189" y="290"/>
                    </a:lnTo>
                    <a:lnTo>
                      <a:pt x="189" y="290"/>
                    </a:lnTo>
                    <a:lnTo>
                      <a:pt x="187" y="290"/>
                    </a:lnTo>
                    <a:lnTo>
                      <a:pt x="186" y="289"/>
                    </a:lnTo>
                    <a:lnTo>
                      <a:pt x="185" y="290"/>
                    </a:lnTo>
                    <a:lnTo>
                      <a:pt x="184" y="289"/>
                    </a:lnTo>
                    <a:lnTo>
                      <a:pt x="184" y="289"/>
                    </a:lnTo>
                    <a:lnTo>
                      <a:pt x="183" y="289"/>
                    </a:lnTo>
                    <a:lnTo>
                      <a:pt x="182" y="288"/>
                    </a:lnTo>
                    <a:lnTo>
                      <a:pt x="181" y="288"/>
                    </a:lnTo>
                    <a:lnTo>
                      <a:pt x="180" y="286"/>
                    </a:lnTo>
                    <a:lnTo>
                      <a:pt x="180" y="285"/>
                    </a:lnTo>
                    <a:lnTo>
                      <a:pt x="181" y="284"/>
                    </a:lnTo>
                    <a:lnTo>
                      <a:pt x="181" y="283"/>
                    </a:lnTo>
                    <a:lnTo>
                      <a:pt x="180" y="283"/>
                    </a:lnTo>
                    <a:lnTo>
                      <a:pt x="180" y="281"/>
                    </a:lnTo>
                    <a:lnTo>
                      <a:pt x="178" y="281"/>
                    </a:lnTo>
                    <a:lnTo>
                      <a:pt x="178" y="281"/>
                    </a:lnTo>
                    <a:lnTo>
                      <a:pt x="178" y="281"/>
                    </a:lnTo>
                    <a:lnTo>
                      <a:pt x="177" y="281"/>
                    </a:lnTo>
                    <a:lnTo>
                      <a:pt x="177" y="281"/>
                    </a:lnTo>
                    <a:lnTo>
                      <a:pt x="178" y="280"/>
                    </a:lnTo>
                    <a:lnTo>
                      <a:pt x="178" y="279"/>
                    </a:lnTo>
                    <a:lnTo>
                      <a:pt x="179" y="280"/>
                    </a:lnTo>
                    <a:lnTo>
                      <a:pt x="180" y="280"/>
                    </a:lnTo>
                    <a:lnTo>
                      <a:pt x="183" y="280"/>
                    </a:lnTo>
                    <a:lnTo>
                      <a:pt x="184" y="281"/>
                    </a:lnTo>
                    <a:lnTo>
                      <a:pt x="184" y="281"/>
                    </a:lnTo>
                    <a:lnTo>
                      <a:pt x="186" y="281"/>
                    </a:lnTo>
                    <a:lnTo>
                      <a:pt x="188" y="281"/>
                    </a:lnTo>
                    <a:lnTo>
                      <a:pt x="189" y="281"/>
                    </a:lnTo>
                    <a:lnTo>
                      <a:pt x="190" y="281"/>
                    </a:lnTo>
                    <a:lnTo>
                      <a:pt x="191" y="282"/>
                    </a:lnTo>
                    <a:lnTo>
                      <a:pt x="191" y="281"/>
                    </a:lnTo>
                    <a:lnTo>
                      <a:pt x="193" y="282"/>
                    </a:lnTo>
                    <a:lnTo>
                      <a:pt x="193" y="283"/>
                    </a:lnTo>
                    <a:lnTo>
                      <a:pt x="194" y="284"/>
                    </a:lnTo>
                    <a:lnTo>
                      <a:pt x="195" y="284"/>
                    </a:lnTo>
                    <a:lnTo>
                      <a:pt x="196" y="285"/>
                    </a:lnTo>
                    <a:lnTo>
                      <a:pt x="197" y="285"/>
                    </a:lnTo>
                    <a:lnTo>
                      <a:pt x="198" y="285"/>
                    </a:lnTo>
                    <a:lnTo>
                      <a:pt x="200" y="284"/>
                    </a:lnTo>
                    <a:lnTo>
                      <a:pt x="200" y="283"/>
                    </a:lnTo>
                    <a:lnTo>
                      <a:pt x="200" y="282"/>
                    </a:lnTo>
                    <a:lnTo>
                      <a:pt x="202" y="281"/>
                    </a:lnTo>
                    <a:lnTo>
                      <a:pt x="202" y="281"/>
                    </a:lnTo>
                    <a:lnTo>
                      <a:pt x="203" y="281"/>
                    </a:lnTo>
                    <a:lnTo>
                      <a:pt x="206" y="282"/>
                    </a:lnTo>
                    <a:lnTo>
                      <a:pt x="206" y="283"/>
                    </a:lnTo>
                    <a:lnTo>
                      <a:pt x="206" y="284"/>
                    </a:lnTo>
                    <a:close/>
                    <a:moveTo>
                      <a:pt x="3179" y="278"/>
                    </a:moveTo>
                    <a:lnTo>
                      <a:pt x="3180" y="276"/>
                    </a:lnTo>
                    <a:lnTo>
                      <a:pt x="3180" y="273"/>
                    </a:lnTo>
                    <a:lnTo>
                      <a:pt x="3181" y="272"/>
                    </a:lnTo>
                    <a:lnTo>
                      <a:pt x="3183" y="271"/>
                    </a:lnTo>
                    <a:lnTo>
                      <a:pt x="3184" y="271"/>
                    </a:lnTo>
                    <a:lnTo>
                      <a:pt x="3183" y="271"/>
                    </a:lnTo>
                    <a:lnTo>
                      <a:pt x="3183" y="272"/>
                    </a:lnTo>
                    <a:lnTo>
                      <a:pt x="3181" y="275"/>
                    </a:lnTo>
                    <a:lnTo>
                      <a:pt x="3180" y="277"/>
                    </a:lnTo>
                    <a:lnTo>
                      <a:pt x="3179" y="278"/>
                    </a:lnTo>
                    <a:close/>
                    <a:moveTo>
                      <a:pt x="3210" y="243"/>
                    </a:moveTo>
                    <a:lnTo>
                      <a:pt x="3212" y="242"/>
                    </a:lnTo>
                    <a:lnTo>
                      <a:pt x="3215" y="241"/>
                    </a:lnTo>
                    <a:lnTo>
                      <a:pt x="3216" y="241"/>
                    </a:lnTo>
                    <a:lnTo>
                      <a:pt x="3214" y="242"/>
                    </a:lnTo>
                    <a:lnTo>
                      <a:pt x="3208" y="246"/>
                    </a:lnTo>
                    <a:lnTo>
                      <a:pt x="3206" y="246"/>
                    </a:lnTo>
                    <a:lnTo>
                      <a:pt x="3205" y="246"/>
                    </a:lnTo>
                    <a:lnTo>
                      <a:pt x="3197" y="254"/>
                    </a:lnTo>
                    <a:lnTo>
                      <a:pt x="3197" y="255"/>
                    </a:lnTo>
                    <a:lnTo>
                      <a:pt x="3197" y="252"/>
                    </a:lnTo>
                    <a:lnTo>
                      <a:pt x="3201" y="249"/>
                    </a:lnTo>
                    <a:lnTo>
                      <a:pt x="3210" y="243"/>
                    </a:lnTo>
                    <a:lnTo>
                      <a:pt x="3210" y="243"/>
                    </a:lnTo>
                    <a:close/>
                    <a:moveTo>
                      <a:pt x="3272" y="228"/>
                    </a:moveTo>
                    <a:lnTo>
                      <a:pt x="3273" y="228"/>
                    </a:lnTo>
                    <a:lnTo>
                      <a:pt x="3274" y="229"/>
                    </a:lnTo>
                    <a:lnTo>
                      <a:pt x="3275" y="230"/>
                    </a:lnTo>
                    <a:lnTo>
                      <a:pt x="3274" y="231"/>
                    </a:lnTo>
                    <a:lnTo>
                      <a:pt x="3273" y="231"/>
                    </a:lnTo>
                    <a:lnTo>
                      <a:pt x="3271" y="228"/>
                    </a:lnTo>
                    <a:lnTo>
                      <a:pt x="3267" y="228"/>
                    </a:lnTo>
                    <a:lnTo>
                      <a:pt x="3267" y="227"/>
                    </a:lnTo>
                    <a:lnTo>
                      <a:pt x="3267" y="226"/>
                    </a:lnTo>
                    <a:lnTo>
                      <a:pt x="3267" y="226"/>
                    </a:lnTo>
                    <a:lnTo>
                      <a:pt x="3272" y="228"/>
                    </a:lnTo>
                    <a:close/>
                    <a:moveTo>
                      <a:pt x="3249" y="225"/>
                    </a:moveTo>
                    <a:lnTo>
                      <a:pt x="3261" y="224"/>
                    </a:lnTo>
                    <a:lnTo>
                      <a:pt x="3264" y="225"/>
                    </a:lnTo>
                    <a:lnTo>
                      <a:pt x="3256" y="225"/>
                    </a:lnTo>
                    <a:lnTo>
                      <a:pt x="3254" y="225"/>
                    </a:lnTo>
                    <a:lnTo>
                      <a:pt x="3235" y="230"/>
                    </a:lnTo>
                    <a:lnTo>
                      <a:pt x="3236" y="228"/>
                    </a:lnTo>
                    <a:lnTo>
                      <a:pt x="3238" y="228"/>
                    </a:lnTo>
                    <a:lnTo>
                      <a:pt x="3249" y="225"/>
                    </a:lnTo>
                    <a:close/>
                    <a:moveTo>
                      <a:pt x="3295" y="206"/>
                    </a:moveTo>
                    <a:lnTo>
                      <a:pt x="3296" y="205"/>
                    </a:lnTo>
                    <a:lnTo>
                      <a:pt x="3298" y="205"/>
                    </a:lnTo>
                    <a:lnTo>
                      <a:pt x="3298" y="204"/>
                    </a:lnTo>
                    <a:lnTo>
                      <a:pt x="3297" y="206"/>
                    </a:lnTo>
                    <a:lnTo>
                      <a:pt x="3295" y="208"/>
                    </a:lnTo>
                    <a:lnTo>
                      <a:pt x="3292" y="211"/>
                    </a:lnTo>
                    <a:lnTo>
                      <a:pt x="3290" y="212"/>
                    </a:lnTo>
                    <a:lnTo>
                      <a:pt x="3289" y="213"/>
                    </a:lnTo>
                    <a:lnTo>
                      <a:pt x="3285" y="218"/>
                    </a:lnTo>
                    <a:lnTo>
                      <a:pt x="3276" y="233"/>
                    </a:lnTo>
                    <a:lnTo>
                      <a:pt x="3275" y="235"/>
                    </a:lnTo>
                    <a:lnTo>
                      <a:pt x="3275" y="233"/>
                    </a:lnTo>
                    <a:lnTo>
                      <a:pt x="3276" y="231"/>
                    </a:lnTo>
                    <a:lnTo>
                      <a:pt x="3284" y="217"/>
                    </a:lnTo>
                    <a:lnTo>
                      <a:pt x="3291" y="210"/>
                    </a:lnTo>
                    <a:lnTo>
                      <a:pt x="3294" y="207"/>
                    </a:lnTo>
                    <a:lnTo>
                      <a:pt x="3295" y="206"/>
                    </a:lnTo>
                    <a:close/>
                    <a:moveTo>
                      <a:pt x="3307" y="193"/>
                    </a:moveTo>
                    <a:lnTo>
                      <a:pt x="3308" y="193"/>
                    </a:lnTo>
                    <a:lnTo>
                      <a:pt x="3309" y="193"/>
                    </a:lnTo>
                    <a:lnTo>
                      <a:pt x="3311" y="194"/>
                    </a:lnTo>
                    <a:lnTo>
                      <a:pt x="3310" y="194"/>
                    </a:lnTo>
                    <a:lnTo>
                      <a:pt x="3309" y="194"/>
                    </a:lnTo>
                    <a:lnTo>
                      <a:pt x="3304" y="198"/>
                    </a:lnTo>
                    <a:lnTo>
                      <a:pt x="3303" y="200"/>
                    </a:lnTo>
                    <a:lnTo>
                      <a:pt x="3302" y="200"/>
                    </a:lnTo>
                    <a:lnTo>
                      <a:pt x="3303" y="199"/>
                    </a:lnTo>
                    <a:lnTo>
                      <a:pt x="3306" y="197"/>
                    </a:lnTo>
                    <a:lnTo>
                      <a:pt x="3306" y="195"/>
                    </a:lnTo>
                    <a:lnTo>
                      <a:pt x="3307" y="195"/>
                    </a:lnTo>
                    <a:lnTo>
                      <a:pt x="3307" y="194"/>
                    </a:lnTo>
                    <a:lnTo>
                      <a:pt x="3307" y="194"/>
                    </a:lnTo>
                    <a:lnTo>
                      <a:pt x="3307" y="193"/>
                    </a:lnTo>
                    <a:close/>
                    <a:moveTo>
                      <a:pt x="3314" y="189"/>
                    </a:moveTo>
                    <a:lnTo>
                      <a:pt x="3315" y="189"/>
                    </a:lnTo>
                    <a:lnTo>
                      <a:pt x="3317" y="189"/>
                    </a:lnTo>
                    <a:lnTo>
                      <a:pt x="3321" y="185"/>
                    </a:lnTo>
                    <a:lnTo>
                      <a:pt x="3328" y="183"/>
                    </a:lnTo>
                    <a:lnTo>
                      <a:pt x="3329" y="182"/>
                    </a:lnTo>
                    <a:lnTo>
                      <a:pt x="3329" y="183"/>
                    </a:lnTo>
                    <a:lnTo>
                      <a:pt x="3329" y="183"/>
                    </a:lnTo>
                    <a:lnTo>
                      <a:pt x="3328" y="184"/>
                    </a:lnTo>
                    <a:lnTo>
                      <a:pt x="3326" y="185"/>
                    </a:lnTo>
                    <a:lnTo>
                      <a:pt x="3320" y="188"/>
                    </a:lnTo>
                    <a:lnTo>
                      <a:pt x="3311" y="193"/>
                    </a:lnTo>
                    <a:lnTo>
                      <a:pt x="3312" y="192"/>
                    </a:lnTo>
                    <a:lnTo>
                      <a:pt x="3313" y="191"/>
                    </a:lnTo>
                    <a:lnTo>
                      <a:pt x="3314" y="189"/>
                    </a:lnTo>
                    <a:close/>
                    <a:moveTo>
                      <a:pt x="3350" y="138"/>
                    </a:moveTo>
                    <a:lnTo>
                      <a:pt x="3350" y="140"/>
                    </a:lnTo>
                    <a:lnTo>
                      <a:pt x="3352" y="145"/>
                    </a:lnTo>
                    <a:lnTo>
                      <a:pt x="3352" y="149"/>
                    </a:lnTo>
                    <a:lnTo>
                      <a:pt x="3350" y="155"/>
                    </a:lnTo>
                    <a:lnTo>
                      <a:pt x="3350" y="170"/>
                    </a:lnTo>
                    <a:lnTo>
                      <a:pt x="3347" y="176"/>
                    </a:lnTo>
                    <a:lnTo>
                      <a:pt x="3347" y="178"/>
                    </a:lnTo>
                    <a:lnTo>
                      <a:pt x="3346" y="179"/>
                    </a:lnTo>
                    <a:lnTo>
                      <a:pt x="3345" y="179"/>
                    </a:lnTo>
                    <a:lnTo>
                      <a:pt x="3342" y="179"/>
                    </a:lnTo>
                    <a:lnTo>
                      <a:pt x="3340" y="180"/>
                    </a:lnTo>
                    <a:lnTo>
                      <a:pt x="3338" y="180"/>
                    </a:lnTo>
                    <a:lnTo>
                      <a:pt x="3336" y="182"/>
                    </a:lnTo>
                    <a:lnTo>
                      <a:pt x="3334" y="182"/>
                    </a:lnTo>
                    <a:lnTo>
                      <a:pt x="3333" y="183"/>
                    </a:lnTo>
                    <a:lnTo>
                      <a:pt x="3333" y="183"/>
                    </a:lnTo>
                    <a:lnTo>
                      <a:pt x="3332" y="183"/>
                    </a:lnTo>
                    <a:lnTo>
                      <a:pt x="3332" y="182"/>
                    </a:lnTo>
                    <a:lnTo>
                      <a:pt x="3333" y="182"/>
                    </a:lnTo>
                    <a:lnTo>
                      <a:pt x="3333" y="181"/>
                    </a:lnTo>
                    <a:lnTo>
                      <a:pt x="3334" y="181"/>
                    </a:lnTo>
                    <a:lnTo>
                      <a:pt x="3334" y="180"/>
                    </a:lnTo>
                    <a:lnTo>
                      <a:pt x="3335" y="180"/>
                    </a:lnTo>
                    <a:lnTo>
                      <a:pt x="3335" y="180"/>
                    </a:lnTo>
                    <a:lnTo>
                      <a:pt x="3335" y="179"/>
                    </a:lnTo>
                    <a:lnTo>
                      <a:pt x="3336" y="179"/>
                    </a:lnTo>
                    <a:lnTo>
                      <a:pt x="3336" y="180"/>
                    </a:lnTo>
                    <a:lnTo>
                      <a:pt x="3341" y="177"/>
                    </a:lnTo>
                    <a:lnTo>
                      <a:pt x="3346" y="175"/>
                    </a:lnTo>
                    <a:lnTo>
                      <a:pt x="3347" y="174"/>
                    </a:lnTo>
                    <a:lnTo>
                      <a:pt x="3347" y="171"/>
                    </a:lnTo>
                    <a:lnTo>
                      <a:pt x="3348" y="170"/>
                    </a:lnTo>
                    <a:lnTo>
                      <a:pt x="3349" y="166"/>
                    </a:lnTo>
                    <a:lnTo>
                      <a:pt x="3349" y="162"/>
                    </a:lnTo>
                    <a:lnTo>
                      <a:pt x="3350" y="159"/>
                    </a:lnTo>
                    <a:lnTo>
                      <a:pt x="3350" y="158"/>
                    </a:lnTo>
                    <a:lnTo>
                      <a:pt x="3350" y="157"/>
                    </a:lnTo>
                    <a:lnTo>
                      <a:pt x="3350" y="155"/>
                    </a:lnTo>
                    <a:lnTo>
                      <a:pt x="3350" y="153"/>
                    </a:lnTo>
                    <a:lnTo>
                      <a:pt x="3350" y="153"/>
                    </a:lnTo>
                    <a:lnTo>
                      <a:pt x="3350" y="151"/>
                    </a:lnTo>
                    <a:lnTo>
                      <a:pt x="3351" y="150"/>
                    </a:lnTo>
                    <a:lnTo>
                      <a:pt x="3350" y="148"/>
                    </a:lnTo>
                    <a:lnTo>
                      <a:pt x="3350" y="144"/>
                    </a:lnTo>
                    <a:lnTo>
                      <a:pt x="3349" y="138"/>
                    </a:lnTo>
                    <a:lnTo>
                      <a:pt x="3349" y="136"/>
                    </a:lnTo>
                    <a:lnTo>
                      <a:pt x="3347" y="133"/>
                    </a:lnTo>
                    <a:lnTo>
                      <a:pt x="3347" y="132"/>
                    </a:lnTo>
                    <a:lnTo>
                      <a:pt x="3347" y="131"/>
                    </a:lnTo>
                    <a:lnTo>
                      <a:pt x="3349" y="132"/>
                    </a:lnTo>
                    <a:lnTo>
                      <a:pt x="3350" y="134"/>
                    </a:lnTo>
                    <a:lnTo>
                      <a:pt x="3350" y="136"/>
                    </a:lnTo>
                    <a:lnTo>
                      <a:pt x="3350" y="138"/>
                    </a:lnTo>
                    <a:close/>
                    <a:moveTo>
                      <a:pt x="3333" y="118"/>
                    </a:moveTo>
                    <a:lnTo>
                      <a:pt x="3333" y="118"/>
                    </a:lnTo>
                    <a:lnTo>
                      <a:pt x="3333" y="117"/>
                    </a:lnTo>
                    <a:lnTo>
                      <a:pt x="3333" y="116"/>
                    </a:lnTo>
                    <a:lnTo>
                      <a:pt x="3333" y="116"/>
                    </a:lnTo>
                    <a:lnTo>
                      <a:pt x="3334" y="116"/>
                    </a:lnTo>
                    <a:lnTo>
                      <a:pt x="3335" y="117"/>
                    </a:lnTo>
                    <a:lnTo>
                      <a:pt x="3337" y="118"/>
                    </a:lnTo>
                    <a:lnTo>
                      <a:pt x="3337" y="118"/>
                    </a:lnTo>
                    <a:lnTo>
                      <a:pt x="3337" y="119"/>
                    </a:lnTo>
                    <a:lnTo>
                      <a:pt x="3338" y="120"/>
                    </a:lnTo>
                    <a:lnTo>
                      <a:pt x="3341" y="123"/>
                    </a:lnTo>
                    <a:lnTo>
                      <a:pt x="3340" y="125"/>
                    </a:lnTo>
                    <a:lnTo>
                      <a:pt x="3340" y="126"/>
                    </a:lnTo>
                    <a:lnTo>
                      <a:pt x="3340" y="127"/>
                    </a:lnTo>
                    <a:lnTo>
                      <a:pt x="3338" y="127"/>
                    </a:lnTo>
                    <a:lnTo>
                      <a:pt x="3337" y="126"/>
                    </a:lnTo>
                    <a:lnTo>
                      <a:pt x="3337" y="125"/>
                    </a:lnTo>
                    <a:lnTo>
                      <a:pt x="3337" y="123"/>
                    </a:lnTo>
                    <a:lnTo>
                      <a:pt x="3336" y="122"/>
                    </a:lnTo>
                    <a:lnTo>
                      <a:pt x="3334" y="119"/>
                    </a:lnTo>
                    <a:lnTo>
                      <a:pt x="3333" y="118"/>
                    </a:lnTo>
                    <a:close/>
                    <a:moveTo>
                      <a:pt x="2877" y="1060"/>
                    </a:moveTo>
                    <a:lnTo>
                      <a:pt x="2877" y="1061"/>
                    </a:lnTo>
                    <a:lnTo>
                      <a:pt x="2876" y="1061"/>
                    </a:lnTo>
                    <a:lnTo>
                      <a:pt x="2877" y="1060"/>
                    </a:lnTo>
                    <a:close/>
                    <a:moveTo>
                      <a:pt x="2877" y="1058"/>
                    </a:moveTo>
                    <a:lnTo>
                      <a:pt x="2876" y="1058"/>
                    </a:lnTo>
                    <a:lnTo>
                      <a:pt x="2875" y="1058"/>
                    </a:lnTo>
                    <a:lnTo>
                      <a:pt x="2874" y="1058"/>
                    </a:lnTo>
                    <a:lnTo>
                      <a:pt x="2875" y="1057"/>
                    </a:lnTo>
                    <a:lnTo>
                      <a:pt x="2877" y="1058"/>
                    </a:lnTo>
                    <a:lnTo>
                      <a:pt x="2877" y="1058"/>
                    </a:lnTo>
                    <a:lnTo>
                      <a:pt x="2877" y="1059"/>
                    </a:lnTo>
                    <a:lnTo>
                      <a:pt x="2877" y="1060"/>
                    </a:lnTo>
                    <a:lnTo>
                      <a:pt x="2877" y="1059"/>
                    </a:lnTo>
                    <a:lnTo>
                      <a:pt x="2877" y="1058"/>
                    </a:lnTo>
                    <a:close/>
                    <a:moveTo>
                      <a:pt x="2925" y="1053"/>
                    </a:moveTo>
                    <a:lnTo>
                      <a:pt x="2926" y="1052"/>
                    </a:lnTo>
                    <a:lnTo>
                      <a:pt x="2927" y="1053"/>
                    </a:lnTo>
                    <a:lnTo>
                      <a:pt x="2926" y="1054"/>
                    </a:lnTo>
                    <a:lnTo>
                      <a:pt x="2926" y="1053"/>
                    </a:lnTo>
                    <a:lnTo>
                      <a:pt x="2925" y="1053"/>
                    </a:lnTo>
                    <a:close/>
                    <a:moveTo>
                      <a:pt x="2937" y="1051"/>
                    </a:moveTo>
                    <a:lnTo>
                      <a:pt x="2938" y="1051"/>
                    </a:lnTo>
                    <a:lnTo>
                      <a:pt x="2938" y="1052"/>
                    </a:lnTo>
                    <a:lnTo>
                      <a:pt x="2937" y="1052"/>
                    </a:lnTo>
                    <a:lnTo>
                      <a:pt x="2936" y="1053"/>
                    </a:lnTo>
                    <a:lnTo>
                      <a:pt x="2937" y="1051"/>
                    </a:lnTo>
                    <a:close/>
                    <a:moveTo>
                      <a:pt x="2924" y="1050"/>
                    </a:moveTo>
                    <a:lnTo>
                      <a:pt x="2925" y="1051"/>
                    </a:lnTo>
                    <a:lnTo>
                      <a:pt x="2925" y="1052"/>
                    </a:lnTo>
                    <a:lnTo>
                      <a:pt x="2925" y="1053"/>
                    </a:lnTo>
                    <a:lnTo>
                      <a:pt x="2924" y="1053"/>
                    </a:lnTo>
                    <a:lnTo>
                      <a:pt x="2923" y="1052"/>
                    </a:lnTo>
                    <a:lnTo>
                      <a:pt x="2923" y="1051"/>
                    </a:lnTo>
                    <a:lnTo>
                      <a:pt x="2924" y="1051"/>
                    </a:lnTo>
                    <a:lnTo>
                      <a:pt x="2924" y="1050"/>
                    </a:lnTo>
                    <a:close/>
                    <a:moveTo>
                      <a:pt x="2921" y="1050"/>
                    </a:moveTo>
                    <a:lnTo>
                      <a:pt x="2922" y="1051"/>
                    </a:lnTo>
                    <a:lnTo>
                      <a:pt x="2922" y="1053"/>
                    </a:lnTo>
                    <a:lnTo>
                      <a:pt x="2921" y="1053"/>
                    </a:lnTo>
                    <a:lnTo>
                      <a:pt x="2921" y="1052"/>
                    </a:lnTo>
                    <a:lnTo>
                      <a:pt x="2921" y="1052"/>
                    </a:lnTo>
                    <a:lnTo>
                      <a:pt x="2920" y="1052"/>
                    </a:lnTo>
                    <a:lnTo>
                      <a:pt x="2919" y="1052"/>
                    </a:lnTo>
                    <a:lnTo>
                      <a:pt x="2919" y="1051"/>
                    </a:lnTo>
                    <a:lnTo>
                      <a:pt x="2919" y="1050"/>
                    </a:lnTo>
                    <a:lnTo>
                      <a:pt x="2920" y="1049"/>
                    </a:lnTo>
                    <a:lnTo>
                      <a:pt x="2921" y="1049"/>
                    </a:lnTo>
                    <a:lnTo>
                      <a:pt x="2921" y="1050"/>
                    </a:lnTo>
                    <a:close/>
                    <a:moveTo>
                      <a:pt x="2933" y="1049"/>
                    </a:moveTo>
                    <a:lnTo>
                      <a:pt x="2934" y="1049"/>
                    </a:lnTo>
                    <a:lnTo>
                      <a:pt x="2934" y="1051"/>
                    </a:lnTo>
                    <a:lnTo>
                      <a:pt x="2933" y="1050"/>
                    </a:lnTo>
                    <a:lnTo>
                      <a:pt x="2932" y="1050"/>
                    </a:lnTo>
                    <a:lnTo>
                      <a:pt x="2932" y="1049"/>
                    </a:lnTo>
                    <a:lnTo>
                      <a:pt x="2932" y="1049"/>
                    </a:lnTo>
                    <a:lnTo>
                      <a:pt x="2933" y="1049"/>
                    </a:lnTo>
                    <a:close/>
                    <a:moveTo>
                      <a:pt x="2978" y="1035"/>
                    </a:moveTo>
                    <a:lnTo>
                      <a:pt x="2978" y="1036"/>
                    </a:lnTo>
                    <a:lnTo>
                      <a:pt x="2977" y="1036"/>
                    </a:lnTo>
                    <a:lnTo>
                      <a:pt x="2976" y="1036"/>
                    </a:lnTo>
                    <a:lnTo>
                      <a:pt x="2975" y="1037"/>
                    </a:lnTo>
                    <a:lnTo>
                      <a:pt x="2975" y="1036"/>
                    </a:lnTo>
                    <a:lnTo>
                      <a:pt x="2976" y="1036"/>
                    </a:lnTo>
                    <a:lnTo>
                      <a:pt x="2978" y="1035"/>
                    </a:lnTo>
                    <a:close/>
                    <a:moveTo>
                      <a:pt x="2983" y="1031"/>
                    </a:moveTo>
                    <a:lnTo>
                      <a:pt x="2983" y="1030"/>
                    </a:lnTo>
                    <a:lnTo>
                      <a:pt x="2983" y="1031"/>
                    </a:lnTo>
                    <a:lnTo>
                      <a:pt x="2982" y="1032"/>
                    </a:lnTo>
                    <a:lnTo>
                      <a:pt x="2982" y="1033"/>
                    </a:lnTo>
                    <a:lnTo>
                      <a:pt x="2981" y="1033"/>
                    </a:lnTo>
                    <a:lnTo>
                      <a:pt x="2983" y="1031"/>
                    </a:lnTo>
                    <a:close/>
                    <a:moveTo>
                      <a:pt x="2953" y="1001"/>
                    </a:moveTo>
                    <a:lnTo>
                      <a:pt x="2953" y="1002"/>
                    </a:lnTo>
                    <a:lnTo>
                      <a:pt x="2952" y="1003"/>
                    </a:lnTo>
                    <a:lnTo>
                      <a:pt x="2952" y="1004"/>
                    </a:lnTo>
                    <a:lnTo>
                      <a:pt x="2951" y="1004"/>
                    </a:lnTo>
                    <a:lnTo>
                      <a:pt x="2951" y="1003"/>
                    </a:lnTo>
                    <a:lnTo>
                      <a:pt x="2951" y="1001"/>
                    </a:lnTo>
                    <a:lnTo>
                      <a:pt x="2951" y="1001"/>
                    </a:lnTo>
                    <a:lnTo>
                      <a:pt x="2953" y="1001"/>
                    </a:lnTo>
                    <a:close/>
                    <a:moveTo>
                      <a:pt x="2950" y="999"/>
                    </a:moveTo>
                    <a:lnTo>
                      <a:pt x="2950" y="1000"/>
                    </a:lnTo>
                    <a:lnTo>
                      <a:pt x="2950" y="1001"/>
                    </a:lnTo>
                    <a:lnTo>
                      <a:pt x="2949" y="1001"/>
                    </a:lnTo>
                    <a:lnTo>
                      <a:pt x="2948" y="1000"/>
                    </a:lnTo>
                    <a:lnTo>
                      <a:pt x="2947" y="999"/>
                    </a:lnTo>
                    <a:lnTo>
                      <a:pt x="2947" y="998"/>
                    </a:lnTo>
                    <a:lnTo>
                      <a:pt x="2948" y="999"/>
                    </a:lnTo>
                    <a:lnTo>
                      <a:pt x="2949" y="999"/>
                    </a:lnTo>
                    <a:lnTo>
                      <a:pt x="2950" y="999"/>
                    </a:lnTo>
                    <a:close/>
                    <a:moveTo>
                      <a:pt x="2929" y="961"/>
                    </a:moveTo>
                    <a:lnTo>
                      <a:pt x="2929" y="961"/>
                    </a:lnTo>
                    <a:lnTo>
                      <a:pt x="2929" y="962"/>
                    </a:lnTo>
                    <a:lnTo>
                      <a:pt x="2929" y="962"/>
                    </a:lnTo>
                    <a:lnTo>
                      <a:pt x="2928" y="962"/>
                    </a:lnTo>
                    <a:lnTo>
                      <a:pt x="2928" y="963"/>
                    </a:lnTo>
                    <a:lnTo>
                      <a:pt x="2927" y="963"/>
                    </a:lnTo>
                    <a:lnTo>
                      <a:pt x="2927" y="962"/>
                    </a:lnTo>
                    <a:lnTo>
                      <a:pt x="2926" y="962"/>
                    </a:lnTo>
                    <a:lnTo>
                      <a:pt x="2925" y="962"/>
                    </a:lnTo>
                    <a:lnTo>
                      <a:pt x="2925" y="962"/>
                    </a:lnTo>
                    <a:lnTo>
                      <a:pt x="2925" y="960"/>
                    </a:lnTo>
                    <a:lnTo>
                      <a:pt x="2925" y="959"/>
                    </a:lnTo>
                    <a:lnTo>
                      <a:pt x="2925" y="958"/>
                    </a:lnTo>
                    <a:lnTo>
                      <a:pt x="2927" y="959"/>
                    </a:lnTo>
                    <a:lnTo>
                      <a:pt x="2929" y="961"/>
                    </a:lnTo>
                    <a:close/>
                    <a:moveTo>
                      <a:pt x="2924" y="960"/>
                    </a:moveTo>
                    <a:lnTo>
                      <a:pt x="2923" y="961"/>
                    </a:lnTo>
                    <a:lnTo>
                      <a:pt x="2923" y="960"/>
                    </a:lnTo>
                    <a:lnTo>
                      <a:pt x="2922" y="959"/>
                    </a:lnTo>
                    <a:lnTo>
                      <a:pt x="2922" y="958"/>
                    </a:lnTo>
                    <a:lnTo>
                      <a:pt x="2921" y="958"/>
                    </a:lnTo>
                    <a:lnTo>
                      <a:pt x="2920" y="958"/>
                    </a:lnTo>
                    <a:lnTo>
                      <a:pt x="2920" y="959"/>
                    </a:lnTo>
                    <a:lnTo>
                      <a:pt x="2919" y="958"/>
                    </a:lnTo>
                    <a:lnTo>
                      <a:pt x="2919" y="957"/>
                    </a:lnTo>
                    <a:lnTo>
                      <a:pt x="2921" y="957"/>
                    </a:lnTo>
                    <a:lnTo>
                      <a:pt x="2921" y="957"/>
                    </a:lnTo>
                    <a:lnTo>
                      <a:pt x="2921" y="957"/>
                    </a:lnTo>
                    <a:lnTo>
                      <a:pt x="2922" y="957"/>
                    </a:lnTo>
                    <a:lnTo>
                      <a:pt x="2923" y="957"/>
                    </a:lnTo>
                    <a:lnTo>
                      <a:pt x="2924" y="958"/>
                    </a:lnTo>
                    <a:lnTo>
                      <a:pt x="2924" y="959"/>
                    </a:lnTo>
                    <a:lnTo>
                      <a:pt x="2924" y="960"/>
                    </a:lnTo>
                    <a:close/>
                    <a:moveTo>
                      <a:pt x="2908" y="954"/>
                    </a:moveTo>
                    <a:lnTo>
                      <a:pt x="2909" y="954"/>
                    </a:lnTo>
                    <a:lnTo>
                      <a:pt x="2909" y="955"/>
                    </a:lnTo>
                    <a:lnTo>
                      <a:pt x="2908" y="957"/>
                    </a:lnTo>
                    <a:lnTo>
                      <a:pt x="2908" y="957"/>
                    </a:lnTo>
                    <a:lnTo>
                      <a:pt x="2907" y="957"/>
                    </a:lnTo>
                    <a:lnTo>
                      <a:pt x="2906" y="957"/>
                    </a:lnTo>
                    <a:lnTo>
                      <a:pt x="2906" y="956"/>
                    </a:lnTo>
                    <a:lnTo>
                      <a:pt x="2905" y="955"/>
                    </a:lnTo>
                    <a:lnTo>
                      <a:pt x="2906" y="954"/>
                    </a:lnTo>
                    <a:lnTo>
                      <a:pt x="2907" y="954"/>
                    </a:lnTo>
                    <a:lnTo>
                      <a:pt x="2908" y="954"/>
                    </a:lnTo>
                    <a:close/>
                    <a:moveTo>
                      <a:pt x="2917" y="955"/>
                    </a:moveTo>
                    <a:lnTo>
                      <a:pt x="2918" y="956"/>
                    </a:lnTo>
                    <a:lnTo>
                      <a:pt x="2918" y="957"/>
                    </a:lnTo>
                    <a:lnTo>
                      <a:pt x="2917" y="958"/>
                    </a:lnTo>
                    <a:lnTo>
                      <a:pt x="2917" y="957"/>
                    </a:lnTo>
                    <a:lnTo>
                      <a:pt x="2917" y="957"/>
                    </a:lnTo>
                    <a:lnTo>
                      <a:pt x="2917" y="956"/>
                    </a:lnTo>
                    <a:lnTo>
                      <a:pt x="2916" y="956"/>
                    </a:lnTo>
                    <a:lnTo>
                      <a:pt x="2916" y="955"/>
                    </a:lnTo>
                    <a:lnTo>
                      <a:pt x="2916" y="955"/>
                    </a:lnTo>
                    <a:lnTo>
                      <a:pt x="2916" y="954"/>
                    </a:lnTo>
                    <a:lnTo>
                      <a:pt x="2917" y="954"/>
                    </a:lnTo>
                    <a:lnTo>
                      <a:pt x="2917" y="955"/>
                    </a:lnTo>
                    <a:close/>
                    <a:moveTo>
                      <a:pt x="2837" y="726"/>
                    </a:moveTo>
                    <a:lnTo>
                      <a:pt x="2837" y="728"/>
                    </a:lnTo>
                    <a:lnTo>
                      <a:pt x="2837" y="728"/>
                    </a:lnTo>
                    <a:lnTo>
                      <a:pt x="2837" y="729"/>
                    </a:lnTo>
                    <a:lnTo>
                      <a:pt x="2836" y="728"/>
                    </a:lnTo>
                    <a:lnTo>
                      <a:pt x="2835" y="727"/>
                    </a:lnTo>
                    <a:lnTo>
                      <a:pt x="2836" y="727"/>
                    </a:lnTo>
                    <a:lnTo>
                      <a:pt x="2836" y="726"/>
                    </a:lnTo>
                    <a:lnTo>
                      <a:pt x="2837" y="726"/>
                    </a:lnTo>
                    <a:lnTo>
                      <a:pt x="2837" y="726"/>
                    </a:lnTo>
                    <a:close/>
                    <a:moveTo>
                      <a:pt x="2835" y="724"/>
                    </a:moveTo>
                    <a:lnTo>
                      <a:pt x="2835" y="724"/>
                    </a:lnTo>
                    <a:lnTo>
                      <a:pt x="2835" y="723"/>
                    </a:lnTo>
                    <a:lnTo>
                      <a:pt x="2835" y="722"/>
                    </a:lnTo>
                    <a:lnTo>
                      <a:pt x="2836" y="722"/>
                    </a:lnTo>
                    <a:lnTo>
                      <a:pt x="2837" y="723"/>
                    </a:lnTo>
                    <a:lnTo>
                      <a:pt x="2837" y="724"/>
                    </a:lnTo>
                    <a:lnTo>
                      <a:pt x="2836" y="724"/>
                    </a:lnTo>
                    <a:lnTo>
                      <a:pt x="2835" y="724"/>
                    </a:lnTo>
                    <a:close/>
                    <a:moveTo>
                      <a:pt x="2267" y="699"/>
                    </a:moveTo>
                    <a:lnTo>
                      <a:pt x="2267" y="700"/>
                    </a:lnTo>
                    <a:lnTo>
                      <a:pt x="2266" y="700"/>
                    </a:lnTo>
                    <a:lnTo>
                      <a:pt x="2260" y="702"/>
                    </a:lnTo>
                    <a:lnTo>
                      <a:pt x="2259" y="702"/>
                    </a:lnTo>
                    <a:lnTo>
                      <a:pt x="2259" y="701"/>
                    </a:lnTo>
                    <a:lnTo>
                      <a:pt x="2261" y="701"/>
                    </a:lnTo>
                    <a:lnTo>
                      <a:pt x="2261" y="700"/>
                    </a:lnTo>
                    <a:lnTo>
                      <a:pt x="2263" y="699"/>
                    </a:lnTo>
                    <a:lnTo>
                      <a:pt x="2263" y="699"/>
                    </a:lnTo>
                    <a:lnTo>
                      <a:pt x="2263" y="700"/>
                    </a:lnTo>
                    <a:lnTo>
                      <a:pt x="2264" y="700"/>
                    </a:lnTo>
                    <a:lnTo>
                      <a:pt x="2265" y="700"/>
                    </a:lnTo>
                    <a:lnTo>
                      <a:pt x="2265" y="699"/>
                    </a:lnTo>
                    <a:lnTo>
                      <a:pt x="2266" y="699"/>
                    </a:lnTo>
                    <a:lnTo>
                      <a:pt x="2267" y="699"/>
                    </a:lnTo>
                    <a:lnTo>
                      <a:pt x="2267" y="699"/>
                    </a:lnTo>
                    <a:close/>
                    <a:moveTo>
                      <a:pt x="2284" y="700"/>
                    </a:moveTo>
                    <a:lnTo>
                      <a:pt x="2284" y="701"/>
                    </a:lnTo>
                    <a:lnTo>
                      <a:pt x="2280" y="700"/>
                    </a:lnTo>
                    <a:lnTo>
                      <a:pt x="2277" y="698"/>
                    </a:lnTo>
                    <a:lnTo>
                      <a:pt x="2281" y="699"/>
                    </a:lnTo>
                    <a:lnTo>
                      <a:pt x="2283" y="700"/>
                    </a:lnTo>
                    <a:lnTo>
                      <a:pt x="2284" y="700"/>
                    </a:lnTo>
                    <a:close/>
                    <a:moveTo>
                      <a:pt x="2811" y="693"/>
                    </a:moveTo>
                    <a:lnTo>
                      <a:pt x="2811" y="694"/>
                    </a:lnTo>
                    <a:lnTo>
                      <a:pt x="2811" y="694"/>
                    </a:lnTo>
                    <a:lnTo>
                      <a:pt x="2811" y="694"/>
                    </a:lnTo>
                    <a:lnTo>
                      <a:pt x="2810" y="694"/>
                    </a:lnTo>
                    <a:lnTo>
                      <a:pt x="2809" y="694"/>
                    </a:lnTo>
                    <a:lnTo>
                      <a:pt x="2809" y="693"/>
                    </a:lnTo>
                    <a:lnTo>
                      <a:pt x="2810" y="692"/>
                    </a:lnTo>
                    <a:lnTo>
                      <a:pt x="2811" y="693"/>
                    </a:lnTo>
                    <a:close/>
                    <a:moveTo>
                      <a:pt x="2281" y="685"/>
                    </a:moveTo>
                    <a:lnTo>
                      <a:pt x="2281" y="686"/>
                    </a:lnTo>
                    <a:lnTo>
                      <a:pt x="2281" y="685"/>
                    </a:lnTo>
                    <a:lnTo>
                      <a:pt x="2282" y="684"/>
                    </a:lnTo>
                    <a:lnTo>
                      <a:pt x="2283" y="683"/>
                    </a:lnTo>
                    <a:lnTo>
                      <a:pt x="2283" y="684"/>
                    </a:lnTo>
                    <a:lnTo>
                      <a:pt x="2282" y="685"/>
                    </a:lnTo>
                    <a:lnTo>
                      <a:pt x="2282" y="685"/>
                    </a:lnTo>
                    <a:lnTo>
                      <a:pt x="2281" y="685"/>
                    </a:lnTo>
                    <a:close/>
                    <a:moveTo>
                      <a:pt x="2319" y="681"/>
                    </a:moveTo>
                    <a:lnTo>
                      <a:pt x="2320" y="681"/>
                    </a:lnTo>
                    <a:lnTo>
                      <a:pt x="2319" y="682"/>
                    </a:lnTo>
                    <a:lnTo>
                      <a:pt x="2318" y="682"/>
                    </a:lnTo>
                    <a:lnTo>
                      <a:pt x="2319" y="681"/>
                    </a:lnTo>
                    <a:close/>
                    <a:moveTo>
                      <a:pt x="2314" y="667"/>
                    </a:moveTo>
                    <a:lnTo>
                      <a:pt x="2314" y="668"/>
                    </a:lnTo>
                    <a:lnTo>
                      <a:pt x="2312" y="668"/>
                    </a:lnTo>
                    <a:lnTo>
                      <a:pt x="2312" y="667"/>
                    </a:lnTo>
                    <a:lnTo>
                      <a:pt x="2311" y="667"/>
                    </a:lnTo>
                    <a:lnTo>
                      <a:pt x="2311" y="667"/>
                    </a:lnTo>
                    <a:lnTo>
                      <a:pt x="2311" y="667"/>
                    </a:lnTo>
                    <a:lnTo>
                      <a:pt x="2310" y="667"/>
                    </a:lnTo>
                    <a:lnTo>
                      <a:pt x="2310" y="667"/>
                    </a:lnTo>
                    <a:lnTo>
                      <a:pt x="2309" y="666"/>
                    </a:lnTo>
                    <a:lnTo>
                      <a:pt x="2310" y="666"/>
                    </a:lnTo>
                    <a:lnTo>
                      <a:pt x="2309" y="666"/>
                    </a:lnTo>
                    <a:lnTo>
                      <a:pt x="2308" y="666"/>
                    </a:lnTo>
                    <a:lnTo>
                      <a:pt x="2307" y="666"/>
                    </a:lnTo>
                    <a:lnTo>
                      <a:pt x="2307" y="666"/>
                    </a:lnTo>
                    <a:lnTo>
                      <a:pt x="2305" y="664"/>
                    </a:lnTo>
                    <a:lnTo>
                      <a:pt x="2305" y="663"/>
                    </a:lnTo>
                    <a:lnTo>
                      <a:pt x="2306" y="663"/>
                    </a:lnTo>
                    <a:lnTo>
                      <a:pt x="2307" y="663"/>
                    </a:lnTo>
                    <a:lnTo>
                      <a:pt x="2308" y="663"/>
                    </a:lnTo>
                    <a:lnTo>
                      <a:pt x="2309" y="663"/>
                    </a:lnTo>
                    <a:lnTo>
                      <a:pt x="2310" y="664"/>
                    </a:lnTo>
                    <a:lnTo>
                      <a:pt x="2311" y="664"/>
                    </a:lnTo>
                    <a:lnTo>
                      <a:pt x="2311" y="665"/>
                    </a:lnTo>
                    <a:lnTo>
                      <a:pt x="2312" y="665"/>
                    </a:lnTo>
                    <a:lnTo>
                      <a:pt x="2312" y="666"/>
                    </a:lnTo>
                    <a:lnTo>
                      <a:pt x="2311" y="666"/>
                    </a:lnTo>
                    <a:lnTo>
                      <a:pt x="2312" y="667"/>
                    </a:lnTo>
                    <a:lnTo>
                      <a:pt x="2313" y="667"/>
                    </a:lnTo>
                    <a:lnTo>
                      <a:pt x="2314" y="667"/>
                    </a:lnTo>
                    <a:lnTo>
                      <a:pt x="2314" y="667"/>
                    </a:lnTo>
                    <a:lnTo>
                      <a:pt x="2314" y="667"/>
                    </a:lnTo>
                    <a:close/>
                    <a:moveTo>
                      <a:pt x="2381" y="659"/>
                    </a:moveTo>
                    <a:lnTo>
                      <a:pt x="2381" y="659"/>
                    </a:lnTo>
                    <a:lnTo>
                      <a:pt x="2381" y="659"/>
                    </a:lnTo>
                    <a:lnTo>
                      <a:pt x="2379" y="662"/>
                    </a:lnTo>
                    <a:lnTo>
                      <a:pt x="2378" y="662"/>
                    </a:lnTo>
                    <a:lnTo>
                      <a:pt x="2378" y="663"/>
                    </a:lnTo>
                    <a:lnTo>
                      <a:pt x="2381" y="659"/>
                    </a:lnTo>
                    <a:close/>
                    <a:moveTo>
                      <a:pt x="2386" y="653"/>
                    </a:moveTo>
                    <a:lnTo>
                      <a:pt x="2387" y="653"/>
                    </a:lnTo>
                    <a:lnTo>
                      <a:pt x="2387" y="652"/>
                    </a:lnTo>
                    <a:lnTo>
                      <a:pt x="2387" y="653"/>
                    </a:lnTo>
                    <a:lnTo>
                      <a:pt x="2386" y="653"/>
                    </a:lnTo>
                    <a:close/>
                    <a:moveTo>
                      <a:pt x="2390" y="649"/>
                    </a:moveTo>
                    <a:lnTo>
                      <a:pt x="2390" y="650"/>
                    </a:lnTo>
                    <a:lnTo>
                      <a:pt x="2394" y="644"/>
                    </a:lnTo>
                    <a:lnTo>
                      <a:pt x="2393" y="645"/>
                    </a:lnTo>
                    <a:lnTo>
                      <a:pt x="2390" y="649"/>
                    </a:lnTo>
                    <a:close/>
                    <a:moveTo>
                      <a:pt x="2938" y="498"/>
                    </a:moveTo>
                    <a:lnTo>
                      <a:pt x="2939" y="496"/>
                    </a:lnTo>
                    <a:lnTo>
                      <a:pt x="2940" y="496"/>
                    </a:lnTo>
                    <a:lnTo>
                      <a:pt x="2942" y="496"/>
                    </a:lnTo>
                    <a:lnTo>
                      <a:pt x="2943" y="496"/>
                    </a:lnTo>
                    <a:lnTo>
                      <a:pt x="2943" y="496"/>
                    </a:lnTo>
                    <a:lnTo>
                      <a:pt x="2943" y="498"/>
                    </a:lnTo>
                    <a:lnTo>
                      <a:pt x="2942" y="500"/>
                    </a:lnTo>
                    <a:lnTo>
                      <a:pt x="2941" y="502"/>
                    </a:lnTo>
                    <a:lnTo>
                      <a:pt x="2939" y="504"/>
                    </a:lnTo>
                    <a:lnTo>
                      <a:pt x="2938" y="508"/>
                    </a:lnTo>
                    <a:lnTo>
                      <a:pt x="2936" y="508"/>
                    </a:lnTo>
                    <a:lnTo>
                      <a:pt x="2935" y="507"/>
                    </a:lnTo>
                    <a:lnTo>
                      <a:pt x="2934" y="505"/>
                    </a:lnTo>
                    <a:lnTo>
                      <a:pt x="2935" y="503"/>
                    </a:lnTo>
                    <a:lnTo>
                      <a:pt x="2937" y="501"/>
                    </a:lnTo>
                    <a:lnTo>
                      <a:pt x="2938" y="499"/>
                    </a:lnTo>
                    <a:lnTo>
                      <a:pt x="2938" y="498"/>
                    </a:lnTo>
                    <a:close/>
                    <a:moveTo>
                      <a:pt x="2945" y="484"/>
                    </a:moveTo>
                    <a:lnTo>
                      <a:pt x="2946" y="482"/>
                    </a:lnTo>
                    <a:lnTo>
                      <a:pt x="2947" y="482"/>
                    </a:lnTo>
                    <a:lnTo>
                      <a:pt x="2947" y="483"/>
                    </a:lnTo>
                    <a:lnTo>
                      <a:pt x="2947" y="485"/>
                    </a:lnTo>
                    <a:lnTo>
                      <a:pt x="2947" y="487"/>
                    </a:lnTo>
                    <a:lnTo>
                      <a:pt x="2947" y="489"/>
                    </a:lnTo>
                    <a:lnTo>
                      <a:pt x="2946" y="491"/>
                    </a:lnTo>
                    <a:lnTo>
                      <a:pt x="2945" y="492"/>
                    </a:lnTo>
                    <a:lnTo>
                      <a:pt x="2943" y="492"/>
                    </a:lnTo>
                    <a:lnTo>
                      <a:pt x="2944" y="491"/>
                    </a:lnTo>
                    <a:lnTo>
                      <a:pt x="2944" y="490"/>
                    </a:lnTo>
                    <a:lnTo>
                      <a:pt x="2943" y="489"/>
                    </a:lnTo>
                    <a:lnTo>
                      <a:pt x="2943" y="487"/>
                    </a:lnTo>
                    <a:lnTo>
                      <a:pt x="2944" y="485"/>
                    </a:lnTo>
                    <a:lnTo>
                      <a:pt x="2945" y="484"/>
                    </a:lnTo>
                    <a:close/>
                    <a:moveTo>
                      <a:pt x="298" y="307"/>
                    </a:moveTo>
                    <a:lnTo>
                      <a:pt x="298" y="306"/>
                    </a:lnTo>
                    <a:lnTo>
                      <a:pt x="299" y="307"/>
                    </a:lnTo>
                    <a:lnTo>
                      <a:pt x="298" y="307"/>
                    </a:lnTo>
                    <a:lnTo>
                      <a:pt x="298" y="309"/>
                    </a:lnTo>
                    <a:lnTo>
                      <a:pt x="297" y="310"/>
                    </a:lnTo>
                    <a:lnTo>
                      <a:pt x="298" y="311"/>
                    </a:lnTo>
                    <a:lnTo>
                      <a:pt x="297" y="310"/>
                    </a:lnTo>
                    <a:lnTo>
                      <a:pt x="296" y="310"/>
                    </a:lnTo>
                    <a:lnTo>
                      <a:pt x="297" y="309"/>
                    </a:lnTo>
                    <a:lnTo>
                      <a:pt x="298" y="309"/>
                    </a:lnTo>
                    <a:lnTo>
                      <a:pt x="297" y="307"/>
                    </a:lnTo>
                    <a:lnTo>
                      <a:pt x="297" y="308"/>
                    </a:lnTo>
                    <a:lnTo>
                      <a:pt x="296" y="309"/>
                    </a:lnTo>
                    <a:lnTo>
                      <a:pt x="295" y="308"/>
                    </a:lnTo>
                    <a:lnTo>
                      <a:pt x="296" y="307"/>
                    </a:lnTo>
                    <a:lnTo>
                      <a:pt x="297" y="307"/>
                    </a:lnTo>
                    <a:lnTo>
                      <a:pt x="298" y="307"/>
                    </a:lnTo>
                    <a:lnTo>
                      <a:pt x="298" y="30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60" name="Freeform 174">
                <a:extLst>
                  <a:ext uri="{FF2B5EF4-FFF2-40B4-BE49-F238E27FC236}">
                    <a16:creationId xmlns:a16="http://schemas.microsoft.com/office/drawing/2014/main" id="{07725CB6-CBD2-487B-098D-1B1117EAA6C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662114" y="1503363"/>
                <a:ext cx="3587750" cy="2260600"/>
              </a:xfrm>
              <a:custGeom>
                <a:avLst/>
                <a:gdLst>
                  <a:gd name="T0" fmla="*/ 1496 w 2260"/>
                  <a:gd name="T1" fmla="*/ 896 h 1424"/>
                  <a:gd name="T2" fmla="*/ 1614 w 2260"/>
                  <a:gd name="T3" fmla="*/ 1107 h 1424"/>
                  <a:gd name="T4" fmla="*/ 1766 w 2260"/>
                  <a:gd name="T5" fmla="*/ 1137 h 1424"/>
                  <a:gd name="T6" fmla="*/ 1878 w 2260"/>
                  <a:gd name="T7" fmla="*/ 1125 h 1424"/>
                  <a:gd name="T8" fmla="*/ 1928 w 2260"/>
                  <a:gd name="T9" fmla="*/ 1101 h 1424"/>
                  <a:gd name="T10" fmla="*/ 2117 w 2260"/>
                  <a:gd name="T11" fmla="*/ 904 h 1424"/>
                  <a:gd name="T12" fmla="*/ 2213 w 2260"/>
                  <a:gd name="T13" fmla="*/ 896 h 1424"/>
                  <a:gd name="T14" fmla="*/ 2200 w 2260"/>
                  <a:gd name="T15" fmla="*/ 1031 h 1424"/>
                  <a:gd name="T16" fmla="*/ 2202 w 2260"/>
                  <a:gd name="T17" fmla="*/ 1071 h 1424"/>
                  <a:gd name="T18" fmla="*/ 2150 w 2260"/>
                  <a:gd name="T19" fmla="*/ 1115 h 1424"/>
                  <a:gd name="T20" fmla="*/ 1934 w 2260"/>
                  <a:gd name="T21" fmla="*/ 1229 h 1424"/>
                  <a:gd name="T22" fmla="*/ 1992 w 2260"/>
                  <a:gd name="T23" fmla="*/ 1298 h 1424"/>
                  <a:gd name="T24" fmla="*/ 1743 w 2260"/>
                  <a:gd name="T25" fmla="*/ 1316 h 1424"/>
                  <a:gd name="T26" fmla="*/ 1680 w 2260"/>
                  <a:gd name="T27" fmla="*/ 1286 h 1424"/>
                  <a:gd name="T28" fmla="*/ 1536 w 2260"/>
                  <a:gd name="T29" fmla="*/ 1336 h 1424"/>
                  <a:gd name="T30" fmla="*/ 1320 w 2260"/>
                  <a:gd name="T31" fmla="*/ 1253 h 1424"/>
                  <a:gd name="T32" fmla="*/ 1046 w 2260"/>
                  <a:gd name="T33" fmla="*/ 1122 h 1424"/>
                  <a:gd name="T34" fmla="*/ 930 w 2260"/>
                  <a:gd name="T35" fmla="*/ 977 h 1424"/>
                  <a:gd name="T36" fmla="*/ 856 w 2260"/>
                  <a:gd name="T37" fmla="*/ 772 h 1424"/>
                  <a:gd name="T38" fmla="*/ 746 w 2260"/>
                  <a:gd name="T39" fmla="*/ 658 h 1424"/>
                  <a:gd name="T40" fmla="*/ 716 w 2260"/>
                  <a:gd name="T41" fmla="*/ 614 h 1424"/>
                  <a:gd name="T42" fmla="*/ 674 w 2260"/>
                  <a:gd name="T43" fmla="*/ 575 h 1424"/>
                  <a:gd name="T44" fmla="*/ 661 w 2260"/>
                  <a:gd name="T45" fmla="*/ 529 h 1424"/>
                  <a:gd name="T46" fmla="*/ 566 w 2260"/>
                  <a:gd name="T47" fmla="*/ 445 h 1424"/>
                  <a:gd name="T48" fmla="*/ 510 w 2260"/>
                  <a:gd name="T49" fmla="*/ 386 h 1424"/>
                  <a:gd name="T50" fmla="*/ 416 w 2260"/>
                  <a:gd name="T51" fmla="*/ 253 h 1424"/>
                  <a:gd name="T52" fmla="*/ 316 w 2260"/>
                  <a:gd name="T53" fmla="*/ 94 h 1424"/>
                  <a:gd name="T54" fmla="*/ 261 w 2260"/>
                  <a:gd name="T55" fmla="*/ 157 h 1424"/>
                  <a:gd name="T56" fmla="*/ 310 w 2260"/>
                  <a:gd name="T57" fmla="*/ 261 h 1424"/>
                  <a:gd name="T58" fmla="*/ 369 w 2260"/>
                  <a:gd name="T59" fmla="*/ 325 h 1424"/>
                  <a:gd name="T60" fmla="*/ 427 w 2260"/>
                  <a:gd name="T61" fmla="*/ 425 h 1424"/>
                  <a:gd name="T62" fmla="*/ 469 w 2260"/>
                  <a:gd name="T63" fmla="*/ 480 h 1424"/>
                  <a:gd name="T64" fmla="*/ 513 w 2260"/>
                  <a:gd name="T65" fmla="*/ 582 h 1424"/>
                  <a:gd name="T66" fmla="*/ 548 w 2260"/>
                  <a:gd name="T67" fmla="*/ 651 h 1424"/>
                  <a:gd name="T68" fmla="*/ 588 w 2260"/>
                  <a:gd name="T69" fmla="*/ 690 h 1424"/>
                  <a:gd name="T70" fmla="*/ 616 w 2260"/>
                  <a:gd name="T71" fmla="*/ 787 h 1424"/>
                  <a:gd name="T72" fmla="*/ 461 w 2260"/>
                  <a:gd name="T73" fmla="*/ 652 h 1424"/>
                  <a:gd name="T74" fmla="*/ 448 w 2260"/>
                  <a:gd name="T75" fmla="*/ 592 h 1424"/>
                  <a:gd name="T76" fmla="*/ 373 w 2260"/>
                  <a:gd name="T77" fmla="*/ 483 h 1424"/>
                  <a:gd name="T78" fmla="*/ 248 w 2260"/>
                  <a:gd name="T79" fmla="*/ 415 h 1424"/>
                  <a:gd name="T80" fmla="*/ 316 w 2260"/>
                  <a:gd name="T81" fmla="*/ 412 h 1424"/>
                  <a:gd name="T82" fmla="*/ 304 w 2260"/>
                  <a:gd name="T83" fmla="*/ 381 h 1424"/>
                  <a:gd name="T84" fmla="*/ 202 w 2260"/>
                  <a:gd name="T85" fmla="*/ 257 h 1424"/>
                  <a:gd name="T86" fmla="*/ 115 w 2260"/>
                  <a:gd name="T87" fmla="*/ 81 h 1424"/>
                  <a:gd name="T88" fmla="*/ 541 w 2260"/>
                  <a:gd name="T89" fmla="*/ 117 h 1424"/>
                  <a:gd name="T90" fmla="*/ 724 w 2260"/>
                  <a:gd name="T91" fmla="*/ 79 h 1424"/>
                  <a:gd name="T92" fmla="*/ 913 w 2260"/>
                  <a:gd name="T93" fmla="*/ 140 h 1424"/>
                  <a:gd name="T94" fmla="*/ 1006 w 2260"/>
                  <a:gd name="T95" fmla="*/ 266 h 1424"/>
                  <a:gd name="T96" fmla="*/ 1130 w 2260"/>
                  <a:gd name="T97" fmla="*/ 245 h 1424"/>
                  <a:gd name="T98" fmla="*/ 1260 w 2260"/>
                  <a:gd name="T99" fmla="*/ 298 h 1424"/>
                  <a:gd name="T100" fmla="*/ 1335 w 2260"/>
                  <a:gd name="T101" fmla="*/ 417 h 1424"/>
                  <a:gd name="T102" fmla="*/ 1404 w 2260"/>
                  <a:gd name="T103" fmla="*/ 527 h 1424"/>
                  <a:gd name="T104" fmla="*/ 540 w 2260"/>
                  <a:gd name="T105" fmla="*/ 1066 h 1424"/>
                  <a:gd name="T106" fmla="*/ 603 w 2260"/>
                  <a:gd name="T107" fmla="*/ 680 h 1424"/>
                  <a:gd name="T108" fmla="*/ 571 w 2260"/>
                  <a:gd name="T109" fmla="*/ 664 h 1424"/>
                  <a:gd name="T110" fmla="*/ 444 w 2260"/>
                  <a:gd name="T111" fmla="*/ 609 h 1424"/>
                  <a:gd name="T112" fmla="*/ 509 w 2260"/>
                  <a:gd name="T113" fmla="*/ 564 h 1424"/>
                  <a:gd name="T114" fmla="*/ 399 w 2260"/>
                  <a:gd name="T115" fmla="*/ 343 h 1424"/>
                  <a:gd name="T116" fmla="*/ 375 w 2260"/>
                  <a:gd name="T117" fmla="*/ 308 h 1424"/>
                  <a:gd name="T118" fmla="*/ 255 w 2260"/>
                  <a:gd name="T119" fmla="*/ 77 h 1424"/>
                  <a:gd name="T120" fmla="*/ 1478 w 2260"/>
                  <a:gd name="T121" fmla="*/ 879 h 1424"/>
                  <a:gd name="T122" fmla="*/ 2049 w 2260"/>
                  <a:gd name="T123" fmla="*/ 835 h 1424"/>
                  <a:gd name="T124" fmla="*/ 226 w 2260"/>
                  <a:gd name="T125" fmla="*/ 399 h 1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260" h="1424">
                    <a:moveTo>
                      <a:pt x="1515" y="553"/>
                    </a:moveTo>
                    <a:lnTo>
                      <a:pt x="1513" y="564"/>
                    </a:lnTo>
                    <a:lnTo>
                      <a:pt x="1513" y="567"/>
                    </a:lnTo>
                    <a:lnTo>
                      <a:pt x="1513" y="569"/>
                    </a:lnTo>
                    <a:lnTo>
                      <a:pt x="1513" y="572"/>
                    </a:lnTo>
                    <a:lnTo>
                      <a:pt x="1513" y="574"/>
                    </a:lnTo>
                    <a:lnTo>
                      <a:pt x="1512" y="575"/>
                    </a:lnTo>
                    <a:lnTo>
                      <a:pt x="1511" y="579"/>
                    </a:lnTo>
                    <a:lnTo>
                      <a:pt x="1509" y="583"/>
                    </a:lnTo>
                    <a:lnTo>
                      <a:pt x="1506" y="590"/>
                    </a:lnTo>
                    <a:lnTo>
                      <a:pt x="1502" y="599"/>
                    </a:lnTo>
                    <a:lnTo>
                      <a:pt x="1492" y="615"/>
                    </a:lnTo>
                    <a:lnTo>
                      <a:pt x="1485" y="641"/>
                    </a:lnTo>
                    <a:lnTo>
                      <a:pt x="1478" y="667"/>
                    </a:lnTo>
                    <a:lnTo>
                      <a:pt x="1474" y="702"/>
                    </a:lnTo>
                    <a:lnTo>
                      <a:pt x="1474" y="704"/>
                    </a:lnTo>
                    <a:lnTo>
                      <a:pt x="1474" y="707"/>
                    </a:lnTo>
                    <a:lnTo>
                      <a:pt x="1474" y="724"/>
                    </a:lnTo>
                    <a:lnTo>
                      <a:pt x="1473" y="724"/>
                    </a:lnTo>
                    <a:lnTo>
                      <a:pt x="1471" y="725"/>
                    </a:lnTo>
                    <a:lnTo>
                      <a:pt x="1466" y="724"/>
                    </a:lnTo>
                    <a:lnTo>
                      <a:pt x="1466" y="725"/>
                    </a:lnTo>
                    <a:lnTo>
                      <a:pt x="1468" y="725"/>
                    </a:lnTo>
                    <a:lnTo>
                      <a:pt x="1470" y="725"/>
                    </a:lnTo>
                    <a:lnTo>
                      <a:pt x="1471" y="726"/>
                    </a:lnTo>
                    <a:lnTo>
                      <a:pt x="1471" y="728"/>
                    </a:lnTo>
                    <a:lnTo>
                      <a:pt x="1470" y="735"/>
                    </a:lnTo>
                    <a:lnTo>
                      <a:pt x="1471" y="735"/>
                    </a:lnTo>
                    <a:lnTo>
                      <a:pt x="1472" y="733"/>
                    </a:lnTo>
                    <a:lnTo>
                      <a:pt x="1472" y="728"/>
                    </a:lnTo>
                    <a:lnTo>
                      <a:pt x="1473" y="725"/>
                    </a:lnTo>
                    <a:lnTo>
                      <a:pt x="1474" y="728"/>
                    </a:lnTo>
                    <a:lnTo>
                      <a:pt x="1472" y="744"/>
                    </a:lnTo>
                    <a:lnTo>
                      <a:pt x="1471" y="751"/>
                    </a:lnTo>
                    <a:lnTo>
                      <a:pt x="1470" y="766"/>
                    </a:lnTo>
                    <a:lnTo>
                      <a:pt x="1472" y="788"/>
                    </a:lnTo>
                    <a:lnTo>
                      <a:pt x="1471" y="798"/>
                    </a:lnTo>
                    <a:lnTo>
                      <a:pt x="1471" y="793"/>
                    </a:lnTo>
                    <a:lnTo>
                      <a:pt x="1471" y="792"/>
                    </a:lnTo>
                    <a:lnTo>
                      <a:pt x="1470" y="793"/>
                    </a:lnTo>
                    <a:lnTo>
                      <a:pt x="1468" y="801"/>
                    </a:lnTo>
                    <a:lnTo>
                      <a:pt x="1468" y="802"/>
                    </a:lnTo>
                    <a:lnTo>
                      <a:pt x="1465" y="804"/>
                    </a:lnTo>
                    <a:lnTo>
                      <a:pt x="1465" y="805"/>
                    </a:lnTo>
                    <a:lnTo>
                      <a:pt x="1465" y="806"/>
                    </a:lnTo>
                    <a:lnTo>
                      <a:pt x="1465" y="807"/>
                    </a:lnTo>
                    <a:lnTo>
                      <a:pt x="1462" y="806"/>
                    </a:lnTo>
                    <a:lnTo>
                      <a:pt x="1464" y="807"/>
                    </a:lnTo>
                    <a:lnTo>
                      <a:pt x="1464" y="809"/>
                    </a:lnTo>
                    <a:lnTo>
                      <a:pt x="1461" y="815"/>
                    </a:lnTo>
                    <a:lnTo>
                      <a:pt x="1461" y="816"/>
                    </a:lnTo>
                    <a:lnTo>
                      <a:pt x="1461" y="817"/>
                    </a:lnTo>
                    <a:lnTo>
                      <a:pt x="1462" y="818"/>
                    </a:lnTo>
                    <a:lnTo>
                      <a:pt x="1463" y="818"/>
                    </a:lnTo>
                    <a:lnTo>
                      <a:pt x="1464" y="817"/>
                    </a:lnTo>
                    <a:lnTo>
                      <a:pt x="1465" y="816"/>
                    </a:lnTo>
                    <a:lnTo>
                      <a:pt x="1465" y="816"/>
                    </a:lnTo>
                    <a:lnTo>
                      <a:pt x="1464" y="813"/>
                    </a:lnTo>
                    <a:lnTo>
                      <a:pt x="1465" y="812"/>
                    </a:lnTo>
                    <a:lnTo>
                      <a:pt x="1465" y="812"/>
                    </a:lnTo>
                    <a:lnTo>
                      <a:pt x="1465" y="812"/>
                    </a:lnTo>
                    <a:lnTo>
                      <a:pt x="1465" y="812"/>
                    </a:lnTo>
                    <a:lnTo>
                      <a:pt x="1465" y="813"/>
                    </a:lnTo>
                    <a:lnTo>
                      <a:pt x="1465" y="816"/>
                    </a:lnTo>
                    <a:lnTo>
                      <a:pt x="1465" y="822"/>
                    </a:lnTo>
                    <a:lnTo>
                      <a:pt x="1466" y="829"/>
                    </a:lnTo>
                    <a:lnTo>
                      <a:pt x="1466" y="832"/>
                    </a:lnTo>
                    <a:lnTo>
                      <a:pt x="1466" y="833"/>
                    </a:lnTo>
                    <a:lnTo>
                      <a:pt x="1467" y="837"/>
                    </a:lnTo>
                    <a:lnTo>
                      <a:pt x="1468" y="838"/>
                    </a:lnTo>
                    <a:lnTo>
                      <a:pt x="1468" y="838"/>
                    </a:lnTo>
                    <a:lnTo>
                      <a:pt x="1470" y="843"/>
                    </a:lnTo>
                    <a:lnTo>
                      <a:pt x="1470" y="853"/>
                    </a:lnTo>
                    <a:lnTo>
                      <a:pt x="1470" y="855"/>
                    </a:lnTo>
                    <a:lnTo>
                      <a:pt x="1482" y="876"/>
                    </a:lnTo>
                    <a:lnTo>
                      <a:pt x="1489" y="885"/>
                    </a:lnTo>
                    <a:lnTo>
                      <a:pt x="1490" y="885"/>
                    </a:lnTo>
                    <a:lnTo>
                      <a:pt x="1494" y="889"/>
                    </a:lnTo>
                    <a:lnTo>
                      <a:pt x="1495" y="889"/>
                    </a:lnTo>
                    <a:lnTo>
                      <a:pt x="1496" y="891"/>
                    </a:lnTo>
                    <a:lnTo>
                      <a:pt x="1500" y="894"/>
                    </a:lnTo>
                    <a:lnTo>
                      <a:pt x="1502" y="897"/>
                    </a:lnTo>
                    <a:lnTo>
                      <a:pt x="1502" y="900"/>
                    </a:lnTo>
                    <a:lnTo>
                      <a:pt x="1501" y="904"/>
                    </a:lnTo>
                    <a:lnTo>
                      <a:pt x="1500" y="907"/>
                    </a:lnTo>
                    <a:lnTo>
                      <a:pt x="1500" y="908"/>
                    </a:lnTo>
                    <a:lnTo>
                      <a:pt x="1498" y="911"/>
                    </a:lnTo>
                    <a:lnTo>
                      <a:pt x="1497" y="913"/>
                    </a:lnTo>
                    <a:lnTo>
                      <a:pt x="1496" y="913"/>
                    </a:lnTo>
                    <a:lnTo>
                      <a:pt x="1496" y="916"/>
                    </a:lnTo>
                    <a:lnTo>
                      <a:pt x="1496" y="919"/>
                    </a:lnTo>
                    <a:lnTo>
                      <a:pt x="1495" y="919"/>
                    </a:lnTo>
                    <a:lnTo>
                      <a:pt x="1494" y="913"/>
                    </a:lnTo>
                    <a:lnTo>
                      <a:pt x="1492" y="910"/>
                    </a:lnTo>
                    <a:lnTo>
                      <a:pt x="1492" y="908"/>
                    </a:lnTo>
                    <a:lnTo>
                      <a:pt x="1492" y="907"/>
                    </a:lnTo>
                    <a:lnTo>
                      <a:pt x="1492" y="906"/>
                    </a:lnTo>
                    <a:lnTo>
                      <a:pt x="1492" y="905"/>
                    </a:lnTo>
                    <a:lnTo>
                      <a:pt x="1494" y="904"/>
                    </a:lnTo>
                    <a:lnTo>
                      <a:pt x="1495" y="904"/>
                    </a:lnTo>
                    <a:lnTo>
                      <a:pt x="1496" y="903"/>
                    </a:lnTo>
                    <a:lnTo>
                      <a:pt x="1497" y="904"/>
                    </a:lnTo>
                    <a:lnTo>
                      <a:pt x="1498" y="903"/>
                    </a:lnTo>
                    <a:lnTo>
                      <a:pt x="1498" y="901"/>
                    </a:lnTo>
                    <a:lnTo>
                      <a:pt x="1499" y="900"/>
                    </a:lnTo>
                    <a:lnTo>
                      <a:pt x="1499" y="899"/>
                    </a:lnTo>
                    <a:lnTo>
                      <a:pt x="1498" y="897"/>
                    </a:lnTo>
                    <a:lnTo>
                      <a:pt x="1496" y="896"/>
                    </a:lnTo>
                    <a:lnTo>
                      <a:pt x="1494" y="895"/>
                    </a:lnTo>
                    <a:lnTo>
                      <a:pt x="1490" y="891"/>
                    </a:lnTo>
                    <a:lnTo>
                      <a:pt x="1489" y="889"/>
                    </a:lnTo>
                    <a:lnTo>
                      <a:pt x="1485" y="885"/>
                    </a:lnTo>
                    <a:lnTo>
                      <a:pt x="1482" y="880"/>
                    </a:lnTo>
                    <a:lnTo>
                      <a:pt x="1480" y="879"/>
                    </a:lnTo>
                    <a:lnTo>
                      <a:pt x="1480" y="878"/>
                    </a:lnTo>
                    <a:lnTo>
                      <a:pt x="1480" y="877"/>
                    </a:lnTo>
                    <a:lnTo>
                      <a:pt x="1478" y="872"/>
                    </a:lnTo>
                    <a:lnTo>
                      <a:pt x="1478" y="870"/>
                    </a:lnTo>
                    <a:lnTo>
                      <a:pt x="1476" y="869"/>
                    </a:lnTo>
                    <a:lnTo>
                      <a:pt x="1470" y="858"/>
                    </a:lnTo>
                    <a:lnTo>
                      <a:pt x="1470" y="855"/>
                    </a:lnTo>
                    <a:lnTo>
                      <a:pt x="1470" y="857"/>
                    </a:lnTo>
                    <a:lnTo>
                      <a:pt x="1470" y="860"/>
                    </a:lnTo>
                    <a:lnTo>
                      <a:pt x="1471" y="861"/>
                    </a:lnTo>
                    <a:lnTo>
                      <a:pt x="1472" y="863"/>
                    </a:lnTo>
                    <a:lnTo>
                      <a:pt x="1474" y="867"/>
                    </a:lnTo>
                    <a:lnTo>
                      <a:pt x="1474" y="870"/>
                    </a:lnTo>
                    <a:lnTo>
                      <a:pt x="1474" y="877"/>
                    </a:lnTo>
                    <a:lnTo>
                      <a:pt x="1476" y="882"/>
                    </a:lnTo>
                    <a:lnTo>
                      <a:pt x="1477" y="888"/>
                    </a:lnTo>
                    <a:lnTo>
                      <a:pt x="1478" y="891"/>
                    </a:lnTo>
                    <a:lnTo>
                      <a:pt x="1483" y="901"/>
                    </a:lnTo>
                    <a:lnTo>
                      <a:pt x="1485" y="903"/>
                    </a:lnTo>
                    <a:lnTo>
                      <a:pt x="1486" y="904"/>
                    </a:lnTo>
                    <a:lnTo>
                      <a:pt x="1487" y="904"/>
                    </a:lnTo>
                    <a:lnTo>
                      <a:pt x="1488" y="903"/>
                    </a:lnTo>
                    <a:lnTo>
                      <a:pt x="1489" y="902"/>
                    </a:lnTo>
                    <a:lnTo>
                      <a:pt x="1490" y="903"/>
                    </a:lnTo>
                    <a:lnTo>
                      <a:pt x="1490" y="904"/>
                    </a:lnTo>
                    <a:lnTo>
                      <a:pt x="1489" y="908"/>
                    </a:lnTo>
                    <a:lnTo>
                      <a:pt x="1490" y="909"/>
                    </a:lnTo>
                    <a:lnTo>
                      <a:pt x="1494" y="919"/>
                    </a:lnTo>
                    <a:lnTo>
                      <a:pt x="1495" y="920"/>
                    </a:lnTo>
                    <a:lnTo>
                      <a:pt x="1496" y="921"/>
                    </a:lnTo>
                    <a:lnTo>
                      <a:pt x="1496" y="921"/>
                    </a:lnTo>
                    <a:lnTo>
                      <a:pt x="1496" y="924"/>
                    </a:lnTo>
                    <a:lnTo>
                      <a:pt x="1500" y="935"/>
                    </a:lnTo>
                    <a:lnTo>
                      <a:pt x="1506" y="945"/>
                    </a:lnTo>
                    <a:lnTo>
                      <a:pt x="1511" y="954"/>
                    </a:lnTo>
                    <a:lnTo>
                      <a:pt x="1512" y="957"/>
                    </a:lnTo>
                    <a:lnTo>
                      <a:pt x="1513" y="958"/>
                    </a:lnTo>
                    <a:lnTo>
                      <a:pt x="1512" y="958"/>
                    </a:lnTo>
                    <a:lnTo>
                      <a:pt x="1512" y="959"/>
                    </a:lnTo>
                    <a:lnTo>
                      <a:pt x="1511" y="960"/>
                    </a:lnTo>
                    <a:lnTo>
                      <a:pt x="1514" y="967"/>
                    </a:lnTo>
                    <a:lnTo>
                      <a:pt x="1522" y="977"/>
                    </a:lnTo>
                    <a:lnTo>
                      <a:pt x="1525" y="979"/>
                    </a:lnTo>
                    <a:lnTo>
                      <a:pt x="1528" y="981"/>
                    </a:lnTo>
                    <a:lnTo>
                      <a:pt x="1529" y="982"/>
                    </a:lnTo>
                    <a:lnTo>
                      <a:pt x="1531" y="985"/>
                    </a:lnTo>
                    <a:lnTo>
                      <a:pt x="1531" y="986"/>
                    </a:lnTo>
                    <a:lnTo>
                      <a:pt x="1533" y="988"/>
                    </a:lnTo>
                    <a:lnTo>
                      <a:pt x="1538" y="994"/>
                    </a:lnTo>
                    <a:lnTo>
                      <a:pt x="1543" y="998"/>
                    </a:lnTo>
                    <a:lnTo>
                      <a:pt x="1544" y="1000"/>
                    </a:lnTo>
                    <a:lnTo>
                      <a:pt x="1545" y="1001"/>
                    </a:lnTo>
                    <a:lnTo>
                      <a:pt x="1545" y="1002"/>
                    </a:lnTo>
                    <a:lnTo>
                      <a:pt x="1546" y="1003"/>
                    </a:lnTo>
                    <a:lnTo>
                      <a:pt x="1547" y="1003"/>
                    </a:lnTo>
                    <a:lnTo>
                      <a:pt x="1548" y="1004"/>
                    </a:lnTo>
                    <a:lnTo>
                      <a:pt x="1549" y="1004"/>
                    </a:lnTo>
                    <a:lnTo>
                      <a:pt x="1551" y="1009"/>
                    </a:lnTo>
                    <a:lnTo>
                      <a:pt x="1555" y="1014"/>
                    </a:lnTo>
                    <a:lnTo>
                      <a:pt x="1560" y="1022"/>
                    </a:lnTo>
                    <a:lnTo>
                      <a:pt x="1564" y="1026"/>
                    </a:lnTo>
                    <a:lnTo>
                      <a:pt x="1565" y="1028"/>
                    </a:lnTo>
                    <a:lnTo>
                      <a:pt x="1567" y="1035"/>
                    </a:lnTo>
                    <a:lnTo>
                      <a:pt x="1568" y="1042"/>
                    </a:lnTo>
                    <a:lnTo>
                      <a:pt x="1570" y="1051"/>
                    </a:lnTo>
                    <a:lnTo>
                      <a:pt x="1571" y="1053"/>
                    </a:lnTo>
                    <a:lnTo>
                      <a:pt x="1574" y="1055"/>
                    </a:lnTo>
                    <a:lnTo>
                      <a:pt x="1575" y="1057"/>
                    </a:lnTo>
                    <a:lnTo>
                      <a:pt x="1574" y="1058"/>
                    </a:lnTo>
                    <a:lnTo>
                      <a:pt x="1574" y="1060"/>
                    </a:lnTo>
                    <a:lnTo>
                      <a:pt x="1575" y="1062"/>
                    </a:lnTo>
                    <a:lnTo>
                      <a:pt x="1575" y="1065"/>
                    </a:lnTo>
                    <a:lnTo>
                      <a:pt x="1575" y="1066"/>
                    </a:lnTo>
                    <a:lnTo>
                      <a:pt x="1576" y="1068"/>
                    </a:lnTo>
                    <a:lnTo>
                      <a:pt x="1578" y="1069"/>
                    </a:lnTo>
                    <a:lnTo>
                      <a:pt x="1584" y="1074"/>
                    </a:lnTo>
                    <a:lnTo>
                      <a:pt x="1585" y="1075"/>
                    </a:lnTo>
                    <a:lnTo>
                      <a:pt x="1587" y="1074"/>
                    </a:lnTo>
                    <a:lnTo>
                      <a:pt x="1588" y="1075"/>
                    </a:lnTo>
                    <a:lnTo>
                      <a:pt x="1588" y="1077"/>
                    </a:lnTo>
                    <a:lnTo>
                      <a:pt x="1588" y="1078"/>
                    </a:lnTo>
                    <a:lnTo>
                      <a:pt x="1589" y="1079"/>
                    </a:lnTo>
                    <a:lnTo>
                      <a:pt x="1590" y="1083"/>
                    </a:lnTo>
                    <a:lnTo>
                      <a:pt x="1591" y="1084"/>
                    </a:lnTo>
                    <a:lnTo>
                      <a:pt x="1592" y="1086"/>
                    </a:lnTo>
                    <a:lnTo>
                      <a:pt x="1593" y="1087"/>
                    </a:lnTo>
                    <a:lnTo>
                      <a:pt x="1595" y="1088"/>
                    </a:lnTo>
                    <a:lnTo>
                      <a:pt x="1597" y="1088"/>
                    </a:lnTo>
                    <a:lnTo>
                      <a:pt x="1598" y="1088"/>
                    </a:lnTo>
                    <a:lnTo>
                      <a:pt x="1598" y="1088"/>
                    </a:lnTo>
                    <a:lnTo>
                      <a:pt x="1600" y="1093"/>
                    </a:lnTo>
                    <a:lnTo>
                      <a:pt x="1601" y="1097"/>
                    </a:lnTo>
                    <a:lnTo>
                      <a:pt x="1601" y="1099"/>
                    </a:lnTo>
                    <a:lnTo>
                      <a:pt x="1603" y="1101"/>
                    </a:lnTo>
                    <a:lnTo>
                      <a:pt x="1606" y="1103"/>
                    </a:lnTo>
                    <a:lnTo>
                      <a:pt x="1607" y="1105"/>
                    </a:lnTo>
                    <a:lnTo>
                      <a:pt x="1609" y="1105"/>
                    </a:lnTo>
                    <a:lnTo>
                      <a:pt x="1610" y="1105"/>
                    </a:lnTo>
                    <a:lnTo>
                      <a:pt x="1612" y="1106"/>
                    </a:lnTo>
                    <a:lnTo>
                      <a:pt x="1613" y="1106"/>
                    </a:lnTo>
                    <a:lnTo>
                      <a:pt x="1614" y="1107"/>
                    </a:lnTo>
                    <a:lnTo>
                      <a:pt x="1614" y="1107"/>
                    </a:lnTo>
                    <a:lnTo>
                      <a:pt x="1614" y="1110"/>
                    </a:lnTo>
                    <a:lnTo>
                      <a:pt x="1612" y="1109"/>
                    </a:lnTo>
                    <a:lnTo>
                      <a:pt x="1609" y="1106"/>
                    </a:lnTo>
                    <a:lnTo>
                      <a:pt x="1605" y="1105"/>
                    </a:lnTo>
                    <a:lnTo>
                      <a:pt x="1602" y="1102"/>
                    </a:lnTo>
                    <a:lnTo>
                      <a:pt x="1601" y="1101"/>
                    </a:lnTo>
                    <a:lnTo>
                      <a:pt x="1599" y="1102"/>
                    </a:lnTo>
                    <a:lnTo>
                      <a:pt x="1601" y="1104"/>
                    </a:lnTo>
                    <a:lnTo>
                      <a:pt x="1603" y="1106"/>
                    </a:lnTo>
                    <a:lnTo>
                      <a:pt x="1605" y="1106"/>
                    </a:lnTo>
                    <a:lnTo>
                      <a:pt x="1606" y="1107"/>
                    </a:lnTo>
                    <a:lnTo>
                      <a:pt x="1607" y="1109"/>
                    </a:lnTo>
                    <a:lnTo>
                      <a:pt x="1610" y="1110"/>
                    </a:lnTo>
                    <a:lnTo>
                      <a:pt x="1610" y="1111"/>
                    </a:lnTo>
                    <a:lnTo>
                      <a:pt x="1609" y="1111"/>
                    </a:lnTo>
                    <a:lnTo>
                      <a:pt x="1607" y="1110"/>
                    </a:lnTo>
                    <a:lnTo>
                      <a:pt x="1606" y="1110"/>
                    </a:lnTo>
                    <a:lnTo>
                      <a:pt x="1606" y="1110"/>
                    </a:lnTo>
                    <a:lnTo>
                      <a:pt x="1606" y="1111"/>
                    </a:lnTo>
                    <a:lnTo>
                      <a:pt x="1606" y="1113"/>
                    </a:lnTo>
                    <a:lnTo>
                      <a:pt x="1607" y="1113"/>
                    </a:lnTo>
                    <a:lnTo>
                      <a:pt x="1608" y="1113"/>
                    </a:lnTo>
                    <a:lnTo>
                      <a:pt x="1609" y="1113"/>
                    </a:lnTo>
                    <a:lnTo>
                      <a:pt x="1610" y="1112"/>
                    </a:lnTo>
                    <a:lnTo>
                      <a:pt x="1611" y="1111"/>
                    </a:lnTo>
                    <a:lnTo>
                      <a:pt x="1612" y="1111"/>
                    </a:lnTo>
                    <a:lnTo>
                      <a:pt x="1613" y="1111"/>
                    </a:lnTo>
                    <a:lnTo>
                      <a:pt x="1620" y="1114"/>
                    </a:lnTo>
                    <a:lnTo>
                      <a:pt x="1622" y="1114"/>
                    </a:lnTo>
                    <a:lnTo>
                      <a:pt x="1623" y="1115"/>
                    </a:lnTo>
                    <a:lnTo>
                      <a:pt x="1624" y="1116"/>
                    </a:lnTo>
                    <a:lnTo>
                      <a:pt x="1626" y="1117"/>
                    </a:lnTo>
                    <a:lnTo>
                      <a:pt x="1627" y="1116"/>
                    </a:lnTo>
                    <a:lnTo>
                      <a:pt x="1624" y="1114"/>
                    </a:lnTo>
                    <a:lnTo>
                      <a:pt x="1619" y="1112"/>
                    </a:lnTo>
                    <a:lnTo>
                      <a:pt x="1616" y="1110"/>
                    </a:lnTo>
                    <a:lnTo>
                      <a:pt x="1615" y="1107"/>
                    </a:lnTo>
                    <a:lnTo>
                      <a:pt x="1620" y="1110"/>
                    </a:lnTo>
                    <a:lnTo>
                      <a:pt x="1626" y="1113"/>
                    </a:lnTo>
                    <a:lnTo>
                      <a:pt x="1632" y="1114"/>
                    </a:lnTo>
                    <a:lnTo>
                      <a:pt x="1641" y="1115"/>
                    </a:lnTo>
                    <a:lnTo>
                      <a:pt x="1648" y="1114"/>
                    </a:lnTo>
                    <a:lnTo>
                      <a:pt x="1653" y="1114"/>
                    </a:lnTo>
                    <a:lnTo>
                      <a:pt x="1654" y="1114"/>
                    </a:lnTo>
                    <a:lnTo>
                      <a:pt x="1655" y="1115"/>
                    </a:lnTo>
                    <a:lnTo>
                      <a:pt x="1658" y="1117"/>
                    </a:lnTo>
                    <a:lnTo>
                      <a:pt x="1664" y="1121"/>
                    </a:lnTo>
                    <a:lnTo>
                      <a:pt x="1665" y="1122"/>
                    </a:lnTo>
                    <a:lnTo>
                      <a:pt x="1666" y="1123"/>
                    </a:lnTo>
                    <a:lnTo>
                      <a:pt x="1666" y="1125"/>
                    </a:lnTo>
                    <a:lnTo>
                      <a:pt x="1667" y="1125"/>
                    </a:lnTo>
                    <a:lnTo>
                      <a:pt x="1677" y="1127"/>
                    </a:lnTo>
                    <a:lnTo>
                      <a:pt x="1678" y="1128"/>
                    </a:lnTo>
                    <a:lnTo>
                      <a:pt x="1681" y="1128"/>
                    </a:lnTo>
                    <a:lnTo>
                      <a:pt x="1683" y="1128"/>
                    </a:lnTo>
                    <a:lnTo>
                      <a:pt x="1684" y="1131"/>
                    </a:lnTo>
                    <a:lnTo>
                      <a:pt x="1686" y="1137"/>
                    </a:lnTo>
                    <a:lnTo>
                      <a:pt x="1688" y="1139"/>
                    </a:lnTo>
                    <a:lnTo>
                      <a:pt x="1693" y="1144"/>
                    </a:lnTo>
                    <a:lnTo>
                      <a:pt x="1694" y="1145"/>
                    </a:lnTo>
                    <a:lnTo>
                      <a:pt x="1698" y="1153"/>
                    </a:lnTo>
                    <a:lnTo>
                      <a:pt x="1698" y="1153"/>
                    </a:lnTo>
                    <a:lnTo>
                      <a:pt x="1700" y="1154"/>
                    </a:lnTo>
                    <a:lnTo>
                      <a:pt x="1702" y="1155"/>
                    </a:lnTo>
                    <a:lnTo>
                      <a:pt x="1703" y="1155"/>
                    </a:lnTo>
                    <a:lnTo>
                      <a:pt x="1706" y="1156"/>
                    </a:lnTo>
                    <a:lnTo>
                      <a:pt x="1708" y="1156"/>
                    </a:lnTo>
                    <a:lnTo>
                      <a:pt x="1710" y="1155"/>
                    </a:lnTo>
                    <a:lnTo>
                      <a:pt x="1711" y="1155"/>
                    </a:lnTo>
                    <a:lnTo>
                      <a:pt x="1714" y="1154"/>
                    </a:lnTo>
                    <a:lnTo>
                      <a:pt x="1724" y="1153"/>
                    </a:lnTo>
                    <a:lnTo>
                      <a:pt x="1729" y="1151"/>
                    </a:lnTo>
                    <a:lnTo>
                      <a:pt x="1731" y="1150"/>
                    </a:lnTo>
                    <a:lnTo>
                      <a:pt x="1733" y="1150"/>
                    </a:lnTo>
                    <a:lnTo>
                      <a:pt x="1738" y="1149"/>
                    </a:lnTo>
                    <a:lnTo>
                      <a:pt x="1740" y="1147"/>
                    </a:lnTo>
                    <a:lnTo>
                      <a:pt x="1741" y="1147"/>
                    </a:lnTo>
                    <a:lnTo>
                      <a:pt x="1749" y="1144"/>
                    </a:lnTo>
                    <a:lnTo>
                      <a:pt x="1749" y="1145"/>
                    </a:lnTo>
                    <a:lnTo>
                      <a:pt x="1748" y="1145"/>
                    </a:lnTo>
                    <a:lnTo>
                      <a:pt x="1747" y="1146"/>
                    </a:lnTo>
                    <a:lnTo>
                      <a:pt x="1747" y="1147"/>
                    </a:lnTo>
                    <a:lnTo>
                      <a:pt x="1748" y="1148"/>
                    </a:lnTo>
                    <a:lnTo>
                      <a:pt x="1754" y="1147"/>
                    </a:lnTo>
                    <a:lnTo>
                      <a:pt x="1755" y="1146"/>
                    </a:lnTo>
                    <a:lnTo>
                      <a:pt x="1755" y="1146"/>
                    </a:lnTo>
                    <a:lnTo>
                      <a:pt x="1756" y="1145"/>
                    </a:lnTo>
                    <a:lnTo>
                      <a:pt x="1756" y="1145"/>
                    </a:lnTo>
                    <a:lnTo>
                      <a:pt x="1756" y="1144"/>
                    </a:lnTo>
                    <a:lnTo>
                      <a:pt x="1756" y="1143"/>
                    </a:lnTo>
                    <a:lnTo>
                      <a:pt x="1756" y="1142"/>
                    </a:lnTo>
                    <a:lnTo>
                      <a:pt x="1758" y="1142"/>
                    </a:lnTo>
                    <a:lnTo>
                      <a:pt x="1758" y="1141"/>
                    </a:lnTo>
                    <a:lnTo>
                      <a:pt x="1759" y="1142"/>
                    </a:lnTo>
                    <a:lnTo>
                      <a:pt x="1759" y="1141"/>
                    </a:lnTo>
                    <a:lnTo>
                      <a:pt x="1761" y="1141"/>
                    </a:lnTo>
                    <a:lnTo>
                      <a:pt x="1762" y="1141"/>
                    </a:lnTo>
                    <a:lnTo>
                      <a:pt x="1762" y="1142"/>
                    </a:lnTo>
                    <a:lnTo>
                      <a:pt x="1763" y="1142"/>
                    </a:lnTo>
                    <a:lnTo>
                      <a:pt x="1768" y="1141"/>
                    </a:lnTo>
                    <a:lnTo>
                      <a:pt x="1769" y="1141"/>
                    </a:lnTo>
                    <a:lnTo>
                      <a:pt x="1770" y="1138"/>
                    </a:lnTo>
                    <a:lnTo>
                      <a:pt x="1769" y="1137"/>
                    </a:lnTo>
                    <a:lnTo>
                      <a:pt x="1769" y="1136"/>
                    </a:lnTo>
                    <a:lnTo>
                      <a:pt x="1768" y="1136"/>
                    </a:lnTo>
                    <a:lnTo>
                      <a:pt x="1768" y="1137"/>
                    </a:lnTo>
                    <a:lnTo>
                      <a:pt x="1767" y="1137"/>
                    </a:lnTo>
                    <a:lnTo>
                      <a:pt x="1766" y="1137"/>
                    </a:lnTo>
                    <a:lnTo>
                      <a:pt x="1765" y="1138"/>
                    </a:lnTo>
                    <a:lnTo>
                      <a:pt x="1760" y="1140"/>
                    </a:lnTo>
                    <a:lnTo>
                      <a:pt x="1759" y="1140"/>
                    </a:lnTo>
                    <a:lnTo>
                      <a:pt x="1759" y="1141"/>
                    </a:lnTo>
                    <a:lnTo>
                      <a:pt x="1759" y="1141"/>
                    </a:lnTo>
                    <a:lnTo>
                      <a:pt x="1755" y="1141"/>
                    </a:lnTo>
                    <a:lnTo>
                      <a:pt x="1753" y="1143"/>
                    </a:lnTo>
                    <a:lnTo>
                      <a:pt x="1752" y="1144"/>
                    </a:lnTo>
                    <a:lnTo>
                      <a:pt x="1751" y="1144"/>
                    </a:lnTo>
                    <a:lnTo>
                      <a:pt x="1750" y="1144"/>
                    </a:lnTo>
                    <a:lnTo>
                      <a:pt x="1750" y="1145"/>
                    </a:lnTo>
                    <a:lnTo>
                      <a:pt x="1750" y="1143"/>
                    </a:lnTo>
                    <a:lnTo>
                      <a:pt x="1752" y="1142"/>
                    </a:lnTo>
                    <a:lnTo>
                      <a:pt x="1753" y="1142"/>
                    </a:lnTo>
                    <a:lnTo>
                      <a:pt x="1754" y="1141"/>
                    </a:lnTo>
                    <a:lnTo>
                      <a:pt x="1755" y="1141"/>
                    </a:lnTo>
                    <a:lnTo>
                      <a:pt x="1768" y="1136"/>
                    </a:lnTo>
                    <a:lnTo>
                      <a:pt x="1771" y="1135"/>
                    </a:lnTo>
                    <a:lnTo>
                      <a:pt x="1779" y="1134"/>
                    </a:lnTo>
                    <a:lnTo>
                      <a:pt x="1789" y="1134"/>
                    </a:lnTo>
                    <a:lnTo>
                      <a:pt x="1799" y="1134"/>
                    </a:lnTo>
                    <a:lnTo>
                      <a:pt x="1798" y="1136"/>
                    </a:lnTo>
                    <a:lnTo>
                      <a:pt x="1798" y="1137"/>
                    </a:lnTo>
                    <a:lnTo>
                      <a:pt x="1798" y="1137"/>
                    </a:lnTo>
                    <a:lnTo>
                      <a:pt x="1798" y="1139"/>
                    </a:lnTo>
                    <a:lnTo>
                      <a:pt x="1798" y="1140"/>
                    </a:lnTo>
                    <a:lnTo>
                      <a:pt x="1799" y="1140"/>
                    </a:lnTo>
                    <a:lnTo>
                      <a:pt x="1800" y="1139"/>
                    </a:lnTo>
                    <a:lnTo>
                      <a:pt x="1801" y="1138"/>
                    </a:lnTo>
                    <a:lnTo>
                      <a:pt x="1802" y="1138"/>
                    </a:lnTo>
                    <a:lnTo>
                      <a:pt x="1802" y="1139"/>
                    </a:lnTo>
                    <a:lnTo>
                      <a:pt x="1801" y="1141"/>
                    </a:lnTo>
                    <a:lnTo>
                      <a:pt x="1801" y="1141"/>
                    </a:lnTo>
                    <a:lnTo>
                      <a:pt x="1803" y="1140"/>
                    </a:lnTo>
                    <a:lnTo>
                      <a:pt x="1803" y="1139"/>
                    </a:lnTo>
                    <a:lnTo>
                      <a:pt x="1803" y="1139"/>
                    </a:lnTo>
                    <a:lnTo>
                      <a:pt x="1804" y="1137"/>
                    </a:lnTo>
                    <a:lnTo>
                      <a:pt x="1803" y="1137"/>
                    </a:lnTo>
                    <a:lnTo>
                      <a:pt x="1802" y="1136"/>
                    </a:lnTo>
                    <a:lnTo>
                      <a:pt x="1801" y="1136"/>
                    </a:lnTo>
                    <a:lnTo>
                      <a:pt x="1801" y="1135"/>
                    </a:lnTo>
                    <a:lnTo>
                      <a:pt x="1802" y="1134"/>
                    </a:lnTo>
                    <a:lnTo>
                      <a:pt x="1803" y="1134"/>
                    </a:lnTo>
                    <a:lnTo>
                      <a:pt x="1815" y="1133"/>
                    </a:lnTo>
                    <a:lnTo>
                      <a:pt x="1820" y="1132"/>
                    </a:lnTo>
                    <a:lnTo>
                      <a:pt x="1825" y="1130"/>
                    </a:lnTo>
                    <a:lnTo>
                      <a:pt x="1828" y="1127"/>
                    </a:lnTo>
                    <a:lnTo>
                      <a:pt x="1829" y="1125"/>
                    </a:lnTo>
                    <a:lnTo>
                      <a:pt x="1829" y="1123"/>
                    </a:lnTo>
                    <a:lnTo>
                      <a:pt x="1830" y="1123"/>
                    </a:lnTo>
                    <a:lnTo>
                      <a:pt x="1831" y="1123"/>
                    </a:lnTo>
                    <a:lnTo>
                      <a:pt x="1832" y="1123"/>
                    </a:lnTo>
                    <a:lnTo>
                      <a:pt x="1833" y="1126"/>
                    </a:lnTo>
                    <a:lnTo>
                      <a:pt x="1834" y="1133"/>
                    </a:lnTo>
                    <a:lnTo>
                      <a:pt x="1834" y="1135"/>
                    </a:lnTo>
                    <a:lnTo>
                      <a:pt x="1834" y="1132"/>
                    </a:lnTo>
                    <a:lnTo>
                      <a:pt x="1834" y="1132"/>
                    </a:lnTo>
                    <a:lnTo>
                      <a:pt x="1834" y="1130"/>
                    </a:lnTo>
                    <a:lnTo>
                      <a:pt x="1834" y="1127"/>
                    </a:lnTo>
                    <a:lnTo>
                      <a:pt x="1834" y="1125"/>
                    </a:lnTo>
                    <a:lnTo>
                      <a:pt x="1833" y="1122"/>
                    </a:lnTo>
                    <a:lnTo>
                      <a:pt x="1832" y="1121"/>
                    </a:lnTo>
                    <a:lnTo>
                      <a:pt x="1834" y="1120"/>
                    </a:lnTo>
                    <a:lnTo>
                      <a:pt x="1835" y="1120"/>
                    </a:lnTo>
                    <a:lnTo>
                      <a:pt x="1838" y="1120"/>
                    </a:lnTo>
                    <a:lnTo>
                      <a:pt x="1840" y="1120"/>
                    </a:lnTo>
                    <a:lnTo>
                      <a:pt x="1847" y="1119"/>
                    </a:lnTo>
                    <a:lnTo>
                      <a:pt x="1853" y="1117"/>
                    </a:lnTo>
                    <a:lnTo>
                      <a:pt x="1861" y="1116"/>
                    </a:lnTo>
                    <a:lnTo>
                      <a:pt x="1869" y="1115"/>
                    </a:lnTo>
                    <a:lnTo>
                      <a:pt x="1877" y="1115"/>
                    </a:lnTo>
                    <a:lnTo>
                      <a:pt x="1883" y="1115"/>
                    </a:lnTo>
                    <a:lnTo>
                      <a:pt x="1886" y="1115"/>
                    </a:lnTo>
                    <a:lnTo>
                      <a:pt x="1887" y="1117"/>
                    </a:lnTo>
                    <a:lnTo>
                      <a:pt x="1891" y="1120"/>
                    </a:lnTo>
                    <a:lnTo>
                      <a:pt x="1892" y="1120"/>
                    </a:lnTo>
                    <a:lnTo>
                      <a:pt x="1892" y="1121"/>
                    </a:lnTo>
                    <a:lnTo>
                      <a:pt x="1891" y="1122"/>
                    </a:lnTo>
                    <a:lnTo>
                      <a:pt x="1891" y="1123"/>
                    </a:lnTo>
                    <a:lnTo>
                      <a:pt x="1890" y="1123"/>
                    </a:lnTo>
                    <a:lnTo>
                      <a:pt x="1891" y="1123"/>
                    </a:lnTo>
                    <a:lnTo>
                      <a:pt x="1891" y="1122"/>
                    </a:lnTo>
                    <a:lnTo>
                      <a:pt x="1890" y="1123"/>
                    </a:lnTo>
                    <a:lnTo>
                      <a:pt x="1889" y="1123"/>
                    </a:lnTo>
                    <a:lnTo>
                      <a:pt x="1886" y="1123"/>
                    </a:lnTo>
                    <a:lnTo>
                      <a:pt x="1886" y="1122"/>
                    </a:lnTo>
                    <a:lnTo>
                      <a:pt x="1886" y="1121"/>
                    </a:lnTo>
                    <a:lnTo>
                      <a:pt x="1886" y="1120"/>
                    </a:lnTo>
                    <a:lnTo>
                      <a:pt x="1886" y="1120"/>
                    </a:lnTo>
                    <a:lnTo>
                      <a:pt x="1886" y="1119"/>
                    </a:lnTo>
                    <a:lnTo>
                      <a:pt x="1885" y="1120"/>
                    </a:lnTo>
                    <a:lnTo>
                      <a:pt x="1884" y="1121"/>
                    </a:lnTo>
                    <a:lnTo>
                      <a:pt x="1883" y="1121"/>
                    </a:lnTo>
                    <a:lnTo>
                      <a:pt x="1882" y="1121"/>
                    </a:lnTo>
                    <a:lnTo>
                      <a:pt x="1882" y="1121"/>
                    </a:lnTo>
                    <a:lnTo>
                      <a:pt x="1881" y="1122"/>
                    </a:lnTo>
                    <a:lnTo>
                      <a:pt x="1882" y="1122"/>
                    </a:lnTo>
                    <a:lnTo>
                      <a:pt x="1882" y="1122"/>
                    </a:lnTo>
                    <a:lnTo>
                      <a:pt x="1882" y="1123"/>
                    </a:lnTo>
                    <a:lnTo>
                      <a:pt x="1882" y="1123"/>
                    </a:lnTo>
                    <a:lnTo>
                      <a:pt x="1881" y="1123"/>
                    </a:lnTo>
                    <a:lnTo>
                      <a:pt x="1880" y="1123"/>
                    </a:lnTo>
                    <a:lnTo>
                      <a:pt x="1879" y="1122"/>
                    </a:lnTo>
                    <a:lnTo>
                      <a:pt x="1879" y="1123"/>
                    </a:lnTo>
                    <a:lnTo>
                      <a:pt x="1880" y="1123"/>
                    </a:lnTo>
                    <a:lnTo>
                      <a:pt x="1879" y="1124"/>
                    </a:lnTo>
                    <a:lnTo>
                      <a:pt x="1878" y="1124"/>
                    </a:lnTo>
                    <a:lnTo>
                      <a:pt x="1878" y="1125"/>
                    </a:lnTo>
                    <a:lnTo>
                      <a:pt x="1878" y="1126"/>
                    </a:lnTo>
                    <a:lnTo>
                      <a:pt x="1880" y="1125"/>
                    </a:lnTo>
                    <a:lnTo>
                      <a:pt x="1881" y="1126"/>
                    </a:lnTo>
                    <a:lnTo>
                      <a:pt x="1882" y="1127"/>
                    </a:lnTo>
                    <a:lnTo>
                      <a:pt x="1882" y="1127"/>
                    </a:lnTo>
                    <a:lnTo>
                      <a:pt x="1884" y="1126"/>
                    </a:lnTo>
                    <a:lnTo>
                      <a:pt x="1885" y="1126"/>
                    </a:lnTo>
                    <a:lnTo>
                      <a:pt x="1886" y="1126"/>
                    </a:lnTo>
                    <a:lnTo>
                      <a:pt x="1886" y="1128"/>
                    </a:lnTo>
                    <a:lnTo>
                      <a:pt x="1887" y="1128"/>
                    </a:lnTo>
                    <a:lnTo>
                      <a:pt x="1889" y="1129"/>
                    </a:lnTo>
                    <a:lnTo>
                      <a:pt x="1890" y="1129"/>
                    </a:lnTo>
                    <a:lnTo>
                      <a:pt x="1888" y="1128"/>
                    </a:lnTo>
                    <a:lnTo>
                      <a:pt x="1886" y="1127"/>
                    </a:lnTo>
                    <a:lnTo>
                      <a:pt x="1885" y="1125"/>
                    </a:lnTo>
                    <a:lnTo>
                      <a:pt x="1884" y="1123"/>
                    </a:lnTo>
                    <a:lnTo>
                      <a:pt x="1886" y="1123"/>
                    </a:lnTo>
                    <a:lnTo>
                      <a:pt x="1886" y="1123"/>
                    </a:lnTo>
                    <a:lnTo>
                      <a:pt x="1887" y="1124"/>
                    </a:lnTo>
                    <a:lnTo>
                      <a:pt x="1889" y="1123"/>
                    </a:lnTo>
                    <a:lnTo>
                      <a:pt x="1888" y="1125"/>
                    </a:lnTo>
                    <a:lnTo>
                      <a:pt x="1889" y="1125"/>
                    </a:lnTo>
                    <a:lnTo>
                      <a:pt x="1890" y="1126"/>
                    </a:lnTo>
                    <a:lnTo>
                      <a:pt x="1891" y="1127"/>
                    </a:lnTo>
                    <a:lnTo>
                      <a:pt x="1891" y="1128"/>
                    </a:lnTo>
                    <a:lnTo>
                      <a:pt x="1890" y="1127"/>
                    </a:lnTo>
                    <a:lnTo>
                      <a:pt x="1890" y="1128"/>
                    </a:lnTo>
                    <a:lnTo>
                      <a:pt x="1891" y="1128"/>
                    </a:lnTo>
                    <a:lnTo>
                      <a:pt x="1894" y="1129"/>
                    </a:lnTo>
                    <a:lnTo>
                      <a:pt x="1895" y="1130"/>
                    </a:lnTo>
                    <a:lnTo>
                      <a:pt x="1894" y="1132"/>
                    </a:lnTo>
                    <a:lnTo>
                      <a:pt x="1892" y="1133"/>
                    </a:lnTo>
                    <a:lnTo>
                      <a:pt x="1892" y="1135"/>
                    </a:lnTo>
                    <a:lnTo>
                      <a:pt x="1892" y="1136"/>
                    </a:lnTo>
                    <a:lnTo>
                      <a:pt x="1894" y="1137"/>
                    </a:lnTo>
                    <a:lnTo>
                      <a:pt x="1895" y="1138"/>
                    </a:lnTo>
                    <a:lnTo>
                      <a:pt x="1896" y="1138"/>
                    </a:lnTo>
                    <a:lnTo>
                      <a:pt x="1897" y="1137"/>
                    </a:lnTo>
                    <a:lnTo>
                      <a:pt x="1896" y="1136"/>
                    </a:lnTo>
                    <a:lnTo>
                      <a:pt x="1895" y="1135"/>
                    </a:lnTo>
                    <a:lnTo>
                      <a:pt x="1895" y="1133"/>
                    </a:lnTo>
                    <a:lnTo>
                      <a:pt x="1896" y="1134"/>
                    </a:lnTo>
                    <a:lnTo>
                      <a:pt x="1897" y="1134"/>
                    </a:lnTo>
                    <a:lnTo>
                      <a:pt x="1898" y="1134"/>
                    </a:lnTo>
                    <a:lnTo>
                      <a:pt x="1898" y="1133"/>
                    </a:lnTo>
                    <a:lnTo>
                      <a:pt x="1896" y="1132"/>
                    </a:lnTo>
                    <a:lnTo>
                      <a:pt x="1895" y="1132"/>
                    </a:lnTo>
                    <a:lnTo>
                      <a:pt x="1896" y="1130"/>
                    </a:lnTo>
                    <a:lnTo>
                      <a:pt x="1898" y="1131"/>
                    </a:lnTo>
                    <a:lnTo>
                      <a:pt x="1903" y="1132"/>
                    </a:lnTo>
                    <a:lnTo>
                      <a:pt x="1904" y="1133"/>
                    </a:lnTo>
                    <a:lnTo>
                      <a:pt x="1906" y="1133"/>
                    </a:lnTo>
                    <a:lnTo>
                      <a:pt x="1909" y="1134"/>
                    </a:lnTo>
                    <a:lnTo>
                      <a:pt x="1911" y="1134"/>
                    </a:lnTo>
                    <a:lnTo>
                      <a:pt x="1914" y="1133"/>
                    </a:lnTo>
                    <a:lnTo>
                      <a:pt x="1916" y="1133"/>
                    </a:lnTo>
                    <a:lnTo>
                      <a:pt x="1917" y="1132"/>
                    </a:lnTo>
                    <a:lnTo>
                      <a:pt x="1917" y="1133"/>
                    </a:lnTo>
                    <a:lnTo>
                      <a:pt x="1918" y="1134"/>
                    </a:lnTo>
                    <a:lnTo>
                      <a:pt x="1919" y="1134"/>
                    </a:lnTo>
                    <a:lnTo>
                      <a:pt x="1919" y="1133"/>
                    </a:lnTo>
                    <a:lnTo>
                      <a:pt x="1919" y="1131"/>
                    </a:lnTo>
                    <a:lnTo>
                      <a:pt x="1919" y="1130"/>
                    </a:lnTo>
                    <a:lnTo>
                      <a:pt x="1918" y="1130"/>
                    </a:lnTo>
                    <a:lnTo>
                      <a:pt x="1918" y="1131"/>
                    </a:lnTo>
                    <a:lnTo>
                      <a:pt x="1917" y="1132"/>
                    </a:lnTo>
                    <a:lnTo>
                      <a:pt x="1915" y="1132"/>
                    </a:lnTo>
                    <a:lnTo>
                      <a:pt x="1915" y="1132"/>
                    </a:lnTo>
                    <a:lnTo>
                      <a:pt x="1915" y="1131"/>
                    </a:lnTo>
                    <a:lnTo>
                      <a:pt x="1917" y="1129"/>
                    </a:lnTo>
                    <a:lnTo>
                      <a:pt x="1917" y="1128"/>
                    </a:lnTo>
                    <a:lnTo>
                      <a:pt x="1919" y="1128"/>
                    </a:lnTo>
                    <a:lnTo>
                      <a:pt x="1923" y="1126"/>
                    </a:lnTo>
                    <a:lnTo>
                      <a:pt x="1925" y="1125"/>
                    </a:lnTo>
                    <a:lnTo>
                      <a:pt x="1926" y="1125"/>
                    </a:lnTo>
                    <a:lnTo>
                      <a:pt x="1927" y="1125"/>
                    </a:lnTo>
                    <a:lnTo>
                      <a:pt x="1929" y="1124"/>
                    </a:lnTo>
                    <a:lnTo>
                      <a:pt x="1930" y="1124"/>
                    </a:lnTo>
                    <a:lnTo>
                      <a:pt x="1930" y="1123"/>
                    </a:lnTo>
                    <a:lnTo>
                      <a:pt x="1931" y="1121"/>
                    </a:lnTo>
                    <a:lnTo>
                      <a:pt x="1932" y="1120"/>
                    </a:lnTo>
                    <a:lnTo>
                      <a:pt x="1934" y="1120"/>
                    </a:lnTo>
                    <a:lnTo>
                      <a:pt x="1935" y="1120"/>
                    </a:lnTo>
                    <a:lnTo>
                      <a:pt x="1936" y="1120"/>
                    </a:lnTo>
                    <a:lnTo>
                      <a:pt x="1936" y="1119"/>
                    </a:lnTo>
                    <a:lnTo>
                      <a:pt x="1939" y="1119"/>
                    </a:lnTo>
                    <a:lnTo>
                      <a:pt x="1940" y="1118"/>
                    </a:lnTo>
                    <a:lnTo>
                      <a:pt x="1939" y="1117"/>
                    </a:lnTo>
                    <a:lnTo>
                      <a:pt x="1938" y="1118"/>
                    </a:lnTo>
                    <a:lnTo>
                      <a:pt x="1936" y="1119"/>
                    </a:lnTo>
                    <a:lnTo>
                      <a:pt x="1933" y="1119"/>
                    </a:lnTo>
                    <a:lnTo>
                      <a:pt x="1932" y="1120"/>
                    </a:lnTo>
                    <a:lnTo>
                      <a:pt x="1934" y="1115"/>
                    </a:lnTo>
                    <a:lnTo>
                      <a:pt x="1934" y="1112"/>
                    </a:lnTo>
                    <a:lnTo>
                      <a:pt x="1933" y="1110"/>
                    </a:lnTo>
                    <a:lnTo>
                      <a:pt x="1932" y="1108"/>
                    </a:lnTo>
                    <a:lnTo>
                      <a:pt x="1931" y="1108"/>
                    </a:lnTo>
                    <a:lnTo>
                      <a:pt x="1930" y="1108"/>
                    </a:lnTo>
                    <a:lnTo>
                      <a:pt x="1930" y="1108"/>
                    </a:lnTo>
                    <a:lnTo>
                      <a:pt x="1930" y="1109"/>
                    </a:lnTo>
                    <a:lnTo>
                      <a:pt x="1929" y="1109"/>
                    </a:lnTo>
                    <a:lnTo>
                      <a:pt x="1929" y="1110"/>
                    </a:lnTo>
                    <a:lnTo>
                      <a:pt x="1927" y="1109"/>
                    </a:lnTo>
                    <a:lnTo>
                      <a:pt x="1925" y="1106"/>
                    </a:lnTo>
                    <a:lnTo>
                      <a:pt x="1924" y="1106"/>
                    </a:lnTo>
                    <a:lnTo>
                      <a:pt x="1925" y="1104"/>
                    </a:lnTo>
                    <a:lnTo>
                      <a:pt x="1926" y="1102"/>
                    </a:lnTo>
                    <a:lnTo>
                      <a:pt x="1928" y="1101"/>
                    </a:lnTo>
                    <a:lnTo>
                      <a:pt x="1931" y="1100"/>
                    </a:lnTo>
                    <a:lnTo>
                      <a:pt x="1933" y="1098"/>
                    </a:lnTo>
                    <a:lnTo>
                      <a:pt x="1935" y="1097"/>
                    </a:lnTo>
                    <a:lnTo>
                      <a:pt x="1936" y="1095"/>
                    </a:lnTo>
                    <a:lnTo>
                      <a:pt x="1934" y="1096"/>
                    </a:lnTo>
                    <a:lnTo>
                      <a:pt x="1930" y="1099"/>
                    </a:lnTo>
                    <a:lnTo>
                      <a:pt x="1926" y="1101"/>
                    </a:lnTo>
                    <a:lnTo>
                      <a:pt x="1924" y="1103"/>
                    </a:lnTo>
                    <a:lnTo>
                      <a:pt x="1924" y="1105"/>
                    </a:lnTo>
                    <a:lnTo>
                      <a:pt x="1923" y="1106"/>
                    </a:lnTo>
                    <a:lnTo>
                      <a:pt x="1922" y="1105"/>
                    </a:lnTo>
                    <a:lnTo>
                      <a:pt x="1921" y="1106"/>
                    </a:lnTo>
                    <a:lnTo>
                      <a:pt x="1920" y="1106"/>
                    </a:lnTo>
                    <a:lnTo>
                      <a:pt x="1919" y="1106"/>
                    </a:lnTo>
                    <a:lnTo>
                      <a:pt x="1917" y="1106"/>
                    </a:lnTo>
                    <a:lnTo>
                      <a:pt x="1917" y="1106"/>
                    </a:lnTo>
                    <a:lnTo>
                      <a:pt x="1919" y="1104"/>
                    </a:lnTo>
                    <a:lnTo>
                      <a:pt x="1922" y="1101"/>
                    </a:lnTo>
                    <a:lnTo>
                      <a:pt x="1927" y="1098"/>
                    </a:lnTo>
                    <a:lnTo>
                      <a:pt x="1933" y="1094"/>
                    </a:lnTo>
                    <a:lnTo>
                      <a:pt x="1942" y="1091"/>
                    </a:lnTo>
                    <a:lnTo>
                      <a:pt x="1948" y="1085"/>
                    </a:lnTo>
                    <a:lnTo>
                      <a:pt x="1949" y="1084"/>
                    </a:lnTo>
                    <a:lnTo>
                      <a:pt x="1952" y="1084"/>
                    </a:lnTo>
                    <a:lnTo>
                      <a:pt x="1958" y="1079"/>
                    </a:lnTo>
                    <a:lnTo>
                      <a:pt x="1964" y="1072"/>
                    </a:lnTo>
                    <a:lnTo>
                      <a:pt x="1965" y="1071"/>
                    </a:lnTo>
                    <a:lnTo>
                      <a:pt x="1967" y="1071"/>
                    </a:lnTo>
                    <a:lnTo>
                      <a:pt x="1970" y="1068"/>
                    </a:lnTo>
                    <a:lnTo>
                      <a:pt x="1972" y="1066"/>
                    </a:lnTo>
                    <a:lnTo>
                      <a:pt x="1973" y="1063"/>
                    </a:lnTo>
                    <a:lnTo>
                      <a:pt x="1974" y="1049"/>
                    </a:lnTo>
                    <a:lnTo>
                      <a:pt x="1974" y="1045"/>
                    </a:lnTo>
                    <a:lnTo>
                      <a:pt x="1974" y="1044"/>
                    </a:lnTo>
                    <a:lnTo>
                      <a:pt x="1974" y="1042"/>
                    </a:lnTo>
                    <a:lnTo>
                      <a:pt x="1974" y="1041"/>
                    </a:lnTo>
                    <a:lnTo>
                      <a:pt x="1974" y="1040"/>
                    </a:lnTo>
                    <a:lnTo>
                      <a:pt x="1974" y="1038"/>
                    </a:lnTo>
                    <a:lnTo>
                      <a:pt x="1976" y="1035"/>
                    </a:lnTo>
                    <a:lnTo>
                      <a:pt x="1977" y="1033"/>
                    </a:lnTo>
                    <a:lnTo>
                      <a:pt x="1982" y="1030"/>
                    </a:lnTo>
                    <a:lnTo>
                      <a:pt x="1987" y="1025"/>
                    </a:lnTo>
                    <a:lnTo>
                      <a:pt x="1991" y="1022"/>
                    </a:lnTo>
                    <a:lnTo>
                      <a:pt x="1991" y="1019"/>
                    </a:lnTo>
                    <a:lnTo>
                      <a:pt x="1991" y="1018"/>
                    </a:lnTo>
                    <a:lnTo>
                      <a:pt x="1991" y="1017"/>
                    </a:lnTo>
                    <a:lnTo>
                      <a:pt x="1991" y="1015"/>
                    </a:lnTo>
                    <a:lnTo>
                      <a:pt x="1989" y="1011"/>
                    </a:lnTo>
                    <a:lnTo>
                      <a:pt x="1989" y="1010"/>
                    </a:lnTo>
                    <a:lnTo>
                      <a:pt x="1989" y="1009"/>
                    </a:lnTo>
                    <a:lnTo>
                      <a:pt x="1989" y="1008"/>
                    </a:lnTo>
                    <a:lnTo>
                      <a:pt x="1989" y="1002"/>
                    </a:lnTo>
                    <a:lnTo>
                      <a:pt x="1990" y="998"/>
                    </a:lnTo>
                    <a:lnTo>
                      <a:pt x="1990" y="994"/>
                    </a:lnTo>
                    <a:lnTo>
                      <a:pt x="1990" y="992"/>
                    </a:lnTo>
                    <a:lnTo>
                      <a:pt x="1991" y="988"/>
                    </a:lnTo>
                    <a:lnTo>
                      <a:pt x="1991" y="985"/>
                    </a:lnTo>
                    <a:lnTo>
                      <a:pt x="1990" y="978"/>
                    </a:lnTo>
                    <a:lnTo>
                      <a:pt x="1990" y="975"/>
                    </a:lnTo>
                    <a:lnTo>
                      <a:pt x="1991" y="969"/>
                    </a:lnTo>
                    <a:lnTo>
                      <a:pt x="1991" y="961"/>
                    </a:lnTo>
                    <a:lnTo>
                      <a:pt x="1992" y="960"/>
                    </a:lnTo>
                    <a:lnTo>
                      <a:pt x="1996" y="955"/>
                    </a:lnTo>
                    <a:lnTo>
                      <a:pt x="1997" y="953"/>
                    </a:lnTo>
                    <a:lnTo>
                      <a:pt x="1999" y="949"/>
                    </a:lnTo>
                    <a:lnTo>
                      <a:pt x="2000" y="944"/>
                    </a:lnTo>
                    <a:lnTo>
                      <a:pt x="2000" y="942"/>
                    </a:lnTo>
                    <a:lnTo>
                      <a:pt x="2000" y="942"/>
                    </a:lnTo>
                    <a:lnTo>
                      <a:pt x="1999" y="946"/>
                    </a:lnTo>
                    <a:lnTo>
                      <a:pt x="1998" y="949"/>
                    </a:lnTo>
                    <a:lnTo>
                      <a:pt x="1997" y="950"/>
                    </a:lnTo>
                    <a:lnTo>
                      <a:pt x="1997" y="952"/>
                    </a:lnTo>
                    <a:lnTo>
                      <a:pt x="1996" y="953"/>
                    </a:lnTo>
                    <a:lnTo>
                      <a:pt x="1995" y="956"/>
                    </a:lnTo>
                    <a:lnTo>
                      <a:pt x="1993" y="956"/>
                    </a:lnTo>
                    <a:lnTo>
                      <a:pt x="1993" y="956"/>
                    </a:lnTo>
                    <a:lnTo>
                      <a:pt x="1995" y="954"/>
                    </a:lnTo>
                    <a:lnTo>
                      <a:pt x="1999" y="940"/>
                    </a:lnTo>
                    <a:lnTo>
                      <a:pt x="2000" y="939"/>
                    </a:lnTo>
                    <a:lnTo>
                      <a:pt x="2001" y="938"/>
                    </a:lnTo>
                    <a:lnTo>
                      <a:pt x="2009" y="932"/>
                    </a:lnTo>
                    <a:lnTo>
                      <a:pt x="2010" y="931"/>
                    </a:lnTo>
                    <a:lnTo>
                      <a:pt x="2015" y="930"/>
                    </a:lnTo>
                    <a:lnTo>
                      <a:pt x="2018" y="927"/>
                    </a:lnTo>
                    <a:lnTo>
                      <a:pt x="2019" y="926"/>
                    </a:lnTo>
                    <a:lnTo>
                      <a:pt x="2020" y="926"/>
                    </a:lnTo>
                    <a:lnTo>
                      <a:pt x="2022" y="926"/>
                    </a:lnTo>
                    <a:lnTo>
                      <a:pt x="2026" y="925"/>
                    </a:lnTo>
                    <a:lnTo>
                      <a:pt x="2031" y="921"/>
                    </a:lnTo>
                    <a:lnTo>
                      <a:pt x="2031" y="921"/>
                    </a:lnTo>
                    <a:lnTo>
                      <a:pt x="2033" y="921"/>
                    </a:lnTo>
                    <a:lnTo>
                      <a:pt x="2040" y="918"/>
                    </a:lnTo>
                    <a:lnTo>
                      <a:pt x="2048" y="917"/>
                    </a:lnTo>
                    <a:lnTo>
                      <a:pt x="2053" y="917"/>
                    </a:lnTo>
                    <a:lnTo>
                      <a:pt x="2063" y="915"/>
                    </a:lnTo>
                    <a:lnTo>
                      <a:pt x="2077" y="913"/>
                    </a:lnTo>
                    <a:lnTo>
                      <a:pt x="2083" y="912"/>
                    </a:lnTo>
                    <a:lnTo>
                      <a:pt x="2085" y="912"/>
                    </a:lnTo>
                    <a:lnTo>
                      <a:pt x="2088" y="912"/>
                    </a:lnTo>
                    <a:lnTo>
                      <a:pt x="2088" y="912"/>
                    </a:lnTo>
                    <a:lnTo>
                      <a:pt x="2090" y="911"/>
                    </a:lnTo>
                    <a:lnTo>
                      <a:pt x="2091" y="911"/>
                    </a:lnTo>
                    <a:lnTo>
                      <a:pt x="2097" y="910"/>
                    </a:lnTo>
                    <a:lnTo>
                      <a:pt x="2101" y="908"/>
                    </a:lnTo>
                    <a:lnTo>
                      <a:pt x="2105" y="908"/>
                    </a:lnTo>
                    <a:lnTo>
                      <a:pt x="2106" y="908"/>
                    </a:lnTo>
                    <a:lnTo>
                      <a:pt x="2109" y="907"/>
                    </a:lnTo>
                    <a:lnTo>
                      <a:pt x="2117" y="904"/>
                    </a:lnTo>
                    <a:lnTo>
                      <a:pt x="2120" y="903"/>
                    </a:lnTo>
                    <a:lnTo>
                      <a:pt x="2124" y="899"/>
                    </a:lnTo>
                    <a:lnTo>
                      <a:pt x="2126" y="899"/>
                    </a:lnTo>
                    <a:lnTo>
                      <a:pt x="2130" y="898"/>
                    </a:lnTo>
                    <a:lnTo>
                      <a:pt x="2132" y="897"/>
                    </a:lnTo>
                    <a:lnTo>
                      <a:pt x="2134" y="896"/>
                    </a:lnTo>
                    <a:lnTo>
                      <a:pt x="2136" y="895"/>
                    </a:lnTo>
                    <a:lnTo>
                      <a:pt x="2141" y="895"/>
                    </a:lnTo>
                    <a:lnTo>
                      <a:pt x="2142" y="896"/>
                    </a:lnTo>
                    <a:lnTo>
                      <a:pt x="2145" y="897"/>
                    </a:lnTo>
                    <a:lnTo>
                      <a:pt x="2146" y="897"/>
                    </a:lnTo>
                    <a:lnTo>
                      <a:pt x="2147" y="897"/>
                    </a:lnTo>
                    <a:lnTo>
                      <a:pt x="2149" y="896"/>
                    </a:lnTo>
                    <a:lnTo>
                      <a:pt x="2154" y="896"/>
                    </a:lnTo>
                    <a:lnTo>
                      <a:pt x="2155" y="895"/>
                    </a:lnTo>
                    <a:lnTo>
                      <a:pt x="2156" y="895"/>
                    </a:lnTo>
                    <a:lnTo>
                      <a:pt x="2157" y="895"/>
                    </a:lnTo>
                    <a:lnTo>
                      <a:pt x="2162" y="895"/>
                    </a:lnTo>
                    <a:lnTo>
                      <a:pt x="2160" y="894"/>
                    </a:lnTo>
                    <a:lnTo>
                      <a:pt x="2158" y="894"/>
                    </a:lnTo>
                    <a:lnTo>
                      <a:pt x="2157" y="894"/>
                    </a:lnTo>
                    <a:lnTo>
                      <a:pt x="2154" y="895"/>
                    </a:lnTo>
                    <a:lnTo>
                      <a:pt x="2151" y="896"/>
                    </a:lnTo>
                    <a:lnTo>
                      <a:pt x="2150" y="896"/>
                    </a:lnTo>
                    <a:lnTo>
                      <a:pt x="2151" y="895"/>
                    </a:lnTo>
                    <a:lnTo>
                      <a:pt x="2153" y="895"/>
                    </a:lnTo>
                    <a:lnTo>
                      <a:pt x="2154" y="894"/>
                    </a:lnTo>
                    <a:lnTo>
                      <a:pt x="2156" y="894"/>
                    </a:lnTo>
                    <a:lnTo>
                      <a:pt x="2158" y="893"/>
                    </a:lnTo>
                    <a:lnTo>
                      <a:pt x="2158" y="893"/>
                    </a:lnTo>
                    <a:lnTo>
                      <a:pt x="2159" y="893"/>
                    </a:lnTo>
                    <a:lnTo>
                      <a:pt x="2162" y="894"/>
                    </a:lnTo>
                    <a:lnTo>
                      <a:pt x="2168" y="894"/>
                    </a:lnTo>
                    <a:lnTo>
                      <a:pt x="2170" y="894"/>
                    </a:lnTo>
                    <a:lnTo>
                      <a:pt x="2175" y="895"/>
                    </a:lnTo>
                    <a:lnTo>
                      <a:pt x="2178" y="896"/>
                    </a:lnTo>
                    <a:lnTo>
                      <a:pt x="2184" y="898"/>
                    </a:lnTo>
                    <a:lnTo>
                      <a:pt x="2188" y="899"/>
                    </a:lnTo>
                    <a:lnTo>
                      <a:pt x="2189" y="899"/>
                    </a:lnTo>
                    <a:lnTo>
                      <a:pt x="2188" y="899"/>
                    </a:lnTo>
                    <a:lnTo>
                      <a:pt x="2187" y="899"/>
                    </a:lnTo>
                    <a:lnTo>
                      <a:pt x="2186" y="899"/>
                    </a:lnTo>
                    <a:lnTo>
                      <a:pt x="2185" y="899"/>
                    </a:lnTo>
                    <a:lnTo>
                      <a:pt x="2184" y="899"/>
                    </a:lnTo>
                    <a:lnTo>
                      <a:pt x="2184" y="899"/>
                    </a:lnTo>
                    <a:lnTo>
                      <a:pt x="2179" y="898"/>
                    </a:lnTo>
                    <a:lnTo>
                      <a:pt x="2177" y="897"/>
                    </a:lnTo>
                    <a:lnTo>
                      <a:pt x="2179" y="899"/>
                    </a:lnTo>
                    <a:lnTo>
                      <a:pt x="2181" y="900"/>
                    </a:lnTo>
                    <a:lnTo>
                      <a:pt x="2184" y="901"/>
                    </a:lnTo>
                    <a:lnTo>
                      <a:pt x="2185" y="901"/>
                    </a:lnTo>
                    <a:lnTo>
                      <a:pt x="2190" y="901"/>
                    </a:lnTo>
                    <a:lnTo>
                      <a:pt x="2193" y="902"/>
                    </a:lnTo>
                    <a:lnTo>
                      <a:pt x="2194" y="902"/>
                    </a:lnTo>
                    <a:lnTo>
                      <a:pt x="2195" y="901"/>
                    </a:lnTo>
                    <a:lnTo>
                      <a:pt x="2192" y="901"/>
                    </a:lnTo>
                    <a:lnTo>
                      <a:pt x="2191" y="900"/>
                    </a:lnTo>
                    <a:lnTo>
                      <a:pt x="2189" y="899"/>
                    </a:lnTo>
                    <a:lnTo>
                      <a:pt x="2190" y="899"/>
                    </a:lnTo>
                    <a:lnTo>
                      <a:pt x="2194" y="900"/>
                    </a:lnTo>
                    <a:lnTo>
                      <a:pt x="2198" y="901"/>
                    </a:lnTo>
                    <a:lnTo>
                      <a:pt x="2200" y="902"/>
                    </a:lnTo>
                    <a:lnTo>
                      <a:pt x="2202" y="901"/>
                    </a:lnTo>
                    <a:lnTo>
                      <a:pt x="2203" y="902"/>
                    </a:lnTo>
                    <a:lnTo>
                      <a:pt x="2203" y="903"/>
                    </a:lnTo>
                    <a:lnTo>
                      <a:pt x="2204" y="903"/>
                    </a:lnTo>
                    <a:lnTo>
                      <a:pt x="2205" y="903"/>
                    </a:lnTo>
                    <a:lnTo>
                      <a:pt x="2204" y="904"/>
                    </a:lnTo>
                    <a:lnTo>
                      <a:pt x="2203" y="903"/>
                    </a:lnTo>
                    <a:lnTo>
                      <a:pt x="2204" y="904"/>
                    </a:lnTo>
                    <a:lnTo>
                      <a:pt x="2205" y="904"/>
                    </a:lnTo>
                    <a:lnTo>
                      <a:pt x="2208" y="904"/>
                    </a:lnTo>
                    <a:lnTo>
                      <a:pt x="2210" y="904"/>
                    </a:lnTo>
                    <a:lnTo>
                      <a:pt x="2214" y="905"/>
                    </a:lnTo>
                    <a:lnTo>
                      <a:pt x="2218" y="905"/>
                    </a:lnTo>
                    <a:lnTo>
                      <a:pt x="2219" y="905"/>
                    </a:lnTo>
                    <a:lnTo>
                      <a:pt x="2220" y="906"/>
                    </a:lnTo>
                    <a:lnTo>
                      <a:pt x="2222" y="906"/>
                    </a:lnTo>
                    <a:lnTo>
                      <a:pt x="2227" y="904"/>
                    </a:lnTo>
                    <a:lnTo>
                      <a:pt x="2228" y="903"/>
                    </a:lnTo>
                    <a:lnTo>
                      <a:pt x="2228" y="901"/>
                    </a:lnTo>
                    <a:lnTo>
                      <a:pt x="2229" y="901"/>
                    </a:lnTo>
                    <a:lnTo>
                      <a:pt x="2229" y="900"/>
                    </a:lnTo>
                    <a:lnTo>
                      <a:pt x="2229" y="899"/>
                    </a:lnTo>
                    <a:lnTo>
                      <a:pt x="2229" y="899"/>
                    </a:lnTo>
                    <a:lnTo>
                      <a:pt x="2229" y="898"/>
                    </a:lnTo>
                    <a:lnTo>
                      <a:pt x="2229" y="897"/>
                    </a:lnTo>
                    <a:lnTo>
                      <a:pt x="2228" y="896"/>
                    </a:lnTo>
                    <a:lnTo>
                      <a:pt x="2226" y="896"/>
                    </a:lnTo>
                    <a:lnTo>
                      <a:pt x="2224" y="897"/>
                    </a:lnTo>
                    <a:lnTo>
                      <a:pt x="2223" y="898"/>
                    </a:lnTo>
                    <a:lnTo>
                      <a:pt x="2222" y="899"/>
                    </a:lnTo>
                    <a:lnTo>
                      <a:pt x="2220" y="899"/>
                    </a:lnTo>
                    <a:lnTo>
                      <a:pt x="2219" y="899"/>
                    </a:lnTo>
                    <a:lnTo>
                      <a:pt x="2217" y="899"/>
                    </a:lnTo>
                    <a:lnTo>
                      <a:pt x="2215" y="899"/>
                    </a:lnTo>
                    <a:lnTo>
                      <a:pt x="2215" y="898"/>
                    </a:lnTo>
                    <a:lnTo>
                      <a:pt x="2215" y="897"/>
                    </a:lnTo>
                    <a:lnTo>
                      <a:pt x="2214" y="898"/>
                    </a:lnTo>
                    <a:lnTo>
                      <a:pt x="2211" y="899"/>
                    </a:lnTo>
                    <a:lnTo>
                      <a:pt x="2211" y="900"/>
                    </a:lnTo>
                    <a:lnTo>
                      <a:pt x="2210" y="901"/>
                    </a:lnTo>
                    <a:lnTo>
                      <a:pt x="2210" y="900"/>
                    </a:lnTo>
                    <a:lnTo>
                      <a:pt x="2209" y="900"/>
                    </a:lnTo>
                    <a:lnTo>
                      <a:pt x="2209" y="899"/>
                    </a:lnTo>
                    <a:lnTo>
                      <a:pt x="2211" y="897"/>
                    </a:lnTo>
                    <a:lnTo>
                      <a:pt x="2212" y="896"/>
                    </a:lnTo>
                    <a:lnTo>
                      <a:pt x="2213" y="896"/>
                    </a:lnTo>
                    <a:lnTo>
                      <a:pt x="2213" y="895"/>
                    </a:lnTo>
                    <a:lnTo>
                      <a:pt x="2215" y="896"/>
                    </a:lnTo>
                    <a:lnTo>
                      <a:pt x="2217" y="896"/>
                    </a:lnTo>
                    <a:lnTo>
                      <a:pt x="2218" y="896"/>
                    </a:lnTo>
                    <a:lnTo>
                      <a:pt x="2219" y="897"/>
                    </a:lnTo>
                    <a:lnTo>
                      <a:pt x="2221" y="896"/>
                    </a:lnTo>
                    <a:lnTo>
                      <a:pt x="2229" y="892"/>
                    </a:lnTo>
                    <a:lnTo>
                      <a:pt x="2231" y="892"/>
                    </a:lnTo>
                    <a:lnTo>
                      <a:pt x="2236" y="894"/>
                    </a:lnTo>
                    <a:lnTo>
                      <a:pt x="2237" y="895"/>
                    </a:lnTo>
                    <a:lnTo>
                      <a:pt x="2239" y="896"/>
                    </a:lnTo>
                    <a:lnTo>
                      <a:pt x="2243" y="902"/>
                    </a:lnTo>
                    <a:lnTo>
                      <a:pt x="2243" y="903"/>
                    </a:lnTo>
                    <a:lnTo>
                      <a:pt x="2244" y="904"/>
                    </a:lnTo>
                    <a:lnTo>
                      <a:pt x="2244" y="904"/>
                    </a:lnTo>
                    <a:lnTo>
                      <a:pt x="2244" y="906"/>
                    </a:lnTo>
                    <a:lnTo>
                      <a:pt x="2245" y="906"/>
                    </a:lnTo>
                    <a:lnTo>
                      <a:pt x="2246" y="907"/>
                    </a:lnTo>
                    <a:lnTo>
                      <a:pt x="2246" y="907"/>
                    </a:lnTo>
                    <a:lnTo>
                      <a:pt x="2246" y="906"/>
                    </a:lnTo>
                    <a:lnTo>
                      <a:pt x="2247" y="906"/>
                    </a:lnTo>
                    <a:lnTo>
                      <a:pt x="2249" y="906"/>
                    </a:lnTo>
                    <a:lnTo>
                      <a:pt x="2250" y="906"/>
                    </a:lnTo>
                    <a:lnTo>
                      <a:pt x="2251" y="907"/>
                    </a:lnTo>
                    <a:lnTo>
                      <a:pt x="2252" y="911"/>
                    </a:lnTo>
                    <a:lnTo>
                      <a:pt x="2252" y="912"/>
                    </a:lnTo>
                    <a:lnTo>
                      <a:pt x="2252" y="913"/>
                    </a:lnTo>
                    <a:lnTo>
                      <a:pt x="2251" y="915"/>
                    </a:lnTo>
                    <a:lnTo>
                      <a:pt x="2251" y="916"/>
                    </a:lnTo>
                    <a:lnTo>
                      <a:pt x="2251" y="919"/>
                    </a:lnTo>
                    <a:lnTo>
                      <a:pt x="2252" y="924"/>
                    </a:lnTo>
                    <a:lnTo>
                      <a:pt x="2254" y="928"/>
                    </a:lnTo>
                    <a:lnTo>
                      <a:pt x="2257" y="927"/>
                    </a:lnTo>
                    <a:lnTo>
                      <a:pt x="2257" y="928"/>
                    </a:lnTo>
                    <a:lnTo>
                      <a:pt x="2257" y="929"/>
                    </a:lnTo>
                    <a:lnTo>
                      <a:pt x="2255" y="932"/>
                    </a:lnTo>
                    <a:lnTo>
                      <a:pt x="2255" y="933"/>
                    </a:lnTo>
                    <a:lnTo>
                      <a:pt x="2254" y="934"/>
                    </a:lnTo>
                    <a:lnTo>
                      <a:pt x="2254" y="935"/>
                    </a:lnTo>
                    <a:lnTo>
                      <a:pt x="2255" y="936"/>
                    </a:lnTo>
                    <a:lnTo>
                      <a:pt x="2255" y="937"/>
                    </a:lnTo>
                    <a:lnTo>
                      <a:pt x="2254" y="937"/>
                    </a:lnTo>
                    <a:lnTo>
                      <a:pt x="2253" y="938"/>
                    </a:lnTo>
                    <a:lnTo>
                      <a:pt x="2252" y="938"/>
                    </a:lnTo>
                    <a:lnTo>
                      <a:pt x="2251" y="939"/>
                    </a:lnTo>
                    <a:lnTo>
                      <a:pt x="2251" y="939"/>
                    </a:lnTo>
                    <a:lnTo>
                      <a:pt x="2251" y="941"/>
                    </a:lnTo>
                    <a:lnTo>
                      <a:pt x="2250" y="942"/>
                    </a:lnTo>
                    <a:lnTo>
                      <a:pt x="2250" y="946"/>
                    </a:lnTo>
                    <a:lnTo>
                      <a:pt x="2248" y="950"/>
                    </a:lnTo>
                    <a:lnTo>
                      <a:pt x="2248" y="951"/>
                    </a:lnTo>
                    <a:lnTo>
                      <a:pt x="2243" y="958"/>
                    </a:lnTo>
                    <a:lnTo>
                      <a:pt x="2237" y="965"/>
                    </a:lnTo>
                    <a:lnTo>
                      <a:pt x="2235" y="968"/>
                    </a:lnTo>
                    <a:lnTo>
                      <a:pt x="2234" y="969"/>
                    </a:lnTo>
                    <a:lnTo>
                      <a:pt x="2230" y="971"/>
                    </a:lnTo>
                    <a:lnTo>
                      <a:pt x="2229" y="973"/>
                    </a:lnTo>
                    <a:lnTo>
                      <a:pt x="2226" y="974"/>
                    </a:lnTo>
                    <a:lnTo>
                      <a:pt x="2222" y="978"/>
                    </a:lnTo>
                    <a:lnTo>
                      <a:pt x="2214" y="992"/>
                    </a:lnTo>
                    <a:lnTo>
                      <a:pt x="2213" y="994"/>
                    </a:lnTo>
                    <a:lnTo>
                      <a:pt x="2212" y="994"/>
                    </a:lnTo>
                    <a:lnTo>
                      <a:pt x="2211" y="995"/>
                    </a:lnTo>
                    <a:lnTo>
                      <a:pt x="2211" y="996"/>
                    </a:lnTo>
                    <a:lnTo>
                      <a:pt x="2210" y="997"/>
                    </a:lnTo>
                    <a:lnTo>
                      <a:pt x="2208" y="1000"/>
                    </a:lnTo>
                    <a:lnTo>
                      <a:pt x="2207" y="1001"/>
                    </a:lnTo>
                    <a:lnTo>
                      <a:pt x="2206" y="1008"/>
                    </a:lnTo>
                    <a:lnTo>
                      <a:pt x="2205" y="1011"/>
                    </a:lnTo>
                    <a:lnTo>
                      <a:pt x="2206" y="1018"/>
                    </a:lnTo>
                    <a:lnTo>
                      <a:pt x="2206" y="1019"/>
                    </a:lnTo>
                    <a:lnTo>
                      <a:pt x="2207" y="1022"/>
                    </a:lnTo>
                    <a:lnTo>
                      <a:pt x="2208" y="1024"/>
                    </a:lnTo>
                    <a:lnTo>
                      <a:pt x="2208" y="1025"/>
                    </a:lnTo>
                    <a:lnTo>
                      <a:pt x="2207" y="1027"/>
                    </a:lnTo>
                    <a:lnTo>
                      <a:pt x="2206" y="1027"/>
                    </a:lnTo>
                    <a:lnTo>
                      <a:pt x="2206" y="1028"/>
                    </a:lnTo>
                    <a:lnTo>
                      <a:pt x="2205" y="1031"/>
                    </a:lnTo>
                    <a:lnTo>
                      <a:pt x="2205" y="1032"/>
                    </a:lnTo>
                    <a:lnTo>
                      <a:pt x="2204" y="1029"/>
                    </a:lnTo>
                    <a:lnTo>
                      <a:pt x="2204" y="1028"/>
                    </a:lnTo>
                    <a:lnTo>
                      <a:pt x="2205" y="1028"/>
                    </a:lnTo>
                    <a:lnTo>
                      <a:pt x="2206" y="1028"/>
                    </a:lnTo>
                    <a:lnTo>
                      <a:pt x="2206" y="1027"/>
                    </a:lnTo>
                    <a:lnTo>
                      <a:pt x="2206" y="1027"/>
                    </a:lnTo>
                    <a:lnTo>
                      <a:pt x="2206" y="1027"/>
                    </a:lnTo>
                    <a:lnTo>
                      <a:pt x="2207" y="1026"/>
                    </a:lnTo>
                    <a:lnTo>
                      <a:pt x="2207" y="1022"/>
                    </a:lnTo>
                    <a:lnTo>
                      <a:pt x="2206" y="1022"/>
                    </a:lnTo>
                    <a:lnTo>
                      <a:pt x="2206" y="1021"/>
                    </a:lnTo>
                    <a:lnTo>
                      <a:pt x="2206" y="1019"/>
                    </a:lnTo>
                    <a:lnTo>
                      <a:pt x="2205" y="1019"/>
                    </a:lnTo>
                    <a:lnTo>
                      <a:pt x="2205" y="1018"/>
                    </a:lnTo>
                    <a:lnTo>
                      <a:pt x="2204" y="1019"/>
                    </a:lnTo>
                    <a:lnTo>
                      <a:pt x="2204" y="1020"/>
                    </a:lnTo>
                    <a:lnTo>
                      <a:pt x="2205" y="1021"/>
                    </a:lnTo>
                    <a:lnTo>
                      <a:pt x="2205" y="1022"/>
                    </a:lnTo>
                    <a:lnTo>
                      <a:pt x="2205" y="1024"/>
                    </a:lnTo>
                    <a:lnTo>
                      <a:pt x="2205" y="1025"/>
                    </a:lnTo>
                    <a:lnTo>
                      <a:pt x="2205" y="1026"/>
                    </a:lnTo>
                    <a:lnTo>
                      <a:pt x="2206" y="1025"/>
                    </a:lnTo>
                    <a:lnTo>
                      <a:pt x="2206" y="1024"/>
                    </a:lnTo>
                    <a:lnTo>
                      <a:pt x="2203" y="1029"/>
                    </a:lnTo>
                    <a:lnTo>
                      <a:pt x="2202" y="1030"/>
                    </a:lnTo>
                    <a:lnTo>
                      <a:pt x="2202" y="1031"/>
                    </a:lnTo>
                    <a:lnTo>
                      <a:pt x="2202" y="1031"/>
                    </a:lnTo>
                    <a:lnTo>
                      <a:pt x="2201" y="1031"/>
                    </a:lnTo>
                    <a:lnTo>
                      <a:pt x="2200" y="1031"/>
                    </a:lnTo>
                    <a:lnTo>
                      <a:pt x="2200" y="1030"/>
                    </a:lnTo>
                    <a:lnTo>
                      <a:pt x="2199" y="1030"/>
                    </a:lnTo>
                    <a:lnTo>
                      <a:pt x="2198" y="1031"/>
                    </a:lnTo>
                    <a:lnTo>
                      <a:pt x="2198" y="1031"/>
                    </a:lnTo>
                    <a:lnTo>
                      <a:pt x="2196" y="1033"/>
                    </a:lnTo>
                    <a:lnTo>
                      <a:pt x="2195" y="1036"/>
                    </a:lnTo>
                    <a:lnTo>
                      <a:pt x="2194" y="1038"/>
                    </a:lnTo>
                    <a:lnTo>
                      <a:pt x="2193" y="1040"/>
                    </a:lnTo>
                    <a:lnTo>
                      <a:pt x="2192" y="1043"/>
                    </a:lnTo>
                    <a:lnTo>
                      <a:pt x="2191" y="1044"/>
                    </a:lnTo>
                    <a:lnTo>
                      <a:pt x="2190" y="1044"/>
                    </a:lnTo>
                    <a:lnTo>
                      <a:pt x="2191" y="1044"/>
                    </a:lnTo>
                    <a:lnTo>
                      <a:pt x="2192" y="1042"/>
                    </a:lnTo>
                    <a:lnTo>
                      <a:pt x="2192" y="1041"/>
                    </a:lnTo>
                    <a:lnTo>
                      <a:pt x="2192" y="1040"/>
                    </a:lnTo>
                    <a:lnTo>
                      <a:pt x="2191" y="1040"/>
                    </a:lnTo>
                    <a:lnTo>
                      <a:pt x="2187" y="1040"/>
                    </a:lnTo>
                    <a:lnTo>
                      <a:pt x="2186" y="1040"/>
                    </a:lnTo>
                    <a:lnTo>
                      <a:pt x="2186" y="1041"/>
                    </a:lnTo>
                    <a:lnTo>
                      <a:pt x="2185" y="1043"/>
                    </a:lnTo>
                    <a:lnTo>
                      <a:pt x="2185" y="1044"/>
                    </a:lnTo>
                    <a:lnTo>
                      <a:pt x="2186" y="1045"/>
                    </a:lnTo>
                    <a:lnTo>
                      <a:pt x="2187" y="1046"/>
                    </a:lnTo>
                    <a:lnTo>
                      <a:pt x="2189" y="1048"/>
                    </a:lnTo>
                    <a:lnTo>
                      <a:pt x="2189" y="1049"/>
                    </a:lnTo>
                    <a:lnTo>
                      <a:pt x="2189" y="1049"/>
                    </a:lnTo>
                    <a:lnTo>
                      <a:pt x="2190" y="1049"/>
                    </a:lnTo>
                    <a:lnTo>
                      <a:pt x="2191" y="1049"/>
                    </a:lnTo>
                    <a:lnTo>
                      <a:pt x="2192" y="1049"/>
                    </a:lnTo>
                    <a:lnTo>
                      <a:pt x="2191" y="1050"/>
                    </a:lnTo>
                    <a:lnTo>
                      <a:pt x="2191" y="1053"/>
                    </a:lnTo>
                    <a:lnTo>
                      <a:pt x="2191" y="1053"/>
                    </a:lnTo>
                    <a:lnTo>
                      <a:pt x="2192" y="1053"/>
                    </a:lnTo>
                    <a:lnTo>
                      <a:pt x="2193" y="1053"/>
                    </a:lnTo>
                    <a:lnTo>
                      <a:pt x="2193" y="1052"/>
                    </a:lnTo>
                    <a:lnTo>
                      <a:pt x="2194" y="1050"/>
                    </a:lnTo>
                    <a:lnTo>
                      <a:pt x="2195" y="1050"/>
                    </a:lnTo>
                    <a:lnTo>
                      <a:pt x="2198" y="1049"/>
                    </a:lnTo>
                    <a:lnTo>
                      <a:pt x="2198" y="1049"/>
                    </a:lnTo>
                    <a:lnTo>
                      <a:pt x="2201" y="1049"/>
                    </a:lnTo>
                    <a:lnTo>
                      <a:pt x="2202" y="1050"/>
                    </a:lnTo>
                    <a:lnTo>
                      <a:pt x="2203" y="1050"/>
                    </a:lnTo>
                    <a:lnTo>
                      <a:pt x="2203" y="1049"/>
                    </a:lnTo>
                    <a:lnTo>
                      <a:pt x="2203" y="1049"/>
                    </a:lnTo>
                    <a:lnTo>
                      <a:pt x="2204" y="1049"/>
                    </a:lnTo>
                    <a:lnTo>
                      <a:pt x="2205" y="1049"/>
                    </a:lnTo>
                    <a:lnTo>
                      <a:pt x="2206" y="1049"/>
                    </a:lnTo>
                    <a:lnTo>
                      <a:pt x="2206" y="1049"/>
                    </a:lnTo>
                    <a:lnTo>
                      <a:pt x="2206" y="1049"/>
                    </a:lnTo>
                    <a:lnTo>
                      <a:pt x="2206" y="1050"/>
                    </a:lnTo>
                    <a:lnTo>
                      <a:pt x="2207" y="1050"/>
                    </a:lnTo>
                    <a:lnTo>
                      <a:pt x="2208" y="1049"/>
                    </a:lnTo>
                    <a:lnTo>
                      <a:pt x="2208" y="1047"/>
                    </a:lnTo>
                    <a:lnTo>
                      <a:pt x="2207" y="1047"/>
                    </a:lnTo>
                    <a:lnTo>
                      <a:pt x="2208" y="1048"/>
                    </a:lnTo>
                    <a:lnTo>
                      <a:pt x="2208" y="1049"/>
                    </a:lnTo>
                    <a:lnTo>
                      <a:pt x="2207" y="1049"/>
                    </a:lnTo>
                    <a:lnTo>
                      <a:pt x="2205" y="1049"/>
                    </a:lnTo>
                    <a:lnTo>
                      <a:pt x="2203" y="1048"/>
                    </a:lnTo>
                    <a:lnTo>
                      <a:pt x="2202" y="1048"/>
                    </a:lnTo>
                    <a:lnTo>
                      <a:pt x="2201" y="1048"/>
                    </a:lnTo>
                    <a:lnTo>
                      <a:pt x="2202" y="1048"/>
                    </a:lnTo>
                    <a:lnTo>
                      <a:pt x="2206" y="1048"/>
                    </a:lnTo>
                    <a:lnTo>
                      <a:pt x="2206" y="1047"/>
                    </a:lnTo>
                    <a:lnTo>
                      <a:pt x="2207" y="1045"/>
                    </a:lnTo>
                    <a:lnTo>
                      <a:pt x="2207" y="1044"/>
                    </a:lnTo>
                    <a:lnTo>
                      <a:pt x="2209" y="1046"/>
                    </a:lnTo>
                    <a:lnTo>
                      <a:pt x="2210" y="1049"/>
                    </a:lnTo>
                    <a:lnTo>
                      <a:pt x="2209" y="1049"/>
                    </a:lnTo>
                    <a:lnTo>
                      <a:pt x="2209" y="1049"/>
                    </a:lnTo>
                    <a:lnTo>
                      <a:pt x="2208" y="1054"/>
                    </a:lnTo>
                    <a:lnTo>
                      <a:pt x="2207" y="1056"/>
                    </a:lnTo>
                    <a:lnTo>
                      <a:pt x="2206" y="1057"/>
                    </a:lnTo>
                    <a:lnTo>
                      <a:pt x="2205" y="1058"/>
                    </a:lnTo>
                    <a:lnTo>
                      <a:pt x="2204" y="1059"/>
                    </a:lnTo>
                    <a:lnTo>
                      <a:pt x="2203" y="1059"/>
                    </a:lnTo>
                    <a:lnTo>
                      <a:pt x="2202" y="1061"/>
                    </a:lnTo>
                    <a:lnTo>
                      <a:pt x="2201" y="1062"/>
                    </a:lnTo>
                    <a:lnTo>
                      <a:pt x="2198" y="1062"/>
                    </a:lnTo>
                    <a:lnTo>
                      <a:pt x="2199" y="1062"/>
                    </a:lnTo>
                    <a:lnTo>
                      <a:pt x="2200" y="1061"/>
                    </a:lnTo>
                    <a:lnTo>
                      <a:pt x="2200" y="1060"/>
                    </a:lnTo>
                    <a:lnTo>
                      <a:pt x="2201" y="1059"/>
                    </a:lnTo>
                    <a:lnTo>
                      <a:pt x="2198" y="1059"/>
                    </a:lnTo>
                    <a:lnTo>
                      <a:pt x="2195" y="1062"/>
                    </a:lnTo>
                    <a:lnTo>
                      <a:pt x="2192" y="1064"/>
                    </a:lnTo>
                    <a:lnTo>
                      <a:pt x="2191" y="1066"/>
                    </a:lnTo>
                    <a:lnTo>
                      <a:pt x="2192" y="1066"/>
                    </a:lnTo>
                    <a:lnTo>
                      <a:pt x="2192" y="1065"/>
                    </a:lnTo>
                    <a:lnTo>
                      <a:pt x="2193" y="1065"/>
                    </a:lnTo>
                    <a:lnTo>
                      <a:pt x="2192" y="1066"/>
                    </a:lnTo>
                    <a:lnTo>
                      <a:pt x="2191" y="1067"/>
                    </a:lnTo>
                    <a:lnTo>
                      <a:pt x="2190" y="1068"/>
                    </a:lnTo>
                    <a:lnTo>
                      <a:pt x="2192" y="1069"/>
                    </a:lnTo>
                    <a:lnTo>
                      <a:pt x="2190" y="1072"/>
                    </a:lnTo>
                    <a:lnTo>
                      <a:pt x="2189" y="1074"/>
                    </a:lnTo>
                    <a:lnTo>
                      <a:pt x="2190" y="1075"/>
                    </a:lnTo>
                    <a:lnTo>
                      <a:pt x="2192" y="1075"/>
                    </a:lnTo>
                    <a:lnTo>
                      <a:pt x="2193" y="1075"/>
                    </a:lnTo>
                    <a:lnTo>
                      <a:pt x="2193" y="1075"/>
                    </a:lnTo>
                    <a:lnTo>
                      <a:pt x="2194" y="1074"/>
                    </a:lnTo>
                    <a:lnTo>
                      <a:pt x="2197" y="1071"/>
                    </a:lnTo>
                    <a:lnTo>
                      <a:pt x="2198" y="1071"/>
                    </a:lnTo>
                    <a:lnTo>
                      <a:pt x="2198" y="1069"/>
                    </a:lnTo>
                    <a:lnTo>
                      <a:pt x="2198" y="1068"/>
                    </a:lnTo>
                    <a:lnTo>
                      <a:pt x="2200" y="1067"/>
                    </a:lnTo>
                    <a:lnTo>
                      <a:pt x="2203" y="1067"/>
                    </a:lnTo>
                    <a:lnTo>
                      <a:pt x="2202" y="1071"/>
                    </a:lnTo>
                    <a:lnTo>
                      <a:pt x="2203" y="1070"/>
                    </a:lnTo>
                    <a:lnTo>
                      <a:pt x="2203" y="1068"/>
                    </a:lnTo>
                    <a:lnTo>
                      <a:pt x="2205" y="1067"/>
                    </a:lnTo>
                    <a:lnTo>
                      <a:pt x="2206" y="1067"/>
                    </a:lnTo>
                    <a:lnTo>
                      <a:pt x="2206" y="1068"/>
                    </a:lnTo>
                    <a:lnTo>
                      <a:pt x="2205" y="1069"/>
                    </a:lnTo>
                    <a:lnTo>
                      <a:pt x="2203" y="1070"/>
                    </a:lnTo>
                    <a:lnTo>
                      <a:pt x="2202" y="1073"/>
                    </a:lnTo>
                    <a:lnTo>
                      <a:pt x="2201" y="1075"/>
                    </a:lnTo>
                    <a:lnTo>
                      <a:pt x="2200" y="1079"/>
                    </a:lnTo>
                    <a:lnTo>
                      <a:pt x="2199" y="1080"/>
                    </a:lnTo>
                    <a:lnTo>
                      <a:pt x="2200" y="1082"/>
                    </a:lnTo>
                    <a:lnTo>
                      <a:pt x="2198" y="1084"/>
                    </a:lnTo>
                    <a:lnTo>
                      <a:pt x="2198" y="1088"/>
                    </a:lnTo>
                    <a:lnTo>
                      <a:pt x="2196" y="1090"/>
                    </a:lnTo>
                    <a:lnTo>
                      <a:pt x="2194" y="1100"/>
                    </a:lnTo>
                    <a:lnTo>
                      <a:pt x="2192" y="1110"/>
                    </a:lnTo>
                    <a:lnTo>
                      <a:pt x="2190" y="1111"/>
                    </a:lnTo>
                    <a:lnTo>
                      <a:pt x="2189" y="1114"/>
                    </a:lnTo>
                    <a:lnTo>
                      <a:pt x="2187" y="1116"/>
                    </a:lnTo>
                    <a:lnTo>
                      <a:pt x="2186" y="1119"/>
                    </a:lnTo>
                    <a:lnTo>
                      <a:pt x="2186" y="1122"/>
                    </a:lnTo>
                    <a:lnTo>
                      <a:pt x="2186" y="1125"/>
                    </a:lnTo>
                    <a:lnTo>
                      <a:pt x="2186" y="1127"/>
                    </a:lnTo>
                    <a:lnTo>
                      <a:pt x="2185" y="1128"/>
                    </a:lnTo>
                    <a:lnTo>
                      <a:pt x="2184" y="1130"/>
                    </a:lnTo>
                    <a:lnTo>
                      <a:pt x="2184" y="1135"/>
                    </a:lnTo>
                    <a:lnTo>
                      <a:pt x="2184" y="1137"/>
                    </a:lnTo>
                    <a:lnTo>
                      <a:pt x="2180" y="1141"/>
                    </a:lnTo>
                    <a:lnTo>
                      <a:pt x="2180" y="1143"/>
                    </a:lnTo>
                    <a:lnTo>
                      <a:pt x="2180" y="1144"/>
                    </a:lnTo>
                    <a:lnTo>
                      <a:pt x="2179" y="1146"/>
                    </a:lnTo>
                    <a:lnTo>
                      <a:pt x="2179" y="1147"/>
                    </a:lnTo>
                    <a:lnTo>
                      <a:pt x="2179" y="1152"/>
                    </a:lnTo>
                    <a:lnTo>
                      <a:pt x="2178" y="1152"/>
                    </a:lnTo>
                    <a:lnTo>
                      <a:pt x="2178" y="1150"/>
                    </a:lnTo>
                    <a:lnTo>
                      <a:pt x="2177" y="1149"/>
                    </a:lnTo>
                    <a:lnTo>
                      <a:pt x="2176" y="1150"/>
                    </a:lnTo>
                    <a:lnTo>
                      <a:pt x="2176" y="1150"/>
                    </a:lnTo>
                    <a:lnTo>
                      <a:pt x="2176" y="1149"/>
                    </a:lnTo>
                    <a:lnTo>
                      <a:pt x="2176" y="1148"/>
                    </a:lnTo>
                    <a:lnTo>
                      <a:pt x="2176" y="1147"/>
                    </a:lnTo>
                    <a:lnTo>
                      <a:pt x="2177" y="1145"/>
                    </a:lnTo>
                    <a:lnTo>
                      <a:pt x="2177" y="1144"/>
                    </a:lnTo>
                    <a:lnTo>
                      <a:pt x="2177" y="1142"/>
                    </a:lnTo>
                    <a:lnTo>
                      <a:pt x="2177" y="1143"/>
                    </a:lnTo>
                    <a:lnTo>
                      <a:pt x="2176" y="1144"/>
                    </a:lnTo>
                    <a:lnTo>
                      <a:pt x="2176" y="1145"/>
                    </a:lnTo>
                    <a:lnTo>
                      <a:pt x="2176" y="1145"/>
                    </a:lnTo>
                    <a:lnTo>
                      <a:pt x="2176" y="1145"/>
                    </a:lnTo>
                    <a:lnTo>
                      <a:pt x="2176" y="1144"/>
                    </a:lnTo>
                    <a:lnTo>
                      <a:pt x="2176" y="1143"/>
                    </a:lnTo>
                    <a:lnTo>
                      <a:pt x="2176" y="1141"/>
                    </a:lnTo>
                    <a:lnTo>
                      <a:pt x="2176" y="1141"/>
                    </a:lnTo>
                    <a:lnTo>
                      <a:pt x="2175" y="1141"/>
                    </a:lnTo>
                    <a:lnTo>
                      <a:pt x="2175" y="1140"/>
                    </a:lnTo>
                    <a:lnTo>
                      <a:pt x="2175" y="1139"/>
                    </a:lnTo>
                    <a:lnTo>
                      <a:pt x="2175" y="1138"/>
                    </a:lnTo>
                    <a:lnTo>
                      <a:pt x="2172" y="1137"/>
                    </a:lnTo>
                    <a:lnTo>
                      <a:pt x="2172" y="1137"/>
                    </a:lnTo>
                    <a:lnTo>
                      <a:pt x="2172" y="1136"/>
                    </a:lnTo>
                    <a:lnTo>
                      <a:pt x="2172" y="1135"/>
                    </a:lnTo>
                    <a:lnTo>
                      <a:pt x="2172" y="1134"/>
                    </a:lnTo>
                    <a:lnTo>
                      <a:pt x="2171" y="1133"/>
                    </a:lnTo>
                    <a:lnTo>
                      <a:pt x="2170" y="1133"/>
                    </a:lnTo>
                    <a:lnTo>
                      <a:pt x="2168" y="1132"/>
                    </a:lnTo>
                    <a:lnTo>
                      <a:pt x="2164" y="1131"/>
                    </a:lnTo>
                    <a:lnTo>
                      <a:pt x="2162" y="1130"/>
                    </a:lnTo>
                    <a:lnTo>
                      <a:pt x="2162" y="1130"/>
                    </a:lnTo>
                    <a:lnTo>
                      <a:pt x="2162" y="1128"/>
                    </a:lnTo>
                    <a:lnTo>
                      <a:pt x="2162" y="1128"/>
                    </a:lnTo>
                    <a:lnTo>
                      <a:pt x="2162" y="1127"/>
                    </a:lnTo>
                    <a:lnTo>
                      <a:pt x="2164" y="1124"/>
                    </a:lnTo>
                    <a:lnTo>
                      <a:pt x="2164" y="1123"/>
                    </a:lnTo>
                    <a:lnTo>
                      <a:pt x="2165" y="1121"/>
                    </a:lnTo>
                    <a:lnTo>
                      <a:pt x="2166" y="1119"/>
                    </a:lnTo>
                    <a:lnTo>
                      <a:pt x="2167" y="1118"/>
                    </a:lnTo>
                    <a:lnTo>
                      <a:pt x="2167" y="1117"/>
                    </a:lnTo>
                    <a:lnTo>
                      <a:pt x="2167" y="1116"/>
                    </a:lnTo>
                    <a:lnTo>
                      <a:pt x="2167" y="1115"/>
                    </a:lnTo>
                    <a:lnTo>
                      <a:pt x="2167" y="1115"/>
                    </a:lnTo>
                    <a:lnTo>
                      <a:pt x="2167" y="1114"/>
                    </a:lnTo>
                    <a:lnTo>
                      <a:pt x="2167" y="1113"/>
                    </a:lnTo>
                    <a:lnTo>
                      <a:pt x="2167" y="1110"/>
                    </a:lnTo>
                    <a:lnTo>
                      <a:pt x="2167" y="1108"/>
                    </a:lnTo>
                    <a:lnTo>
                      <a:pt x="2167" y="1106"/>
                    </a:lnTo>
                    <a:lnTo>
                      <a:pt x="2166" y="1106"/>
                    </a:lnTo>
                    <a:lnTo>
                      <a:pt x="2165" y="1104"/>
                    </a:lnTo>
                    <a:lnTo>
                      <a:pt x="2165" y="1101"/>
                    </a:lnTo>
                    <a:lnTo>
                      <a:pt x="2163" y="1102"/>
                    </a:lnTo>
                    <a:lnTo>
                      <a:pt x="2162" y="1105"/>
                    </a:lnTo>
                    <a:lnTo>
                      <a:pt x="2160" y="1106"/>
                    </a:lnTo>
                    <a:lnTo>
                      <a:pt x="2159" y="1109"/>
                    </a:lnTo>
                    <a:lnTo>
                      <a:pt x="2159" y="1110"/>
                    </a:lnTo>
                    <a:lnTo>
                      <a:pt x="2159" y="1111"/>
                    </a:lnTo>
                    <a:lnTo>
                      <a:pt x="2158" y="1112"/>
                    </a:lnTo>
                    <a:lnTo>
                      <a:pt x="2158" y="1113"/>
                    </a:lnTo>
                    <a:lnTo>
                      <a:pt x="2158" y="1112"/>
                    </a:lnTo>
                    <a:lnTo>
                      <a:pt x="2158" y="1110"/>
                    </a:lnTo>
                    <a:lnTo>
                      <a:pt x="2158" y="1110"/>
                    </a:lnTo>
                    <a:lnTo>
                      <a:pt x="2157" y="1110"/>
                    </a:lnTo>
                    <a:lnTo>
                      <a:pt x="2155" y="1111"/>
                    </a:lnTo>
                    <a:lnTo>
                      <a:pt x="2154" y="1111"/>
                    </a:lnTo>
                    <a:lnTo>
                      <a:pt x="2150" y="1115"/>
                    </a:lnTo>
                    <a:lnTo>
                      <a:pt x="2149" y="1115"/>
                    </a:lnTo>
                    <a:lnTo>
                      <a:pt x="2149" y="1115"/>
                    </a:lnTo>
                    <a:lnTo>
                      <a:pt x="2149" y="1116"/>
                    </a:lnTo>
                    <a:lnTo>
                      <a:pt x="2150" y="1115"/>
                    </a:lnTo>
                    <a:lnTo>
                      <a:pt x="2152" y="1115"/>
                    </a:lnTo>
                    <a:lnTo>
                      <a:pt x="2154" y="1113"/>
                    </a:lnTo>
                    <a:lnTo>
                      <a:pt x="2154" y="1111"/>
                    </a:lnTo>
                    <a:lnTo>
                      <a:pt x="2154" y="1113"/>
                    </a:lnTo>
                    <a:lnTo>
                      <a:pt x="2154" y="1114"/>
                    </a:lnTo>
                    <a:lnTo>
                      <a:pt x="2154" y="1115"/>
                    </a:lnTo>
                    <a:lnTo>
                      <a:pt x="2154" y="1116"/>
                    </a:lnTo>
                    <a:lnTo>
                      <a:pt x="2154" y="1115"/>
                    </a:lnTo>
                    <a:lnTo>
                      <a:pt x="2154" y="1115"/>
                    </a:lnTo>
                    <a:lnTo>
                      <a:pt x="2155" y="1115"/>
                    </a:lnTo>
                    <a:lnTo>
                      <a:pt x="2156" y="1115"/>
                    </a:lnTo>
                    <a:lnTo>
                      <a:pt x="2157" y="1115"/>
                    </a:lnTo>
                    <a:lnTo>
                      <a:pt x="2156" y="1115"/>
                    </a:lnTo>
                    <a:lnTo>
                      <a:pt x="2155" y="1115"/>
                    </a:lnTo>
                    <a:lnTo>
                      <a:pt x="2155" y="1116"/>
                    </a:lnTo>
                    <a:lnTo>
                      <a:pt x="2154" y="1119"/>
                    </a:lnTo>
                    <a:lnTo>
                      <a:pt x="2152" y="1122"/>
                    </a:lnTo>
                    <a:lnTo>
                      <a:pt x="2149" y="1125"/>
                    </a:lnTo>
                    <a:lnTo>
                      <a:pt x="2149" y="1127"/>
                    </a:lnTo>
                    <a:lnTo>
                      <a:pt x="2148" y="1129"/>
                    </a:lnTo>
                    <a:lnTo>
                      <a:pt x="2147" y="1130"/>
                    </a:lnTo>
                    <a:lnTo>
                      <a:pt x="2146" y="1130"/>
                    </a:lnTo>
                    <a:lnTo>
                      <a:pt x="2146" y="1131"/>
                    </a:lnTo>
                    <a:lnTo>
                      <a:pt x="2145" y="1131"/>
                    </a:lnTo>
                    <a:lnTo>
                      <a:pt x="2141" y="1131"/>
                    </a:lnTo>
                    <a:lnTo>
                      <a:pt x="2140" y="1132"/>
                    </a:lnTo>
                    <a:lnTo>
                      <a:pt x="2139" y="1131"/>
                    </a:lnTo>
                    <a:lnTo>
                      <a:pt x="2138" y="1130"/>
                    </a:lnTo>
                    <a:lnTo>
                      <a:pt x="2137" y="1130"/>
                    </a:lnTo>
                    <a:lnTo>
                      <a:pt x="2136" y="1131"/>
                    </a:lnTo>
                    <a:lnTo>
                      <a:pt x="2136" y="1132"/>
                    </a:lnTo>
                    <a:lnTo>
                      <a:pt x="2135" y="1132"/>
                    </a:lnTo>
                    <a:lnTo>
                      <a:pt x="2134" y="1131"/>
                    </a:lnTo>
                    <a:lnTo>
                      <a:pt x="2133" y="1131"/>
                    </a:lnTo>
                    <a:lnTo>
                      <a:pt x="2132" y="1131"/>
                    </a:lnTo>
                    <a:lnTo>
                      <a:pt x="2130" y="1132"/>
                    </a:lnTo>
                    <a:lnTo>
                      <a:pt x="2130" y="1133"/>
                    </a:lnTo>
                    <a:lnTo>
                      <a:pt x="2129" y="1134"/>
                    </a:lnTo>
                    <a:lnTo>
                      <a:pt x="2129" y="1136"/>
                    </a:lnTo>
                    <a:lnTo>
                      <a:pt x="2128" y="1138"/>
                    </a:lnTo>
                    <a:lnTo>
                      <a:pt x="2128" y="1140"/>
                    </a:lnTo>
                    <a:lnTo>
                      <a:pt x="2127" y="1141"/>
                    </a:lnTo>
                    <a:lnTo>
                      <a:pt x="2127" y="1142"/>
                    </a:lnTo>
                    <a:lnTo>
                      <a:pt x="2125" y="1145"/>
                    </a:lnTo>
                    <a:lnTo>
                      <a:pt x="2124" y="1145"/>
                    </a:lnTo>
                    <a:lnTo>
                      <a:pt x="2123" y="1147"/>
                    </a:lnTo>
                    <a:lnTo>
                      <a:pt x="2123" y="1148"/>
                    </a:lnTo>
                    <a:lnTo>
                      <a:pt x="2123" y="1149"/>
                    </a:lnTo>
                    <a:lnTo>
                      <a:pt x="2123" y="1150"/>
                    </a:lnTo>
                    <a:lnTo>
                      <a:pt x="2123" y="1150"/>
                    </a:lnTo>
                    <a:lnTo>
                      <a:pt x="2122" y="1151"/>
                    </a:lnTo>
                    <a:lnTo>
                      <a:pt x="2119" y="1152"/>
                    </a:lnTo>
                    <a:lnTo>
                      <a:pt x="2118" y="1154"/>
                    </a:lnTo>
                    <a:lnTo>
                      <a:pt x="2119" y="1155"/>
                    </a:lnTo>
                    <a:lnTo>
                      <a:pt x="2118" y="1156"/>
                    </a:lnTo>
                    <a:lnTo>
                      <a:pt x="2116" y="1158"/>
                    </a:lnTo>
                    <a:lnTo>
                      <a:pt x="2116" y="1159"/>
                    </a:lnTo>
                    <a:lnTo>
                      <a:pt x="2116" y="1161"/>
                    </a:lnTo>
                    <a:lnTo>
                      <a:pt x="2115" y="1162"/>
                    </a:lnTo>
                    <a:lnTo>
                      <a:pt x="2114" y="1163"/>
                    </a:lnTo>
                    <a:lnTo>
                      <a:pt x="2114" y="1164"/>
                    </a:lnTo>
                    <a:lnTo>
                      <a:pt x="2113" y="1164"/>
                    </a:lnTo>
                    <a:lnTo>
                      <a:pt x="2112" y="1165"/>
                    </a:lnTo>
                    <a:lnTo>
                      <a:pt x="2112" y="1166"/>
                    </a:lnTo>
                    <a:lnTo>
                      <a:pt x="2110" y="1169"/>
                    </a:lnTo>
                    <a:lnTo>
                      <a:pt x="2110" y="1170"/>
                    </a:lnTo>
                    <a:lnTo>
                      <a:pt x="2106" y="1172"/>
                    </a:lnTo>
                    <a:lnTo>
                      <a:pt x="2106" y="1173"/>
                    </a:lnTo>
                    <a:lnTo>
                      <a:pt x="2105" y="1175"/>
                    </a:lnTo>
                    <a:lnTo>
                      <a:pt x="2105" y="1176"/>
                    </a:lnTo>
                    <a:lnTo>
                      <a:pt x="2105" y="1176"/>
                    </a:lnTo>
                    <a:lnTo>
                      <a:pt x="2101" y="1174"/>
                    </a:lnTo>
                    <a:lnTo>
                      <a:pt x="2101" y="1173"/>
                    </a:lnTo>
                    <a:lnTo>
                      <a:pt x="2100" y="1171"/>
                    </a:lnTo>
                    <a:lnTo>
                      <a:pt x="2099" y="1171"/>
                    </a:lnTo>
                    <a:lnTo>
                      <a:pt x="2098" y="1171"/>
                    </a:lnTo>
                    <a:lnTo>
                      <a:pt x="2097" y="1171"/>
                    </a:lnTo>
                    <a:lnTo>
                      <a:pt x="2097" y="1170"/>
                    </a:lnTo>
                    <a:lnTo>
                      <a:pt x="2095" y="1169"/>
                    </a:lnTo>
                    <a:lnTo>
                      <a:pt x="2094" y="1167"/>
                    </a:lnTo>
                    <a:lnTo>
                      <a:pt x="2092" y="1167"/>
                    </a:lnTo>
                    <a:lnTo>
                      <a:pt x="2087" y="1169"/>
                    </a:lnTo>
                    <a:lnTo>
                      <a:pt x="2085" y="1172"/>
                    </a:lnTo>
                    <a:lnTo>
                      <a:pt x="2084" y="1175"/>
                    </a:lnTo>
                    <a:lnTo>
                      <a:pt x="2084" y="1181"/>
                    </a:lnTo>
                    <a:lnTo>
                      <a:pt x="2069" y="1181"/>
                    </a:lnTo>
                    <a:lnTo>
                      <a:pt x="2053" y="1181"/>
                    </a:lnTo>
                    <a:lnTo>
                      <a:pt x="2038" y="1181"/>
                    </a:lnTo>
                    <a:lnTo>
                      <a:pt x="2022" y="1181"/>
                    </a:lnTo>
                    <a:lnTo>
                      <a:pt x="2006" y="1181"/>
                    </a:lnTo>
                    <a:lnTo>
                      <a:pt x="1991" y="1181"/>
                    </a:lnTo>
                    <a:lnTo>
                      <a:pt x="1974" y="1181"/>
                    </a:lnTo>
                    <a:lnTo>
                      <a:pt x="1959" y="1181"/>
                    </a:lnTo>
                    <a:lnTo>
                      <a:pt x="1956" y="1181"/>
                    </a:lnTo>
                    <a:lnTo>
                      <a:pt x="1955" y="1181"/>
                    </a:lnTo>
                    <a:lnTo>
                      <a:pt x="1954" y="1182"/>
                    </a:lnTo>
                    <a:lnTo>
                      <a:pt x="1954" y="1202"/>
                    </a:lnTo>
                    <a:lnTo>
                      <a:pt x="1954" y="1223"/>
                    </a:lnTo>
                    <a:lnTo>
                      <a:pt x="1922" y="1223"/>
                    </a:lnTo>
                    <a:lnTo>
                      <a:pt x="1921" y="1224"/>
                    </a:lnTo>
                    <a:lnTo>
                      <a:pt x="1923" y="1225"/>
                    </a:lnTo>
                    <a:lnTo>
                      <a:pt x="1926" y="1225"/>
                    </a:lnTo>
                    <a:lnTo>
                      <a:pt x="1926" y="1226"/>
                    </a:lnTo>
                    <a:lnTo>
                      <a:pt x="1927" y="1228"/>
                    </a:lnTo>
                    <a:lnTo>
                      <a:pt x="1929" y="1228"/>
                    </a:lnTo>
                    <a:lnTo>
                      <a:pt x="1930" y="1228"/>
                    </a:lnTo>
                    <a:lnTo>
                      <a:pt x="1933" y="1228"/>
                    </a:lnTo>
                    <a:lnTo>
                      <a:pt x="1934" y="1229"/>
                    </a:lnTo>
                    <a:lnTo>
                      <a:pt x="1934" y="1229"/>
                    </a:lnTo>
                    <a:lnTo>
                      <a:pt x="1934" y="1231"/>
                    </a:lnTo>
                    <a:lnTo>
                      <a:pt x="1934" y="1233"/>
                    </a:lnTo>
                    <a:lnTo>
                      <a:pt x="1936" y="1233"/>
                    </a:lnTo>
                    <a:lnTo>
                      <a:pt x="1937" y="1233"/>
                    </a:lnTo>
                    <a:lnTo>
                      <a:pt x="1937" y="1234"/>
                    </a:lnTo>
                    <a:lnTo>
                      <a:pt x="1938" y="1235"/>
                    </a:lnTo>
                    <a:lnTo>
                      <a:pt x="1938" y="1236"/>
                    </a:lnTo>
                    <a:lnTo>
                      <a:pt x="1939" y="1238"/>
                    </a:lnTo>
                    <a:lnTo>
                      <a:pt x="1941" y="1240"/>
                    </a:lnTo>
                    <a:lnTo>
                      <a:pt x="1942" y="1240"/>
                    </a:lnTo>
                    <a:lnTo>
                      <a:pt x="1943" y="1240"/>
                    </a:lnTo>
                    <a:lnTo>
                      <a:pt x="1944" y="1240"/>
                    </a:lnTo>
                    <a:lnTo>
                      <a:pt x="1944" y="1241"/>
                    </a:lnTo>
                    <a:lnTo>
                      <a:pt x="1945" y="1242"/>
                    </a:lnTo>
                    <a:lnTo>
                      <a:pt x="1948" y="1246"/>
                    </a:lnTo>
                    <a:lnTo>
                      <a:pt x="1948" y="1246"/>
                    </a:lnTo>
                    <a:lnTo>
                      <a:pt x="1948" y="1248"/>
                    </a:lnTo>
                    <a:lnTo>
                      <a:pt x="1949" y="1249"/>
                    </a:lnTo>
                    <a:lnTo>
                      <a:pt x="1952" y="1250"/>
                    </a:lnTo>
                    <a:lnTo>
                      <a:pt x="1952" y="1251"/>
                    </a:lnTo>
                    <a:lnTo>
                      <a:pt x="1953" y="1251"/>
                    </a:lnTo>
                    <a:lnTo>
                      <a:pt x="1954" y="1251"/>
                    </a:lnTo>
                    <a:lnTo>
                      <a:pt x="1955" y="1251"/>
                    </a:lnTo>
                    <a:lnTo>
                      <a:pt x="1954" y="1251"/>
                    </a:lnTo>
                    <a:lnTo>
                      <a:pt x="1954" y="1250"/>
                    </a:lnTo>
                    <a:lnTo>
                      <a:pt x="1956" y="1250"/>
                    </a:lnTo>
                    <a:lnTo>
                      <a:pt x="1956" y="1250"/>
                    </a:lnTo>
                    <a:lnTo>
                      <a:pt x="1956" y="1251"/>
                    </a:lnTo>
                    <a:lnTo>
                      <a:pt x="1956" y="1251"/>
                    </a:lnTo>
                    <a:lnTo>
                      <a:pt x="1957" y="1252"/>
                    </a:lnTo>
                    <a:lnTo>
                      <a:pt x="1959" y="1255"/>
                    </a:lnTo>
                    <a:lnTo>
                      <a:pt x="1961" y="1255"/>
                    </a:lnTo>
                    <a:lnTo>
                      <a:pt x="1965" y="1256"/>
                    </a:lnTo>
                    <a:lnTo>
                      <a:pt x="1966" y="1256"/>
                    </a:lnTo>
                    <a:lnTo>
                      <a:pt x="1967" y="1256"/>
                    </a:lnTo>
                    <a:lnTo>
                      <a:pt x="1968" y="1256"/>
                    </a:lnTo>
                    <a:lnTo>
                      <a:pt x="1968" y="1257"/>
                    </a:lnTo>
                    <a:lnTo>
                      <a:pt x="1968" y="1258"/>
                    </a:lnTo>
                    <a:lnTo>
                      <a:pt x="1969" y="1259"/>
                    </a:lnTo>
                    <a:lnTo>
                      <a:pt x="1971" y="1260"/>
                    </a:lnTo>
                    <a:lnTo>
                      <a:pt x="1972" y="1261"/>
                    </a:lnTo>
                    <a:lnTo>
                      <a:pt x="1977" y="1268"/>
                    </a:lnTo>
                    <a:lnTo>
                      <a:pt x="1978" y="1271"/>
                    </a:lnTo>
                    <a:lnTo>
                      <a:pt x="1977" y="1273"/>
                    </a:lnTo>
                    <a:lnTo>
                      <a:pt x="1978" y="1273"/>
                    </a:lnTo>
                    <a:lnTo>
                      <a:pt x="1978" y="1273"/>
                    </a:lnTo>
                    <a:lnTo>
                      <a:pt x="1978" y="1272"/>
                    </a:lnTo>
                    <a:lnTo>
                      <a:pt x="1979" y="1273"/>
                    </a:lnTo>
                    <a:lnTo>
                      <a:pt x="1979" y="1273"/>
                    </a:lnTo>
                    <a:lnTo>
                      <a:pt x="1978" y="1275"/>
                    </a:lnTo>
                    <a:lnTo>
                      <a:pt x="1979" y="1276"/>
                    </a:lnTo>
                    <a:lnTo>
                      <a:pt x="1978" y="1277"/>
                    </a:lnTo>
                    <a:lnTo>
                      <a:pt x="1979" y="1277"/>
                    </a:lnTo>
                    <a:lnTo>
                      <a:pt x="1980" y="1277"/>
                    </a:lnTo>
                    <a:lnTo>
                      <a:pt x="1981" y="1278"/>
                    </a:lnTo>
                    <a:lnTo>
                      <a:pt x="1981" y="1279"/>
                    </a:lnTo>
                    <a:lnTo>
                      <a:pt x="1980" y="1279"/>
                    </a:lnTo>
                    <a:lnTo>
                      <a:pt x="1980" y="1280"/>
                    </a:lnTo>
                    <a:lnTo>
                      <a:pt x="1979" y="1281"/>
                    </a:lnTo>
                    <a:lnTo>
                      <a:pt x="1980" y="1281"/>
                    </a:lnTo>
                    <a:lnTo>
                      <a:pt x="1982" y="1281"/>
                    </a:lnTo>
                    <a:lnTo>
                      <a:pt x="1983" y="1281"/>
                    </a:lnTo>
                    <a:lnTo>
                      <a:pt x="1983" y="1281"/>
                    </a:lnTo>
                    <a:lnTo>
                      <a:pt x="1985" y="1280"/>
                    </a:lnTo>
                    <a:lnTo>
                      <a:pt x="1986" y="1280"/>
                    </a:lnTo>
                    <a:lnTo>
                      <a:pt x="1986" y="1281"/>
                    </a:lnTo>
                    <a:lnTo>
                      <a:pt x="1987" y="1282"/>
                    </a:lnTo>
                    <a:lnTo>
                      <a:pt x="1988" y="1281"/>
                    </a:lnTo>
                    <a:lnTo>
                      <a:pt x="1989" y="1281"/>
                    </a:lnTo>
                    <a:lnTo>
                      <a:pt x="1990" y="1282"/>
                    </a:lnTo>
                    <a:lnTo>
                      <a:pt x="1991" y="1283"/>
                    </a:lnTo>
                    <a:lnTo>
                      <a:pt x="1991" y="1284"/>
                    </a:lnTo>
                    <a:lnTo>
                      <a:pt x="1991" y="1285"/>
                    </a:lnTo>
                    <a:lnTo>
                      <a:pt x="1993" y="1285"/>
                    </a:lnTo>
                    <a:lnTo>
                      <a:pt x="1994" y="1285"/>
                    </a:lnTo>
                    <a:lnTo>
                      <a:pt x="1994" y="1286"/>
                    </a:lnTo>
                    <a:lnTo>
                      <a:pt x="1995" y="1286"/>
                    </a:lnTo>
                    <a:lnTo>
                      <a:pt x="1996" y="1286"/>
                    </a:lnTo>
                    <a:lnTo>
                      <a:pt x="1996" y="1286"/>
                    </a:lnTo>
                    <a:lnTo>
                      <a:pt x="1996" y="1286"/>
                    </a:lnTo>
                    <a:lnTo>
                      <a:pt x="1996" y="1287"/>
                    </a:lnTo>
                    <a:lnTo>
                      <a:pt x="1996" y="1288"/>
                    </a:lnTo>
                    <a:lnTo>
                      <a:pt x="1997" y="1289"/>
                    </a:lnTo>
                    <a:lnTo>
                      <a:pt x="1996" y="1289"/>
                    </a:lnTo>
                    <a:lnTo>
                      <a:pt x="1996" y="1289"/>
                    </a:lnTo>
                    <a:lnTo>
                      <a:pt x="1995" y="1289"/>
                    </a:lnTo>
                    <a:lnTo>
                      <a:pt x="1995" y="1290"/>
                    </a:lnTo>
                    <a:lnTo>
                      <a:pt x="1995" y="1290"/>
                    </a:lnTo>
                    <a:lnTo>
                      <a:pt x="1996" y="1290"/>
                    </a:lnTo>
                    <a:lnTo>
                      <a:pt x="1996" y="1290"/>
                    </a:lnTo>
                    <a:lnTo>
                      <a:pt x="1996" y="1292"/>
                    </a:lnTo>
                    <a:lnTo>
                      <a:pt x="1995" y="1293"/>
                    </a:lnTo>
                    <a:lnTo>
                      <a:pt x="1993" y="1293"/>
                    </a:lnTo>
                    <a:lnTo>
                      <a:pt x="1993" y="1294"/>
                    </a:lnTo>
                    <a:lnTo>
                      <a:pt x="1994" y="1294"/>
                    </a:lnTo>
                    <a:lnTo>
                      <a:pt x="1995" y="1295"/>
                    </a:lnTo>
                    <a:lnTo>
                      <a:pt x="1995" y="1295"/>
                    </a:lnTo>
                    <a:lnTo>
                      <a:pt x="1994" y="1295"/>
                    </a:lnTo>
                    <a:lnTo>
                      <a:pt x="1994" y="1295"/>
                    </a:lnTo>
                    <a:lnTo>
                      <a:pt x="1994" y="1295"/>
                    </a:lnTo>
                    <a:lnTo>
                      <a:pt x="1993" y="1295"/>
                    </a:lnTo>
                    <a:lnTo>
                      <a:pt x="1994" y="1296"/>
                    </a:lnTo>
                    <a:lnTo>
                      <a:pt x="1994" y="1297"/>
                    </a:lnTo>
                    <a:lnTo>
                      <a:pt x="1993" y="1297"/>
                    </a:lnTo>
                    <a:lnTo>
                      <a:pt x="1992" y="1296"/>
                    </a:lnTo>
                    <a:lnTo>
                      <a:pt x="1991" y="1297"/>
                    </a:lnTo>
                    <a:lnTo>
                      <a:pt x="1992" y="1298"/>
                    </a:lnTo>
                    <a:lnTo>
                      <a:pt x="1992" y="1299"/>
                    </a:lnTo>
                    <a:lnTo>
                      <a:pt x="1994" y="1299"/>
                    </a:lnTo>
                    <a:lnTo>
                      <a:pt x="1993" y="1299"/>
                    </a:lnTo>
                    <a:lnTo>
                      <a:pt x="1992" y="1300"/>
                    </a:lnTo>
                    <a:lnTo>
                      <a:pt x="1991" y="1301"/>
                    </a:lnTo>
                    <a:lnTo>
                      <a:pt x="1991" y="1303"/>
                    </a:lnTo>
                    <a:lnTo>
                      <a:pt x="1994" y="1303"/>
                    </a:lnTo>
                    <a:lnTo>
                      <a:pt x="1994" y="1304"/>
                    </a:lnTo>
                    <a:lnTo>
                      <a:pt x="1992" y="1305"/>
                    </a:lnTo>
                    <a:lnTo>
                      <a:pt x="1994" y="1307"/>
                    </a:lnTo>
                    <a:lnTo>
                      <a:pt x="1991" y="1308"/>
                    </a:lnTo>
                    <a:lnTo>
                      <a:pt x="1992" y="1309"/>
                    </a:lnTo>
                    <a:lnTo>
                      <a:pt x="1993" y="1309"/>
                    </a:lnTo>
                    <a:lnTo>
                      <a:pt x="1993" y="1308"/>
                    </a:lnTo>
                    <a:lnTo>
                      <a:pt x="1994" y="1308"/>
                    </a:lnTo>
                    <a:lnTo>
                      <a:pt x="1993" y="1309"/>
                    </a:lnTo>
                    <a:lnTo>
                      <a:pt x="1993" y="1310"/>
                    </a:lnTo>
                    <a:lnTo>
                      <a:pt x="1992" y="1311"/>
                    </a:lnTo>
                    <a:lnTo>
                      <a:pt x="1991" y="1311"/>
                    </a:lnTo>
                    <a:lnTo>
                      <a:pt x="1990" y="1312"/>
                    </a:lnTo>
                    <a:lnTo>
                      <a:pt x="1983" y="1312"/>
                    </a:lnTo>
                    <a:lnTo>
                      <a:pt x="1974" y="1312"/>
                    </a:lnTo>
                    <a:lnTo>
                      <a:pt x="1964" y="1312"/>
                    </a:lnTo>
                    <a:lnTo>
                      <a:pt x="1954" y="1312"/>
                    </a:lnTo>
                    <a:lnTo>
                      <a:pt x="1944" y="1312"/>
                    </a:lnTo>
                    <a:lnTo>
                      <a:pt x="1934" y="1312"/>
                    </a:lnTo>
                    <a:lnTo>
                      <a:pt x="1925" y="1312"/>
                    </a:lnTo>
                    <a:lnTo>
                      <a:pt x="1915" y="1312"/>
                    </a:lnTo>
                    <a:lnTo>
                      <a:pt x="1905" y="1312"/>
                    </a:lnTo>
                    <a:lnTo>
                      <a:pt x="1902" y="1312"/>
                    </a:lnTo>
                    <a:lnTo>
                      <a:pt x="1900" y="1312"/>
                    </a:lnTo>
                    <a:lnTo>
                      <a:pt x="1899" y="1313"/>
                    </a:lnTo>
                    <a:lnTo>
                      <a:pt x="1898" y="1316"/>
                    </a:lnTo>
                    <a:lnTo>
                      <a:pt x="1897" y="1318"/>
                    </a:lnTo>
                    <a:lnTo>
                      <a:pt x="1893" y="1324"/>
                    </a:lnTo>
                    <a:lnTo>
                      <a:pt x="1888" y="1333"/>
                    </a:lnTo>
                    <a:lnTo>
                      <a:pt x="1882" y="1343"/>
                    </a:lnTo>
                    <a:lnTo>
                      <a:pt x="1877" y="1352"/>
                    </a:lnTo>
                    <a:lnTo>
                      <a:pt x="1874" y="1357"/>
                    </a:lnTo>
                    <a:lnTo>
                      <a:pt x="1872" y="1360"/>
                    </a:lnTo>
                    <a:lnTo>
                      <a:pt x="1869" y="1367"/>
                    </a:lnTo>
                    <a:lnTo>
                      <a:pt x="1867" y="1369"/>
                    </a:lnTo>
                    <a:lnTo>
                      <a:pt x="1867" y="1370"/>
                    </a:lnTo>
                    <a:lnTo>
                      <a:pt x="1867" y="1372"/>
                    </a:lnTo>
                    <a:lnTo>
                      <a:pt x="1868" y="1373"/>
                    </a:lnTo>
                    <a:lnTo>
                      <a:pt x="1877" y="1385"/>
                    </a:lnTo>
                    <a:lnTo>
                      <a:pt x="1875" y="1388"/>
                    </a:lnTo>
                    <a:lnTo>
                      <a:pt x="1874" y="1389"/>
                    </a:lnTo>
                    <a:lnTo>
                      <a:pt x="1873" y="1390"/>
                    </a:lnTo>
                    <a:lnTo>
                      <a:pt x="1873" y="1390"/>
                    </a:lnTo>
                    <a:lnTo>
                      <a:pt x="1872" y="1390"/>
                    </a:lnTo>
                    <a:lnTo>
                      <a:pt x="1871" y="1391"/>
                    </a:lnTo>
                    <a:lnTo>
                      <a:pt x="1871" y="1393"/>
                    </a:lnTo>
                    <a:lnTo>
                      <a:pt x="1871" y="1398"/>
                    </a:lnTo>
                    <a:lnTo>
                      <a:pt x="1870" y="1400"/>
                    </a:lnTo>
                    <a:lnTo>
                      <a:pt x="1869" y="1402"/>
                    </a:lnTo>
                    <a:lnTo>
                      <a:pt x="1869" y="1403"/>
                    </a:lnTo>
                    <a:lnTo>
                      <a:pt x="1869" y="1404"/>
                    </a:lnTo>
                    <a:lnTo>
                      <a:pt x="1869" y="1405"/>
                    </a:lnTo>
                    <a:lnTo>
                      <a:pt x="1869" y="1407"/>
                    </a:lnTo>
                    <a:lnTo>
                      <a:pt x="1869" y="1409"/>
                    </a:lnTo>
                    <a:lnTo>
                      <a:pt x="1870" y="1413"/>
                    </a:lnTo>
                    <a:lnTo>
                      <a:pt x="1870" y="1414"/>
                    </a:lnTo>
                    <a:lnTo>
                      <a:pt x="1870" y="1415"/>
                    </a:lnTo>
                    <a:lnTo>
                      <a:pt x="1869" y="1418"/>
                    </a:lnTo>
                    <a:lnTo>
                      <a:pt x="1867" y="1422"/>
                    </a:lnTo>
                    <a:lnTo>
                      <a:pt x="1866" y="1424"/>
                    </a:lnTo>
                    <a:lnTo>
                      <a:pt x="1864" y="1424"/>
                    </a:lnTo>
                    <a:lnTo>
                      <a:pt x="1864" y="1424"/>
                    </a:lnTo>
                    <a:lnTo>
                      <a:pt x="1860" y="1419"/>
                    </a:lnTo>
                    <a:lnTo>
                      <a:pt x="1855" y="1414"/>
                    </a:lnTo>
                    <a:lnTo>
                      <a:pt x="1846" y="1404"/>
                    </a:lnTo>
                    <a:lnTo>
                      <a:pt x="1832" y="1391"/>
                    </a:lnTo>
                    <a:lnTo>
                      <a:pt x="1823" y="1381"/>
                    </a:lnTo>
                    <a:lnTo>
                      <a:pt x="1822" y="1378"/>
                    </a:lnTo>
                    <a:lnTo>
                      <a:pt x="1822" y="1377"/>
                    </a:lnTo>
                    <a:lnTo>
                      <a:pt x="1823" y="1378"/>
                    </a:lnTo>
                    <a:lnTo>
                      <a:pt x="1826" y="1379"/>
                    </a:lnTo>
                    <a:lnTo>
                      <a:pt x="1827" y="1379"/>
                    </a:lnTo>
                    <a:lnTo>
                      <a:pt x="1827" y="1381"/>
                    </a:lnTo>
                    <a:lnTo>
                      <a:pt x="1827" y="1382"/>
                    </a:lnTo>
                    <a:lnTo>
                      <a:pt x="1828" y="1383"/>
                    </a:lnTo>
                    <a:lnTo>
                      <a:pt x="1829" y="1384"/>
                    </a:lnTo>
                    <a:lnTo>
                      <a:pt x="1829" y="1382"/>
                    </a:lnTo>
                    <a:lnTo>
                      <a:pt x="1828" y="1379"/>
                    </a:lnTo>
                    <a:lnTo>
                      <a:pt x="1827" y="1378"/>
                    </a:lnTo>
                    <a:lnTo>
                      <a:pt x="1826" y="1378"/>
                    </a:lnTo>
                    <a:lnTo>
                      <a:pt x="1825" y="1377"/>
                    </a:lnTo>
                    <a:lnTo>
                      <a:pt x="1823" y="1376"/>
                    </a:lnTo>
                    <a:lnTo>
                      <a:pt x="1822" y="1377"/>
                    </a:lnTo>
                    <a:lnTo>
                      <a:pt x="1821" y="1375"/>
                    </a:lnTo>
                    <a:lnTo>
                      <a:pt x="1820" y="1376"/>
                    </a:lnTo>
                    <a:lnTo>
                      <a:pt x="1821" y="1377"/>
                    </a:lnTo>
                    <a:lnTo>
                      <a:pt x="1820" y="1377"/>
                    </a:lnTo>
                    <a:lnTo>
                      <a:pt x="1816" y="1373"/>
                    </a:lnTo>
                    <a:lnTo>
                      <a:pt x="1813" y="1372"/>
                    </a:lnTo>
                    <a:lnTo>
                      <a:pt x="1812" y="1371"/>
                    </a:lnTo>
                    <a:lnTo>
                      <a:pt x="1811" y="1369"/>
                    </a:lnTo>
                    <a:lnTo>
                      <a:pt x="1805" y="1365"/>
                    </a:lnTo>
                    <a:lnTo>
                      <a:pt x="1798" y="1357"/>
                    </a:lnTo>
                    <a:lnTo>
                      <a:pt x="1797" y="1356"/>
                    </a:lnTo>
                    <a:lnTo>
                      <a:pt x="1796" y="1354"/>
                    </a:lnTo>
                    <a:lnTo>
                      <a:pt x="1794" y="1353"/>
                    </a:lnTo>
                    <a:lnTo>
                      <a:pt x="1777" y="1339"/>
                    </a:lnTo>
                    <a:lnTo>
                      <a:pt x="1776" y="1338"/>
                    </a:lnTo>
                    <a:lnTo>
                      <a:pt x="1763" y="1329"/>
                    </a:lnTo>
                    <a:lnTo>
                      <a:pt x="1756" y="1324"/>
                    </a:lnTo>
                    <a:lnTo>
                      <a:pt x="1743" y="1316"/>
                    </a:lnTo>
                    <a:lnTo>
                      <a:pt x="1744" y="1315"/>
                    </a:lnTo>
                    <a:lnTo>
                      <a:pt x="1746" y="1316"/>
                    </a:lnTo>
                    <a:lnTo>
                      <a:pt x="1746" y="1315"/>
                    </a:lnTo>
                    <a:lnTo>
                      <a:pt x="1747" y="1316"/>
                    </a:lnTo>
                    <a:lnTo>
                      <a:pt x="1748" y="1316"/>
                    </a:lnTo>
                    <a:lnTo>
                      <a:pt x="1749" y="1316"/>
                    </a:lnTo>
                    <a:lnTo>
                      <a:pt x="1750" y="1315"/>
                    </a:lnTo>
                    <a:lnTo>
                      <a:pt x="1748" y="1313"/>
                    </a:lnTo>
                    <a:lnTo>
                      <a:pt x="1747" y="1311"/>
                    </a:lnTo>
                    <a:lnTo>
                      <a:pt x="1746" y="1310"/>
                    </a:lnTo>
                    <a:lnTo>
                      <a:pt x="1745" y="1309"/>
                    </a:lnTo>
                    <a:lnTo>
                      <a:pt x="1736" y="1308"/>
                    </a:lnTo>
                    <a:lnTo>
                      <a:pt x="1734" y="1306"/>
                    </a:lnTo>
                    <a:lnTo>
                      <a:pt x="1733" y="1305"/>
                    </a:lnTo>
                    <a:lnTo>
                      <a:pt x="1732" y="1304"/>
                    </a:lnTo>
                    <a:lnTo>
                      <a:pt x="1731" y="1303"/>
                    </a:lnTo>
                    <a:lnTo>
                      <a:pt x="1730" y="1302"/>
                    </a:lnTo>
                    <a:lnTo>
                      <a:pt x="1730" y="1300"/>
                    </a:lnTo>
                    <a:lnTo>
                      <a:pt x="1729" y="1299"/>
                    </a:lnTo>
                    <a:lnTo>
                      <a:pt x="1728" y="1300"/>
                    </a:lnTo>
                    <a:lnTo>
                      <a:pt x="1726" y="1301"/>
                    </a:lnTo>
                    <a:lnTo>
                      <a:pt x="1723" y="1301"/>
                    </a:lnTo>
                    <a:lnTo>
                      <a:pt x="1720" y="1300"/>
                    </a:lnTo>
                    <a:lnTo>
                      <a:pt x="1717" y="1299"/>
                    </a:lnTo>
                    <a:lnTo>
                      <a:pt x="1715" y="1297"/>
                    </a:lnTo>
                    <a:lnTo>
                      <a:pt x="1713" y="1295"/>
                    </a:lnTo>
                    <a:lnTo>
                      <a:pt x="1712" y="1295"/>
                    </a:lnTo>
                    <a:lnTo>
                      <a:pt x="1711" y="1295"/>
                    </a:lnTo>
                    <a:lnTo>
                      <a:pt x="1710" y="1295"/>
                    </a:lnTo>
                    <a:lnTo>
                      <a:pt x="1709" y="1296"/>
                    </a:lnTo>
                    <a:lnTo>
                      <a:pt x="1710" y="1297"/>
                    </a:lnTo>
                    <a:lnTo>
                      <a:pt x="1710" y="1299"/>
                    </a:lnTo>
                    <a:lnTo>
                      <a:pt x="1709" y="1299"/>
                    </a:lnTo>
                    <a:lnTo>
                      <a:pt x="1708" y="1298"/>
                    </a:lnTo>
                    <a:lnTo>
                      <a:pt x="1708" y="1299"/>
                    </a:lnTo>
                    <a:lnTo>
                      <a:pt x="1709" y="1299"/>
                    </a:lnTo>
                    <a:lnTo>
                      <a:pt x="1710" y="1299"/>
                    </a:lnTo>
                    <a:lnTo>
                      <a:pt x="1709" y="1300"/>
                    </a:lnTo>
                    <a:lnTo>
                      <a:pt x="1708" y="1300"/>
                    </a:lnTo>
                    <a:lnTo>
                      <a:pt x="1715" y="1304"/>
                    </a:lnTo>
                    <a:lnTo>
                      <a:pt x="1718" y="1306"/>
                    </a:lnTo>
                    <a:lnTo>
                      <a:pt x="1720" y="1305"/>
                    </a:lnTo>
                    <a:lnTo>
                      <a:pt x="1715" y="1303"/>
                    </a:lnTo>
                    <a:lnTo>
                      <a:pt x="1715" y="1303"/>
                    </a:lnTo>
                    <a:lnTo>
                      <a:pt x="1716" y="1303"/>
                    </a:lnTo>
                    <a:lnTo>
                      <a:pt x="1720" y="1304"/>
                    </a:lnTo>
                    <a:lnTo>
                      <a:pt x="1721" y="1304"/>
                    </a:lnTo>
                    <a:lnTo>
                      <a:pt x="1723" y="1304"/>
                    </a:lnTo>
                    <a:lnTo>
                      <a:pt x="1724" y="1304"/>
                    </a:lnTo>
                    <a:lnTo>
                      <a:pt x="1724" y="1305"/>
                    </a:lnTo>
                    <a:lnTo>
                      <a:pt x="1727" y="1307"/>
                    </a:lnTo>
                    <a:lnTo>
                      <a:pt x="1726" y="1307"/>
                    </a:lnTo>
                    <a:lnTo>
                      <a:pt x="1726" y="1308"/>
                    </a:lnTo>
                    <a:lnTo>
                      <a:pt x="1731" y="1308"/>
                    </a:lnTo>
                    <a:lnTo>
                      <a:pt x="1733" y="1309"/>
                    </a:lnTo>
                    <a:lnTo>
                      <a:pt x="1735" y="1311"/>
                    </a:lnTo>
                    <a:lnTo>
                      <a:pt x="1737" y="1313"/>
                    </a:lnTo>
                    <a:lnTo>
                      <a:pt x="1737" y="1314"/>
                    </a:lnTo>
                    <a:lnTo>
                      <a:pt x="1740" y="1315"/>
                    </a:lnTo>
                    <a:lnTo>
                      <a:pt x="1741" y="1316"/>
                    </a:lnTo>
                    <a:lnTo>
                      <a:pt x="1741" y="1317"/>
                    </a:lnTo>
                    <a:lnTo>
                      <a:pt x="1715" y="1305"/>
                    </a:lnTo>
                    <a:lnTo>
                      <a:pt x="1714" y="1305"/>
                    </a:lnTo>
                    <a:lnTo>
                      <a:pt x="1711" y="1303"/>
                    </a:lnTo>
                    <a:lnTo>
                      <a:pt x="1708" y="1303"/>
                    </a:lnTo>
                    <a:lnTo>
                      <a:pt x="1701" y="1303"/>
                    </a:lnTo>
                    <a:lnTo>
                      <a:pt x="1702" y="1303"/>
                    </a:lnTo>
                    <a:lnTo>
                      <a:pt x="1698" y="1303"/>
                    </a:lnTo>
                    <a:lnTo>
                      <a:pt x="1696" y="1302"/>
                    </a:lnTo>
                    <a:lnTo>
                      <a:pt x="1695" y="1301"/>
                    </a:lnTo>
                    <a:lnTo>
                      <a:pt x="1693" y="1302"/>
                    </a:lnTo>
                    <a:lnTo>
                      <a:pt x="1692" y="1302"/>
                    </a:lnTo>
                    <a:lnTo>
                      <a:pt x="1689" y="1302"/>
                    </a:lnTo>
                    <a:lnTo>
                      <a:pt x="1688" y="1302"/>
                    </a:lnTo>
                    <a:lnTo>
                      <a:pt x="1687" y="1301"/>
                    </a:lnTo>
                    <a:lnTo>
                      <a:pt x="1688" y="1300"/>
                    </a:lnTo>
                    <a:lnTo>
                      <a:pt x="1689" y="1299"/>
                    </a:lnTo>
                    <a:lnTo>
                      <a:pt x="1694" y="1298"/>
                    </a:lnTo>
                    <a:lnTo>
                      <a:pt x="1698" y="1295"/>
                    </a:lnTo>
                    <a:lnTo>
                      <a:pt x="1698" y="1292"/>
                    </a:lnTo>
                    <a:lnTo>
                      <a:pt x="1697" y="1291"/>
                    </a:lnTo>
                    <a:lnTo>
                      <a:pt x="1694" y="1290"/>
                    </a:lnTo>
                    <a:lnTo>
                      <a:pt x="1693" y="1290"/>
                    </a:lnTo>
                    <a:lnTo>
                      <a:pt x="1692" y="1290"/>
                    </a:lnTo>
                    <a:lnTo>
                      <a:pt x="1691" y="1290"/>
                    </a:lnTo>
                    <a:lnTo>
                      <a:pt x="1690" y="1290"/>
                    </a:lnTo>
                    <a:lnTo>
                      <a:pt x="1690" y="1291"/>
                    </a:lnTo>
                    <a:lnTo>
                      <a:pt x="1689" y="1291"/>
                    </a:lnTo>
                    <a:lnTo>
                      <a:pt x="1689" y="1292"/>
                    </a:lnTo>
                    <a:lnTo>
                      <a:pt x="1688" y="1292"/>
                    </a:lnTo>
                    <a:lnTo>
                      <a:pt x="1688" y="1293"/>
                    </a:lnTo>
                    <a:lnTo>
                      <a:pt x="1685" y="1295"/>
                    </a:lnTo>
                    <a:lnTo>
                      <a:pt x="1684" y="1295"/>
                    </a:lnTo>
                    <a:lnTo>
                      <a:pt x="1684" y="1296"/>
                    </a:lnTo>
                    <a:lnTo>
                      <a:pt x="1683" y="1297"/>
                    </a:lnTo>
                    <a:lnTo>
                      <a:pt x="1682" y="1296"/>
                    </a:lnTo>
                    <a:lnTo>
                      <a:pt x="1681" y="1295"/>
                    </a:lnTo>
                    <a:lnTo>
                      <a:pt x="1681" y="1295"/>
                    </a:lnTo>
                    <a:lnTo>
                      <a:pt x="1682" y="1294"/>
                    </a:lnTo>
                    <a:lnTo>
                      <a:pt x="1684" y="1293"/>
                    </a:lnTo>
                    <a:lnTo>
                      <a:pt x="1684" y="1292"/>
                    </a:lnTo>
                    <a:lnTo>
                      <a:pt x="1683" y="1291"/>
                    </a:lnTo>
                    <a:lnTo>
                      <a:pt x="1682" y="1290"/>
                    </a:lnTo>
                    <a:lnTo>
                      <a:pt x="1682" y="1289"/>
                    </a:lnTo>
                    <a:lnTo>
                      <a:pt x="1682" y="1288"/>
                    </a:lnTo>
                    <a:lnTo>
                      <a:pt x="1681" y="1287"/>
                    </a:lnTo>
                    <a:lnTo>
                      <a:pt x="1681" y="1286"/>
                    </a:lnTo>
                    <a:lnTo>
                      <a:pt x="1680" y="1286"/>
                    </a:lnTo>
                    <a:lnTo>
                      <a:pt x="1679" y="1285"/>
                    </a:lnTo>
                    <a:lnTo>
                      <a:pt x="1678" y="1285"/>
                    </a:lnTo>
                    <a:lnTo>
                      <a:pt x="1676" y="1285"/>
                    </a:lnTo>
                    <a:lnTo>
                      <a:pt x="1675" y="1286"/>
                    </a:lnTo>
                    <a:lnTo>
                      <a:pt x="1673" y="1287"/>
                    </a:lnTo>
                    <a:lnTo>
                      <a:pt x="1670" y="1292"/>
                    </a:lnTo>
                    <a:lnTo>
                      <a:pt x="1666" y="1292"/>
                    </a:lnTo>
                    <a:lnTo>
                      <a:pt x="1666" y="1294"/>
                    </a:lnTo>
                    <a:lnTo>
                      <a:pt x="1665" y="1294"/>
                    </a:lnTo>
                    <a:lnTo>
                      <a:pt x="1664" y="1295"/>
                    </a:lnTo>
                    <a:lnTo>
                      <a:pt x="1663" y="1296"/>
                    </a:lnTo>
                    <a:lnTo>
                      <a:pt x="1665" y="1297"/>
                    </a:lnTo>
                    <a:lnTo>
                      <a:pt x="1667" y="1298"/>
                    </a:lnTo>
                    <a:lnTo>
                      <a:pt x="1671" y="1298"/>
                    </a:lnTo>
                    <a:lnTo>
                      <a:pt x="1673" y="1298"/>
                    </a:lnTo>
                    <a:lnTo>
                      <a:pt x="1675" y="1298"/>
                    </a:lnTo>
                    <a:lnTo>
                      <a:pt x="1676" y="1298"/>
                    </a:lnTo>
                    <a:lnTo>
                      <a:pt x="1677" y="1297"/>
                    </a:lnTo>
                    <a:lnTo>
                      <a:pt x="1678" y="1297"/>
                    </a:lnTo>
                    <a:lnTo>
                      <a:pt x="1679" y="1295"/>
                    </a:lnTo>
                    <a:lnTo>
                      <a:pt x="1680" y="1295"/>
                    </a:lnTo>
                    <a:lnTo>
                      <a:pt x="1680" y="1296"/>
                    </a:lnTo>
                    <a:lnTo>
                      <a:pt x="1678" y="1298"/>
                    </a:lnTo>
                    <a:lnTo>
                      <a:pt x="1675" y="1298"/>
                    </a:lnTo>
                    <a:lnTo>
                      <a:pt x="1673" y="1299"/>
                    </a:lnTo>
                    <a:lnTo>
                      <a:pt x="1676" y="1299"/>
                    </a:lnTo>
                    <a:lnTo>
                      <a:pt x="1681" y="1299"/>
                    </a:lnTo>
                    <a:lnTo>
                      <a:pt x="1684" y="1299"/>
                    </a:lnTo>
                    <a:lnTo>
                      <a:pt x="1684" y="1301"/>
                    </a:lnTo>
                    <a:lnTo>
                      <a:pt x="1684" y="1302"/>
                    </a:lnTo>
                    <a:lnTo>
                      <a:pt x="1680" y="1300"/>
                    </a:lnTo>
                    <a:lnTo>
                      <a:pt x="1676" y="1301"/>
                    </a:lnTo>
                    <a:lnTo>
                      <a:pt x="1671" y="1302"/>
                    </a:lnTo>
                    <a:lnTo>
                      <a:pt x="1668" y="1302"/>
                    </a:lnTo>
                    <a:lnTo>
                      <a:pt x="1667" y="1303"/>
                    </a:lnTo>
                    <a:lnTo>
                      <a:pt x="1663" y="1303"/>
                    </a:lnTo>
                    <a:lnTo>
                      <a:pt x="1660" y="1303"/>
                    </a:lnTo>
                    <a:lnTo>
                      <a:pt x="1659" y="1303"/>
                    </a:lnTo>
                    <a:lnTo>
                      <a:pt x="1658" y="1303"/>
                    </a:lnTo>
                    <a:lnTo>
                      <a:pt x="1657" y="1303"/>
                    </a:lnTo>
                    <a:lnTo>
                      <a:pt x="1657" y="1303"/>
                    </a:lnTo>
                    <a:lnTo>
                      <a:pt x="1657" y="1304"/>
                    </a:lnTo>
                    <a:lnTo>
                      <a:pt x="1656" y="1304"/>
                    </a:lnTo>
                    <a:lnTo>
                      <a:pt x="1654" y="1304"/>
                    </a:lnTo>
                    <a:lnTo>
                      <a:pt x="1654" y="1305"/>
                    </a:lnTo>
                    <a:lnTo>
                      <a:pt x="1652" y="1305"/>
                    </a:lnTo>
                    <a:lnTo>
                      <a:pt x="1651" y="1305"/>
                    </a:lnTo>
                    <a:lnTo>
                      <a:pt x="1650" y="1305"/>
                    </a:lnTo>
                    <a:lnTo>
                      <a:pt x="1650" y="1307"/>
                    </a:lnTo>
                    <a:lnTo>
                      <a:pt x="1649" y="1307"/>
                    </a:lnTo>
                    <a:lnTo>
                      <a:pt x="1648" y="1308"/>
                    </a:lnTo>
                    <a:lnTo>
                      <a:pt x="1648" y="1308"/>
                    </a:lnTo>
                    <a:lnTo>
                      <a:pt x="1647" y="1308"/>
                    </a:lnTo>
                    <a:lnTo>
                      <a:pt x="1646" y="1309"/>
                    </a:lnTo>
                    <a:lnTo>
                      <a:pt x="1644" y="1310"/>
                    </a:lnTo>
                    <a:lnTo>
                      <a:pt x="1642" y="1311"/>
                    </a:lnTo>
                    <a:lnTo>
                      <a:pt x="1641" y="1313"/>
                    </a:lnTo>
                    <a:lnTo>
                      <a:pt x="1641" y="1314"/>
                    </a:lnTo>
                    <a:lnTo>
                      <a:pt x="1641" y="1315"/>
                    </a:lnTo>
                    <a:lnTo>
                      <a:pt x="1639" y="1316"/>
                    </a:lnTo>
                    <a:lnTo>
                      <a:pt x="1637" y="1317"/>
                    </a:lnTo>
                    <a:lnTo>
                      <a:pt x="1637" y="1317"/>
                    </a:lnTo>
                    <a:lnTo>
                      <a:pt x="1636" y="1318"/>
                    </a:lnTo>
                    <a:lnTo>
                      <a:pt x="1632" y="1318"/>
                    </a:lnTo>
                    <a:lnTo>
                      <a:pt x="1632" y="1319"/>
                    </a:lnTo>
                    <a:lnTo>
                      <a:pt x="1627" y="1320"/>
                    </a:lnTo>
                    <a:lnTo>
                      <a:pt x="1626" y="1321"/>
                    </a:lnTo>
                    <a:lnTo>
                      <a:pt x="1624" y="1321"/>
                    </a:lnTo>
                    <a:lnTo>
                      <a:pt x="1624" y="1321"/>
                    </a:lnTo>
                    <a:lnTo>
                      <a:pt x="1620" y="1323"/>
                    </a:lnTo>
                    <a:lnTo>
                      <a:pt x="1618" y="1323"/>
                    </a:lnTo>
                    <a:lnTo>
                      <a:pt x="1615" y="1324"/>
                    </a:lnTo>
                    <a:lnTo>
                      <a:pt x="1614" y="1324"/>
                    </a:lnTo>
                    <a:lnTo>
                      <a:pt x="1613" y="1325"/>
                    </a:lnTo>
                    <a:lnTo>
                      <a:pt x="1612" y="1325"/>
                    </a:lnTo>
                    <a:lnTo>
                      <a:pt x="1612" y="1326"/>
                    </a:lnTo>
                    <a:lnTo>
                      <a:pt x="1610" y="1326"/>
                    </a:lnTo>
                    <a:lnTo>
                      <a:pt x="1609" y="1326"/>
                    </a:lnTo>
                    <a:lnTo>
                      <a:pt x="1607" y="1327"/>
                    </a:lnTo>
                    <a:lnTo>
                      <a:pt x="1605" y="1328"/>
                    </a:lnTo>
                    <a:lnTo>
                      <a:pt x="1599" y="1330"/>
                    </a:lnTo>
                    <a:lnTo>
                      <a:pt x="1599" y="1330"/>
                    </a:lnTo>
                    <a:lnTo>
                      <a:pt x="1596" y="1330"/>
                    </a:lnTo>
                    <a:lnTo>
                      <a:pt x="1594" y="1332"/>
                    </a:lnTo>
                    <a:lnTo>
                      <a:pt x="1592" y="1332"/>
                    </a:lnTo>
                    <a:lnTo>
                      <a:pt x="1591" y="1334"/>
                    </a:lnTo>
                    <a:lnTo>
                      <a:pt x="1590" y="1334"/>
                    </a:lnTo>
                    <a:lnTo>
                      <a:pt x="1589" y="1334"/>
                    </a:lnTo>
                    <a:lnTo>
                      <a:pt x="1588" y="1334"/>
                    </a:lnTo>
                    <a:lnTo>
                      <a:pt x="1588" y="1335"/>
                    </a:lnTo>
                    <a:lnTo>
                      <a:pt x="1588" y="1336"/>
                    </a:lnTo>
                    <a:lnTo>
                      <a:pt x="1582" y="1339"/>
                    </a:lnTo>
                    <a:lnTo>
                      <a:pt x="1579" y="1340"/>
                    </a:lnTo>
                    <a:lnTo>
                      <a:pt x="1576" y="1340"/>
                    </a:lnTo>
                    <a:lnTo>
                      <a:pt x="1570" y="1340"/>
                    </a:lnTo>
                    <a:lnTo>
                      <a:pt x="1568" y="1339"/>
                    </a:lnTo>
                    <a:lnTo>
                      <a:pt x="1566" y="1339"/>
                    </a:lnTo>
                    <a:lnTo>
                      <a:pt x="1565" y="1340"/>
                    </a:lnTo>
                    <a:lnTo>
                      <a:pt x="1563" y="1341"/>
                    </a:lnTo>
                    <a:lnTo>
                      <a:pt x="1562" y="1342"/>
                    </a:lnTo>
                    <a:lnTo>
                      <a:pt x="1561" y="1342"/>
                    </a:lnTo>
                    <a:lnTo>
                      <a:pt x="1559" y="1342"/>
                    </a:lnTo>
                    <a:lnTo>
                      <a:pt x="1557" y="1342"/>
                    </a:lnTo>
                    <a:lnTo>
                      <a:pt x="1557" y="1342"/>
                    </a:lnTo>
                    <a:lnTo>
                      <a:pt x="1553" y="1340"/>
                    </a:lnTo>
                    <a:lnTo>
                      <a:pt x="1548" y="1338"/>
                    </a:lnTo>
                    <a:lnTo>
                      <a:pt x="1539" y="1336"/>
                    </a:lnTo>
                    <a:lnTo>
                      <a:pt x="1536" y="1336"/>
                    </a:lnTo>
                    <a:lnTo>
                      <a:pt x="1530" y="1333"/>
                    </a:lnTo>
                    <a:lnTo>
                      <a:pt x="1526" y="1331"/>
                    </a:lnTo>
                    <a:lnTo>
                      <a:pt x="1523" y="1331"/>
                    </a:lnTo>
                    <a:lnTo>
                      <a:pt x="1522" y="1330"/>
                    </a:lnTo>
                    <a:lnTo>
                      <a:pt x="1522" y="1329"/>
                    </a:lnTo>
                    <a:lnTo>
                      <a:pt x="1521" y="1327"/>
                    </a:lnTo>
                    <a:lnTo>
                      <a:pt x="1519" y="1327"/>
                    </a:lnTo>
                    <a:lnTo>
                      <a:pt x="1518" y="1326"/>
                    </a:lnTo>
                    <a:lnTo>
                      <a:pt x="1513" y="1324"/>
                    </a:lnTo>
                    <a:lnTo>
                      <a:pt x="1510" y="1322"/>
                    </a:lnTo>
                    <a:lnTo>
                      <a:pt x="1506" y="1321"/>
                    </a:lnTo>
                    <a:lnTo>
                      <a:pt x="1505" y="1321"/>
                    </a:lnTo>
                    <a:lnTo>
                      <a:pt x="1500" y="1321"/>
                    </a:lnTo>
                    <a:lnTo>
                      <a:pt x="1499" y="1321"/>
                    </a:lnTo>
                    <a:lnTo>
                      <a:pt x="1492" y="1321"/>
                    </a:lnTo>
                    <a:lnTo>
                      <a:pt x="1487" y="1319"/>
                    </a:lnTo>
                    <a:lnTo>
                      <a:pt x="1485" y="1319"/>
                    </a:lnTo>
                    <a:lnTo>
                      <a:pt x="1481" y="1318"/>
                    </a:lnTo>
                    <a:lnTo>
                      <a:pt x="1478" y="1318"/>
                    </a:lnTo>
                    <a:lnTo>
                      <a:pt x="1477" y="1319"/>
                    </a:lnTo>
                    <a:lnTo>
                      <a:pt x="1476" y="1319"/>
                    </a:lnTo>
                    <a:lnTo>
                      <a:pt x="1474" y="1319"/>
                    </a:lnTo>
                    <a:lnTo>
                      <a:pt x="1470" y="1318"/>
                    </a:lnTo>
                    <a:lnTo>
                      <a:pt x="1469" y="1317"/>
                    </a:lnTo>
                    <a:lnTo>
                      <a:pt x="1467" y="1317"/>
                    </a:lnTo>
                    <a:lnTo>
                      <a:pt x="1465" y="1316"/>
                    </a:lnTo>
                    <a:lnTo>
                      <a:pt x="1465" y="1315"/>
                    </a:lnTo>
                    <a:lnTo>
                      <a:pt x="1464" y="1315"/>
                    </a:lnTo>
                    <a:lnTo>
                      <a:pt x="1464" y="1314"/>
                    </a:lnTo>
                    <a:lnTo>
                      <a:pt x="1462" y="1313"/>
                    </a:lnTo>
                    <a:lnTo>
                      <a:pt x="1457" y="1310"/>
                    </a:lnTo>
                    <a:lnTo>
                      <a:pt x="1455" y="1308"/>
                    </a:lnTo>
                    <a:lnTo>
                      <a:pt x="1448" y="1304"/>
                    </a:lnTo>
                    <a:lnTo>
                      <a:pt x="1445" y="1303"/>
                    </a:lnTo>
                    <a:lnTo>
                      <a:pt x="1443" y="1303"/>
                    </a:lnTo>
                    <a:lnTo>
                      <a:pt x="1441" y="1301"/>
                    </a:lnTo>
                    <a:lnTo>
                      <a:pt x="1446" y="1302"/>
                    </a:lnTo>
                    <a:lnTo>
                      <a:pt x="1448" y="1303"/>
                    </a:lnTo>
                    <a:lnTo>
                      <a:pt x="1448" y="1301"/>
                    </a:lnTo>
                    <a:lnTo>
                      <a:pt x="1448" y="1302"/>
                    </a:lnTo>
                    <a:lnTo>
                      <a:pt x="1447" y="1301"/>
                    </a:lnTo>
                    <a:lnTo>
                      <a:pt x="1446" y="1300"/>
                    </a:lnTo>
                    <a:lnTo>
                      <a:pt x="1445" y="1301"/>
                    </a:lnTo>
                    <a:lnTo>
                      <a:pt x="1443" y="1300"/>
                    </a:lnTo>
                    <a:lnTo>
                      <a:pt x="1442" y="1300"/>
                    </a:lnTo>
                    <a:lnTo>
                      <a:pt x="1442" y="1299"/>
                    </a:lnTo>
                    <a:lnTo>
                      <a:pt x="1441" y="1299"/>
                    </a:lnTo>
                    <a:lnTo>
                      <a:pt x="1441" y="1299"/>
                    </a:lnTo>
                    <a:lnTo>
                      <a:pt x="1441" y="1299"/>
                    </a:lnTo>
                    <a:lnTo>
                      <a:pt x="1440" y="1299"/>
                    </a:lnTo>
                    <a:lnTo>
                      <a:pt x="1439" y="1300"/>
                    </a:lnTo>
                    <a:lnTo>
                      <a:pt x="1439" y="1299"/>
                    </a:lnTo>
                    <a:lnTo>
                      <a:pt x="1431" y="1298"/>
                    </a:lnTo>
                    <a:lnTo>
                      <a:pt x="1421" y="1296"/>
                    </a:lnTo>
                    <a:lnTo>
                      <a:pt x="1417" y="1295"/>
                    </a:lnTo>
                    <a:lnTo>
                      <a:pt x="1416" y="1294"/>
                    </a:lnTo>
                    <a:lnTo>
                      <a:pt x="1415" y="1293"/>
                    </a:lnTo>
                    <a:lnTo>
                      <a:pt x="1414" y="1293"/>
                    </a:lnTo>
                    <a:lnTo>
                      <a:pt x="1413" y="1292"/>
                    </a:lnTo>
                    <a:lnTo>
                      <a:pt x="1413" y="1292"/>
                    </a:lnTo>
                    <a:lnTo>
                      <a:pt x="1413" y="1292"/>
                    </a:lnTo>
                    <a:lnTo>
                      <a:pt x="1413" y="1291"/>
                    </a:lnTo>
                    <a:lnTo>
                      <a:pt x="1412" y="1290"/>
                    </a:lnTo>
                    <a:lnTo>
                      <a:pt x="1409" y="1287"/>
                    </a:lnTo>
                    <a:lnTo>
                      <a:pt x="1404" y="1282"/>
                    </a:lnTo>
                    <a:lnTo>
                      <a:pt x="1401" y="1278"/>
                    </a:lnTo>
                    <a:lnTo>
                      <a:pt x="1399" y="1276"/>
                    </a:lnTo>
                    <a:lnTo>
                      <a:pt x="1398" y="1275"/>
                    </a:lnTo>
                    <a:lnTo>
                      <a:pt x="1397" y="1275"/>
                    </a:lnTo>
                    <a:lnTo>
                      <a:pt x="1396" y="1275"/>
                    </a:lnTo>
                    <a:lnTo>
                      <a:pt x="1395" y="1275"/>
                    </a:lnTo>
                    <a:lnTo>
                      <a:pt x="1395" y="1275"/>
                    </a:lnTo>
                    <a:lnTo>
                      <a:pt x="1395" y="1276"/>
                    </a:lnTo>
                    <a:lnTo>
                      <a:pt x="1393" y="1276"/>
                    </a:lnTo>
                    <a:lnTo>
                      <a:pt x="1393" y="1277"/>
                    </a:lnTo>
                    <a:lnTo>
                      <a:pt x="1392" y="1277"/>
                    </a:lnTo>
                    <a:lnTo>
                      <a:pt x="1392" y="1277"/>
                    </a:lnTo>
                    <a:lnTo>
                      <a:pt x="1390" y="1277"/>
                    </a:lnTo>
                    <a:lnTo>
                      <a:pt x="1389" y="1277"/>
                    </a:lnTo>
                    <a:lnTo>
                      <a:pt x="1386" y="1276"/>
                    </a:lnTo>
                    <a:lnTo>
                      <a:pt x="1372" y="1271"/>
                    </a:lnTo>
                    <a:lnTo>
                      <a:pt x="1360" y="1268"/>
                    </a:lnTo>
                    <a:lnTo>
                      <a:pt x="1356" y="1267"/>
                    </a:lnTo>
                    <a:lnTo>
                      <a:pt x="1347" y="1265"/>
                    </a:lnTo>
                    <a:lnTo>
                      <a:pt x="1342" y="1265"/>
                    </a:lnTo>
                    <a:lnTo>
                      <a:pt x="1339" y="1266"/>
                    </a:lnTo>
                    <a:lnTo>
                      <a:pt x="1337" y="1265"/>
                    </a:lnTo>
                    <a:lnTo>
                      <a:pt x="1335" y="1264"/>
                    </a:lnTo>
                    <a:lnTo>
                      <a:pt x="1333" y="1264"/>
                    </a:lnTo>
                    <a:lnTo>
                      <a:pt x="1331" y="1263"/>
                    </a:lnTo>
                    <a:lnTo>
                      <a:pt x="1329" y="1262"/>
                    </a:lnTo>
                    <a:lnTo>
                      <a:pt x="1325" y="1259"/>
                    </a:lnTo>
                    <a:lnTo>
                      <a:pt x="1324" y="1258"/>
                    </a:lnTo>
                    <a:lnTo>
                      <a:pt x="1323" y="1258"/>
                    </a:lnTo>
                    <a:lnTo>
                      <a:pt x="1322" y="1258"/>
                    </a:lnTo>
                    <a:lnTo>
                      <a:pt x="1321" y="1258"/>
                    </a:lnTo>
                    <a:lnTo>
                      <a:pt x="1321" y="1257"/>
                    </a:lnTo>
                    <a:lnTo>
                      <a:pt x="1322" y="1257"/>
                    </a:lnTo>
                    <a:lnTo>
                      <a:pt x="1323" y="1257"/>
                    </a:lnTo>
                    <a:lnTo>
                      <a:pt x="1322" y="1256"/>
                    </a:lnTo>
                    <a:lnTo>
                      <a:pt x="1321" y="1256"/>
                    </a:lnTo>
                    <a:lnTo>
                      <a:pt x="1320" y="1256"/>
                    </a:lnTo>
                    <a:lnTo>
                      <a:pt x="1320" y="1255"/>
                    </a:lnTo>
                    <a:lnTo>
                      <a:pt x="1320" y="1255"/>
                    </a:lnTo>
                    <a:lnTo>
                      <a:pt x="1321" y="1255"/>
                    </a:lnTo>
                    <a:lnTo>
                      <a:pt x="1321" y="1254"/>
                    </a:lnTo>
                    <a:lnTo>
                      <a:pt x="1321" y="1253"/>
                    </a:lnTo>
                    <a:lnTo>
                      <a:pt x="1320" y="1253"/>
                    </a:lnTo>
                    <a:lnTo>
                      <a:pt x="1320" y="1252"/>
                    </a:lnTo>
                    <a:lnTo>
                      <a:pt x="1318" y="1253"/>
                    </a:lnTo>
                    <a:lnTo>
                      <a:pt x="1317" y="1254"/>
                    </a:lnTo>
                    <a:lnTo>
                      <a:pt x="1318" y="1254"/>
                    </a:lnTo>
                    <a:lnTo>
                      <a:pt x="1319" y="1254"/>
                    </a:lnTo>
                    <a:lnTo>
                      <a:pt x="1318" y="1255"/>
                    </a:lnTo>
                    <a:lnTo>
                      <a:pt x="1317" y="1255"/>
                    </a:lnTo>
                    <a:lnTo>
                      <a:pt x="1316" y="1255"/>
                    </a:lnTo>
                    <a:lnTo>
                      <a:pt x="1316" y="1253"/>
                    </a:lnTo>
                    <a:lnTo>
                      <a:pt x="1316" y="1252"/>
                    </a:lnTo>
                    <a:lnTo>
                      <a:pt x="1314" y="1251"/>
                    </a:lnTo>
                    <a:lnTo>
                      <a:pt x="1314" y="1250"/>
                    </a:lnTo>
                    <a:lnTo>
                      <a:pt x="1312" y="1249"/>
                    </a:lnTo>
                    <a:lnTo>
                      <a:pt x="1306" y="1246"/>
                    </a:lnTo>
                    <a:lnTo>
                      <a:pt x="1303" y="1246"/>
                    </a:lnTo>
                    <a:lnTo>
                      <a:pt x="1299" y="1245"/>
                    </a:lnTo>
                    <a:lnTo>
                      <a:pt x="1294" y="1242"/>
                    </a:lnTo>
                    <a:lnTo>
                      <a:pt x="1288" y="1240"/>
                    </a:lnTo>
                    <a:lnTo>
                      <a:pt x="1271" y="1234"/>
                    </a:lnTo>
                    <a:lnTo>
                      <a:pt x="1264" y="1232"/>
                    </a:lnTo>
                    <a:lnTo>
                      <a:pt x="1260" y="1231"/>
                    </a:lnTo>
                    <a:lnTo>
                      <a:pt x="1255" y="1229"/>
                    </a:lnTo>
                    <a:lnTo>
                      <a:pt x="1251" y="1227"/>
                    </a:lnTo>
                    <a:lnTo>
                      <a:pt x="1246" y="1226"/>
                    </a:lnTo>
                    <a:lnTo>
                      <a:pt x="1242" y="1224"/>
                    </a:lnTo>
                    <a:lnTo>
                      <a:pt x="1239" y="1223"/>
                    </a:lnTo>
                    <a:lnTo>
                      <a:pt x="1237" y="1222"/>
                    </a:lnTo>
                    <a:lnTo>
                      <a:pt x="1235" y="1222"/>
                    </a:lnTo>
                    <a:lnTo>
                      <a:pt x="1235" y="1221"/>
                    </a:lnTo>
                    <a:lnTo>
                      <a:pt x="1236" y="1221"/>
                    </a:lnTo>
                    <a:lnTo>
                      <a:pt x="1236" y="1220"/>
                    </a:lnTo>
                    <a:lnTo>
                      <a:pt x="1234" y="1218"/>
                    </a:lnTo>
                    <a:lnTo>
                      <a:pt x="1232" y="1216"/>
                    </a:lnTo>
                    <a:lnTo>
                      <a:pt x="1227" y="1213"/>
                    </a:lnTo>
                    <a:lnTo>
                      <a:pt x="1226" y="1211"/>
                    </a:lnTo>
                    <a:lnTo>
                      <a:pt x="1220" y="1208"/>
                    </a:lnTo>
                    <a:lnTo>
                      <a:pt x="1215" y="1206"/>
                    </a:lnTo>
                    <a:lnTo>
                      <a:pt x="1211" y="1204"/>
                    </a:lnTo>
                    <a:lnTo>
                      <a:pt x="1207" y="1202"/>
                    </a:lnTo>
                    <a:lnTo>
                      <a:pt x="1206" y="1202"/>
                    </a:lnTo>
                    <a:lnTo>
                      <a:pt x="1208" y="1202"/>
                    </a:lnTo>
                    <a:lnTo>
                      <a:pt x="1208" y="1200"/>
                    </a:lnTo>
                    <a:lnTo>
                      <a:pt x="1207" y="1199"/>
                    </a:lnTo>
                    <a:lnTo>
                      <a:pt x="1206" y="1198"/>
                    </a:lnTo>
                    <a:lnTo>
                      <a:pt x="1204" y="1196"/>
                    </a:lnTo>
                    <a:lnTo>
                      <a:pt x="1202" y="1196"/>
                    </a:lnTo>
                    <a:lnTo>
                      <a:pt x="1200" y="1196"/>
                    </a:lnTo>
                    <a:lnTo>
                      <a:pt x="1200" y="1195"/>
                    </a:lnTo>
                    <a:lnTo>
                      <a:pt x="1199" y="1195"/>
                    </a:lnTo>
                    <a:lnTo>
                      <a:pt x="1198" y="1194"/>
                    </a:lnTo>
                    <a:lnTo>
                      <a:pt x="1197" y="1194"/>
                    </a:lnTo>
                    <a:lnTo>
                      <a:pt x="1197" y="1194"/>
                    </a:lnTo>
                    <a:lnTo>
                      <a:pt x="1196" y="1193"/>
                    </a:lnTo>
                    <a:lnTo>
                      <a:pt x="1193" y="1192"/>
                    </a:lnTo>
                    <a:lnTo>
                      <a:pt x="1193" y="1189"/>
                    </a:lnTo>
                    <a:lnTo>
                      <a:pt x="1192" y="1187"/>
                    </a:lnTo>
                    <a:lnTo>
                      <a:pt x="1189" y="1185"/>
                    </a:lnTo>
                    <a:lnTo>
                      <a:pt x="1186" y="1183"/>
                    </a:lnTo>
                    <a:lnTo>
                      <a:pt x="1185" y="1180"/>
                    </a:lnTo>
                    <a:lnTo>
                      <a:pt x="1185" y="1180"/>
                    </a:lnTo>
                    <a:lnTo>
                      <a:pt x="1185" y="1179"/>
                    </a:lnTo>
                    <a:lnTo>
                      <a:pt x="1181" y="1176"/>
                    </a:lnTo>
                    <a:lnTo>
                      <a:pt x="1178" y="1174"/>
                    </a:lnTo>
                    <a:lnTo>
                      <a:pt x="1177" y="1173"/>
                    </a:lnTo>
                    <a:lnTo>
                      <a:pt x="1173" y="1171"/>
                    </a:lnTo>
                    <a:lnTo>
                      <a:pt x="1169" y="1169"/>
                    </a:lnTo>
                    <a:lnTo>
                      <a:pt x="1166" y="1167"/>
                    </a:lnTo>
                    <a:lnTo>
                      <a:pt x="1161" y="1168"/>
                    </a:lnTo>
                    <a:lnTo>
                      <a:pt x="1160" y="1170"/>
                    </a:lnTo>
                    <a:lnTo>
                      <a:pt x="1158" y="1171"/>
                    </a:lnTo>
                    <a:lnTo>
                      <a:pt x="1158" y="1172"/>
                    </a:lnTo>
                    <a:lnTo>
                      <a:pt x="1157" y="1173"/>
                    </a:lnTo>
                    <a:lnTo>
                      <a:pt x="1155" y="1173"/>
                    </a:lnTo>
                    <a:lnTo>
                      <a:pt x="1154" y="1173"/>
                    </a:lnTo>
                    <a:lnTo>
                      <a:pt x="1152" y="1172"/>
                    </a:lnTo>
                    <a:lnTo>
                      <a:pt x="1148" y="1170"/>
                    </a:lnTo>
                    <a:lnTo>
                      <a:pt x="1138" y="1167"/>
                    </a:lnTo>
                    <a:lnTo>
                      <a:pt x="1134" y="1166"/>
                    </a:lnTo>
                    <a:lnTo>
                      <a:pt x="1132" y="1166"/>
                    </a:lnTo>
                    <a:lnTo>
                      <a:pt x="1125" y="1163"/>
                    </a:lnTo>
                    <a:lnTo>
                      <a:pt x="1119" y="1163"/>
                    </a:lnTo>
                    <a:lnTo>
                      <a:pt x="1115" y="1162"/>
                    </a:lnTo>
                    <a:lnTo>
                      <a:pt x="1106" y="1158"/>
                    </a:lnTo>
                    <a:lnTo>
                      <a:pt x="1098" y="1154"/>
                    </a:lnTo>
                    <a:lnTo>
                      <a:pt x="1095" y="1153"/>
                    </a:lnTo>
                    <a:lnTo>
                      <a:pt x="1092" y="1153"/>
                    </a:lnTo>
                    <a:lnTo>
                      <a:pt x="1088" y="1153"/>
                    </a:lnTo>
                    <a:lnTo>
                      <a:pt x="1088" y="1152"/>
                    </a:lnTo>
                    <a:lnTo>
                      <a:pt x="1087" y="1152"/>
                    </a:lnTo>
                    <a:lnTo>
                      <a:pt x="1081" y="1150"/>
                    </a:lnTo>
                    <a:lnTo>
                      <a:pt x="1079" y="1150"/>
                    </a:lnTo>
                    <a:lnTo>
                      <a:pt x="1076" y="1149"/>
                    </a:lnTo>
                    <a:lnTo>
                      <a:pt x="1075" y="1148"/>
                    </a:lnTo>
                    <a:lnTo>
                      <a:pt x="1072" y="1147"/>
                    </a:lnTo>
                    <a:lnTo>
                      <a:pt x="1071" y="1147"/>
                    </a:lnTo>
                    <a:lnTo>
                      <a:pt x="1070" y="1146"/>
                    </a:lnTo>
                    <a:lnTo>
                      <a:pt x="1066" y="1145"/>
                    </a:lnTo>
                    <a:lnTo>
                      <a:pt x="1061" y="1142"/>
                    </a:lnTo>
                    <a:lnTo>
                      <a:pt x="1059" y="1139"/>
                    </a:lnTo>
                    <a:lnTo>
                      <a:pt x="1056" y="1130"/>
                    </a:lnTo>
                    <a:lnTo>
                      <a:pt x="1053" y="1128"/>
                    </a:lnTo>
                    <a:lnTo>
                      <a:pt x="1053" y="1127"/>
                    </a:lnTo>
                    <a:lnTo>
                      <a:pt x="1052" y="1126"/>
                    </a:lnTo>
                    <a:lnTo>
                      <a:pt x="1051" y="1125"/>
                    </a:lnTo>
                    <a:lnTo>
                      <a:pt x="1049" y="1124"/>
                    </a:lnTo>
                    <a:lnTo>
                      <a:pt x="1047" y="1123"/>
                    </a:lnTo>
                    <a:lnTo>
                      <a:pt x="1046" y="1123"/>
                    </a:lnTo>
                    <a:lnTo>
                      <a:pt x="1046" y="1122"/>
                    </a:lnTo>
                    <a:lnTo>
                      <a:pt x="1048" y="1120"/>
                    </a:lnTo>
                    <a:lnTo>
                      <a:pt x="1047" y="1118"/>
                    </a:lnTo>
                    <a:lnTo>
                      <a:pt x="1044" y="1116"/>
                    </a:lnTo>
                    <a:lnTo>
                      <a:pt x="1040" y="1111"/>
                    </a:lnTo>
                    <a:lnTo>
                      <a:pt x="1029" y="1103"/>
                    </a:lnTo>
                    <a:lnTo>
                      <a:pt x="1027" y="1101"/>
                    </a:lnTo>
                    <a:lnTo>
                      <a:pt x="1019" y="1097"/>
                    </a:lnTo>
                    <a:lnTo>
                      <a:pt x="1013" y="1094"/>
                    </a:lnTo>
                    <a:lnTo>
                      <a:pt x="1008" y="1093"/>
                    </a:lnTo>
                    <a:lnTo>
                      <a:pt x="1006" y="1092"/>
                    </a:lnTo>
                    <a:lnTo>
                      <a:pt x="1005" y="1091"/>
                    </a:lnTo>
                    <a:lnTo>
                      <a:pt x="1003" y="1091"/>
                    </a:lnTo>
                    <a:lnTo>
                      <a:pt x="1001" y="1090"/>
                    </a:lnTo>
                    <a:lnTo>
                      <a:pt x="1002" y="1088"/>
                    </a:lnTo>
                    <a:lnTo>
                      <a:pt x="1004" y="1088"/>
                    </a:lnTo>
                    <a:lnTo>
                      <a:pt x="1004" y="1087"/>
                    </a:lnTo>
                    <a:lnTo>
                      <a:pt x="1004" y="1086"/>
                    </a:lnTo>
                    <a:lnTo>
                      <a:pt x="1002" y="1084"/>
                    </a:lnTo>
                    <a:lnTo>
                      <a:pt x="1001" y="1084"/>
                    </a:lnTo>
                    <a:lnTo>
                      <a:pt x="1000" y="1085"/>
                    </a:lnTo>
                    <a:lnTo>
                      <a:pt x="1000" y="1084"/>
                    </a:lnTo>
                    <a:lnTo>
                      <a:pt x="1000" y="1084"/>
                    </a:lnTo>
                    <a:lnTo>
                      <a:pt x="999" y="1083"/>
                    </a:lnTo>
                    <a:lnTo>
                      <a:pt x="998" y="1083"/>
                    </a:lnTo>
                    <a:lnTo>
                      <a:pt x="997" y="1084"/>
                    </a:lnTo>
                    <a:lnTo>
                      <a:pt x="997" y="1085"/>
                    </a:lnTo>
                    <a:lnTo>
                      <a:pt x="996" y="1084"/>
                    </a:lnTo>
                    <a:lnTo>
                      <a:pt x="996" y="1084"/>
                    </a:lnTo>
                    <a:lnTo>
                      <a:pt x="995" y="1085"/>
                    </a:lnTo>
                    <a:lnTo>
                      <a:pt x="994" y="1086"/>
                    </a:lnTo>
                    <a:lnTo>
                      <a:pt x="993" y="1084"/>
                    </a:lnTo>
                    <a:lnTo>
                      <a:pt x="991" y="1083"/>
                    </a:lnTo>
                    <a:lnTo>
                      <a:pt x="989" y="1082"/>
                    </a:lnTo>
                    <a:lnTo>
                      <a:pt x="983" y="1080"/>
                    </a:lnTo>
                    <a:lnTo>
                      <a:pt x="980" y="1079"/>
                    </a:lnTo>
                    <a:lnTo>
                      <a:pt x="977" y="1079"/>
                    </a:lnTo>
                    <a:lnTo>
                      <a:pt x="977" y="1078"/>
                    </a:lnTo>
                    <a:lnTo>
                      <a:pt x="976" y="1077"/>
                    </a:lnTo>
                    <a:lnTo>
                      <a:pt x="976" y="1076"/>
                    </a:lnTo>
                    <a:lnTo>
                      <a:pt x="975" y="1076"/>
                    </a:lnTo>
                    <a:lnTo>
                      <a:pt x="974" y="1076"/>
                    </a:lnTo>
                    <a:lnTo>
                      <a:pt x="974" y="1076"/>
                    </a:lnTo>
                    <a:lnTo>
                      <a:pt x="973" y="1075"/>
                    </a:lnTo>
                    <a:lnTo>
                      <a:pt x="973" y="1075"/>
                    </a:lnTo>
                    <a:lnTo>
                      <a:pt x="972" y="1075"/>
                    </a:lnTo>
                    <a:lnTo>
                      <a:pt x="970" y="1075"/>
                    </a:lnTo>
                    <a:lnTo>
                      <a:pt x="968" y="1075"/>
                    </a:lnTo>
                    <a:lnTo>
                      <a:pt x="968" y="1072"/>
                    </a:lnTo>
                    <a:lnTo>
                      <a:pt x="968" y="1071"/>
                    </a:lnTo>
                    <a:lnTo>
                      <a:pt x="968" y="1070"/>
                    </a:lnTo>
                    <a:lnTo>
                      <a:pt x="967" y="1069"/>
                    </a:lnTo>
                    <a:lnTo>
                      <a:pt x="966" y="1070"/>
                    </a:lnTo>
                    <a:lnTo>
                      <a:pt x="965" y="1070"/>
                    </a:lnTo>
                    <a:lnTo>
                      <a:pt x="965" y="1071"/>
                    </a:lnTo>
                    <a:lnTo>
                      <a:pt x="964" y="1070"/>
                    </a:lnTo>
                    <a:lnTo>
                      <a:pt x="963" y="1070"/>
                    </a:lnTo>
                    <a:lnTo>
                      <a:pt x="962" y="1071"/>
                    </a:lnTo>
                    <a:lnTo>
                      <a:pt x="957" y="1068"/>
                    </a:lnTo>
                    <a:lnTo>
                      <a:pt x="954" y="1066"/>
                    </a:lnTo>
                    <a:lnTo>
                      <a:pt x="952" y="1064"/>
                    </a:lnTo>
                    <a:lnTo>
                      <a:pt x="952" y="1061"/>
                    </a:lnTo>
                    <a:lnTo>
                      <a:pt x="951" y="1059"/>
                    </a:lnTo>
                    <a:lnTo>
                      <a:pt x="949" y="1058"/>
                    </a:lnTo>
                    <a:lnTo>
                      <a:pt x="949" y="1057"/>
                    </a:lnTo>
                    <a:lnTo>
                      <a:pt x="949" y="1056"/>
                    </a:lnTo>
                    <a:lnTo>
                      <a:pt x="949" y="1055"/>
                    </a:lnTo>
                    <a:lnTo>
                      <a:pt x="948" y="1054"/>
                    </a:lnTo>
                    <a:lnTo>
                      <a:pt x="948" y="1053"/>
                    </a:lnTo>
                    <a:lnTo>
                      <a:pt x="948" y="1049"/>
                    </a:lnTo>
                    <a:lnTo>
                      <a:pt x="946" y="1048"/>
                    </a:lnTo>
                    <a:lnTo>
                      <a:pt x="944" y="1048"/>
                    </a:lnTo>
                    <a:lnTo>
                      <a:pt x="943" y="1048"/>
                    </a:lnTo>
                    <a:lnTo>
                      <a:pt x="942" y="1046"/>
                    </a:lnTo>
                    <a:lnTo>
                      <a:pt x="940" y="1045"/>
                    </a:lnTo>
                    <a:lnTo>
                      <a:pt x="936" y="1041"/>
                    </a:lnTo>
                    <a:lnTo>
                      <a:pt x="933" y="1037"/>
                    </a:lnTo>
                    <a:lnTo>
                      <a:pt x="929" y="1031"/>
                    </a:lnTo>
                    <a:lnTo>
                      <a:pt x="926" y="1029"/>
                    </a:lnTo>
                    <a:lnTo>
                      <a:pt x="926" y="1027"/>
                    </a:lnTo>
                    <a:lnTo>
                      <a:pt x="926" y="1027"/>
                    </a:lnTo>
                    <a:lnTo>
                      <a:pt x="923" y="1024"/>
                    </a:lnTo>
                    <a:lnTo>
                      <a:pt x="922" y="1023"/>
                    </a:lnTo>
                    <a:lnTo>
                      <a:pt x="921" y="1020"/>
                    </a:lnTo>
                    <a:lnTo>
                      <a:pt x="917" y="1014"/>
                    </a:lnTo>
                    <a:lnTo>
                      <a:pt x="916" y="1012"/>
                    </a:lnTo>
                    <a:lnTo>
                      <a:pt x="916" y="1011"/>
                    </a:lnTo>
                    <a:lnTo>
                      <a:pt x="915" y="1010"/>
                    </a:lnTo>
                    <a:lnTo>
                      <a:pt x="915" y="1009"/>
                    </a:lnTo>
                    <a:lnTo>
                      <a:pt x="915" y="1006"/>
                    </a:lnTo>
                    <a:lnTo>
                      <a:pt x="914" y="1000"/>
                    </a:lnTo>
                    <a:lnTo>
                      <a:pt x="914" y="1000"/>
                    </a:lnTo>
                    <a:lnTo>
                      <a:pt x="913" y="999"/>
                    </a:lnTo>
                    <a:lnTo>
                      <a:pt x="913" y="998"/>
                    </a:lnTo>
                    <a:lnTo>
                      <a:pt x="912" y="997"/>
                    </a:lnTo>
                    <a:lnTo>
                      <a:pt x="910" y="996"/>
                    </a:lnTo>
                    <a:lnTo>
                      <a:pt x="909" y="993"/>
                    </a:lnTo>
                    <a:lnTo>
                      <a:pt x="907" y="992"/>
                    </a:lnTo>
                    <a:lnTo>
                      <a:pt x="906" y="989"/>
                    </a:lnTo>
                    <a:lnTo>
                      <a:pt x="904" y="987"/>
                    </a:lnTo>
                    <a:lnTo>
                      <a:pt x="904" y="985"/>
                    </a:lnTo>
                    <a:lnTo>
                      <a:pt x="905" y="984"/>
                    </a:lnTo>
                    <a:lnTo>
                      <a:pt x="913" y="979"/>
                    </a:lnTo>
                    <a:lnTo>
                      <a:pt x="916" y="978"/>
                    </a:lnTo>
                    <a:lnTo>
                      <a:pt x="921" y="978"/>
                    </a:lnTo>
                    <a:lnTo>
                      <a:pt x="922" y="978"/>
                    </a:lnTo>
                    <a:lnTo>
                      <a:pt x="923" y="978"/>
                    </a:lnTo>
                    <a:lnTo>
                      <a:pt x="928" y="977"/>
                    </a:lnTo>
                    <a:lnTo>
                      <a:pt x="930" y="977"/>
                    </a:lnTo>
                    <a:lnTo>
                      <a:pt x="932" y="975"/>
                    </a:lnTo>
                    <a:lnTo>
                      <a:pt x="934" y="974"/>
                    </a:lnTo>
                    <a:lnTo>
                      <a:pt x="935" y="974"/>
                    </a:lnTo>
                    <a:lnTo>
                      <a:pt x="935" y="973"/>
                    </a:lnTo>
                    <a:lnTo>
                      <a:pt x="936" y="972"/>
                    </a:lnTo>
                    <a:lnTo>
                      <a:pt x="937" y="970"/>
                    </a:lnTo>
                    <a:lnTo>
                      <a:pt x="937" y="968"/>
                    </a:lnTo>
                    <a:lnTo>
                      <a:pt x="936" y="966"/>
                    </a:lnTo>
                    <a:lnTo>
                      <a:pt x="934" y="965"/>
                    </a:lnTo>
                    <a:lnTo>
                      <a:pt x="932" y="961"/>
                    </a:lnTo>
                    <a:lnTo>
                      <a:pt x="930" y="959"/>
                    </a:lnTo>
                    <a:lnTo>
                      <a:pt x="928" y="958"/>
                    </a:lnTo>
                    <a:lnTo>
                      <a:pt x="927" y="959"/>
                    </a:lnTo>
                    <a:lnTo>
                      <a:pt x="926" y="960"/>
                    </a:lnTo>
                    <a:lnTo>
                      <a:pt x="925" y="961"/>
                    </a:lnTo>
                    <a:lnTo>
                      <a:pt x="922" y="959"/>
                    </a:lnTo>
                    <a:lnTo>
                      <a:pt x="920" y="959"/>
                    </a:lnTo>
                    <a:lnTo>
                      <a:pt x="917" y="957"/>
                    </a:lnTo>
                    <a:lnTo>
                      <a:pt x="916" y="958"/>
                    </a:lnTo>
                    <a:lnTo>
                      <a:pt x="915" y="957"/>
                    </a:lnTo>
                    <a:lnTo>
                      <a:pt x="916" y="956"/>
                    </a:lnTo>
                    <a:lnTo>
                      <a:pt x="917" y="956"/>
                    </a:lnTo>
                    <a:lnTo>
                      <a:pt x="917" y="956"/>
                    </a:lnTo>
                    <a:lnTo>
                      <a:pt x="918" y="956"/>
                    </a:lnTo>
                    <a:lnTo>
                      <a:pt x="919" y="956"/>
                    </a:lnTo>
                    <a:lnTo>
                      <a:pt x="920" y="953"/>
                    </a:lnTo>
                    <a:lnTo>
                      <a:pt x="921" y="952"/>
                    </a:lnTo>
                    <a:lnTo>
                      <a:pt x="921" y="951"/>
                    </a:lnTo>
                    <a:lnTo>
                      <a:pt x="921" y="950"/>
                    </a:lnTo>
                    <a:lnTo>
                      <a:pt x="921" y="949"/>
                    </a:lnTo>
                    <a:lnTo>
                      <a:pt x="922" y="950"/>
                    </a:lnTo>
                    <a:lnTo>
                      <a:pt x="924" y="948"/>
                    </a:lnTo>
                    <a:lnTo>
                      <a:pt x="925" y="945"/>
                    </a:lnTo>
                    <a:lnTo>
                      <a:pt x="927" y="943"/>
                    </a:lnTo>
                    <a:lnTo>
                      <a:pt x="928" y="943"/>
                    </a:lnTo>
                    <a:lnTo>
                      <a:pt x="929" y="942"/>
                    </a:lnTo>
                    <a:lnTo>
                      <a:pt x="930" y="941"/>
                    </a:lnTo>
                    <a:lnTo>
                      <a:pt x="930" y="939"/>
                    </a:lnTo>
                    <a:lnTo>
                      <a:pt x="931" y="939"/>
                    </a:lnTo>
                    <a:lnTo>
                      <a:pt x="932" y="938"/>
                    </a:lnTo>
                    <a:lnTo>
                      <a:pt x="933" y="937"/>
                    </a:lnTo>
                    <a:lnTo>
                      <a:pt x="933" y="938"/>
                    </a:lnTo>
                    <a:lnTo>
                      <a:pt x="934" y="938"/>
                    </a:lnTo>
                    <a:lnTo>
                      <a:pt x="935" y="938"/>
                    </a:lnTo>
                    <a:lnTo>
                      <a:pt x="936" y="936"/>
                    </a:lnTo>
                    <a:lnTo>
                      <a:pt x="937" y="935"/>
                    </a:lnTo>
                    <a:lnTo>
                      <a:pt x="938" y="933"/>
                    </a:lnTo>
                    <a:lnTo>
                      <a:pt x="937" y="931"/>
                    </a:lnTo>
                    <a:lnTo>
                      <a:pt x="937" y="930"/>
                    </a:lnTo>
                    <a:lnTo>
                      <a:pt x="938" y="928"/>
                    </a:lnTo>
                    <a:lnTo>
                      <a:pt x="937" y="926"/>
                    </a:lnTo>
                    <a:lnTo>
                      <a:pt x="939" y="924"/>
                    </a:lnTo>
                    <a:lnTo>
                      <a:pt x="938" y="918"/>
                    </a:lnTo>
                    <a:lnTo>
                      <a:pt x="937" y="913"/>
                    </a:lnTo>
                    <a:lnTo>
                      <a:pt x="938" y="910"/>
                    </a:lnTo>
                    <a:lnTo>
                      <a:pt x="939" y="908"/>
                    </a:lnTo>
                    <a:lnTo>
                      <a:pt x="939" y="907"/>
                    </a:lnTo>
                    <a:lnTo>
                      <a:pt x="941" y="906"/>
                    </a:lnTo>
                    <a:lnTo>
                      <a:pt x="940" y="905"/>
                    </a:lnTo>
                    <a:lnTo>
                      <a:pt x="940" y="904"/>
                    </a:lnTo>
                    <a:lnTo>
                      <a:pt x="939" y="902"/>
                    </a:lnTo>
                    <a:lnTo>
                      <a:pt x="939" y="901"/>
                    </a:lnTo>
                    <a:lnTo>
                      <a:pt x="939" y="900"/>
                    </a:lnTo>
                    <a:lnTo>
                      <a:pt x="938" y="899"/>
                    </a:lnTo>
                    <a:lnTo>
                      <a:pt x="936" y="899"/>
                    </a:lnTo>
                    <a:lnTo>
                      <a:pt x="936" y="900"/>
                    </a:lnTo>
                    <a:lnTo>
                      <a:pt x="935" y="900"/>
                    </a:lnTo>
                    <a:lnTo>
                      <a:pt x="934" y="899"/>
                    </a:lnTo>
                    <a:lnTo>
                      <a:pt x="931" y="898"/>
                    </a:lnTo>
                    <a:lnTo>
                      <a:pt x="926" y="895"/>
                    </a:lnTo>
                    <a:lnTo>
                      <a:pt x="925" y="894"/>
                    </a:lnTo>
                    <a:lnTo>
                      <a:pt x="922" y="891"/>
                    </a:lnTo>
                    <a:lnTo>
                      <a:pt x="921" y="888"/>
                    </a:lnTo>
                    <a:lnTo>
                      <a:pt x="915" y="876"/>
                    </a:lnTo>
                    <a:lnTo>
                      <a:pt x="908" y="867"/>
                    </a:lnTo>
                    <a:lnTo>
                      <a:pt x="908" y="864"/>
                    </a:lnTo>
                    <a:lnTo>
                      <a:pt x="907" y="860"/>
                    </a:lnTo>
                    <a:lnTo>
                      <a:pt x="908" y="848"/>
                    </a:lnTo>
                    <a:lnTo>
                      <a:pt x="907" y="843"/>
                    </a:lnTo>
                    <a:lnTo>
                      <a:pt x="905" y="837"/>
                    </a:lnTo>
                    <a:lnTo>
                      <a:pt x="904" y="830"/>
                    </a:lnTo>
                    <a:lnTo>
                      <a:pt x="903" y="827"/>
                    </a:lnTo>
                    <a:lnTo>
                      <a:pt x="902" y="825"/>
                    </a:lnTo>
                    <a:lnTo>
                      <a:pt x="903" y="824"/>
                    </a:lnTo>
                    <a:lnTo>
                      <a:pt x="902" y="822"/>
                    </a:lnTo>
                    <a:lnTo>
                      <a:pt x="902" y="821"/>
                    </a:lnTo>
                    <a:lnTo>
                      <a:pt x="901" y="821"/>
                    </a:lnTo>
                    <a:lnTo>
                      <a:pt x="900" y="822"/>
                    </a:lnTo>
                    <a:lnTo>
                      <a:pt x="899" y="822"/>
                    </a:lnTo>
                    <a:lnTo>
                      <a:pt x="899" y="817"/>
                    </a:lnTo>
                    <a:lnTo>
                      <a:pt x="897" y="814"/>
                    </a:lnTo>
                    <a:lnTo>
                      <a:pt x="891" y="808"/>
                    </a:lnTo>
                    <a:lnTo>
                      <a:pt x="888" y="804"/>
                    </a:lnTo>
                    <a:lnTo>
                      <a:pt x="886" y="803"/>
                    </a:lnTo>
                    <a:lnTo>
                      <a:pt x="884" y="801"/>
                    </a:lnTo>
                    <a:lnTo>
                      <a:pt x="883" y="800"/>
                    </a:lnTo>
                    <a:lnTo>
                      <a:pt x="882" y="800"/>
                    </a:lnTo>
                    <a:lnTo>
                      <a:pt x="882" y="799"/>
                    </a:lnTo>
                    <a:lnTo>
                      <a:pt x="884" y="797"/>
                    </a:lnTo>
                    <a:lnTo>
                      <a:pt x="882" y="797"/>
                    </a:lnTo>
                    <a:lnTo>
                      <a:pt x="882" y="798"/>
                    </a:lnTo>
                    <a:lnTo>
                      <a:pt x="881" y="798"/>
                    </a:lnTo>
                    <a:lnTo>
                      <a:pt x="880" y="799"/>
                    </a:lnTo>
                    <a:lnTo>
                      <a:pt x="867" y="782"/>
                    </a:lnTo>
                    <a:lnTo>
                      <a:pt x="866" y="781"/>
                    </a:lnTo>
                    <a:lnTo>
                      <a:pt x="864" y="781"/>
                    </a:lnTo>
                    <a:lnTo>
                      <a:pt x="863" y="780"/>
                    </a:lnTo>
                    <a:lnTo>
                      <a:pt x="856" y="772"/>
                    </a:lnTo>
                    <a:lnTo>
                      <a:pt x="855" y="771"/>
                    </a:lnTo>
                    <a:lnTo>
                      <a:pt x="854" y="771"/>
                    </a:lnTo>
                    <a:lnTo>
                      <a:pt x="853" y="772"/>
                    </a:lnTo>
                    <a:lnTo>
                      <a:pt x="852" y="772"/>
                    </a:lnTo>
                    <a:lnTo>
                      <a:pt x="851" y="772"/>
                    </a:lnTo>
                    <a:lnTo>
                      <a:pt x="851" y="771"/>
                    </a:lnTo>
                    <a:lnTo>
                      <a:pt x="851" y="768"/>
                    </a:lnTo>
                    <a:lnTo>
                      <a:pt x="851" y="767"/>
                    </a:lnTo>
                    <a:lnTo>
                      <a:pt x="849" y="763"/>
                    </a:lnTo>
                    <a:lnTo>
                      <a:pt x="847" y="762"/>
                    </a:lnTo>
                    <a:lnTo>
                      <a:pt x="847" y="761"/>
                    </a:lnTo>
                    <a:lnTo>
                      <a:pt x="848" y="761"/>
                    </a:lnTo>
                    <a:lnTo>
                      <a:pt x="848" y="760"/>
                    </a:lnTo>
                    <a:lnTo>
                      <a:pt x="848" y="759"/>
                    </a:lnTo>
                    <a:lnTo>
                      <a:pt x="845" y="754"/>
                    </a:lnTo>
                    <a:lnTo>
                      <a:pt x="844" y="754"/>
                    </a:lnTo>
                    <a:lnTo>
                      <a:pt x="843" y="753"/>
                    </a:lnTo>
                    <a:lnTo>
                      <a:pt x="842" y="752"/>
                    </a:lnTo>
                    <a:lnTo>
                      <a:pt x="839" y="750"/>
                    </a:lnTo>
                    <a:lnTo>
                      <a:pt x="838" y="749"/>
                    </a:lnTo>
                    <a:lnTo>
                      <a:pt x="838" y="746"/>
                    </a:lnTo>
                    <a:lnTo>
                      <a:pt x="837" y="746"/>
                    </a:lnTo>
                    <a:lnTo>
                      <a:pt x="835" y="745"/>
                    </a:lnTo>
                    <a:lnTo>
                      <a:pt x="834" y="743"/>
                    </a:lnTo>
                    <a:lnTo>
                      <a:pt x="832" y="741"/>
                    </a:lnTo>
                    <a:lnTo>
                      <a:pt x="830" y="739"/>
                    </a:lnTo>
                    <a:lnTo>
                      <a:pt x="829" y="737"/>
                    </a:lnTo>
                    <a:lnTo>
                      <a:pt x="826" y="737"/>
                    </a:lnTo>
                    <a:lnTo>
                      <a:pt x="825" y="735"/>
                    </a:lnTo>
                    <a:lnTo>
                      <a:pt x="825" y="732"/>
                    </a:lnTo>
                    <a:lnTo>
                      <a:pt x="824" y="730"/>
                    </a:lnTo>
                    <a:lnTo>
                      <a:pt x="822" y="728"/>
                    </a:lnTo>
                    <a:lnTo>
                      <a:pt x="821" y="727"/>
                    </a:lnTo>
                    <a:lnTo>
                      <a:pt x="821" y="724"/>
                    </a:lnTo>
                    <a:lnTo>
                      <a:pt x="818" y="720"/>
                    </a:lnTo>
                    <a:lnTo>
                      <a:pt x="808" y="710"/>
                    </a:lnTo>
                    <a:lnTo>
                      <a:pt x="805" y="706"/>
                    </a:lnTo>
                    <a:lnTo>
                      <a:pt x="803" y="706"/>
                    </a:lnTo>
                    <a:lnTo>
                      <a:pt x="803" y="706"/>
                    </a:lnTo>
                    <a:lnTo>
                      <a:pt x="799" y="702"/>
                    </a:lnTo>
                    <a:lnTo>
                      <a:pt x="789" y="695"/>
                    </a:lnTo>
                    <a:lnTo>
                      <a:pt x="784" y="692"/>
                    </a:lnTo>
                    <a:lnTo>
                      <a:pt x="783" y="691"/>
                    </a:lnTo>
                    <a:lnTo>
                      <a:pt x="783" y="689"/>
                    </a:lnTo>
                    <a:lnTo>
                      <a:pt x="782" y="689"/>
                    </a:lnTo>
                    <a:lnTo>
                      <a:pt x="780" y="687"/>
                    </a:lnTo>
                    <a:lnTo>
                      <a:pt x="777" y="685"/>
                    </a:lnTo>
                    <a:lnTo>
                      <a:pt x="772" y="681"/>
                    </a:lnTo>
                    <a:lnTo>
                      <a:pt x="756" y="671"/>
                    </a:lnTo>
                    <a:lnTo>
                      <a:pt x="755" y="669"/>
                    </a:lnTo>
                    <a:lnTo>
                      <a:pt x="754" y="668"/>
                    </a:lnTo>
                    <a:lnTo>
                      <a:pt x="755" y="667"/>
                    </a:lnTo>
                    <a:lnTo>
                      <a:pt x="755" y="667"/>
                    </a:lnTo>
                    <a:lnTo>
                      <a:pt x="756" y="668"/>
                    </a:lnTo>
                    <a:lnTo>
                      <a:pt x="756" y="669"/>
                    </a:lnTo>
                    <a:lnTo>
                      <a:pt x="756" y="670"/>
                    </a:lnTo>
                    <a:lnTo>
                      <a:pt x="762" y="673"/>
                    </a:lnTo>
                    <a:lnTo>
                      <a:pt x="763" y="673"/>
                    </a:lnTo>
                    <a:lnTo>
                      <a:pt x="772" y="680"/>
                    </a:lnTo>
                    <a:lnTo>
                      <a:pt x="773" y="680"/>
                    </a:lnTo>
                    <a:lnTo>
                      <a:pt x="774" y="680"/>
                    </a:lnTo>
                    <a:lnTo>
                      <a:pt x="776" y="681"/>
                    </a:lnTo>
                    <a:lnTo>
                      <a:pt x="775" y="680"/>
                    </a:lnTo>
                    <a:lnTo>
                      <a:pt x="772" y="679"/>
                    </a:lnTo>
                    <a:lnTo>
                      <a:pt x="772" y="679"/>
                    </a:lnTo>
                    <a:lnTo>
                      <a:pt x="772" y="678"/>
                    </a:lnTo>
                    <a:lnTo>
                      <a:pt x="773" y="678"/>
                    </a:lnTo>
                    <a:lnTo>
                      <a:pt x="776" y="680"/>
                    </a:lnTo>
                    <a:lnTo>
                      <a:pt x="776" y="680"/>
                    </a:lnTo>
                    <a:lnTo>
                      <a:pt x="776" y="679"/>
                    </a:lnTo>
                    <a:lnTo>
                      <a:pt x="775" y="679"/>
                    </a:lnTo>
                    <a:lnTo>
                      <a:pt x="776" y="678"/>
                    </a:lnTo>
                    <a:lnTo>
                      <a:pt x="777" y="677"/>
                    </a:lnTo>
                    <a:lnTo>
                      <a:pt x="777" y="676"/>
                    </a:lnTo>
                    <a:lnTo>
                      <a:pt x="777" y="675"/>
                    </a:lnTo>
                    <a:lnTo>
                      <a:pt x="777" y="674"/>
                    </a:lnTo>
                    <a:lnTo>
                      <a:pt x="774" y="668"/>
                    </a:lnTo>
                    <a:lnTo>
                      <a:pt x="773" y="667"/>
                    </a:lnTo>
                    <a:lnTo>
                      <a:pt x="772" y="667"/>
                    </a:lnTo>
                    <a:lnTo>
                      <a:pt x="771" y="667"/>
                    </a:lnTo>
                    <a:lnTo>
                      <a:pt x="770" y="667"/>
                    </a:lnTo>
                    <a:lnTo>
                      <a:pt x="769" y="667"/>
                    </a:lnTo>
                    <a:lnTo>
                      <a:pt x="768" y="668"/>
                    </a:lnTo>
                    <a:lnTo>
                      <a:pt x="769" y="668"/>
                    </a:lnTo>
                    <a:lnTo>
                      <a:pt x="771" y="667"/>
                    </a:lnTo>
                    <a:lnTo>
                      <a:pt x="772" y="668"/>
                    </a:lnTo>
                    <a:lnTo>
                      <a:pt x="772" y="669"/>
                    </a:lnTo>
                    <a:lnTo>
                      <a:pt x="769" y="671"/>
                    </a:lnTo>
                    <a:lnTo>
                      <a:pt x="768" y="671"/>
                    </a:lnTo>
                    <a:lnTo>
                      <a:pt x="767" y="672"/>
                    </a:lnTo>
                    <a:lnTo>
                      <a:pt x="765" y="671"/>
                    </a:lnTo>
                    <a:lnTo>
                      <a:pt x="764" y="670"/>
                    </a:lnTo>
                    <a:lnTo>
                      <a:pt x="763" y="669"/>
                    </a:lnTo>
                    <a:lnTo>
                      <a:pt x="761" y="670"/>
                    </a:lnTo>
                    <a:lnTo>
                      <a:pt x="760" y="670"/>
                    </a:lnTo>
                    <a:lnTo>
                      <a:pt x="759" y="670"/>
                    </a:lnTo>
                    <a:lnTo>
                      <a:pt x="759" y="668"/>
                    </a:lnTo>
                    <a:lnTo>
                      <a:pt x="758" y="667"/>
                    </a:lnTo>
                    <a:lnTo>
                      <a:pt x="758" y="666"/>
                    </a:lnTo>
                    <a:lnTo>
                      <a:pt x="757" y="665"/>
                    </a:lnTo>
                    <a:lnTo>
                      <a:pt x="756" y="665"/>
                    </a:lnTo>
                    <a:lnTo>
                      <a:pt x="755" y="664"/>
                    </a:lnTo>
                    <a:lnTo>
                      <a:pt x="753" y="662"/>
                    </a:lnTo>
                    <a:lnTo>
                      <a:pt x="751" y="661"/>
                    </a:lnTo>
                    <a:lnTo>
                      <a:pt x="750" y="662"/>
                    </a:lnTo>
                    <a:lnTo>
                      <a:pt x="749" y="660"/>
                    </a:lnTo>
                    <a:lnTo>
                      <a:pt x="748" y="659"/>
                    </a:lnTo>
                    <a:lnTo>
                      <a:pt x="746" y="658"/>
                    </a:lnTo>
                    <a:lnTo>
                      <a:pt x="744" y="658"/>
                    </a:lnTo>
                    <a:lnTo>
                      <a:pt x="745" y="658"/>
                    </a:lnTo>
                    <a:lnTo>
                      <a:pt x="745" y="659"/>
                    </a:lnTo>
                    <a:lnTo>
                      <a:pt x="746" y="660"/>
                    </a:lnTo>
                    <a:lnTo>
                      <a:pt x="748" y="662"/>
                    </a:lnTo>
                    <a:lnTo>
                      <a:pt x="750" y="663"/>
                    </a:lnTo>
                    <a:lnTo>
                      <a:pt x="753" y="666"/>
                    </a:lnTo>
                    <a:lnTo>
                      <a:pt x="754" y="667"/>
                    </a:lnTo>
                    <a:lnTo>
                      <a:pt x="751" y="666"/>
                    </a:lnTo>
                    <a:lnTo>
                      <a:pt x="746" y="662"/>
                    </a:lnTo>
                    <a:lnTo>
                      <a:pt x="740" y="658"/>
                    </a:lnTo>
                    <a:lnTo>
                      <a:pt x="739" y="656"/>
                    </a:lnTo>
                    <a:lnTo>
                      <a:pt x="739" y="655"/>
                    </a:lnTo>
                    <a:lnTo>
                      <a:pt x="739" y="652"/>
                    </a:lnTo>
                    <a:lnTo>
                      <a:pt x="738" y="651"/>
                    </a:lnTo>
                    <a:lnTo>
                      <a:pt x="737" y="649"/>
                    </a:lnTo>
                    <a:lnTo>
                      <a:pt x="737" y="648"/>
                    </a:lnTo>
                    <a:lnTo>
                      <a:pt x="736" y="648"/>
                    </a:lnTo>
                    <a:lnTo>
                      <a:pt x="736" y="647"/>
                    </a:lnTo>
                    <a:lnTo>
                      <a:pt x="736" y="646"/>
                    </a:lnTo>
                    <a:lnTo>
                      <a:pt x="737" y="646"/>
                    </a:lnTo>
                    <a:lnTo>
                      <a:pt x="737" y="646"/>
                    </a:lnTo>
                    <a:lnTo>
                      <a:pt x="738" y="647"/>
                    </a:lnTo>
                    <a:lnTo>
                      <a:pt x="739" y="648"/>
                    </a:lnTo>
                    <a:lnTo>
                      <a:pt x="740" y="649"/>
                    </a:lnTo>
                    <a:lnTo>
                      <a:pt x="742" y="649"/>
                    </a:lnTo>
                    <a:lnTo>
                      <a:pt x="742" y="647"/>
                    </a:lnTo>
                    <a:lnTo>
                      <a:pt x="742" y="645"/>
                    </a:lnTo>
                    <a:lnTo>
                      <a:pt x="741" y="644"/>
                    </a:lnTo>
                    <a:lnTo>
                      <a:pt x="740" y="643"/>
                    </a:lnTo>
                    <a:lnTo>
                      <a:pt x="739" y="642"/>
                    </a:lnTo>
                    <a:lnTo>
                      <a:pt x="740" y="641"/>
                    </a:lnTo>
                    <a:lnTo>
                      <a:pt x="740" y="640"/>
                    </a:lnTo>
                    <a:lnTo>
                      <a:pt x="739" y="637"/>
                    </a:lnTo>
                    <a:lnTo>
                      <a:pt x="739" y="636"/>
                    </a:lnTo>
                    <a:lnTo>
                      <a:pt x="740" y="636"/>
                    </a:lnTo>
                    <a:lnTo>
                      <a:pt x="741" y="633"/>
                    </a:lnTo>
                    <a:lnTo>
                      <a:pt x="740" y="632"/>
                    </a:lnTo>
                    <a:lnTo>
                      <a:pt x="737" y="630"/>
                    </a:lnTo>
                    <a:lnTo>
                      <a:pt x="737" y="629"/>
                    </a:lnTo>
                    <a:lnTo>
                      <a:pt x="737" y="631"/>
                    </a:lnTo>
                    <a:lnTo>
                      <a:pt x="737" y="635"/>
                    </a:lnTo>
                    <a:lnTo>
                      <a:pt x="737" y="636"/>
                    </a:lnTo>
                    <a:lnTo>
                      <a:pt x="737" y="637"/>
                    </a:lnTo>
                    <a:lnTo>
                      <a:pt x="737" y="640"/>
                    </a:lnTo>
                    <a:lnTo>
                      <a:pt x="737" y="642"/>
                    </a:lnTo>
                    <a:lnTo>
                      <a:pt x="737" y="643"/>
                    </a:lnTo>
                    <a:lnTo>
                      <a:pt x="736" y="644"/>
                    </a:lnTo>
                    <a:lnTo>
                      <a:pt x="735" y="643"/>
                    </a:lnTo>
                    <a:lnTo>
                      <a:pt x="734" y="642"/>
                    </a:lnTo>
                    <a:lnTo>
                      <a:pt x="734" y="643"/>
                    </a:lnTo>
                    <a:lnTo>
                      <a:pt x="733" y="644"/>
                    </a:lnTo>
                    <a:lnTo>
                      <a:pt x="731" y="642"/>
                    </a:lnTo>
                    <a:lnTo>
                      <a:pt x="728" y="639"/>
                    </a:lnTo>
                    <a:lnTo>
                      <a:pt x="723" y="627"/>
                    </a:lnTo>
                    <a:lnTo>
                      <a:pt x="721" y="625"/>
                    </a:lnTo>
                    <a:lnTo>
                      <a:pt x="719" y="623"/>
                    </a:lnTo>
                    <a:lnTo>
                      <a:pt x="717" y="623"/>
                    </a:lnTo>
                    <a:lnTo>
                      <a:pt x="717" y="622"/>
                    </a:lnTo>
                    <a:lnTo>
                      <a:pt x="716" y="621"/>
                    </a:lnTo>
                    <a:lnTo>
                      <a:pt x="718" y="621"/>
                    </a:lnTo>
                    <a:lnTo>
                      <a:pt x="720" y="621"/>
                    </a:lnTo>
                    <a:lnTo>
                      <a:pt x="721" y="622"/>
                    </a:lnTo>
                    <a:lnTo>
                      <a:pt x="721" y="623"/>
                    </a:lnTo>
                    <a:lnTo>
                      <a:pt x="726" y="628"/>
                    </a:lnTo>
                    <a:lnTo>
                      <a:pt x="726" y="631"/>
                    </a:lnTo>
                    <a:lnTo>
                      <a:pt x="727" y="631"/>
                    </a:lnTo>
                    <a:lnTo>
                      <a:pt x="728" y="631"/>
                    </a:lnTo>
                    <a:lnTo>
                      <a:pt x="728" y="631"/>
                    </a:lnTo>
                    <a:lnTo>
                      <a:pt x="729" y="631"/>
                    </a:lnTo>
                    <a:lnTo>
                      <a:pt x="730" y="631"/>
                    </a:lnTo>
                    <a:lnTo>
                      <a:pt x="731" y="631"/>
                    </a:lnTo>
                    <a:lnTo>
                      <a:pt x="731" y="629"/>
                    </a:lnTo>
                    <a:lnTo>
                      <a:pt x="730" y="628"/>
                    </a:lnTo>
                    <a:lnTo>
                      <a:pt x="729" y="628"/>
                    </a:lnTo>
                    <a:lnTo>
                      <a:pt x="728" y="628"/>
                    </a:lnTo>
                    <a:lnTo>
                      <a:pt x="728" y="627"/>
                    </a:lnTo>
                    <a:lnTo>
                      <a:pt x="728" y="626"/>
                    </a:lnTo>
                    <a:lnTo>
                      <a:pt x="729" y="626"/>
                    </a:lnTo>
                    <a:lnTo>
                      <a:pt x="730" y="625"/>
                    </a:lnTo>
                    <a:lnTo>
                      <a:pt x="731" y="626"/>
                    </a:lnTo>
                    <a:lnTo>
                      <a:pt x="733" y="627"/>
                    </a:lnTo>
                    <a:lnTo>
                      <a:pt x="733" y="628"/>
                    </a:lnTo>
                    <a:lnTo>
                      <a:pt x="737" y="628"/>
                    </a:lnTo>
                    <a:lnTo>
                      <a:pt x="739" y="629"/>
                    </a:lnTo>
                    <a:lnTo>
                      <a:pt x="740" y="628"/>
                    </a:lnTo>
                    <a:lnTo>
                      <a:pt x="740" y="627"/>
                    </a:lnTo>
                    <a:lnTo>
                      <a:pt x="732" y="620"/>
                    </a:lnTo>
                    <a:lnTo>
                      <a:pt x="731" y="620"/>
                    </a:lnTo>
                    <a:lnTo>
                      <a:pt x="730" y="619"/>
                    </a:lnTo>
                    <a:lnTo>
                      <a:pt x="731" y="620"/>
                    </a:lnTo>
                    <a:lnTo>
                      <a:pt x="731" y="621"/>
                    </a:lnTo>
                    <a:lnTo>
                      <a:pt x="730" y="621"/>
                    </a:lnTo>
                    <a:lnTo>
                      <a:pt x="729" y="621"/>
                    </a:lnTo>
                    <a:lnTo>
                      <a:pt x="728" y="621"/>
                    </a:lnTo>
                    <a:lnTo>
                      <a:pt x="728" y="621"/>
                    </a:lnTo>
                    <a:lnTo>
                      <a:pt x="726" y="619"/>
                    </a:lnTo>
                    <a:lnTo>
                      <a:pt x="724" y="616"/>
                    </a:lnTo>
                    <a:lnTo>
                      <a:pt x="724" y="616"/>
                    </a:lnTo>
                    <a:lnTo>
                      <a:pt x="723" y="617"/>
                    </a:lnTo>
                    <a:lnTo>
                      <a:pt x="722" y="617"/>
                    </a:lnTo>
                    <a:lnTo>
                      <a:pt x="720" y="617"/>
                    </a:lnTo>
                    <a:lnTo>
                      <a:pt x="720" y="617"/>
                    </a:lnTo>
                    <a:lnTo>
                      <a:pt x="718" y="617"/>
                    </a:lnTo>
                    <a:lnTo>
                      <a:pt x="716" y="617"/>
                    </a:lnTo>
                    <a:lnTo>
                      <a:pt x="715" y="616"/>
                    </a:lnTo>
                    <a:lnTo>
                      <a:pt x="715" y="614"/>
                    </a:lnTo>
                    <a:lnTo>
                      <a:pt x="716" y="614"/>
                    </a:lnTo>
                    <a:lnTo>
                      <a:pt x="717" y="615"/>
                    </a:lnTo>
                    <a:lnTo>
                      <a:pt x="717" y="614"/>
                    </a:lnTo>
                    <a:lnTo>
                      <a:pt x="717" y="611"/>
                    </a:lnTo>
                    <a:lnTo>
                      <a:pt x="717" y="610"/>
                    </a:lnTo>
                    <a:lnTo>
                      <a:pt x="716" y="609"/>
                    </a:lnTo>
                    <a:lnTo>
                      <a:pt x="715" y="609"/>
                    </a:lnTo>
                    <a:lnTo>
                      <a:pt x="714" y="608"/>
                    </a:lnTo>
                    <a:lnTo>
                      <a:pt x="712" y="617"/>
                    </a:lnTo>
                    <a:lnTo>
                      <a:pt x="711" y="618"/>
                    </a:lnTo>
                    <a:lnTo>
                      <a:pt x="711" y="614"/>
                    </a:lnTo>
                    <a:lnTo>
                      <a:pt x="711" y="613"/>
                    </a:lnTo>
                    <a:lnTo>
                      <a:pt x="711" y="611"/>
                    </a:lnTo>
                    <a:lnTo>
                      <a:pt x="710" y="609"/>
                    </a:lnTo>
                    <a:lnTo>
                      <a:pt x="709" y="609"/>
                    </a:lnTo>
                    <a:lnTo>
                      <a:pt x="707" y="608"/>
                    </a:lnTo>
                    <a:lnTo>
                      <a:pt x="700" y="605"/>
                    </a:lnTo>
                    <a:lnTo>
                      <a:pt x="696" y="602"/>
                    </a:lnTo>
                    <a:lnTo>
                      <a:pt x="693" y="601"/>
                    </a:lnTo>
                    <a:lnTo>
                      <a:pt x="690" y="601"/>
                    </a:lnTo>
                    <a:lnTo>
                      <a:pt x="688" y="601"/>
                    </a:lnTo>
                    <a:lnTo>
                      <a:pt x="689" y="600"/>
                    </a:lnTo>
                    <a:lnTo>
                      <a:pt x="692" y="601"/>
                    </a:lnTo>
                    <a:lnTo>
                      <a:pt x="698" y="602"/>
                    </a:lnTo>
                    <a:lnTo>
                      <a:pt x="696" y="601"/>
                    </a:lnTo>
                    <a:lnTo>
                      <a:pt x="693" y="599"/>
                    </a:lnTo>
                    <a:lnTo>
                      <a:pt x="691" y="598"/>
                    </a:lnTo>
                    <a:lnTo>
                      <a:pt x="687" y="599"/>
                    </a:lnTo>
                    <a:lnTo>
                      <a:pt x="685" y="600"/>
                    </a:lnTo>
                    <a:lnTo>
                      <a:pt x="684" y="598"/>
                    </a:lnTo>
                    <a:lnTo>
                      <a:pt x="687" y="598"/>
                    </a:lnTo>
                    <a:lnTo>
                      <a:pt x="688" y="597"/>
                    </a:lnTo>
                    <a:lnTo>
                      <a:pt x="687" y="596"/>
                    </a:lnTo>
                    <a:lnTo>
                      <a:pt x="686" y="596"/>
                    </a:lnTo>
                    <a:lnTo>
                      <a:pt x="686" y="595"/>
                    </a:lnTo>
                    <a:lnTo>
                      <a:pt x="686" y="594"/>
                    </a:lnTo>
                    <a:lnTo>
                      <a:pt x="685" y="594"/>
                    </a:lnTo>
                    <a:lnTo>
                      <a:pt x="685" y="595"/>
                    </a:lnTo>
                    <a:lnTo>
                      <a:pt x="684" y="596"/>
                    </a:lnTo>
                    <a:lnTo>
                      <a:pt x="685" y="593"/>
                    </a:lnTo>
                    <a:lnTo>
                      <a:pt x="685" y="592"/>
                    </a:lnTo>
                    <a:lnTo>
                      <a:pt x="685" y="588"/>
                    </a:lnTo>
                    <a:lnTo>
                      <a:pt x="685" y="587"/>
                    </a:lnTo>
                    <a:lnTo>
                      <a:pt x="684" y="587"/>
                    </a:lnTo>
                    <a:lnTo>
                      <a:pt x="683" y="588"/>
                    </a:lnTo>
                    <a:lnTo>
                      <a:pt x="680" y="586"/>
                    </a:lnTo>
                    <a:lnTo>
                      <a:pt x="680" y="585"/>
                    </a:lnTo>
                    <a:lnTo>
                      <a:pt x="680" y="585"/>
                    </a:lnTo>
                    <a:lnTo>
                      <a:pt x="679" y="585"/>
                    </a:lnTo>
                    <a:lnTo>
                      <a:pt x="679" y="586"/>
                    </a:lnTo>
                    <a:lnTo>
                      <a:pt x="677" y="585"/>
                    </a:lnTo>
                    <a:lnTo>
                      <a:pt x="676" y="585"/>
                    </a:lnTo>
                    <a:lnTo>
                      <a:pt x="676" y="585"/>
                    </a:lnTo>
                    <a:lnTo>
                      <a:pt x="676" y="587"/>
                    </a:lnTo>
                    <a:lnTo>
                      <a:pt x="676" y="588"/>
                    </a:lnTo>
                    <a:lnTo>
                      <a:pt x="676" y="588"/>
                    </a:lnTo>
                    <a:lnTo>
                      <a:pt x="676" y="589"/>
                    </a:lnTo>
                    <a:lnTo>
                      <a:pt x="676" y="590"/>
                    </a:lnTo>
                    <a:lnTo>
                      <a:pt x="676" y="591"/>
                    </a:lnTo>
                    <a:lnTo>
                      <a:pt x="676" y="592"/>
                    </a:lnTo>
                    <a:lnTo>
                      <a:pt x="676" y="592"/>
                    </a:lnTo>
                    <a:lnTo>
                      <a:pt x="675" y="592"/>
                    </a:lnTo>
                    <a:lnTo>
                      <a:pt x="673" y="592"/>
                    </a:lnTo>
                    <a:lnTo>
                      <a:pt x="672" y="592"/>
                    </a:lnTo>
                    <a:lnTo>
                      <a:pt x="671" y="591"/>
                    </a:lnTo>
                    <a:lnTo>
                      <a:pt x="672" y="591"/>
                    </a:lnTo>
                    <a:lnTo>
                      <a:pt x="673" y="591"/>
                    </a:lnTo>
                    <a:lnTo>
                      <a:pt x="672" y="590"/>
                    </a:lnTo>
                    <a:lnTo>
                      <a:pt x="671" y="590"/>
                    </a:lnTo>
                    <a:lnTo>
                      <a:pt x="668" y="590"/>
                    </a:lnTo>
                    <a:lnTo>
                      <a:pt x="667" y="591"/>
                    </a:lnTo>
                    <a:lnTo>
                      <a:pt x="667" y="592"/>
                    </a:lnTo>
                    <a:lnTo>
                      <a:pt x="668" y="592"/>
                    </a:lnTo>
                    <a:lnTo>
                      <a:pt x="666" y="592"/>
                    </a:lnTo>
                    <a:lnTo>
                      <a:pt x="663" y="592"/>
                    </a:lnTo>
                    <a:lnTo>
                      <a:pt x="660" y="588"/>
                    </a:lnTo>
                    <a:lnTo>
                      <a:pt x="662" y="587"/>
                    </a:lnTo>
                    <a:lnTo>
                      <a:pt x="662" y="586"/>
                    </a:lnTo>
                    <a:lnTo>
                      <a:pt x="663" y="585"/>
                    </a:lnTo>
                    <a:lnTo>
                      <a:pt x="663" y="584"/>
                    </a:lnTo>
                    <a:lnTo>
                      <a:pt x="663" y="583"/>
                    </a:lnTo>
                    <a:lnTo>
                      <a:pt x="664" y="583"/>
                    </a:lnTo>
                    <a:lnTo>
                      <a:pt x="667" y="584"/>
                    </a:lnTo>
                    <a:lnTo>
                      <a:pt x="667" y="584"/>
                    </a:lnTo>
                    <a:lnTo>
                      <a:pt x="668" y="584"/>
                    </a:lnTo>
                    <a:lnTo>
                      <a:pt x="669" y="586"/>
                    </a:lnTo>
                    <a:lnTo>
                      <a:pt x="670" y="587"/>
                    </a:lnTo>
                    <a:lnTo>
                      <a:pt x="670" y="586"/>
                    </a:lnTo>
                    <a:lnTo>
                      <a:pt x="671" y="585"/>
                    </a:lnTo>
                    <a:lnTo>
                      <a:pt x="671" y="584"/>
                    </a:lnTo>
                    <a:lnTo>
                      <a:pt x="671" y="583"/>
                    </a:lnTo>
                    <a:lnTo>
                      <a:pt x="671" y="583"/>
                    </a:lnTo>
                    <a:lnTo>
                      <a:pt x="671" y="583"/>
                    </a:lnTo>
                    <a:lnTo>
                      <a:pt x="675" y="579"/>
                    </a:lnTo>
                    <a:lnTo>
                      <a:pt x="676" y="578"/>
                    </a:lnTo>
                    <a:lnTo>
                      <a:pt x="676" y="577"/>
                    </a:lnTo>
                    <a:lnTo>
                      <a:pt x="676" y="576"/>
                    </a:lnTo>
                    <a:lnTo>
                      <a:pt x="676" y="576"/>
                    </a:lnTo>
                    <a:lnTo>
                      <a:pt x="677" y="575"/>
                    </a:lnTo>
                    <a:lnTo>
                      <a:pt x="676" y="573"/>
                    </a:lnTo>
                    <a:lnTo>
                      <a:pt x="677" y="571"/>
                    </a:lnTo>
                    <a:lnTo>
                      <a:pt x="680" y="569"/>
                    </a:lnTo>
                    <a:lnTo>
                      <a:pt x="680" y="567"/>
                    </a:lnTo>
                    <a:lnTo>
                      <a:pt x="680" y="566"/>
                    </a:lnTo>
                    <a:lnTo>
                      <a:pt x="679" y="567"/>
                    </a:lnTo>
                    <a:lnTo>
                      <a:pt x="677" y="570"/>
                    </a:lnTo>
                    <a:lnTo>
                      <a:pt x="676" y="572"/>
                    </a:lnTo>
                    <a:lnTo>
                      <a:pt x="676" y="574"/>
                    </a:lnTo>
                    <a:lnTo>
                      <a:pt x="674" y="575"/>
                    </a:lnTo>
                    <a:lnTo>
                      <a:pt x="672" y="576"/>
                    </a:lnTo>
                    <a:lnTo>
                      <a:pt x="669" y="577"/>
                    </a:lnTo>
                    <a:lnTo>
                      <a:pt x="667" y="579"/>
                    </a:lnTo>
                    <a:lnTo>
                      <a:pt x="666" y="582"/>
                    </a:lnTo>
                    <a:lnTo>
                      <a:pt x="664" y="583"/>
                    </a:lnTo>
                    <a:lnTo>
                      <a:pt x="662" y="583"/>
                    </a:lnTo>
                    <a:lnTo>
                      <a:pt x="660" y="583"/>
                    </a:lnTo>
                    <a:lnTo>
                      <a:pt x="659" y="583"/>
                    </a:lnTo>
                    <a:lnTo>
                      <a:pt x="658" y="583"/>
                    </a:lnTo>
                    <a:lnTo>
                      <a:pt x="657" y="581"/>
                    </a:lnTo>
                    <a:lnTo>
                      <a:pt x="657" y="579"/>
                    </a:lnTo>
                    <a:lnTo>
                      <a:pt x="656" y="579"/>
                    </a:lnTo>
                    <a:lnTo>
                      <a:pt x="655" y="578"/>
                    </a:lnTo>
                    <a:lnTo>
                      <a:pt x="654" y="578"/>
                    </a:lnTo>
                    <a:lnTo>
                      <a:pt x="653" y="577"/>
                    </a:lnTo>
                    <a:lnTo>
                      <a:pt x="650" y="575"/>
                    </a:lnTo>
                    <a:lnTo>
                      <a:pt x="650" y="577"/>
                    </a:lnTo>
                    <a:lnTo>
                      <a:pt x="651" y="578"/>
                    </a:lnTo>
                    <a:lnTo>
                      <a:pt x="656" y="583"/>
                    </a:lnTo>
                    <a:lnTo>
                      <a:pt x="658" y="584"/>
                    </a:lnTo>
                    <a:lnTo>
                      <a:pt x="657" y="586"/>
                    </a:lnTo>
                    <a:lnTo>
                      <a:pt x="655" y="584"/>
                    </a:lnTo>
                    <a:lnTo>
                      <a:pt x="654" y="582"/>
                    </a:lnTo>
                    <a:lnTo>
                      <a:pt x="652" y="580"/>
                    </a:lnTo>
                    <a:lnTo>
                      <a:pt x="650" y="579"/>
                    </a:lnTo>
                    <a:lnTo>
                      <a:pt x="641" y="579"/>
                    </a:lnTo>
                    <a:lnTo>
                      <a:pt x="639" y="579"/>
                    </a:lnTo>
                    <a:lnTo>
                      <a:pt x="641" y="577"/>
                    </a:lnTo>
                    <a:lnTo>
                      <a:pt x="643" y="577"/>
                    </a:lnTo>
                    <a:lnTo>
                      <a:pt x="645" y="577"/>
                    </a:lnTo>
                    <a:lnTo>
                      <a:pt x="647" y="578"/>
                    </a:lnTo>
                    <a:lnTo>
                      <a:pt x="647" y="576"/>
                    </a:lnTo>
                    <a:lnTo>
                      <a:pt x="647" y="574"/>
                    </a:lnTo>
                    <a:lnTo>
                      <a:pt x="648" y="574"/>
                    </a:lnTo>
                    <a:lnTo>
                      <a:pt x="648" y="573"/>
                    </a:lnTo>
                    <a:lnTo>
                      <a:pt x="647" y="573"/>
                    </a:lnTo>
                    <a:lnTo>
                      <a:pt x="647" y="572"/>
                    </a:lnTo>
                    <a:lnTo>
                      <a:pt x="647" y="571"/>
                    </a:lnTo>
                    <a:lnTo>
                      <a:pt x="645" y="570"/>
                    </a:lnTo>
                    <a:lnTo>
                      <a:pt x="644" y="570"/>
                    </a:lnTo>
                    <a:lnTo>
                      <a:pt x="643" y="570"/>
                    </a:lnTo>
                    <a:lnTo>
                      <a:pt x="641" y="570"/>
                    </a:lnTo>
                    <a:lnTo>
                      <a:pt x="641" y="570"/>
                    </a:lnTo>
                    <a:lnTo>
                      <a:pt x="641" y="570"/>
                    </a:lnTo>
                    <a:lnTo>
                      <a:pt x="640" y="575"/>
                    </a:lnTo>
                    <a:lnTo>
                      <a:pt x="640" y="576"/>
                    </a:lnTo>
                    <a:lnTo>
                      <a:pt x="639" y="574"/>
                    </a:lnTo>
                    <a:lnTo>
                      <a:pt x="640" y="574"/>
                    </a:lnTo>
                    <a:lnTo>
                      <a:pt x="640" y="571"/>
                    </a:lnTo>
                    <a:lnTo>
                      <a:pt x="640" y="570"/>
                    </a:lnTo>
                    <a:lnTo>
                      <a:pt x="639" y="569"/>
                    </a:lnTo>
                    <a:lnTo>
                      <a:pt x="637" y="568"/>
                    </a:lnTo>
                    <a:lnTo>
                      <a:pt x="637" y="567"/>
                    </a:lnTo>
                    <a:lnTo>
                      <a:pt x="637" y="566"/>
                    </a:lnTo>
                    <a:lnTo>
                      <a:pt x="638" y="562"/>
                    </a:lnTo>
                    <a:lnTo>
                      <a:pt x="638" y="561"/>
                    </a:lnTo>
                    <a:lnTo>
                      <a:pt x="639" y="561"/>
                    </a:lnTo>
                    <a:lnTo>
                      <a:pt x="639" y="560"/>
                    </a:lnTo>
                    <a:lnTo>
                      <a:pt x="638" y="559"/>
                    </a:lnTo>
                    <a:lnTo>
                      <a:pt x="638" y="558"/>
                    </a:lnTo>
                    <a:lnTo>
                      <a:pt x="637" y="557"/>
                    </a:lnTo>
                    <a:lnTo>
                      <a:pt x="637" y="555"/>
                    </a:lnTo>
                    <a:lnTo>
                      <a:pt x="637" y="553"/>
                    </a:lnTo>
                    <a:lnTo>
                      <a:pt x="637" y="550"/>
                    </a:lnTo>
                    <a:lnTo>
                      <a:pt x="637" y="548"/>
                    </a:lnTo>
                    <a:lnTo>
                      <a:pt x="640" y="544"/>
                    </a:lnTo>
                    <a:lnTo>
                      <a:pt x="643" y="541"/>
                    </a:lnTo>
                    <a:lnTo>
                      <a:pt x="644" y="539"/>
                    </a:lnTo>
                    <a:lnTo>
                      <a:pt x="645" y="536"/>
                    </a:lnTo>
                    <a:lnTo>
                      <a:pt x="648" y="531"/>
                    </a:lnTo>
                    <a:lnTo>
                      <a:pt x="650" y="528"/>
                    </a:lnTo>
                    <a:lnTo>
                      <a:pt x="650" y="527"/>
                    </a:lnTo>
                    <a:lnTo>
                      <a:pt x="650" y="526"/>
                    </a:lnTo>
                    <a:lnTo>
                      <a:pt x="650" y="526"/>
                    </a:lnTo>
                    <a:lnTo>
                      <a:pt x="650" y="527"/>
                    </a:lnTo>
                    <a:lnTo>
                      <a:pt x="650" y="529"/>
                    </a:lnTo>
                    <a:lnTo>
                      <a:pt x="650" y="530"/>
                    </a:lnTo>
                    <a:lnTo>
                      <a:pt x="649" y="530"/>
                    </a:lnTo>
                    <a:lnTo>
                      <a:pt x="648" y="531"/>
                    </a:lnTo>
                    <a:lnTo>
                      <a:pt x="648" y="532"/>
                    </a:lnTo>
                    <a:lnTo>
                      <a:pt x="648" y="534"/>
                    </a:lnTo>
                    <a:lnTo>
                      <a:pt x="648" y="535"/>
                    </a:lnTo>
                    <a:lnTo>
                      <a:pt x="647" y="536"/>
                    </a:lnTo>
                    <a:lnTo>
                      <a:pt x="647" y="537"/>
                    </a:lnTo>
                    <a:lnTo>
                      <a:pt x="648" y="538"/>
                    </a:lnTo>
                    <a:lnTo>
                      <a:pt x="649" y="538"/>
                    </a:lnTo>
                    <a:lnTo>
                      <a:pt x="649" y="537"/>
                    </a:lnTo>
                    <a:lnTo>
                      <a:pt x="650" y="536"/>
                    </a:lnTo>
                    <a:lnTo>
                      <a:pt x="650" y="534"/>
                    </a:lnTo>
                    <a:lnTo>
                      <a:pt x="652" y="530"/>
                    </a:lnTo>
                    <a:lnTo>
                      <a:pt x="652" y="528"/>
                    </a:lnTo>
                    <a:lnTo>
                      <a:pt x="652" y="524"/>
                    </a:lnTo>
                    <a:lnTo>
                      <a:pt x="653" y="523"/>
                    </a:lnTo>
                    <a:lnTo>
                      <a:pt x="654" y="523"/>
                    </a:lnTo>
                    <a:lnTo>
                      <a:pt x="656" y="523"/>
                    </a:lnTo>
                    <a:lnTo>
                      <a:pt x="657" y="524"/>
                    </a:lnTo>
                    <a:lnTo>
                      <a:pt x="657" y="526"/>
                    </a:lnTo>
                    <a:lnTo>
                      <a:pt x="657" y="527"/>
                    </a:lnTo>
                    <a:lnTo>
                      <a:pt x="657" y="528"/>
                    </a:lnTo>
                    <a:lnTo>
                      <a:pt x="656" y="529"/>
                    </a:lnTo>
                    <a:lnTo>
                      <a:pt x="656" y="530"/>
                    </a:lnTo>
                    <a:lnTo>
                      <a:pt x="657" y="530"/>
                    </a:lnTo>
                    <a:lnTo>
                      <a:pt x="661" y="533"/>
                    </a:lnTo>
                    <a:lnTo>
                      <a:pt x="662" y="533"/>
                    </a:lnTo>
                    <a:lnTo>
                      <a:pt x="662" y="532"/>
                    </a:lnTo>
                    <a:lnTo>
                      <a:pt x="661" y="530"/>
                    </a:lnTo>
                    <a:lnTo>
                      <a:pt x="661" y="530"/>
                    </a:lnTo>
                    <a:lnTo>
                      <a:pt x="661" y="529"/>
                    </a:lnTo>
                    <a:lnTo>
                      <a:pt x="662" y="529"/>
                    </a:lnTo>
                    <a:lnTo>
                      <a:pt x="663" y="528"/>
                    </a:lnTo>
                    <a:lnTo>
                      <a:pt x="662" y="527"/>
                    </a:lnTo>
                    <a:lnTo>
                      <a:pt x="660" y="527"/>
                    </a:lnTo>
                    <a:lnTo>
                      <a:pt x="658" y="524"/>
                    </a:lnTo>
                    <a:lnTo>
                      <a:pt x="657" y="522"/>
                    </a:lnTo>
                    <a:lnTo>
                      <a:pt x="655" y="520"/>
                    </a:lnTo>
                    <a:lnTo>
                      <a:pt x="655" y="521"/>
                    </a:lnTo>
                    <a:lnTo>
                      <a:pt x="656" y="521"/>
                    </a:lnTo>
                    <a:lnTo>
                      <a:pt x="656" y="522"/>
                    </a:lnTo>
                    <a:lnTo>
                      <a:pt x="654" y="522"/>
                    </a:lnTo>
                    <a:lnTo>
                      <a:pt x="654" y="522"/>
                    </a:lnTo>
                    <a:lnTo>
                      <a:pt x="651" y="524"/>
                    </a:lnTo>
                    <a:lnTo>
                      <a:pt x="650" y="524"/>
                    </a:lnTo>
                    <a:lnTo>
                      <a:pt x="650" y="522"/>
                    </a:lnTo>
                    <a:lnTo>
                      <a:pt x="651" y="517"/>
                    </a:lnTo>
                    <a:lnTo>
                      <a:pt x="651" y="514"/>
                    </a:lnTo>
                    <a:lnTo>
                      <a:pt x="650" y="511"/>
                    </a:lnTo>
                    <a:lnTo>
                      <a:pt x="649" y="508"/>
                    </a:lnTo>
                    <a:lnTo>
                      <a:pt x="646" y="505"/>
                    </a:lnTo>
                    <a:lnTo>
                      <a:pt x="643" y="503"/>
                    </a:lnTo>
                    <a:lnTo>
                      <a:pt x="641" y="500"/>
                    </a:lnTo>
                    <a:lnTo>
                      <a:pt x="639" y="498"/>
                    </a:lnTo>
                    <a:lnTo>
                      <a:pt x="636" y="497"/>
                    </a:lnTo>
                    <a:lnTo>
                      <a:pt x="635" y="496"/>
                    </a:lnTo>
                    <a:lnTo>
                      <a:pt x="634" y="496"/>
                    </a:lnTo>
                    <a:lnTo>
                      <a:pt x="635" y="495"/>
                    </a:lnTo>
                    <a:lnTo>
                      <a:pt x="636" y="496"/>
                    </a:lnTo>
                    <a:lnTo>
                      <a:pt x="638" y="497"/>
                    </a:lnTo>
                    <a:lnTo>
                      <a:pt x="637" y="495"/>
                    </a:lnTo>
                    <a:lnTo>
                      <a:pt x="636" y="495"/>
                    </a:lnTo>
                    <a:lnTo>
                      <a:pt x="637" y="495"/>
                    </a:lnTo>
                    <a:lnTo>
                      <a:pt x="636" y="494"/>
                    </a:lnTo>
                    <a:lnTo>
                      <a:pt x="636" y="493"/>
                    </a:lnTo>
                    <a:lnTo>
                      <a:pt x="635" y="493"/>
                    </a:lnTo>
                    <a:lnTo>
                      <a:pt x="634" y="492"/>
                    </a:lnTo>
                    <a:lnTo>
                      <a:pt x="634" y="491"/>
                    </a:lnTo>
                    <a:lnTo>
                      <a:pt x="633" y="491"/>
                    </a:lnTo>
                    <a:lnTo>
                      <a:pt x="632" y="492"/>
                    </a:lnTo>
                    <a:lnTo>
                      <a:pt x="632" y="491"/>
                    </a:lnTo>
                    <a:lnTo>
                      <a:pt x="631" y="491"/>
                    </a:lnTo>
                    <a:lnTo>
                      <a:pt x="630" y="491"/>
                    </a:lnTo>
                    <a:lnTo>
                      <a:pt x="629" y="492"/>
                    </a:lnTo>
                    <a:lnTo>
                      <a:pt x="629" y="493"/>
                    </a:lnTo>
                    <a:lnTo>
                      <a:pt x="629" y="494"/>
                    </a:lnTo>
                    <a:lnTo>
                      <a:pt x="630" y="494"/>
                    </a:lnTo>
                    <a:lnTo>
                      <a:pt x="631" y="494"/>
                    </a:lnTo>
                    <a:lnTo>
                      <a:pt x="632" y="495"/>
                    </a:lnTo>
                    <a:lnTo>
                      <a:pt x="631" y="495"/>
                    </a:lnTo>
                    <a:lnTo>
                      <a:pt x="631" y="495"/>
                    </a:lnTo>
                    <a:lnTo>
                      <a:pt x="632" y="496"/>
                    </a:lnTo>
                    <a:lnTo>
                      <a:pt x="633" y="496"/>
                    </a:lnTo>
                    <a:lnTo>
                      <a:pt x="633" y="497"/>
                    </a:lnTo>
                    <a:lnTo>
                      <a:pt x="631" y="496"/>
                    </a:lnTo>
                    <a:lnTo>
                      <a:pt x="625" y="495"/>
                    </a:lnTo>
                    <a:lnTo>
                      <a:pt x="622" y="495"/>
                    </a:lnTo>
                    <a:lnTo>
                      <a:pt x="621" y="496"/>
                    </a:lnTo>
                    <a:lnTo>
                      <a:pt x="621" y="497"/>
                    </a:lnTo>
                    <a:lnTo>
                      <a:pt x="619" y="496"/>
                    </a:lnTo>
                    <a:lnTo>
                      <a:pt x="617" y="495"/>
                    </a:lnTo>
                    <a:lnTo>
                      <a:pt x="614" y="494"/>
                    </a:lnTo>
                    <a:lnTo>
                      <a:pt x="612" y="493"/>
                    </a:lnTo>
                    <a:lnTo>
                      <a:pt x="609" y="490"/>
                    </a:lnTo>
                    <a:lnTo>
                      <a:pt x="607" y="487"/>
                    </a:lnTo>
                    <a:lnTo>
                      <a:pt x="606" y="484"/>
                    </a:lnTo>
                    <a:lnTo>
                      <a:pt x="606" y="481"/>
                    </a:lnTo>
                    <a:lnTo>
                      <a:pt x="605" y="479"/>
                    </a:lnTo>
                    <a:lnTo>
                      <a:pt x="604" y="477"/>
                    </a:lnTo>
                    <a:lnTo>
                      <a:pt x="604" y="476"/>
                    </a:lnTo>
                    <a:lnTo>
                      <a:pt x="603" y="474"/>
                    </a:lnTo>
                    <a:lnTo>
                      <a:pt x="601" y="471"/>
                    </a:lnTo>
                    <a:lnTo>
                      <a:pt x="601" y="470"/>
                    </a:lnTo>
                    <a:lnTo>
                      <a:pt x="601" y="471"/>
                    </a:lnTo>
                    <a:lnTo>
                      <a:pt x="604" y="474"/>
                    </a:lnTo>
                    <a:lnTo>
                      <a:pt x="606" y="475"/>
                    </a:lnTo>
                    <a:lnTo>
                      <a:pt x="604" y="471"/>
                    </a:lnTo>
                    <a:lnTo>
                      <a:pt x="603" y="469"/>
                    </a:lnTo>
                    <a:lnTo>
                      <a:pt x="603" y="466"/>
                    </a:lnTo>
                    <a:lnTo>
                      <a:pt x="601" y="463"/>
                    </a:lnTo>
                    <a:lnTo>
                      <a:pt x="599" y="462"/>
                    </a:lnTo>
                    <a:lnTo>
                      <a:pt x="598" y="461"/>
                    </a:lnTo>
                    <a:lnTo>
                      <a:pt x="597" y="461"/>
                    </a:lnTo>
                    <a:lnTo>
                      <a:pt x="596" y="461"/>
                    </a:lnTo>
                    <a:lnTo>
                      <a:pt x="595" y="461"/>
                    </a:lnTo>
                    <a:lnTo>
                      <a:pt x="594" y="462"/>
                    </a:lnTo>
                    <a:lnTo>
                      <a:pt x="593" y="464"/>
                    </a:lnTo>
                    <a:lnTo>
                      <a:pt x="592" y="464"/>
                    </a:lnTo>
                    <a:lnTo>
                      <a:pt x="591" y="462"/>
                    </a:lnTo>
                    <a:lnTo>
                      <a:pt x="586" y="461"/>
                    </a:lnTo>
                    <a:lnTo>
                      <a:pt x="584" y="460"/>
                    </a:lnTo>
                    <a:lnTo>
                      <a:pt x="582" y="460"/>
                    </a:lnTo>
                    <a:lnTo>
                      <a:pt x="579" y="460"/>
                    </a:lnTo>
                    <a:lnTo>
                      <a:pt x="578" y="459"/>
                    </a:lnTo>
                    <a:lnTo>
                      <a:pt x="576" y="459"/>
                    </a:lnTo>
                    <a:lnTo>
                      <a:pt x="574" y="457"/>
                    </a:lnTo>
                    <a:lnTo>
                      <a:pt x="573" y="457"/>
                    </a:lnTo>
                    <a:lnTo>
                      <a:pt x="571" y="454"/>
                    </a:lnTo>
                    <a:lnTo>
                      <a:pt x="568" y="451"/>
                    </a:lnTo>
                    <a:lnTo>
                      <a:pt x="565" y="448"/>
                    </a:lnTo>
                    <a:lnTo>
                      <a:pt x="564" y="448"/>
                    </a:lnTo>
                    <a:lnTo>
                      <a:pt x="562" y="447"/>
                    </a:lnTo>
                    <a:lnTo>
                      <a:pt x="560" y="447"/>
                    </a:lnTo>
                    <a:lnTo>
                      <a:pt x="560" y="447"/>
                    </a:lnTo>
                    <a:lnTo>
                      <a:pt x="562" y="447"/>
                    </a:lnTo>
                    <a:lnTo>
                      <a:pt x="564" y="447"/>
                    </a:lnTo>
                    <a:lnTo>
                      <a:pt x="566" y="447"/>
                    </a:lnTo>
                    <a:lnTo>
                      <a:pt x="566" y="447"/>
                    </a:lnTo>
                    <a:lnTo>
                      <a:pt x="566" y="445"/>
                    </a:lnTo>
                    <a:lnTo>
                      <a:pt x="563" y="443"/>
                    </a:lnTo>
                    <a:lnTo>
                      <a:pt x="563" y="442"/>
                    </a:lnTo>
                    <a:lnTo>
                      <a:pt x="563" y="441"/>
                    </a:lnTo>
                    <a:lnTo>
                      <a:pt x="563" y="440"/>
                    </a:lnTo>
                    <a:lnTo>
                      <a:pt x="562" y="440"/>
                    </a:lnTo>
                    <a:lnTo>
                      <a:pt x="562" y="440"/>
                    </a:lnTo>
                    <a:lnTo>
                      <a:pt x="562" y="439"/>
                    </a:lnTo>
                    <a:lnTo>
                      <a:pt x="560" y="440"/>
                    </a:lnTo>
                    <a:lnTo>
                      <a:pt x="559" y="441"/>
                    </a:lnTo>
                    <a:lnTo>
                      <a:pt x="558" y="441"/>
                    </a:lnTo>
                    <a:lnTo>
                      <a:pt x="557" y="440"/>
                    </a:lnTo>
                    <a:lnTo>
                      <a:pt x="557" y="438"/>
                    </a:lnTo>
                    <a:lnTo>
                      <a:pt x="557" y="436"/>
                    </a:lnTo>
                    <a:lnTo>
                      <a:pt x="555" y="434"/>
                    </a:lnTo>
                    <a:lnTo>
                      <a:pt x="555" y="429"/>
                    </a:lnTo>
                    <a:lnTo>
                      <a:pt x="554" y="427"/>
                    </a:lnTo>
                    <a:lnTo>
                      <a:pt x="553" y="421"/>
                    </a:lnTo>
                    <a:lnTo>
                      <a:pt x="553" y="419"/>
                    </a:lnTo>
                    <a:lnTo>
                      <a:pt x="553" y="418"/>
                    </a:lnTo>
                    <a:lnTo>
                      <a:pt x="554" y="417"/>
                    </a:lnTo>
                    <a:lnTo>
                      <a:pt x="556" y="417"/>
                    </a:lnTo>
                    <a:lnTo>
                      <a:pt x="557" y="416"/>
                    </a:lnTo>
                    <a:lnTo>
                      <a:pt x="557" y="415"/>
                    </a:lnTo>
                    <a:lnTo>
                      <a:pt x="556" y="414"/>
                    </a:lnTo>
                    <a:lnTo>
                      <a:pt x="554" y="415"/>
                    </a:lnTo>
                    <a:lnTo>
                      <a:pt x="554" y="416"/>
                    </a:lnTo>
                    <a:lnTo>
                      <a:pt x="554" y="413"/>
                    </a:lnTo>
                    <a:lnTo>
                      <a:pt x="555" y="412"/>
                    </a:lnTo>
                    <a:lnTo>
                      <a:pt x="556" y="412"/>
                    </a:lnTo>
                    <a:lnTo>
                      <a:pt x="557" y="412"/>
                    </a:lnTo>
                    <a:lnTo>
                      <a:pt x="557" y="412"/>
                    </a:lnTo>
                    <a:lnTo>
                      <a:pt x="557" y="411"/>
                    </a:lnTo>
                    <a:lnTo>
                      <a:pt x="556" y="411"/>
                    </a:lnTo>
                    <a:lnTo>
                      <a:pt x="554" y="410"/>
                    </a:lnTo>
                    <a:lnTo>
                      <a:pt x="554" y="409"/>
                    </a:lnTo>
                    <a:lnTo>
                      <a:pt x="555" y="407"/>
                    </a:lnTo>
                    <a:lnTo>
                      <a:pt x="554" y="407"/>
                    </a:lnTo>
                    <a:lnTo>
                      <a:pt x="553" y="406"/>
                    </a:lnTo>
                    <a:lnTo>
                      <a:pt x="553" y="405"/>
                    </a:lnTo>
                    <a:lnTo>
                      <a:pt x="553" y="404"/>
                    </a:lnTo>
                    <a:lnTo>
                      <a:pt x="554" y="405"/>
                    </a:lnTo>
                    <a:lnTo>
                      <a:pt x="555" y="405"/>
                    </a:lnTo>
                    <a:lnTo>
                      <a:pt x="555" y="403"/>
                    </a:lnTo>
                    <a:lnTo>
                      <a:pt x="556" y="403"/>
                    </a:lnTo>
                    <a:lnTo>
                      <a:pt x="560" y="403"/>
                    </a:lnTo>
                    <a:lnTo>
                      <a:pt x="561" y="402"/>
                    </a:lnTo>
                    <a:lnTo>
                      <a:pt x="561" y="400"/>
                    </a:lnTo>
                    <a:lnTo>
                      <a:pt x="559" y="401"/>
                    </a:lnTo>
                    <a:lnTo>
                      <a:pt x="555" y="399"/>
                    </a:lnTo>
                    <a:lnTo>
                      <a:pt x="553" y="399"/>
                    </a:lnTo>
                    <a:lnTo>
                      <a:pt x="554" y="400"/>
                    </a:lnTo>
                    <a:lnTo>
                      <a:pt x="553" y="400"/>
                    </a:lnTo>
                    <a:lnTo>
                      <a:pt x="553" y="400"/>
                    </a:lnTo>
                    <a:lnTo>
                      <a:pt x="550" y="399"/>
                    </a:lnTo>
                    <a:lnTo>
                      <a:pt x="549" y="399"/>
                    </a:lnTo>
                    <a:lnTo>
                      <a:pt x="544" y="397"/>
                    </a:lnTo>
                    <a:lnTo>
                      <a:pt x="541" y="397"/>
                    </a:lnTo>
                    <a:lnTo>
                      <a:pt x="539" y="397"/>
                    </a:lnTo>
                    <a:lnTo>
                      <a:pt x="536" y="398"/>
                    </a:lnTo>
                    <a:lnTo>
                      <a:pt x="536" y="397"/>
                    </a:lnTo>
                    <a:lnTo>
                      <a:pt x="537" y="397"/>
                    </a:lnTo>
                    <a:lnTo>
                      <a:pt x="540" y="396"/>
                    </a:lnTo>
                    <a:lnTo>
                      <a:pt x="539" y="395"/>
                    </a:lnTo>
                    <a:lnTo>
                      <a:pt x="539" y="394"/>
                    </a:lnTo>
                    <a:lnTo>
                      <a:pt x="539" y="394"/>
                    </a:lnTo>
                    <a:lnTo>
                      <a:pt x="538" y="392"/>
                    </a:lnTo>
                    <a:lnTo>
                      <a:pt x="538" y="391"/>
                    </a:lnTo>
                    <a:lnTo>
                      <a:pt x="537" y="391"/>
                    </a:lnTo>
                    <a:lnTo>
                      <a:pt x="536" y="391"/>
                    </a:lnTo>
                    <a:lnTo>
                      <a:pt x="535" y="392"/>
                    </a:lnTo>
                    <a:lnTo>
                      <a:pt x="535" y="394"/>
                    </a:lnTo>
                    <a:lnTo>
                      <a:pt x="535" y="395"/>
                    </a:lnTo>
                    <a:lnTo>
                      <a:pt x="535" y="397"/>
                    </a:lnTo>
                    <a:lnTo>
                      <a:pt x="533" y="399"/>
                    </a:lnTo>
                    <a:lnTo>
                      <a:pt x="535" y="398"/>
                    </a:lnTo>
                    <a:lnTo>
                      <a:pt x="535" y="399"/>
                    </a:lnTo>
                    <a:lnTo>
                      <a:pt x="535" y="399"/>
                    </a:lnTo>
                    <a:lnTo>
                      <a:pt x="535" y="400"/>
                    </a:lnTo>
                    <a:lnTo>
                      <a:pt x="535" y="401"/>
                    </a:lnTo>
                    <a:lnTo>
                      <a:pt x="535" y="403"/>
                    </a:lnTo>
                    <a:lnTo>
                      <a:pt x="534" y="403"/>
                    </a:lnTo>
                    <a:lnTo>
                      <a:pt x="533" y="403"/>
                    </a:lnTo>
                    <a:lnTo>
                      <a:pt x="533" y="402"/>
                    </a:lnTo>
                    <a:lnTo>
                      <a:pt x="531" y="400"/>
                    </a:lnTo>
                    <a:lnTo>
                      <a:pt x="531" y="399"/>
                    </a:lnTo>
                    <a:lnTo>
                      <a:pt x="530" y="399"/>
                    </a:lnTo>
                    <a:lnTo>
                      <a:pt x="529" y="399"/>
                    </a:lnTo>
                    <a:lnTo>
                      <a:pt x="529" y="398"/>
                    </a:lnTo>
                    <a:lnTo>
                      <a:pt x="528" y="398"/>
                    </a:lnTo>
                    <a:lnTo>
                      <a:pt x="529" y="397"/>
                    </a:lnTo>
                    <a:lnTo>
                      <a:pt x="530" y="397"/>
                    </a:lnTo>
                    <a:lnTo>
                      <a:pt x="529" y="395"/>
                    </a:lnTo>
                    <a:lnTo>
                      <a:pt x="527" y="394"/>
                    </a:lnTo>
                    <a:lnTo>
                      <a:pt x="526" y="393"/>
                    </a:lnTo>
                    <a:lnTo>
                      <a:pt x="524" y="393"/>
                    </a:lnTo>
                    <a:lnTo>
                      <a:pt x="522" y="394"/>
                    </a:lnTo>
                    <a:lnTo>
                      <a:pt x="522" y="395"/>
                    </a:lnTo>
                    <a:lnTo>
                      <a:pt x="519" y="395"/>
                    </a:lnTo>
                    <a:lnTo>
                      <a:pt x="518" y="395"/>
                    </a:lnTo>
                    <a:lnTo>
                      <a:pt x="518" y="394"/>
                    </a:lnTo>
                    <a:lnTo>
                      <a:pt x="519" y="394"/>
                    </a:lnTo>
                    <a:lnTo>
                      <a:pt x="518" y="393"/>
                    </a:lnTo>
                    <a:lnTo>
                      <a:pt x="517" y="393"/>
                    </a:lnTo>
                    <a:lnTo>
                      <a:pt x="515" y="391"/>
                    </a:lnTo>
                    <a:lnTo>
                      <a:pt x="514" y="391"/>
                    </a:lnTo>
                    <a:lnTo>
                      <a:pt x="513" y="390"/>
                    </a:lnTo>
                    <a:lnTo>
                      <a:pt x="511" y="388"/>
                    </a:lnTo>
                    <a:lnTo>
                      <a:pt x="510" y="386"/>
                    </a:lnTo>
                    <a:lnTo>
                      <a:pt x="508" y="386"/>
                    </a:lnTo>
                    <a:lnTo>
                      <a:pt x="507" y="384"/>
                    </a:lnTo>
                    <a:lnTo>
                      <a:pt x="505" y="383"/>
                    </a:lnTo>
                    <a:lnTo>
                      <a:pt x="505" y="380"/>
                    </a:lnTo>
                    <a:lnTo>
                      <a:pt x="502" y="377"/>
                    </a:lnTo>
                    <a:lnTo>
                      <a:pt x="501" y="373"/>
                    </a:lnTo>
                    <a:lnTo>
                      <a:pt x="500" y="372"/>
                    </a:lnTo>
                    <a:lnTo>
                      <a:pt x="500" y="372"/>
                    </a:lnTo>
                    <a:lnTo>
                      <a:pt x="499" y="372"/>
                    </a:lnTo>
                    <a:lnTo>
                      <a:pt x="499" y="372"/>
                    </a:lnTo>
                    <a:lnTo>
                      <a:pt x="498" y="371"/>
                    </a:lnTo>
                    <a:lnTo>
                      <a:pt x="498" y="368"/>
                    </a:lnTo>
                    <a:lnTo>
                      <a:pt x="497" y="368"/>
                    </a:lnTo>
                    <a:lnTo>
                      <a:pt x="494" y="365"/>
                    </a:lnTo>
                    <a:lnTo>
                      <a:pt x="493" y="364"/>
                    </a:lnTo>
                    <a:lnTo>
                      <a:pt x="493" y="362"/>
                    </a:lnTo>
                    <a:lnTo>
                      <a:pt x="493" y="361"/>
                    </a:lnTo>
                    <a:lnTo>
                      <a:pt x="494" y="360"/>
                    </a:lnTo>
                    <a:lnTo>
                      <a:pt x="494" y="359"/>
                    </a:lnTo>
                    <a:lnTo>
                      <a:pt x="492" y="359"/>
                    </a:lnTo>
                    <a:lnTo>
                      <a:pt x="489" y="358"/>
                    </a:lnTo>
                    <a:lnTo>
                      <a:pt x="483" y="356"/>
                    </a:lnTo>
                    <a:lnTo>
                      <a:pt x="479" y="354"/>
                    </a:lnTo>
                    <a:lnTo>
                      <a:pt x="478" y="354"/>
                    </a:lnTo>
                    <a:lnTo>
                      <a:pt x="476" y="353"/>
                    </a:lnTo>
                    <a:lnTo>
                      <a:pt x="475" y="353"/>
                    </a:lnTo>
                    <a:lnTo>
                      <a:pt x="474" y="350"/>
                    </a:lnTo>
                    <a:lnTo>
                      <a:pt x="473" y="346"/>
                    </a:lnTo>
                    <a:lnTo>
                      <a:pt x="471" y="343"/>
                    </a:lnTo>
                    <a:lnTo>
                      <a:pt x="460" y="332"/>
                    </a:lnTo>
                    <a:lnTo>
                      <a:pt x="458" y="329"/>
                    </a:lnTo>
                    <a:lnTo>
                      <a:pt x="458" y="328"/>
                    </a:lnTo>
                    <a:lnTo>
                      <a:pt x="459" y="328"/>
                    </a:lnTo>
                    <a:lnTo>
                      <a:pt x="460" y="328"/>
                    </a:lnTo>
                    <a:lnTo>
                      <a:pt x="461" y="327"/>
                    </a:lnTo>
                    <a:lnTo>
                      <a:pt x="462" y="328"/>
                    </a:lnTo>
                    <a:lnTo>
                      <a:pt x="463" y="328"/>
                    </a:lnTo>
                    <a:lnTo>
                      <a:pt x="463" y="329"/>
                    </a:lnTo>
                    <a:lnTo>
                      <a:pt x="464" y="329"/>
                    </a:lnTo>
                    <a:lnTo>
                      <a:pt x="465" y="328"/>
                    </a:lnTo>
                    <a:lnTo>
                      <a:pt x="465" y="328"/>
                    </a:lnTo>
                    <a:lnTo>
                      <a:pt x="465" y="326"/>
                    </a:lnTo>
                    <a:lnTo>
                      <a:pt x="464" y="325"/>
                    </a:lnTo>
                    <a:lnTo>
                      <a:pt x="462" y="325"/>
                    </a:lnTo>
                    <a:lnTo>
                      <a:pt x="461" y="325"/>
                    </a:lnTo>
                    <a:lnTo>
                      <a:pt x="460" y="325"/>
                    </a:lnTo>
                    <a:lnTo>
                      <a:pt x="457" y="323"/>
                    </a:lnTo>
                    <a:lnTo>
                      <a:pt x="457" y="322"/>
                    </a:lnTo>
                    <a:lnTo>
                      <a:pt x="454" y="320"/>
                    </a:lnTo>
                    <a:lnTo>
                      <a:pt x="452" y="320"/>
                    </a:lnTo>
                    <a:lnTo>
                      <a:pt x="452" y="319"/>
                    </a:lnTo>
                    <a:lnTo>
                      <a:pt x="451" y="318"/>
                    </a:lnTo>
                    <a:lnTo>
                      <a:pt x="451" y="317"/>
                    </a:lnTo>
                    <a:lnTo>
                      <a:pt x="450" y="316"/>
                    </a:lnTo>
                    <a:lnTo>
                      <a:pt x="448" y="315"/>
                    </a:lnTo>
                    <a:lnTo>
                      <a:pt x="448" y="314"/>
                    </a:lnTo>
                    <a:lnTo>
                      <a:pt x="448" y="313"/>
                    </a:lnTo>
                    <a:lnTo>
                      <a:pt x="447" y="312"/>
                    </a:lnTo>
                    <a:lnTo>
                      <a:pt x="446" y="312"/>
                    </a:lnTo>
                    <a:lnTo>
                      <a:pt x="445" y="311"/>
                    </a:lnTo>
                    <a:lnTo>
                      <a:pt x="443" y="312"/>
                    </a:lnTo>
                    <a:lnTo>
                      <a:pt x="443" y="311"/>
                    </a:lnTo>
                    <a:lnTo>
                      <a:pt x="442" y="311"/>
                    </a:lnTo>
                    <a:lnTo>
                      <a:pt x="443" y="311"/>
                    </a:lnTo>
                    <a:lnTo>
                      <a:pt x="443" y="310"/>
                    </a:lnTo>
                    <a:lnTo>
                      <a:pt x="443" y="309"/>
                    </a:lnTo>
                    <a:lnTo>
                      <a:pt x="443" y="308"/>
                    </a:lnTo>
                    <a:lnTo>
                      <a:pt x="442" y="305"/>
                    </a:lnTo>
                    <a:lnTo>
                      <a:pt x="442" y="303"/>
                    </a:lnTo>
                    <a:lnTo>
                      <a:pt x="441" y="302"/>
                    </a:lnTo>
                    <a:lnTo>
                      <a:pt x="441" y="302"/>
                    </a:lnTo>
                    <a:lnTo>
                      <a:pt x="442" y="301"/>
                    </a:lnTo>
                    <a:lnTo>
                      <a:pt x="443" y="300"/>
                    </a:lnTo>
                    <a:lnTo>
                      <a:pt x="443" y="299"/>
                    </a:lnTo>
                    <a:lnTo>
                      <a:pt x="442" y="298"/>
                    </a:lnTo>
                    <a:lnTo>
                      <a:pt x="440" y="296"/>
                    </a:lnTo>
                    <a:lnTo>
                      <a:pt x="440" y="295"/>
                    </a:lnTo>
                    <a:lnTo>
                      <a:pt x="439" y="294"/>
                    </a:lnTo>
                    <a:lnTo>
                      <a:pt x="438" y="293"/>
                    </a:lnTo>
                    <a:lnTo>
                      <a:pt x="439" y="290"/>
                    </a:lnTo>
                    <a:lnTo>
                      <a:pt x="439" y="289"/>
                    </a:lnTo>
                    <a:lnTo>
                      <a:pt x="439" y="286"/>
                    </a:lnTo>
                    <a:lnTo>
                      <a:pt x="437" y="283"/>
                    </a:lnTo>
                    <a:lnTo>
                      <a:pt x="435" y="282"/>
                    </a:lnTo>
                    <a:lnTo>
                      <a:pt x="432" y="282"/>
                    </a:lnTo>
                    <a:lnTo>
                      <a:pt x="431" y="282"/>
                    </a:lnTo>
                    <a:lnTo>
                      <a:pt x="430" y="283"/>
                    </a:lnTo>
                    <a:lnTo>
                      <a:pt x="430" y="284"/>
                    </a:lnTo>
                    <a:lnTo>
                      <a:pt x="430" y="285"/>
                    </a:lnTo>
                    <a:lnTo>
                      <a:pt x="430" y="285"/>
                    </a:lnTo>
                    <a:lnTo>
                      <a:pt x="429" y="283"/>
                    </a:lnTo>
                    <a:lnTo>
                      <a:pt x="426" y="281"/>
                    </a:lnTo>
                    <a:lnTo>
                      <a:pt x="425" y="280"/>
                    </a:lnTo>
                    <a:lnTo>
                      <a:pt x="424" y="278"/>
                    </a:lnTo>
                    <a:lnTo>
                      <a:pt x="425" y="276"/>
                    </a:lnTo>
                    <a:lnTo>
                      <a:pt x="426" y="272"/>
                    </a:lnTo>
                    <a:lnTo>
                      <a:pt x="427" y="271"/>
                    </a:lnTo>
                    <a:lnTo>
                      <a:pt x="427" y="269"/>
                    </a:lnTo>
                    <a:lnTo>
                      <a:pt x="426" y="268"/>
                    </a:lnTo>
                    <a:lnTo>
                      <a:pt x="425" y="267"/>
                    </a:lnTo>
                    <a:lnTo>
                      <a:pt x="424" y="267"/>
                    </a:lnTo>
                    <a:lnTo>
                      <a:pt x="423" y="267"/>
                    </a:lnTo>
                    <a:lnTo>
                      <a:pt x="424" y="264"/>
                    </a:lnTo>
                    <a:lnTo>
                      <a:pt x="423" y="263"/>
                    </a:lnTo>
                    <a:lnTo>
                      <a:pt x="421" y="261"/>
                    </a:lnTo>
                    <a:lnTo>
                      <a:pt x="418" y="258"/>
                    </a:lnTo>
                    <a:lnTo>
                      <a:pt x="417" y="254"/>
                    </a:lnTo>
                    <a:lnTo>
                      <a:pt x="416" y="253"/>
                    </a:lnTo>
                    <a:lnTo>
                      <a:pt x="416" y="252"/>
                    </a:lnTo>
                    <a:lnTo>
                      <a:pt x="414" y="252"/>
                    </a:lnTo>
                    <a:lnTo>
                      <a:pt x="413" y="250"/>
                    </a:lnTo>
                    <a:lnTo>
                      <a:pt x="413" y="249"/>
                    </a:lnTo>
                    <a:lnTo>
                      <a:pt x="412" y="245"/>
                    </a:lnTo>
                    <a:lnTo>
                      <a:pt x="411" y="244"/>
                    </a:lnTo>
                    <a:lnTo>
                      <a:pt x="409" y="242"/>
                    </a:lnTo>
                    <a:lnTo>
                      <a:pt x="408" y="241"/>
                    </a:lnTo>
                    <a:lnTo>
                      <a:pt x="407" y="236"/>
                    </a:lnTo>
                    <a:lnTo>
                      <a:pt x="407" y="236"/>
                    </a:lnTo>
                    <a:lnTo>
                      <a:pt x="405" y="235"/>
                    </a:lnTo>
                    <a:lnTo>
                      <a:pt x="404" y="235"/>
                    </a:lnTo>
                    <a:lnTo>
                      <a:pt x="404" y="234"/>
                    </a:lnTo>
                    <a:lnTo>
                      <a:pt x="402" y="235"/>
                    </a:lnTo>
                    <a:lnTo>
                      <a:pt x="401" y="234"/>
                    </a:lnTo>
                    <a:lnTo>
                      <a:pt x="400" y="233"/>
                    </a:lnTo>
                    <a:lnTo>
                      <a:pt x="401" y="232"/>
                    </a:lnTo>
                    <a:lnTo>
                      <a:pt x="401" y="230"/>
                    </a:lnTo>
                    <a:lnTo>
                      <a:pt x="402" y="227"/>
                    </a:lnTo>
                    <a:lnTo>
                      <a:pt x="402" y="226"/>
                    </a:lnTo>
                    <a:lnTo>
                      <a:pt x="402" y="224"/>
                    </a:lnTo>
                    <a:lnTo>
                      <a:pt x="401" y="223"/>
                    </a:lnTo>
                    <a:lnTo>
                      <a:pt x="400" y="222"/>
                    </a:lnTo>
                    <a:lnTo>
                      <a:pt x="400" y="220"/>
                    </a:lnTo>
                    <a:lnTo>
                      <a:pt x="400" y="216"/>
                    </a:lnTo>
                    <a:lnTo>
                      <a:pt x="400" y="211"/>
                    </a:lnTo>
                    <a:lnTo>
                      <a:pt x="400" y="210"/>
                    </a:lnTo>
                    <a:lnTo>
                      <a:pt x="399" y="208"/>
                    </a:lnTo>
                    <a:lnTo>
                      <a:pt x="397" y="206"/>
                    </a:lnTo>
                    <a:lnTo>
                      <a:pt x="396" y="205"/>
                    </a:lnTo>
                    <a:lnTo>
                      <a:pt x="395" y="205"/>
                    </a:lnTo>
                    <a:lnTo>
                      <a:pt x="395" y="205"/>
                    </a:lnTo>
                    <a:lnTo>
                      <a:pt x="394" y="205"/>
                    </a:lnTo>
                    <a:lnTo>
                      <a:pt x="393" y="205"/>
                    </a:lnTo>
                    <a:lnTo>
                      <a:pt x="393" y="205"/>
                    </a:lnTo>
                    <a:lnTo>
                      <a:pt x="394" y="203"/>
                    </a:lnTo>
                    <a:lnTo>
                      <a:pt x="394" y="201"/>
                    </a:lnTo>
                    <a:lnTo>
                      <a:pt x="394" y="197"/>
                    </a:lnTo>
                    <a:lnTo>
                      <a:pt x="393" y="194"/>
                    </a:lnTo>
                    <a:lnTo>
                      <a:pt x="392" y="192"/>
                    </a:lnTo>
                    <a:lnTo>
                      <a:pt x="389" y="188"/>
                    </a:lnTo>
                    <a:lnTo>
                      <a:pt x="384" y="183"/>
                    </a:lnTo>
                    <a:lnTo>
                      <a:pt x="380" y="176"/>
                    </a:lnTo>
                    <a:lnTo>
                      <a:pt x="378" y="171"/>
                    </a:lnTo>
                    <a:lnTo>
                      <a:pt x="375" y="162"/>
                    </a:lnTo>
                    <a:lnTo>
                      <a:pt x="373" y="160"/>
                    </a:lnTo>
                    <a:lnTo>
                      <a:pt x="375" y="157"/>
                    </a:lnTo>
                    <a:lnTo>
                      <a:pt x="376" y="152"/>
                    </a:lnTo>
                    <a:lnTo>
                      <a:pt x="376" y="148"/>
                    </a:lnTo>
                    <a:lnTo>
                      <a:pt x="376" y="146"/>
                    </a:lnTo>
                    <a:lnTo>
                      <a:pt x="373" y="140"/>
                    </a:lnTo>
                    <a:lnTo>
                      <a:pt x="373" y="139"/>
                    </a:lnTo>
                    <a:lnTo>
                      <a:pt x="374" y="139"/>
                    </a:lnTo>
                    <a:lnTo>
                      <a:pt x="374" y="140"/>
                    </a:lnTo>
                    <a:lnTo>
                      <a:pt x="375" y="140"/>
                    </a:lnTo>
                    <a:lnTo>
                      <a:pt x="375" y="142"/>
                    </a:lnTo>
                    <a:lnTo>
                      <a:pt x="377" y="144"/>
                    </a:lnTo>
                    <a:lnTo>
                      <a:pt x="377" y="145"/>
                    </a:lnTo>
                    <a:lnTo>
                      <a:pt x="378" y="144"/>
                    </a:lnTo>
                    <a:lnTo>
                      <a:pt x="379" y="141"/>
                    </a:lnTo>
                    <a:lnTo>
                      <a:pt x="379" y="137"/>
                    </a:lnTo>
                    <a:lnTo>
                      <a:pt x="379" y="134"/>
                    </a:lnTo>
                    <a:lnTo>
                      <a:pt x="379" y="131"/>
                    </a:lnTo>
                    <a:lnTo>
                      <a:pt x="378" y="130"/>
                    </a:lnTo>
                    <a:lnTo>
                      <a:pt x="376" y="127"/>
                    </a:lnTo>
                    <a:lnTo>
                      <a:pt x="374" y="126"/>
                    </a:lnTo>
                    <a:lnTo>
                      <a:pt x="373" y="126"/>
                    </a:lnTo>
                    <a:lnTo>
                      <a:pt x="373" y="126"/>
                    </a:lnTo>
                    <a:lnTo>
                      <a:pt x="373" y="127"/>
                    </a:lnTo>
                    <a:lnTo>
                      <a:pt x="374" y="127"/>
                    </a:lnTo>
                    <a:lnTo>
                      <a:pt x="374" y="128"/>
                    </a:lnTo>
                    <a:lnTo>
                      <a:pt x="373" y="127"/>
                    </a:lnTo>
                    <a:lnTo>
                      <a:pt x="372" y="126"/>
                    </a:lnTo>
                    <a:lnTo>
                      <a:pt x="369" y="125"/>
                    </a:lnTo>
                    <a:lnTo>
                      <a:pt x="368" y="123"/>
                    </a:lnTo>
                    <a:lnTo>
                      <a:pt x="367" y="122"/>
                    </a:lnTo>
                    <a:lnTo>
                      <a:pt x="366" y="120"/>
                    </a:lnTo>
                    <a:lnTo>
                      <a:pt x="365" y="120"/>
                    </a:lnTo>
                    <a:lnTo>
                      <a:pt x="364" y="121"/>
                    </a:lnTo>
                    <a:lnTo>
                      <a:pt x="363" y="121"/>
                    </a:lnTo>
                    <a:lnTo>
                      <a:pt x="364" y="122"/>
                    </a:lnTo>
                    <a:lnTo>
                      <a:pt x="364" y="122"/>
                    </a:lnTo>
                    <a:lnTo>
                      <a:pt x="366" y="123"/>
                    </a:lnTo>
                    <a:lnTo>
                      <a:pt x="365" y="124"/>
                    </a:lnTo>
                    <a:lnTo>
                      <a:pt x="363" y="123"/>
                    </a:lnTo>
                    <a:lnTo>
                      <a:pt x="351" y="121"/>
                    </a:lnTo>
                    <a:lnTo>
                      <a:pt x="348" y="120"/>
                    </a:lnTo>
                    <a:lnTo>
                      <a:pt x="343" y="119"/>
                    </a:lnTo>
                    <a:lnTo>
                      <a:pt x="343" y="118"/>
                    </a:lnTo>
                    <a:lnTo>
                      <a:pt x="341" y="117"/>
                    </a:lnTo>
                    <a:lnTo>
                      <a:pt x="338" y="117"/>
                    </a:lnTo>
                    <a:lnTo>
                      <a:pt x="337" y="115"/>
                    </a:lnTo>
                    <a:lnTo>
                      <a:pt x="338" y="115"/>
                    </a:lnTo>
                    <a:lnTo>
                      <a:pt x="338" y="115"/>
                    </a:lnTo>
                    <a:lnTo>
                      <a:pt x="339" y="114"/>
                    </a:lnTo>
                    <a:lnTo>
                      <a:pt x="338" y="112"/>
                    </a:lnTo>
                    <a:lnTo>
                      <a:pt x="338" y="108"/>
                    </a:lnTo>
                    <a:lnTo>
                      <a:pt x="338" y="105"/>
                    </a:lnTo>
                    <a:lnTo>
                      <a:pt x="336" y="102"/>
                    </a:lnTo>
                    <a:lnTo>
                      <a:pt x="332" y="100"/>
                    </a:lnTo>
                    <a:lnTo>
                      <a:pt x="329" y="98"/>
                    </a:lnTo>
                    <a:lnTo>
                      <a:pt x="328" y="97"/>
                    </a:lnTo>
                    <a:lnTo>
                      <a:pt x="325" y="97"/>
                    </a:lnTo>
                    <a:lnTo>
                      <a:pt x="322" y="95"/>
                    </a:lnTo>
                    <a:lnTo>
                      <a:pt x="321" y="94"/>
                    </a:lnTo>
                    <a:lnTo>
                      <a:pt x="320" y="92"/>
                    </a:lnTo>
                    <a:lnTo>
                      <a:pt x="318" y="93"/>
                    </a:lnTo>
                    <a:lnTo>
                      <a:pt x="316" y="94"/>
                    </a:lnTo>
                    <a:lnTo>
                      <a:pt x="316" y="94"/>
                    </a:lnTo>
                    <a:lnTo>
                      <a:pt x="315" y="92"/>
                    </a:lnTo>
                    <a:lnTo>
                      <a:pt x="314" y="89"/>
                    </a:lnTo>
                    <a:lnTo>
                      <a:pt x="313" y="88"/>
                    </a:lnTo>
                    <a:lnTo>
                      <a:pt x="313" y="90"/>
                    </a:lnTo>
                    <a:lnTo>
                      <a:pt x="313" y="94"/>
                    </a:lnTo>
                    <a:lnTo>
                      <a:pt x="313" y="95"/>
                    </a:lnTo>
                    <a:lnTo>
                      <a:pt x="313" y="96"/>
                    </a:lnTo>
                    <a:lnTo>
                      <a:pt x="314" y="96"/>
                    </a:lnTo>
                    <a:lnTo>
                      <a:pt x="315" y="96"/>
                    </a:lnTo>
                    <a:lnTo>
                      <a:pt x="314" y="97"/>
                    </a:lnTo>
                    <a:lnTo>
                      <a:pt x="313" y="99"/>
                    </a:lnTo>
                    <a:lnTo>
                      <a:pt x="312" y="100"/>
                    </a:lnTo>
                    <a:lnTo>
                      <a:pt x="311" y="100"/>
                    </a:lnTo>
                    <a:lnTo>
                      <a:pt x="311" y="101"/>
                    </a:lnTo>
                    <a:lnTo>
                      <a:pt x="310" y="102"/>
                    </a:lnTo>
                    <a:lnTo>
                      <a:pt x="309" y="103"/>
                    </a:lnTo>
                    <a:lnTo>
                      <a:pt x="307" y="103"/>
                    </a:lnTo>
                    <a:lnTo>
                      <a:pt x="303" y="103"/>
                    </a:lnTo>
                    <a:lnTo>
                      <a:pt x="300" y="103"/>
                    </a:lnTo>
                    <a:lnTo>
                      <a:pt x="297" y="101"/>
                    </a:lnTo>
                    <a:lnTo>
                      <a:pt x="295" y="100"/>
                    </a:lnTo>
                    <a:lnTo>
                      <a:pt x="293" y="99"/>
                    </a:lnTo>
                    <a:lnTo>
                      <a:pt x="291" y="98"/>
                    </a:lnTo>
                    <a:lnTo>
                      <a:pt x="290" y="97"/>
                    </a:lnTo>
                    <a:lnTo>
                      <a:pt x="290" y="96"/>
                    </a:lnTo>
                    <a:lnTo>
                      <a:pt x="288" y="96"/>
                    </a:lnTo>
                    <a:lnTo>
                      <a:pt x="288" y="94"/>
                    </a:lnTo>
                    <a:lnTo>
                      <a:pt x="286" y="93"/>
                    </a:lnTo>
                    <a:lnTo>
                      <a:pt x="282" y="91"/>
                    </a:lnTo>
                    <a:lnTo>
                      <a:pt x="281" y="90"/>
                    </a:lnTo>
                    <a:lnTo>
                      <a:pt x="280" y="90"/>
                    </a:lnTo>
                    <a:lnTo>
                      <a:pt x="278" y="88"/>
                    </a:lnTo>
                    <a:lnTo>
                      <a:pt x="277" y="87"/>
                    </a:lnTo>
                    <a:lnTo>
                      <a:pt x="272" y="84"/>
                    </a:lnTo>
                    <a:lnTo>
                      <a:pt x="270" y="80"/>
                    </a:lnTo>
                    <a:lnTo>
                      <a:pt x="268" y="80"/>
                    </a:lnTo>
                    <a:lnTo>
                      <a:pt x="264" y="80"/>
                    </a:lnTo>
                    <a:lnTo>
                      <a:pt x="263" y="80"/>
                    </a:lnTo>
                    <a:lnTo>
                      <a:pt x="262" y="79"/>
                    </a:lnTo>
                    <a:lnTo>
                      <a:pt x="260" y="78"/>
                    </a:lnTo>
                    <a:lnTo>
                      <a:pt x="259" y="78"/>
                    </a:lnTo>
                    <a:lnTo>
                      <a:pt x="258" y="76"/>
                    </a:lnTo>
                    <a:lnTo>
                      <a:pt x="257" y="76"/>
                    </a:lnTo>
                    <a:lnTo>
                      <a:pt x="255" y="76"/>
                    </a:lnTo>
                    <a:lnTo>
                      <a:pt x="254" y="75"/>
                    </a:lnTo>
                    <a:lnTo>
                      <a:pt x="253" y="74"/>
                    </a:lnTo>
                    <a:lnTo>
                      <a:pt x="251" y="72"/>
                    </a:lnTo>
                    <a:lnTo>
                      <a:pt x="250" y="71"/>
                    </a:lnTo>
                    <a:lnTo>
                      <a:pt x="249" y="71"/>
                    </a:lnTo>
                    <a:lnTo>
                      <a:pt x="245" y="68"/>
                    </a:lnTo>
                    <a:lnTo>
                      <a:pt x="243" y="67"/>
                    </a:lnTo>
                    <a:lnTo>
                      <a:pt x="242" y="67"/>
                    </a:lnTo>
                    <a:lnTo>
                      <a:pt x="242" y="67"/>
                    </a:lnTo>
                    <a:lnTo>
                      <a:pt x="241" y="66"/>
                    </a:lnTo>
                    <a:lnTo>
                      <a:pt x="240" y="65"/>
                    </a:lnTo>
                    <a:lnTo>
                      <a:pt x="239" y="65"/>
                    </a:lnTo>
                    <a:lnTo>
                      <a:pt x="239" y="64"/>
                    </a:lnTo>
                    <a:lnTo>
                      <a:pt x="238" y="63"/>
                    </a:lnTo>
                    <a:lnTo>
                      <a:pt x="237" y="63"/>
                    </a:lnTo>
                    <a:lnTo>
                      <a:pt x="237" y="64"/>
                    </a:lnTo>
                    <a:lnTo>
                      <a:pt x="238" y="65"/>
                    </a:lnTo>
                    <a:lnTo>
                      <a:pt x="239" y="67"/>
                    </a:lnTo>
                    <a:lnTo>
                      <a:pt x="240" y="68"/>
                    </a:lnTo>
                    <a:lnTo>
                      <a:pt x="241" y="68"/>
                    </a:lnTo>
                    <a:lnTo>
                      <a:pt x="242" y="69"/>
                    </a:lnTo>
                    <a:lnTo>
                      <a:pt x="243" y="69"/>
                    </a:lnTo>
                    <a:lnTo>
                      <a:pt x="245" y="70"/>
                    </a:lnTo>
                    <a:lnTo>
                      <a:pt x="246" y="71"/>
                    </a:lnTo>
                    <a:lnTo>
                      <a:pt x="246" y="72"/>
                    </a:lnTo>
                    <a:lnTo>
                      <a:pt x="248" y="72"/>
                    </a:lnTo>
                    <a:lnTo>
                      <a:pt x="250" y="74"/>
                    </a:lnTo>
                    <a:lnTo>
                      <a:pt x="250" y="75"/>
                    </a:lnTo>
                    <a:lnTo>
                      <a:pt x="250" y="77"/>
                    </a:lnTo>
                    <a:lnTo>
                      <a:pt x="252" y="77"/>
                    </a:lnTo>
                    <a:lnTo>
                      <a:pt x="252" y="78"/>
                    </a:lnTo>
                    <a:lnTo>
                      <a:pt x="253" y="84"/>
                    </a:lnTo>
                    <a:lnTo>
                      <a:pt x="254" y="86"/>
                    </a:lnTo>
                    <a:lnTo>
                      <a:pt x="255" y="87"/>
                    </a:lnTo>
                    <a:lnTo>
                      <a:pt x="255" y="89"/>
                    </a:lnTo>
                    <a:lnTo>
                      <a:pt x="255" y="91"/>
                    </a:lnTo>
                    <a:lnTo>
                      <a:pt x="253" y="94"/>
                    </a:lnTo>
                    <a:lnTo>
                      <a:pt x="251" y="96"/>
                    </a:lnTo>
                    <a:lnTo>
                      <a:pt x="250" y="100"/>
                    </a:lnTo>
                    <a:lnTo>
                      <a:pt x="250" y="112"/>
                    </a:lnTo>
                    <a:lnTo>
                      <a:pt x="249" y="117"/>
                    </a:lnTo>
                    <a:lnTo>
                      <a:pt x="249" y="122"/>
                    </a:lnTo>
                    <a:lnTo>
                      <a:pt x="248" y="129"/>
                    </a:lnTo>
                    <a:lnTo>
                      <a:pt x="248" y="131"/>
                    </a:lnTo>
                    <a:lnTo>
                      <a:pt x="248" y="134"/>
                    </a:lnTo>
                    <a:lnTo>
                      <a:pt x="250" y="136"/>
                    </a:lnTo>
                    <a:lnTo>
                      <a:pt x="251" y="139"/>
                    </a:lnTo>
                    <a:lnTo>
                      <a:pt x="254" y="140"/>
                    </a:lnTo>
                    <a:lnTo>
                      <a:pt x="253" y="140"/>
                    </a:lnTo>
                    <a:lnTo>
                      <a:pt x="252" y="142"/>
                    </a:lnTo>
                    <a:lnTo>
                      <a:pt x="252" y="144"/>
                    </a:lnTo>
                    <a:lnTo>
                      <a:pt x="253" y="145"/>
                    </a:lnTo>
                    <a:lnTo>
                      <a:pt x="254" y="146"/>
                    </a:lnTo>
                    <a:lnTo>
                      <a:pt x="259" y="148"/>
                    </a:lnTo>
                    <a:lnTo>
                      <a:pt x="260" y="148"/>
                    </a:lnTo>
                    <a:lnTo>
                      <a:pt x="260" y="149"/>
                    </a:lnTo>
                    <a:lnTo>
                      <a:pt x="260" y="150"/>
                    </a:lnTo>
                    <a:lnTo>
                      <a:pt x="261" y="151"/>
                    </a:lnTo>
                    <a:lnTo>
                      <a:pt x="261" y="153"/>
                    </a:lnTo>
                    <a:lnTo>
                      <a:pt x="261" y="154"/>
                    </a:lnTo>
                    <a:lnTo>
                      <a:pt x="261" y="156"/>
                    </a:lnTo>
                    <a:lnTo>
                      <a:pt x="261" y="157"/>
                    </a:lnTo>
                    <a:lnTo>
                      <a:pt x="261" y="157"/>
                    </a:lnTo>
                    <a:lnTo>
                      <a:pt x="262" y="159"/>
                    </a:lnTo>
                    <a:lnTo>
                      <a:pt x="261" y="162"/>
                    </a:lnTo>
                    <a:lnTo>
                      <a:pt x="262" y="164"/>
                    </a:lnTo>
                    <a:lnTo>
                      <a:pt x="263" y="165"/>
                    </a:lnTo>
                    <a:lnTo>
                      <a:pt x="262" y="166"/>
                    </a:lnTo>
                    <a:lnTo>
                      <a:pt x="261" y="168"/>
                    </a:lnTo>
                    <a:lnTo>
                      <a:pt x="262" y="170"/>
                    </a:lnTo>
                    <a:lnTo>
                      <a:pt x="262" y="171"/>
                    </a:lnTo>
                    <a:lnTo>
                      <a:pt x="262" y="174"/>
                    </a:lnTo>
                    <a:lnTo>
                      <a:pt x="263" y="177"/>
                    </a:lnTo>
                    <a:lnTo>
                      <a:pt x="264" y="179"/>
                    </a:lnTo>
                    <a:lnTo>
                      <a:pt x="265" y="181"/>
                    </a:lnTo>
                    <a:lnTo>
                      <a:pt x="265" y="182"/>
                    </a:lnTo>
                    <a:lnTo>
                      <a:pt x="265" y="183"/>
                    </a:lnTo>
                    <a:lnTo>
                      <a:pt x="265" y="183"/>
                    </a:lnTo>
                    <a:lnTo>
                      <a:pt x="266" y="184"/>
                    </a:lnTo>
                    <a:lnTo>
                      <a:pt x="267" y="186"/>
                    </a:lnTo>
                    <a:lnTo>
                      <a:pt x="267" y="187"/>
                    </a:lnTo>
                    <a:lnTo>
                      <a:pt x="266" y="188"/>
                    </a:lnTo>
                    <a:lnTo>
                      <a:pt x="266" y="190"/>
                    </a:lnTo>
                    <a:lnTo>
                      <a:pt x="267" y="192"/>
                    </a:lnTo>
                    <a:lnTo>
                      <a:pt x="266" y="194"/>
                    </a:lnTo>
                    <a:lnTo>
                      <a:pt x="266" y="196"/>
                    </a:lnTo>
                    <a:lnTo>
                      <a:pt x="266" y="197"/>
                    </a:lnTo>
                    <a:lnTo>
                      <a:pt x="265" y="201"/>
                    </a:lnTo>
                    <a:lnTo>
                      <a:pt x="265" y="202"/>
                    </a:lnTo>
                    <a:lnTo>
                      <a:pt x="265" y="203"/>
                    </a:lnTo>
                    <a:lnTo>
                      <a:pt x="265" y="204"/>
                    </a:lnTo>
                    <a:lnTo>
                      <a:pt x="266" y="205"/>
                    </a:lnTo>
                    <a:lnTo>
                      <a:pt x="265" y="206"/>
                    </a:lnTo>
                    <a:lnTo>
                      <a:pt x="265" y="208"/>
                    </a:lnTo>
                    <a:lnTo>
                      <a:pt x="264" y="210"/>
                    </a:lnTo>
                    <a:lnTo>
                      <a:pt x="264" y="210"/>
                    </a:lnTo>
                    <a:lnTo>
                      <a:pt x="264" y="212"/>
                    </a:lnTo>
                    <a:lnTo>
                      <a:pt x="265" y="212"/>
                    </a:lnTo>
                    <a:lnTo>
                      <a:pt x="266" y="214"/>
                    </a:lnTo>
                    <a:lnTo>
                      <a:pt x="267" y="215"/>
                    </a:lnTo>
                    <a:lnTo>
                      <a:pt x="267" y="216"/>
                    </a:lnTo>
                    <a:lnTo>
                      <a:pt x="267" y="217"/>
                    </a:lnTo>
                    <a:lnTo>
                      <a:pt x="268" y="218"/>
                    </a:lnTo>
                    <a:lnTo>
                      <a:pt x="269" y="219"/>
                    </a:lnTo>
                    <a:lnTo>
                      <a:pt x="270" y="221"/>
                    </a:lnTo>
                    <a:lnTo>
                      <a:pt x="270" y="223"/>
                    </a:lnTo>
                    <a:lnTo>
                      <a:pt x="272" y="225"/>
                    </a:lnTo>
                    <a:lnTo>
                      <a:pt x="272" y="227"/>
                    </a:lnTo>
                    <a:lnTo>
                      <a:pt x="273" y="229"/>
                    </a:lnTo>
                    <a:lnTo>
                      <a:pt x="277" y="232"/>
                    </a:lnTo>
                    <a:lnTo>
                      <a:pt x="277" y="233"/>
                    </a:lnTo>
                    <a:lnTo>
                      <a:pt x="279" y="234"/>
                    </a:lnTo>
                    <a:lnTo>
                      <a:pt x="281" y="235"/>
                    </a:lnTo>
                    <a:lnTo>
                      <a:pt x="281" y="236"/>
                    </a:lnTo>
                    <a:lnTo>
                      <a:pt x="282" y="236"/>
                    </a:lnTo>
                    <a:lnTo>
                      <a:pt x="281" y="239"/>
                    </a:lnTo>
                    <a:lnTo>
                      <a:pt x="283" y="241"/>
                    </a:lnTo>
                    <a:lnTo>
                      <a:pt x="283" y="241"/>
                    </a:lnTo>
                    <a:lnTo>
                      <a:pt x="282" y="241"/>
                    </a:lnTo>
                    <a:lnTo>
                      <a:pt x="282" y="242"/>
                    </a:lnTo>
                    <a:lnTo>
                      <a:pt x="283" y="242"/>
                    </a:lnTo>
                    <a:lnTo>
                      <a:pt x="283" y="243"/>
                    </a:lnTo>
                    <a:lnTo>
                      <a:pt x="283" y="244"/>
                    </a:lnTo>
                    <a:lnTo>
                      <a:pt x="283" y="245"/>
                    </a:lnTo>
                    <a:lnTo>
                      <a:pt x="284" y="245"/>
                    </a:lnTo>
                    <a:lnTo>
                      <a:pt x="285" y="245"/>
                    </a:lnTo>
                    <a:lnTo>
                      <a:pt x="286" y="245"/>
                    </a:lnTo>
                    <a:lnTo>
                      <a:pt x="286" y="246"/>
                    </a:lnTo>
                    <a:lnTo>
                      <a:pt x="287" y="247"/>
                    </a:lnTo>
                    <a:lnTo>
                      <a:pt x="287" y="248"/>
                    </a:lnTo>
                    <a:lnTo>
                      <a:pt x="289" y="248"/>
                    </a:lnTo>
                    <a:lnTo>
                      <a:pt x="290" y="248"/>
                    </a:lnTo>
                    <a:lnTo>
                      <a:pt x="290" y="248"/>
                    </a:lnTo>
                    <a:lnTo>
                      <a:pt x="291" y="248"/>
                    </a:lnTo>
                    <a:lnTo>
                      <a:pt x="291" y="247"/>
                    </a:lnTo>
                    <a:lnTo>
                      <a:pt x="290" y="247"/>
                    </a:lnTo>
                    <a:lnTo>
                      <a:pt x="290" y="246"/>
                    </a:lnTo>
                    <a:lnTo>
                      <a:pt x="291" y="246"/>
                    </a:lnTo>
                    <a:lnTo>
                      <a:pt x="291" y="245"/>
                    </a:lnTo>
                    <a:lnTo>
                      <a:pt x="292" y="245"/>
                    </a:lnTo>
                    <a:lnTo>
                      <a:pt x="293" y="246"/>
                    </a:lnTo>
                    <a:lnTo>
                      <a:pt x="294" y="246"/>
                    </a:lnTo>
                    <a:lnTo>
                      <a:pt x="294" y="246"/>
                    </a:lnTo>
                    <a:lnTo>
                      <a:pt x="294" y="247"/>
                    </a:lnTo>
                    <a:lnTo>
                      <a:pt x="295" y="247"/>
                    </a:lnTo>
                    <a:lnTo>
                      <a:pt x="295" y="248"/>
                    </a:lnTo>
                    <a:lnTo>
                      <a:pt x="296" y="248"/>
                    </a:lnTo>
                    <a:lnTo>
                      <a:pt x="297" y="248"/>
                    </a:lnTo>
                    <a:lnTo>
                      <a:pt x="297" y="249"/>
                    </a:lnTo>
                    <a:lnTo>
                      <a:pt x="298" y="249"/>
                    </a:lnTo>
                    <a:lnTo>
                      <a:pt x="298" y="250"/>
                    </a:lnTo>
                    <a:lnTo>
                      <a:pt x="299" y="250"/>
                    </a:lnTo>
                    <a:lnTo>
                      <a:pt x="299" y="251"/>
                    </a:lnTo>
                    <a:lnTo>
                      <a:pt x="299" y="251"/>
                    </a:lnTo>
                    <a:lnTo>
                      <a:pt x="300" y="252"/>
                    </a:lnTo>
                    <a:lnTo>
                      <a:pt x="301" y="252"/>
                    </a:lnTo>
                    <a:lnTo>
                      <a:pt x="301" y="253"/>
                    </a:lnTo>
                    <a:lnTo>
                      <a:pt x="302" y="254"/>
                    </a:lnTo>
                    <a:lnTo>
                      <a:pt x="303" y="254"/>
                    </a:lnTo>
                    <a:lnTo>
                      <a:pt x="303" y="254"/>
                    </a:lnTo>
                    <a:lnTo>
                      <a:pt x="303" y="255"/>
                    </a:lnTo>
                    <a:lnTo>
                      <a:pt x="304" y="256"/>
                    </a:lnTo>
                    <a:lnTo>
                      <a:pt x="305" y="256"/>
                    </a:lnTo>
                    <a:lnTo>
                      <a:pt x="306" y="256"/>
                    </a:lnTo>
                    <a:lnTo>
                      <a:pt x="307" y="258"/>
                    </a:lnTo>
                    <a:lnTo>
                      <a:pt x="307" y="258"/>
                    </a:lnTo>
                    <a:lnTo>
                      <a:pt x="307" y="259"/>
                    </a:lnTo>
                    <a:lnTo>
                      <a:pt x="308" y="260"/>
                    </a:lnTo>
                    <a:lnTo>
                      <a:pt x="309" y="260"/>
                    </a:lnTo>
                    <a:lnTo>
                      <a:pt x="309" y="261"/>
                    </a:lnTo>
                    <a:lnTo>
                      <a:pt x="310" y="261"/>
                    </a:lnTo>
                    <a:lnTo>
                      <a:pt x="311" y="262"/>
                    </a:lnTo>
                    <a:lnTo>
                      <a:pt x="312" y="262"/>
                    </a:lnTo>
                    <a:lnTo>
                      <a:pt x="313" y="263"/>
                    </a:lnTo>
                    <a:lnTo>
                      <a:pt x="313" y="263"/>
                    </a:lnTo>
                    <a:lnTo>
                      <a:pt x="314" y="264"/>
                    </a:lnTo>
                    <a:lnTo>
                      <a:pt x="315" y="265"/>
                    </a:lnTo>
                    <a:lnTo>
                      <a:pt x="316" y="266"/>
                    </a:lnTo>
                    <a:lnTo>
                      <a:pt x="316" y="267"/>
                    </a:lnTo>
                    <a:lnTo>
                      <a:pt x="317" y="267"/>
                    </a:lnTo>
                    <a:lnTo>
                      <a:pt x="318" y="268"/>
                    </a:lnTo>
                    <a:lnTo>
                      <a:pt x="319" y="269"/>
                    </a:lnTo>
                    <a:lnTo>
                      <a:pt x="320" y="270"/>
                    </a:lnTo>
                    <a:lnTo>
                      <a:pt x="321" y="271"/>
                    </a:lnTo>
                    <a:lnTo>
                      <a:pt x="322" y="271"/>
                    </a:lnTo>
                    <a:lnTo>
                      <a:pt x="323" y="271"/>
                    </a:lnTo>
                    <a:lnTo>
                      <a:pt x="324" y="272"/>
                    </a:lnTo>
                    <a:lnTo>
                      <a:pt x="324" y="273"/>
                    </a:lnTo>
                    <a:lnTo>
                      <a:pt x="324" y="274"/>
                    </a:lnTo>
                    <a:lnTo>
                      <a:pt x="325" y="274"/>
                    </a:lnTo>
                    <a:lnTo>
                      <a:pt x="325" y="274"/>
                    </a:lnTo>
                    <a:lnTo>
                      <a:pt x="326" y="275"/>
                    </a:lnTo>
                    <a:lnTo>
                      <a:pt x="327" y="275"/>
                    </a:lnTo>
                    <a:lnTo>
                      <a:pt x="328" y="276"/>
                    </a:lnTo>
                    <a:lnTo>
                      <a:pt x="334" y="283"/>
                    </a:lnTo>
                    <a:lnTo>
                      <a:pt x="337" y="285"/>
                    </a:lnTo>
                    <a:lnTo>
                      <a:pt x="338" y="286"/>
                    </a:lnTo>
                    <a:lnTo>
                      <a:pt x="338" y="287"/>
                    </a:lnTo>
                    <a:lnTo>
                      <a:pt x="338" y="288"/>
                    </a:lnTo>
                    <a:lnTo>
                      <a:pt x="338" y="289"/>
                    </a:lnTo>
                    <a:lnTo>
                      <a:pt x="338" y="289"/>
                    </a:lnTo>
                    <a:lnTo>
                      <a:pt x="337" y="290"/>
                    </a:lnTo>
                    <a:lnTo>
                      <a:pt x="336" y="291"/>
                    </a:lnTo>
                    <a:lnTo>
                      <a:pt x="336" y="292"/>
                    </a:lnTo>
                    <a:lnTo>
                      <a:pt x="337" y="293"/>
                    </a:lnTo>
                    <a:lnTo>
                      <a:pt x="338" y="293"/>
                    </a:lnTo>
                    <a:lnTo>
                      <a:pt x="337" y="293"/>
                    </a:lnTo>
                    <a:lnTo>
                      <a:pt x="338" y="294"/>
                    </a:lnTo>
                    <a:lnTo>
                      <a:pt x="338" y="295"/>
                    </a:lnTo>
                    <a:lnTo>
                      <a:pt x="338" y="296"/>
                    </a:lnTo>
                    <a:lnTo>
                      <a:pt x="339" y="296"/>
                    </a:lnTo>
                    <a:lnTo>
                      <a:pt x="340" y="298"/>
                    </a:lnTo>
                    <a:lnTo>
                      <a:pt x="341" y="298"/>
                    </a:lnTo>
                    <a:lnTo>
                      <a:pt x="342" y="298"/>
                    </a:lnTo>
                    <a:lnTo>
                      <a:pt x="342" y="299"/>
                    </a:lnTo>
                    <a:lnTo>
                      <a:pt x="343" y="302"/>
                    </a:lnTo>
                    <a:lnTo>
                      <a:pt x="344" y="303"/>
                    </a:lnTo>
                    <a:lnTo>
                      <a:pt x="345" y="305"/>
                    </a:lnTo>
                    <a:lnTo>
                      <a:pt x="344" y="306"/>
                    </a:lnTo>
                    <a:lnTo>
                      <a:pt x="343" y="306"/>
                    </a:lnTo>
                    <a:lnTo>
                      <a:pt x="343" y="306"/>
                    </a:lnTo>
                    <a:lnTo>
                      <a:pt x="343" y="307"/>
                    </a:lnTo>
                    <a:lnTo>
                      <a:pt x="343" y="309"/>
                    </a:lnTo>
                    <a:lnTo>
                      <a:pt x="343" y="310"/>
                    </a:lnTo>
                    <a:lnTo>
                      <a:pt x="344" y="311"/>
                    </a:lnTo>
                    <a:lnTo>
                      <a:pt x="344" y="312"/>
                    </a:lnTo>
                    <a:lnTo>
                      <a:pt x="343" y="312"/>
                    </a:lnTo>
                    <a:lnTo>
                      <a:pt x="343" y="313"/>
                    </a:lnTo>
                    <a:lnTo>
                      <a:pt x="344" y="315"/>
                    </a:lnTo>
                    <a:lnTo>
                      <a:pt x="344" y="315"/>
                    </a:lnTo>
                    <a:lnTo>
                      <a:pt x="345" y="316"/>
                    </a:lnTo>
                    <a:lnTo>
                      <a:pt x="345" y="317"/>
                    </a:lnTo>
                    <a:lnTo>
                      <a:pt x="346" y="318"/>
                    </a:lnTo>
                    <a:lnTo>
                      <a:pt x="347" y="318"/>
                    </a:lnTo>
                    <a:lnTo>
                      <a:pt x="348" y="318"/>
                    </a:lnTo>
                    <a:lnTo>
                      <a:pt x="349" y="317"/>
                    </a:lnTo>
                    <a:lnTo>
                      <a:pt x="349" y="315"/>
                    </a:lnTo>
                    <a:lnTo>
                      <a:pt x="348" y="315"/>
                    </a:lnTo>
                    <a:lnTo>
                      <a:pt x="348" y="315"/>
                    </a:lnTo>
                    <a:lnTo>
                      <a:pt x="348" y="314"/>
                    </a:lnTo>
                    <a:lnTo>
                      <a:pt x="349" y="313"/>
                    </a:lnTo>
                    <a:lnTo>
                      <a:pt x="350" y="313"/>
                    </a:lnTo>
                    <a:lnTo>
                      <a:pt x="351" y="314"/>
                    </a:lnTo>
                    <a:lnTo>
                      <a:pt x="351" y="313"/>
                    </a:lnTo>
                    <a:lnTo>
                      <a:pt x="351" y="312"/>
                    </a:lnTo>
                    <a:lnTo>
                      <a:pt x="352" y="313"/>
                    </a:lnTo>
                    <a:lnTo>
                      <a:pt x="352" y="314"/>
                    </a:lnTo>
                    <a:lnTo>
                      <a:pt x="353" y="315"/>
                    </a:lnTo>
                    <a:lnTo>
                      <a:pt x="354" y="315"/>
                    </a:lnTo>
                    <a:lnTo>
                      <a:pt x="356" y="314"/>
                    </a:lnTo>
                    <a:lnTo>
                      <a:pt x="356" y="315"/>
                    </a:lnTo>
                    <a:lnTo>
                      <a:pt x="355" y="315"/>
                    </a:lnTo>
                    <a:lnTo>
                      <a:pt x="355" y="316"/>
                    </a:lnTo>
                    <a:lnTo>
                      <a:pt x="356" y="316"/>
                    </a:lnTo>
                    <a:lnTo>
                      <a:pt x="356" y="317"/>
                    </a:lnTo>
                    <a:lnTo>
                      <a:pt x="356" y="317"/>
                    </a:lnTo>
                    <a:lnTo>
                      <a:pt x="356" y="318"/>
                    </a:lnTo>
                    <a:lnTo>
                      <a:pt x="356" y="318"/>
                    </a:lnTo>
                    <a:lnTo>
                      <a:pt x="356" y="319"/>
                    </a:lnTo>
                    <a:lnTo>
                      <a:pt x="357" y="320"/>
                    </a:lnTo>
                    <a:lnTo>
                      <a:pt x="356" y="320"/>
                    </a:lnTo>
                    <a:lnTo>
                      <a:pt x="356" y="320"/>
                    </a:lnTo>
                    <a:lnTo>
                      <a:pt x="356" y="321"/>
                    </a:lnTo>
                    <a:lnTo>
                      <a:pt x="356" y="322"/>
                    </a:lnTo>
                    <a:lnTo>
                      <a:pt x="357" y="324"/>
                    </a:lnTo>
                    <a:lnTo>
                      <a:pt x="358" y="324"/>
                    </a:lnTo>
                    <a:lnTo>
                      <a:pt x="357" y="325"/>
                    </a:lnTo>
                    <a:lnTo>
                      <a:pt x="359" y="325"/>
                    </a:lnTo>
                    <a:lnTo>
                      <a:pt x="360" y="325"/>
                    </a:lnTo>
                    <a:lnTo>
                      <a:pt x="361" y="324"/>
                    </a:lnTo>
                    <a:lnTo>
                      <a:pt x="362" y="324"/>
                    </a:lnTo>
                    <a:lnTo>
                      <a:pt x="363" y="323"/>
                    </a:lnTo>
                    <a:lnTo>
                      <a:pt x="364" y="323"/>
                    </a:lnTo>
                    <a:lnTo>
                      <a:pt x="364" y="322"/>
                    </a:lnTo>
                    <a:lnTo>
                      <a:pt x="366" y="322"/>
                    </a:lnTo>
                    <a:lnTo>
                      <a:pt x="367" y="323"/>
                    </a:lnTo>
                    <a:lnTo>
                      <a:pt x="368" y="324"/>
                    </a:lnTo>
                    <a:lnTo>
                      <a:pt x="368" y="325"/>
                    </a:lnTo>
                    <a:lnTo>
                      <a:pt x="369" y="325"/>
                    </a:lnTo>
                    <a:lnTo>
                      <a:pt x="369" y="326"/>
                    </a:lnTo>
                    <a:lnTo>
                      <a:pt x="369" y="327"/>
                    </a:lnTo>
                    <a:lnTo>
                      <a:pt x="369" y="328"/>
                    </a:lnTo>
                    <a:lnTo>
                      <a:pt x="369" y="328"/>
                    </a:lnTo>
                    <a:lnTo>
                      <a:pt x="369" y="330"/>
                    </a:lnTo>
                    <a:lnTo>
                      <a:pt x="370" y="332"/>
                    </a:lnTo>
                    <a:lnTo>
                      <a:pt x="370" y="333"/>
                    </a:lnTo>
                    <a:lnTo>
                      <a:pt x="371" y="334"/>
                    </a:lnTo>
                    <a:lnTo>
                      <a:pt x="372" y="337"/>
                    </a:lnTo>
                    <a:lnTo>
                      <a:pt x="373" y="338"/>
                    </a:lnTo>
                    <a:lnTo>
                      <a:pt x="373" y="339"/>
                    </a:lnTo>
                    <a:lnTo>
                      <a:pt x="373" y="341"/>
                    </a:lnTo>
                    <a:lnTo>
                      <a:pt x="374" y="343"/>
                    </a:lnTo>
                    <a:lnTo>
                      <a:pt x="374" y="344"/>
                    </a:lnTo>
                    <a:lnTo>
                      <a:pt x="375" y="346"/>
                    </a:lnTo>
                    <a:lnTo>
                      <a:pt x="375" y="347"/>
                    </a:lnTo>
                    <a:lnTo>
                      <a:pt x="376" y="349"/>
                    </a:lnTo>
                    <a:lnTo>
                      <a:pt x="377" y="350"/>
                    </a:lnTo>
                    <a:lnTo>
                      <a:pt x="378" y="351"/>
                    </a:lnTo>
                    <a:lnTo>
                      <a:pt x="380" y="351"/>
                    </a:lnTo>
                    <a:lnTo>
                      <a:pt x="380" y="352"/>
                    </a:lnTo>
                    <a:lnTo>
                      <a:pt x="382" y="353"/>
                    </a:lnTo>
                    <a:lnTo>
                      <a:pt x="385" y="353"/>
                    </a:lnTo>
                    <a:lnTo>
                      <a:pt x="388" y="352"/>
                    </a:lnTo>
                    <a:lnTo>
                      <a:pt x="390" y="351"/>
                    </a:lnTo>
                    <a:lnTo>
                      <a:pt x="391" y="353"/>
                    </a:lnTo>
                    <a:lnTo>
                      <a:pt x="391" y="353"/>
                    </a:lnTo>
                    <a:lnTo>
                      <a:pt x="391" y="354"/>
                    </a:lnTo>
                    <a:lnTo>
                      <a:pt x="391" y="355"/>
                    </a:lnTo>
                    <a:lnTo>
                      <a:pt x="392" y="355"/>
                    </a:lnTo>
                    <a:lnTo>
                      <a:pt x="393" y="355"/>
                    </a:lnTo>
                    <a:lnTo>
                      <a:pt x="394" y="355"/>
                    </a:lnTo>
                    <a:lnTo>
                      <a:pt x="394" y="355"/>
                    </a:lnTo>
                    <a:lnTo>
                      <a:pt x="394" y="356"/>
                    </a:lnTo>
                    <a:lnTo>
                      <a:pt x="393" y="357"/>
                    </a:lnTo>
                    <a:lnTo>
                      <a:pt x="393" y="358"/>
                    </a:lnTo>
                    <a:lnTo>
                      <a:pt x="394" y="359"/>
                    </a:lnTo>
                    <a:lnTo>
                      <a:pt x="393" y="360"/>
                    </a:lnTo>
                    <a:lnTo>
                      <a:pt x="392" y="364"/>
                    </a:lnTo>
                    <a:lnTo>
                      <a:pt x="392" y="365"/>
                    </a:lnTo>
                    <a:lnTo>
                      <a:pt x="392" y="366"/>
                    </a:lnTo>
                    <a:lnTo>
                      <a:pt x="392" y="367"/>
                    </a:lnTo>
                    <a:lnTo>
                      <a:pt x="392" y="368"/>
                    </a:lnTo>
                    <a:lnTo>
                      <a:pt x="393" y="369"/>
                    </a:lnTo>
                    <a:lnTo>
                      <a:pt x="395" y="370"/>
                    </a:lnTo>
                    <a:lnTo>
                      <a:pt x="397" y="373"/>
                    </a:lnTo>
                    <a:lnTo>
                      <a:pt x="398" y="374"/>
                    </a:lnTo>
                    <a:lnTo>
                      <a:pt x="398" y="375"/>
                    </a:lnTo>
                    <a:lnTo>
                      <a:pt x="397" y="375"/>
                    </a:lnTo>
                    <a:lnTo>
                      <a:pt x="397" y="377"/>
                    </a:lnTo>
                    <a:lnTo>
                      <a:pt x="396" y="378"/>
                    </a:lnTo>
                    <a:lnTo>
                      <a:pt x="396" y="381"/>
                    </a:lnTo>
                    <a:lnTo>
                      <a:pt x="397" y="383"/>
                    </a:lnTo>
                    <a:lnTo>
                      <a:pt x="397" y="384"/>
                    </a:lnTo>
                    <a:lnTo>
                      <a:pt x="398" y="384"/>
                    </a:lnTo>
                    <a:lnTo>
                      <a:pt x="398" y="385"/>
                    </a:lnTo>
                    <a:lnTo>
                      <a:pt x="397" y="386"/>
                    </a:lnTo>
                    <a:lnTo>
                      <a:pt x="397" y="386"/>
                    </a:lnTo>
                    <a:lnTo>
                      <a:pt x="397" y="387"/>
                    </a:lnTo>
                    <a:lnTo>
                      <a:pt x="397" y="389"/>
                    </a:lnTo>
                    <a:lnTo>
                      <a:pt x="398" y="390"/>
                    </a:lnTo>
                    <a:lnTo>
                      <a:pt x="400" y="390"/>
                    </a:lnTo>
                    <a:lnTo>
                      <a:pt x="400" y="390"/>
                    </a:lnTo>
                    <a:lnTo>
                      <a:pt x="400" y="391"/>
                    </a:lnTo>
                    <a:lnTo>
                      <a:pt x="400" y="393"/>
                    </a:lnTo>
                    <a:lnTo>
                      <a:pt x="400" y="395"/>
                    </a:lnTo>
                    <a:lnTo>
                      <a:pt x="400" y="397"/>
                    </a:lnTo>
                    <a:lnTo>
                      <a:pt x="400" y="398"/>
                    </a:lnTo>
                    <a:lnTo>
                      <a:pt x="400" y="399"/>
                    </a:lnTo>
                    <a:lnTo>
                      <a:pt x="400" y="399"/>
                    </a:lnTo>
                    <a:lnTo>
                      <a:pt x="400" y="400"/>
                    </a:lnTo>
                    <a:lnTo>
                      <a:pt x="399" y="401"/>
                    </a:lnTo>
                    <a:lnTo>
                      <a:pt x="400" y="403"/>
                    </a:lnTo>
                    <a:lnTo>
                      <a:pt x="401" y="403"/>
                    </a:lnTo>
                    <a:lnTo>
                      <a:pt x="401" y="404"/>
                    </a:lnTo>
                    <a:lnTo>
                      <a:pt x="403" y="404"/>
                    </a:lnTo>
                    <a:lnTo>
                      <a:pt x="403" y="405"/>
                    </a:lnTo>
                    <a:lnTo>
                      <a:pt x="404" y="406"/>
                    </a:lnTo>
                    <a:lnTo>
                      <a:pt x="403" y="406"/>
                    </a:lnTo>
                    <a:lnTo>
                      <a:pt x="404" y="407"/>
                    </a:lnTo>
                    <a:lnTo>
                      <a:pt x="404" y="408"/>
                    </a:lnTo>
                    <a:lnTo>
                      <a:pt x="404" y="409"/>
                    </a:lnTo>
                    <a:lnTo>
                      <a:pt x="404" y="410"/>
                    </a:lnTo>
                    <a:lnTo>
                      <a:pt x="404" y="411"/>
                    </a:lnTo>
                    <a:lnTo>
                      <a:pt x="406" y="412"/>
                    </a:lnTo>
                    <a:lnTo>
                      <a:pt x="406" y="413"/>
                    </a:lnTo>
                    <a:lnTo>
                      <a:pt x="407" y="413"/>
                    </a:lnTo>
                    <a:lnTo>
                      <a:pt x="408" y="414"/>
                    </a:lnTo>
                    <a:lnTo>
                      <a:pt x="408" y="413"/>
                    </a:lnTo>
                    <a:lnTo>
                      <a:pt x="408" y="413"/>
                    </a:lnTo>
                    <a:lnTo>
                      <a:pt x="408" y="414"/>
                    </a:lnTo>
                    <a:lnTo>
                      <a:pt x="409" y="415"/>
                    </a:lnTo>
                    <a:lnTo>
                      <a:pt x="410" y="416"/>
                    </a:lnTo>
                    <a:lnTo>
                      <a:pt x="410" y="416"/>
                    </a:lnTo>
                    <a:lnTo>
                      <a:pt x="412" y="417"/>
                    </a:lnTo>
                    <a:lnTo>
                      <a:pt x="412" y="418"/>
                    </a:lnTo>
                    <a:lnTo>
                      <a:pt x="414" y="419"/>
                    </a:lnTo>
                    <a:lnTo>
                      <a:pt x="416" y="419"/>
                    </a:lnTo>
                    <a:lnTo>
                      <a:pt x="417" y="420"/>
                    </a:lnTo>
                    <a:lnTo>
                      <a:pt x="417" y="420"/>
                    </a:lnTo>
                    <a:lnTo>
                      <a:pt x="419" y="421"/>
                    </a:lnTo>
                    <a:lnTo>
                      <a:pt x="420" y="421"/>
                    </a:lnTo>
                    <a:lnTo>
                      <a:pt x="420" y="421"/>
                    </a:lnTo>
                    <a:lnTo>
                      <a:pt x="421" y="422"/>
                    </a:lnTo>
                    <a:lnTo>
                      <a:pt x="421" y="423"/>
                    </a:lnTo>
                    <a:lnTo>
                      <a:pt x="425" y="423"/>
                    </a:lnTo>
                    <a:lnTo>
                      <a:pt x="426" y="424"/>
                    </a:lnTo>
                    <a:lnTo>
                      <a:pt x="427" y="425"/>
                    </a:lnTo>
                    <a:lnTo>
                      <a:pt x="429" y="426"/>
                    </a:lnTo>
                    <a:lnTo>
                      <a:pt x="429" y="428"/>
                    </a:lnTo>
                    <a:lnTo>
                      <a:pt x="430" y="429"/>
                    </a:lnTo>
                    <a:lnTo>
                      <a:pt x="431" y="431"/>
                    </a:lnTo>
                    <a:lnTo>
                      <a:pt x="431" y="434"/>
                    </a:lnTo>
                    <a:lnTo>
                      <a:pt x="431" y="435"/>
                    </a:lnTo>
                    <a:lnTo>
                      <a:pt x="432" y="437"/>
                    </a:lnTo>
                    <a:lnTo>
                      <a:pt x="433" y="438"/>
                    </a:lnTo>
                    <a:lnTo>
                      <a:pt x="433" y="439"/>
                    </a:lnTo>
                    <a:lnTo>
                      <a:pt x="433" y="440"/>
                    </a:lnTo>
                    <a:lnTo>
                      <a:pt x="434" y="441"/>
                    </a:lnTo>
                    <a:lnTo>
                      <a:pt x="435" y="442"/>
                    </a:lnTo>
                    <a:lnTo>
                      <a:pt x="435" y="443"/>
                    </a:lnTo>
                    <a:lnTo>
                      <a:pt x="436" y="444"/>
                    </a:lnTo>
                    <a:lnTo>
                      <a:pt x="437" y="444"/>
                    </a:lnTo>
                    <a:lnTo>
                      <a:pt x="437" y="445"/>
                    </a:lnTo>
                    <a:lnTo>
                      <a:pt x="438" y="447"/>
                    </a:lnTo>
                    <a:lnTo>
                      <a:pt x="439" y="448"/>
                    </a:lnTo>
                    <a:lnTo>
                      <a:pt x="439" y="450"/>
                    </a:lnTo>
                    <a:lnTo>
                      <a:pt x="440" y="451"/>
                    </a:lnTo>
                    <a:lnTo>
                      <a:pt x="439" y="452"/>
                    </a:lnTo>
                    <a:lnTo>
                      <a:pt x="439" y="453"/>
                    </a:lnTo>
                    <a:lnTo>
                      <a:pt x="439" y="454"/>
                    </a:lnTo>
                    <a:lnTo>
                      <a:pt x="440" y="455"/>
                    </a:lnTo>
                    <a:lnTo>
                      <a:pt x="441" y="456"/>
                    </a:lnTo>
                    <a:lnTo>
                      <a:pt x="442" y="456"/>
                    </a:lnTo>
                    <a:lnTo>
                      <a:pt x="443" y="457"/>
                    </a:lnTo>
                    <a:lnTo>
                      <a:pt x="443" y="458"/>
                    </a:lnTo>
                    <a:lnTo>
                      <a:pt x="444" y="458"/>
                    </a:lnTo>
                    <a:lnTo>
                      <a:pt x="446" y="459"/>
                    </a:lnTo>
                    <a:lnTo>
                      <a:pt x="448" y="460"/>
                    </a:lnTo>
                    <a:lnTo>
                      <a:pt x="449" y="460"/>
                    </a:lnTo>
                    <a:lnTo>
                      <a:pt x="450" y="460"/>
                    </a:lnTo>
                    <a:lnTo>
                      <a:pt x="453" y="461"/>
                    </a:lnTo>
                    <a:lnTo>
                      <a:pt x="455" y="463"/>
                    </a:lnTo>
                    <a:lnTo>
                      <a:pt x="457" y="463"/>
                    </a:lnTo>
                    <a:lnTo>
                      <a:pt x="458" y="463"/>
                    </a:lnTo>
                    <a:lnTo>
                      <a:pt x="457" y="464"/>
                    </a:lnTo>
                    <a:lnTo>
                      <a:pt x="458" y="465"/>
                    </a:lnTo>
                    <a:lnTo>
                      <a:pt x="458" y="465"/>
                    </a:lnTo>
                    <a:lnTo>
                      <a:pt x="457" y="465"/>
                    </a:lnTo>
                    <a:lnTo>
                      <a:pt x="457" y="465"/>
                    </a:lnTo>
                    <a:lnTo>
                      <a:pt x="455" y="466"/>
                    </a:lnTo>
                    <a:lnTo>
                      <a:pt x="454" y="468"/>
                    </a:lnTo>
                    <a:lnTo>
                      <a:pt x="453" y="469"/>
                    </a:lnTo>
                    <a:lnTo>
                      <a:pt x="453" y="471"/>
                    </a:lnTo>
                    <a:lnTo>
                      <a:pt x="453" y="473"/>
                    </a:lnTo>
                    <a:lnTo>
                      <a:pt x="454" y="474"/>
                    </a:lnTo>
                    <a:lnTo>
                      <a:pt x="456" y="475"/>
                    </a:lnTo>
                    <a:lnTo>
                      <a:pt x="456" y="476"/>
                    </a:lnTo>
                    <a:lnTo>
                      <a:pt x="457" y="477"/>
                    </a:lnTo>
                    <a:lnTo>
                      <a:pt x="457" y="478"/>
                    </a:lnTo>
                    <a:lnTo>
                      <a:pt x="457" y="479"/>
                    </a:lnTo>
                    <a:lnTo>
                      <a:pt x="458" y="480"/>
                    </a:lnTo>
                    <a:lnTo>
                      <a:pt x="461" y="480"/>
                    </a:lnTo>
                    <a:lnTo>
                      <a:pt x="461" y="482"/>
                    </a:lnTo>
                    <a:lnTo>
                      <a:pt x="464" y="484"/>
                    </a:lnTo>
                    <a:lnTo>
                      <a:pt x="464" y="487"/>
                    </a:lnTo>
                    <a:lnTo>
                      <a:pt x="464" y="487"/>
                    </a:lnTo>
                    <a:lnTo>
                      <a:pt x="464" y="488"/>
                    </a:lnTo>
                    <a:lnTo>
                      <a:pt x="463" y="488"/>
                    </a:lnTo>
                    <a:lnTo>
                      <a:pt x="463" y="489"/>
                    </a:lnTo>
                    <a:lnTo>
                      <a:pt x="463" y="490"/>
                    </a:lnTo>
                    <a:lnTo>
                      <a:pt x="462" y="490"/>
                    </a:lnTo>
                    <a:lnTo>
                      <a:pt x="461" y="492"/>
                    </a:lnTo>
                    <a:lnTo>
                      <a:pt x="461" y="494"/>
                    </a:lnTo>
                    <a:lnTo>
                      <a:pt x="462" y="494"/>
                    </a:lnTo>
                    <a:lnTo>
                      <a:pt x="464" y="495"/>
                    </a:lnTo>
                    <a:lnTo>
                      <a:pt x="465" y="496"/>
                    </a:lnTo>
                    <a:lnTo>
                      <a:pt x="465" y="497"/>
                    </a:lnTo>
                    <a:lnTo>
                      <a:pt x="465" y="498"/>
                    </a:lnTo>
                    <a:lnTo>
                      <a:pt x="465" y="499"/>
                    </a:lnTo>
                    <a:lnTo>
                      <a:pt x="467" y="500"/>
                    </a:lnTo>
                    <a:lnTo>
                      <a:pt x="468" y="500"/>
                    </a:lnTo>
                    <a:lnTo>
                      <a:pt x="469" y="502"/>
                    </a:lnTo>
                    <a:lnTo>
                      <a:pt x="470" y="505"/>
                    </a:lnTo>
                    <a:lnTo>
                      <a:pt x="471" y="506"/>
                    </a:lnTo>
                    <a:lnTo>
                      <a:pt x="473" y="508"/>
                    </a:lnTo>
                    <a:lnTo>
                      <a:pt x="474" y="507"/>
                    </a:lnTo>
                    <a:lnTo>
                      <a:pt x="478" y="504"/>
                    </a:lnTo>
                    <a:lnTo>
                      <a:pt x="477" y="503"/>
                    </a:lnTo>
                    <a:lnTo>
                      <a:pt x="476" y="502"/>
                    </a:lnTo>
                    <a:lnTo>
                      <a:pt x="474" y="500"/>
                    </a:lnTo>
                    <a:lnTo>
                      <a:pt x="473" y="499"/>
                    </a:lnTo>
                    <a:lnTo>
                      <a:pt x="471" y="498"/>
                    </a:lnTo>
                    <a:lnTo>
                      <a:pt x="471" y="496"/>
                    </a:lnTo>
                    <a:lnTo>
                      <a:pt x="469" y="495"/>
                    </a:lnTo>
                    <a:lnTo>
                      <a:pt x="468" y="493"/>
                    </a:lnTo>
                    <a:lnTo>
                      <a:pt x="467" y="494"/>
                    </a:lnTo>
                    <a:lnTo>
                      <a:pt x="467" y="493"/>
                    </a:lnTo>
                    <a:lnTo>
                      <a:pt x="468" y="492"/>
                    </a:lnTo>
                    <a:lnTo>
                      <a:pt x="467" y="491"/>
                    </a:lnTo>
                    <a:lnTo>
                      <a:pt x="467" y="489"/>
                    </a:lnTo>
                    <a:lnTo>
                      <a:pt x="467" y="488"/>
                    </a:lnTo>
                    <a:lnTo>
                      <a:pt x="467" y="487"/>
                    </a:lnTo>
                    <a:lnTo>
                      <a:pt x="466" y="486"/>
                    </a:lnTo>
                    <a:lnTo>
                      <a:pt x="467" y="485"/>
                    </a:lnTo>
                    <a:lnTo>
                      <a:pt x="466" y="484"/>
                    </a:lnTo>
                    <a:lnTo>
                      <a:pt x="465" y="484"/>
                    </a:lnTo>
                    <a:lnTo>
                      <a:pt x="466" y="483"/>
                    </a:lnTo>
                    <a:lnTo>
                      <a:pt x="465" y="482"/>
                    </a:lnTo>
                    <a:lnTo>
                      <a:pt x="465" y="481"/>
                    </a:lnTo>
                    <a:lnTo>
                      <a:pt x="465" y="481"/>
                    </a:lnTo>
                    <a:lnTo>
                      <a:pt x="465" y="480"/>
                    </a:lnTo>
                    <a:lnTo>
                      <a:pt x="466" y="480"/>
                    </a:lnTo>
                    <a:lnTo>
                      <a:pt x="466" y="479"/>
                    </a:lnTo>
                    <a:lnTo>
                      <a:pt x="467" y="479"/>
                    </a:lnTo>
                    <a:lnTo>
                      <a:pt x="469" y="480"/>
                    </a:lnTo>
                    <a:lnTo>
                      <a:pt x="469" y="481"/>
                    </a:lnTo>
                    <a:lnTo>
                      <a:pt x="471" y="482"/>
                    </a:lnTo>
                    <a:lnTo>
                      <a:pt x="473" y="483"/>
                    </a:lnTo>
                    <a:lnTo>
                      <a:pt x="474" y="485"/>
                    </a:lnTo>
                    <a:lnTo>
                      <a:pt x="474" y="487"/>
                    </a:lnTo>
                    <a:lnTo>
                      <a:pt x="477" y="488"/>
                    </a:lnTo>
                    <a:lnTo>
                      <a:pt x="478" y="488"/>
                    </a:lnTo>
                    <a:lnTo>
                      <a:pt x="478" y="489"/>
                    </a:lnTo>
                    <a:lnTo>
                      <a:pt x="478" y="490"/>
                    </a:lnTo>
                    <a:lnTo>
                      <a:pt x="479" y="491"/>
                    </a:lnTo>
                    <a:lnTo>
                      <a:pt x="481" y="491"/>
                    </a:lnTo>
                    <a:lnTo>
                      <a:pt x="481" y="492"/>
                    </a:lnTo>
                    <a:lnTo>
                      <a:pt x="483" y="492"/>
                    </a:lnTo>
                    <a:lnTo>
                      <a:pt x="483" y="493"/>
                    </a:lnTo>
                    <a:lnTo>
                      <a:pt x="484" y="494"/>
                    </a:lnTo>
                    <a:lnTo>
                      <a:pt x="485" y="494"/>
                    </a:lnTo>
                    <a:lnTo>
                      <a:pt x="485" y="495"/>
                    </a:lnTo>
                    <a:lnTo>
                      <a:pt x="486" y="495"/>
                    </a:lnTo>
                    <a:lnTo>
                      <a:pt x="485" y="497"/>
                    </a:lnTo>
                    <a:lnTo>
                      <a:pt x="485" y="499"/>
                    </a:lnTo>
                    <a:lnTo>
                      <a:pt x="486" y="500"/>
                    </a:lnTo>
                    <a:lnTo>
                      <a:pt x="485" y="504"/>
                    </a:lnTo>
                    <a:lnTo>
                      <a:pt x="485" y="506"/>
                    </a:lnTo>
                    <a:lnTo>
                      <a:pt x="487" y="507"/>
                    </a:lnTo>
                    <a:lnTo>
                      <a:pt x="488" y="508"/>
                    </a:lnTo>
                    <a:lnTo>
                      <a:pt x="490" y="508"/>
                    </a:lnTo>
                    <a:lnTo>
                      <a:pt x="492" y="508"/>
                    </a:lnTo>
                    <a:lnTo>
                      <a:pt x="492" y="508"/>
                    </a:lnTo>
                    <a:lnTo>
                      <a:pt x="493" y="508"/>
                    </a:lnTo>
                    <a:lnTo>
                      <a:pt x="492" y="508"/>
                    </a:lnTo>
                    <a:lnTo>
                      <a:pt x="493" y="508"/>
                    </a:lnTo>
                    <a:lnTo>
                      <a:pt x="494" y="509"/>
                    </a:lnTo>
                    <a:lnTo>
                      <a:pt x="493" y="510"/>
                    </a:lnTo>
                    <a:lnTo>
                      <a:pt x="493" y="512"/>
                    </a:lnTo>
                    <a:lnTo>
                      <a:pt x="492" y="513"/>
                    </a:lnTo>
                    <a:lnTo>
                      <a:pt x="492" y="515"/>
                    </a:lnTo>
                    <a:lnTo>
                      <a:pt x="492" y="517"/>
                    </a:lnTo>
                    <a:lnTo>
                      <a:pt x="492" y="518"/>
                    </a:lnTo>
                    <a:lnTo>
                      <a:pt x="494" y="520"/>
                    </a:lnTo>
                    <a:lnTo>
                      <a:pt x="495" y="520"/>
                    </a:lnTo>
                    <a:lnTo>
                      <a:pt x="496" y="521"/>
                    </a:lnTo>
                    <a:lnTo>
                      <a:pt x="495" y="521"/>
                    </a:lnTo>
                    <a:lnTo>
                      <a:pt x="495" y="522"/>
                    </a:lnTo>
                    <a:lnTo>
                      <a:pt x="496" y="522"/>
                    </a:lnTo>
                    <a:lnTo>
                      <a:pt x="496" y="523"/>
                    </a:lnTo>
                    <a:lnTo>
                      <a:pt x="497" y="524"/>
                    </a:lnTo>
                    <a:lnTo>
                      <a:pt x="498" y="526"/>
                    </a:lnTo>
                    <a:lnTo>
                      <a:pt x="498" y="526"/>
                    </a:lnTo>
                    <a:lnTo>
                      <a:pt x="498" y="528"/>
                    </a:lnTo>
                    <a:lnTo>
                      <a:pt x="497" y="528"/>
                    </a:lnTo>
                    <a:lnTo>
                      <a:pt x="497" y="530"/>
                    </a:lnTo>
                    <a:lnTo>
                      <a:pt x="498" y="531"/>
                    </a:lnTo>
                    <a:lnTo>
                      <a:pt x="498" y="532"/>
                    </a:lnTo>
                    <a:lnTo>
                      <a:pt x="499" y="534"/>
                    </a:lnTo>
                    <a:lnTo>
                      <a:pt x="499" y="535"/>
                    </a:lnTo>
                    <a:lnTo>
                      <a:pt x="499" y="536"/>
                    </a:lnTo>
                    <a:lnTo>
                      <a:pt x="500" y="536"/>
                    </a:lnTo>
                    <a:lnTo>
                      <a:pt x="500" y="538"/>
                    </a:lnTo>
                    <a:lnTo>
                      <a:pt x="500" y="539"/>
                    </a:lnTo>
                    <a:lnTo>
                      <a:pt x="500" y="540"/>
                    </a:lnTo>
                    <a:lnTo>
                      <a:pt x="501" y="542"/>
                    </a:lnTo>
                    <a:lnTo>
                      <a:pt x="503" y="543"/>
                    </a:lnTo>
                    <a:lnTo>
                      <a:pt x="503" y="544"/>
                    </a:lnTo>
                    <a:lnTo>
                      <a:pt x="503" y="544"/>
                    </a:lnTo>
                    <a:lnTo>
                      <a:pt x="503" y="545"/>
                    </a:lnTo>
                    <a:lnTo>
                      <a:pt x="502" y="546"/>
                    </a:lnTo>
                    <a:lnTo>
                      <a:pt x="502" y="547"/>
                    </a:lnTo>
                    <a:lnTo>
                      <a:pt x="501" y="548"/>
                    </a:lnTo>
                    <a:lnTo>
                      <a:pt x="501" y="548"/>
                    </a:lnTo>
                    <a:lnTo>
                      <a:pt x="501" y="549"/>
                    </a:lnTo>
                    <a:lnTo>
                      <a:pt x="501" y="552"/>
                    </a:lnTo>
                    <a:lnTo>
                      <a:pt x="500" y="552"/>
                    </a:lnTo>
                    <a:lnTo>
                      <a:pt x="500" y="553"/>
                    </a:lnTo>
                    <a:lnTo>
                      <a:pt x="500" y="555"/>
                    </a:lnTo>
                    <a:lnTo>
                      <a:pt x="500" y="557"/>
                    </a:lnTo>
                    <a:lnTo>
                      <a:pt x="501" y="557"/>
                    </a:lnTo>
                    <a:lnTo>
                      <a:pt x="501" y="558"/>
                    </a:lnTo>
                    <a:lnTo>
                      <a:pt x="502" y="560"/>
                    </a:lnTo>
                    <a:lnTo>
                      <a:pt x="501" y="561"/>
                    </a:lnTo>
                    <a:lnTo>
                      <a:pt x="502" y="561"/>
                    </a:lnTo>
                    <a:lnTo>
                      <a:pt x="502" y="563"/>
                    </a:lnTo>
                    <a:lnTo>
                      <a:pt x="503" y="564"/>
                    </a:lnTo>
                    <a:lnTo>
                      <a:pt x="503" y="563"/>
                    </a:lnTo>
                    <a:lnTo>
                      <a:pt x="504" y="564"/>
                    </a:lnTo>
                    <a:lnTo>
                      <a:pt x="505" y="565"/>
                    </a:lnTo>
                    <a:lnTo>
                      <a:pt x="505" y="566"/>
                    </a:lnTo>
                    <a:lnTo>
                      <a:pt x="504" y="566"/>
                    </a:lnTo>
                    <a:lnTo>
                      <a:pt x="504" y="565"/>
                    </a:lnTo>
                    <a:lnTo>
                      <a:pt x="503" y="565"/>
                    </a:lnTo>
                    <a:lnTo>
                      <a:pt x="504" y="566"/>
                    </a:lnTo>
                    <a:lnTo>
                      <a:pt x="504" y="567"/>
                    </a:lnTo>
                    <a:lnTo>
                      <a:pt x="504" y="568"/>
                    </a:lnTo>
                    <a:lnTo>
                      <a:pt x="504" y="569"/>
                    </a:lnTo>
                    <a:lnTo>
                      <a:pt x="505" y="569"/>
                    </a:lnTo>
                    <a:lnTo>
                      <a:pt x="505" y="570"/>
                    </a:lnTo>
                    <a:lnTo>
                      <a:pt x="507" y="570"/>
                    </a:lnTo>
                    <a:lnTo>
                      <a:pt x="507" y="571"/>
                    </a:lnTo>
                    <a:lnTo>
                      <a:pt x="508" y="572"/>
                    </a:lnTo>
                    <a:lnTo>
                      <a:pt x="509" y="573"/>
                    </a:lnTo>
                    <a:lnTo>
                      <a:pt x="509" y="572"/>
                    </a:lnTo>
                    <a:lnTo>
                      <a:pt x="510" y="574"/>
                    </a:lnTo>
                    <a:lnTo>
                      <a:pt x="510" y="575"/>
                    </a:lnTo>
                    <a:lnTo>
                      <a:pt x="511" y="577"/>
                    </a:lnTo>
                    <a:lnTo>
                      <a:pt x="511" y="578"/>
                    </a:lnTo>
                    <a:lnTo>
                      <a:pt x="511" y="579"/>
                    </a:lnTo>
                    <a:lnTo>
                      <a:pt x="512" y="579"/>
                    </a:lnTo>
                    <a:lnTo>
                      <a:pt x="512" y="581"/>
                    </a:lnTo>
                    <a:lnTo>
                      <a:pt x="513" y="582"/>
                    </a:lnTo>
                    <a:lnTo>
                      <a:pt x="514" y="583"/>
                    </a:lnTo>
                    <a:lnTo>
                      <a:pt x="514" y="584"/>
                    </a:lnTo>
                    <a:lnTo>
                      <a:pt x="515" y="584"/>
                    </a:lnTo>
                    <a:lnTo>
                      <a:pt x="515" y="585"/>
                    </a:lnTo>
                    <a:lnTo>
                      <a:pt x="516" y="587"/>
                    </a:lnTo>
                    <a:lnTo>
                      <a:pt x="517" y="587"/>
                    </a:lnTo>
                    <a:lnTo>
                      <a:pt x="517" y="588"/>
                    </a:lnTo>
                    <a:lnTo>
                      <a:pt x="518" y="588"/>
                    </a:lnTo>
                    <a:lnTo>
                      <a:pt x="518" y="588"/>
                    </a:lnTo>
                    <a:lnTo>
                      <a:pt x="518" y="588"/>
                    </a:lnTo>
                    <a:lnTo>
                      <a:pt x="518" y="588"/>
                    </a:lnTo>
                    <a:lnTo>
                      <a:pt x="520" y="588"/>
                    </a:lnTo>
                    <a:lnTo>
                      <a:pt x="521" y="588"/>
                    </a:lnTo>
                    <a:lnTo>
                      <a:pt x="520" y="588"/>
                    </a:lnTo>
                    <a:lnTo>
                      <a:pt x="521" y="588"/>
                    </a:lnTo>
                    <a:lnTo>
                      <a:pt x="521" y="589"/>
                    </a:lnTo>
                    <a:lnTo>
                      <a:pt x="522" y="588"/>
                    </a:lnTo>
                    <a:lnTo>
                      <a:pt x="522" y="589"/>
                    </a:lnTo>
                    <a:lnTo>
                      <a:pt x="522" y="588"/>
                    </a:lnTo>
                    <a:lnTo>
                      <a:pt x="523" y="588"/>
                    </a:lnTo>
                    <a:lnTo>
                      <a:pt x="524" y="589"/>
                    </a:lnTo>
                    <a:lnTo>
                      <a:pt x="525" y="590"/>
                    </a:lnTo>
                    <a:lnTo>
                      <a:pt x="524" y="590"/>
                    </a:lnTo>
                    <a:lnTo>
                      <a:pt x="525" y="592"/>
                    </a:lnTo>
                    <a:lnTo>
                      <a:pt x="524" y="592"/>
                    </a:lnTo>
                    <a:lnTo>
                      <a:pt x="524" y="593"/>
                    </a:lnTo>
                    <a:lnTo>
                      <a:pt x="524" y="594"/>
                    </a:lnTo>
                    <a:lnTo>
                      <a:pt x="524" y="595"/>
                    </a:lnTo>
                    <a:lnTo>
                      <a:pt x="525" y="596"/>
                    </a:lnTo>
                    <a:lnTo>
                      <a:pt x="526" y="596"/>
                    </a:lnTo>
                    <a:lnTo>
                      <a:pt x="526" y="599"/>
                    </a:lnTo>
                    <a:lnTo>
                      <a:pt x="527" y="601"/>
                    </a:lnTo>
                    <a:lnTo>
                      <a:pt x="527" y="602"/>
                    </a:lnTo>
                    <a:lnTo>
                      <a:pt x="527" y="603"/>
                    </a:lnTo>
                    <a:lnTo>
                      <a:pt x="529" y="604"/>
                    </a:lnTo>
                    <a:lnTo>
                      <a:pt x="529" y="605"/>
                    </a:lnTo>
                    <a:lnTo>
                      <a:pt x="530" y="605"/>
                    </a:lnTo>
                    <a:lnTo>
                      <a:pt x="529" y="606"/>
                    </a:lnTo>
                    <a:lnTo>
                      <a:pt x="530" y="606"/>
                    </a:lnTo>
                    <a:lnTo>
                      <a:pt x="531" y="606"/>
                    </a:lnTo>
                    <a:lnTo>
                      <a:pt x="530" y="607"/>
                    </a:lnTo>
                    <a:lnTo>
                      <a:pt x="531" y="608"/>
                    </a:lnTo>
                    <a:lnTo>
                      <a:pt x="530" y="608"/>
                    </a:lnTo>
                    <a:lnTo>
                      <a:pt x="529" y="609"/>
                    </a:lnTo>
                    <a:lnTo>
                      <a:pt x="530" y="609"/>
                    </a:lnTo>
                    <a:lnTo>
                      <a:pt x="530" y="610"/>
                    </a:lnTo>
                    <a:lnTo>
                      <a:pt x="530" y="611"/>
                    </a:lnTo>
                    <a:lnTo>
                      <a:pt x="531" y="613"/>
                    </a:lnTo>
                    <a:lnTo>
                      <a:pt x="531" y="613"/>
                    </a:lnTo>
                    <a:lnTo>
                      <a:pt x="531" y="614"/>
                    </a:lnTo>
                    <a:lnTo>
                      <a:pt x="532" y="614"/>
                    </a:lnTo>
                    <a:lnTo>
                      <a:pt x="532" y="615"/>
                    </a:lnTo>
                    <a:lnTo>
                      <a:pt x="532" y="617"/>
                    </a:lnTo>
                    <a:lnTo>
                      <a:pt x="532" y="618"/>
                    </a:lnTo>
                    <a:lnTo>
                      <a:pt x="533" y="619"/>
                    </a:lnTo>
                    <a:lnTo>
                      <a:pt x="534" y="619"/>
                    </a:lnTo>
                    <a:lnTo>
                      <a:pt x="534" y="620"/>
                    </a:lnTo>
                    <a:lnTo>
                      <a:pt x="535" y="620"/>
                    </a:lnTo>
                    <a:lnTo>
                      <a:pt x="535" y="621"/>
                    </a:lnTo>
                    <a:lnTo>
                      <a:pt x="535" y="622"/>
                    </a:lnTo>
                    <a:lnTo>
                      <a:pt x="535" y="623"/>
                    </a:lnTo>
                    <a:lnTo>
                      <a:pt x="535" y="623"/>
                    </a:lnTo>
                    <a:lnTo>
                      <a:pt x="536" y="623"/>
                    </a:lnTo>
                    <a:lnTo>
                      <a:pt x="536" y="624"/>
                    </a:lnTo>
                    <a:lnTo>
                      <a:pt x="538" y="624"/>
                    </a:lnTo>
                    <a:lnTo>
                      <a:pt x="538" y="625"/>
                    </a:lnTo>
                    <a:lnTo>
                      <a:pt x="538" y="626"/>
                    </a:lnTo>
                    <a:lnTo>
                      <a:pt x="538" y="627"/>
                    </a:lnTo>
                    <a:lnTo>
                      <a:pt x="539" y="627"/>
                    </a:lnTo>
                    <a:lnTo>
                      <a:pt x="540" y="627"/>
                    </a:lnTo>
                    <a:lnTo>
                      <a:pt x="540" y="627"/>
                    </a:lnTo>
                    <a:lnTo>
                      <a:pt x="540" y="627"/>
                    </a:lnTo>
                    <a:lnTo>
                      <a:pt x="541" y="627"/>
                    </a:lnTo>
                    <a:lnTo>
                      <a:pt x="541" y="627"/>
                    </a:lnTo>
                    <a:lnTo>
                      <a:pt x="543" y="628"/>
                    </a:lnTo>
                    <a:lnTo>
                      <a:pt x="543" y="629"/>
                    </a:lnTo>
                    <a:lnTo>
                      <a:pt x="543" y="630"/>
                    </a:lnTo>
                    <a:lnTo>
                      <a:pt x="544" y="630"/>
                    </a:lnTo>
                    <a:lnTo>
                      <a:pt x="544" y="631"/>
                    </a:lnTo>
                    <a:lnTo>
                      <a:pt x="544" y="631"/>
                    </a:lnTo>
                    <a:lnTo>
                      <a:pt x="544" y="632"/>
                    </a:lnTo>
                    <a:lnTo>
                      <a:pt x="544" y="633"/>
                    </a:lnTo>
                    <a:lnTo>
                      <a:pt x="545" y="634"/>
                    </a:lnTo>
                    <a:lnTo>
                      <a:pt x="546" y="635"/>
                    </a:lnTo>
                    <a:lnTo>
                      <a:pt x="545" y="636"/>
                    </a:lnTo>
                    <a:lnTo>
                      <a:pt x="546" y="636"/>
                    </a:lnTo>
                    <a:lnTo>
                      <a:pt x="547" y="636"/>
                    </a:lnTo>
                    <a:lnTo>
                      <a:pt x="547" y="636"/>
                    </a:lnTo>
                    <a:lnTo>
                      <a:pt x="546" y="636"/>
                    </a:lnTo>
                    <a:lnTo>
                      <a:pt x="547" y="637"/>
                    </a:lnTo>
                    <a:lnTo>
                      <a:pt x="548" y="638"/>
                    </a:lnTo>
                    <a:lnTo>
                      <a:pt x="549" y="639"/>
                    </a:lnTo>
                    <a:lnTo>
                      <a:pt x="548" y="639"/>
                    </a:lnTo>
                    <a:lnTo>
                      <a:pt x="548" y="640"/>
                    </a:lnTo>
                    <a:lnTo>
                      <a:pt x="549" y="640"/>
                    </a:lnTo>
                    <a:lnTo>
                      <a:pt x="549" y="640"/>
                    </a:lnTo>
                    <a:lnTo>
                      <a:pt x="549" y="641"/>
                    </a:lnTo>
                    <a:lnTo>
                      <a:pt x="549" y="642"/>
                    </a:lnTo>
                    <a:lnTo>
                      <a:pt x="549" y="643"/>
                    </a:lnTo>
                    <a:lnTo>
                      <a:pt x="549" y="644"/>
                    </a:lnTo>
                    <a:lnTo>
                      <a:pt x="549" y="645"/>
                    </a:lnTo>
                    <a:lnTo>
                      <a:pt x="550" y="645"/>
                    </a:lnTo>
                    <a:lnTo>
                      <a:pt x="550" y="645"/>
                    </a:lnTo>
                    <a:lnTo>
                      <a:pt x="550" y="646"/>
                    </a:lnTo>
                    <a:lnTo>
                      <a:pt x="549" y="647"/>
                    </a:lnTo>
                    <a:lnTo>
                      <a:pt x="549" y="648"/>
                    </a:lnTo>
                    <a:lnTo>
                      <a:pt x="549" y="649"/>
                    </a:lnTo>
                    <a:lnTo>
                      <a:pt x="548" y="651"/>
                    </a:lnTo>
                    <a:lnTo>
                      <a:pt x="548" y="652"/>
                    </a:lnTo>
                    <a:lnTo>
                      <a:pt x="548" y="653"/>
                    </a:lnTo>
                    <a:lnTo>
                      <a:pt x="548" y="653"/>
                    </a:lnTo>
                    <a:lnTo>
                      <a:pt x="546" y="653"/>
                    </a:lnTo>
                    <a:lnTo>
                      <a:pt x="545" y="654"/>
                    </a:lnTo>
                    <a:lnTo>
                      <a:pt x="545" y="656"/>
                    </a:lnTo>
                    <a:lnTo>
                      <a:pt x="544" y="658"/>
                    </a:lnTo>
                    <a:lnTo>
                      <a:pt x="544" y="659"/>
                    </a:lnTo>
                    <a:lnTo>
                      <a:pt x="544" y="661"/>
                    </a:lnTo>
                    <a:lnTo>
                      <a:pt x="544" y="662"/>
                    </a:lnTo>
                    <a:lnTo>
                      <a:pt x="544" y="663"/>
                    </a:lnTo>
                    <a:lnTo>
                      <a:pt x="544" y="664"/>
                    </a:lnTo>
                    <a:lnTo>
                      <a:pt x="544" y="665"/>
                    </a:lnTo>
                    <a:lnTo>
                      <a:pt x="544" y="666"/>
                    </a:lnTo>
                    <a:lnTo>
                      <a:pt x="545" y="667"/>
                    </a:lnTo>
                    <a:lnTo>
                      <a:pt x="545" y="668"/>
                    </a:lnTo>
                    <a:lnTo>
                      <a:pt x="548" y="671"/>
                    </a:lnTo>
                    <a:lnTo>
                      <a:pt x="548" y="672"/>
                    </a:lnTo>
                    <a:lnTo>
                      <a:pt x="549" y="673"/>
                    </a:lnTo>
                    <a:lnTo>
                      <a:pt x="548" y="674"/>
                    </a:lnTo>
                    <a:lnTo>
                      <a:pt x="548" y="675"/>
                    </a:lnTo>
                    <a:lnTo>
                      <a:pt x="548" y="675"/>
                    </a:lnTo>
                    <a:lnTo>
                      <a:pt x="548" y="676"/>
                    </a:lnTo>
                    <a:lnTo>
                      <a:pt x="548" y="677"/>
                    </a:lnTo>
                    <a:lnTo>
                      <a:pt x="549" y="677"/>
                    </a:lnTo>
                    <a:lnTo>
                      <a:pt x="549" y="678"/>
                    </a:lnTo>
                    <a:lnTo>
                      <a:pt x="549" y="679"/>
                    </a:lnTo>
                    <a:lnTo>
                      <a:pt x="549" y="680"/>
                    </a:lnTo>
                    <a:lnTo>
                      <a:pt x="550" y="682"/>
                    </a:lnTo>
                    <a:lnTo>
                      <a:pt x="550" y="683"/>
                    </a:lnTo>
                    <a:lnTo>
                      <a:pt x="552" y="684"/>
                    </a:lnTo>
                    <a:lnTo>
                      <a:pt x="551" y="684"/>
                    </a:lnTo>
                    <a:lnTo>
                      <a:pt x="552" y="686"/>
                    </a:lnTo>
                    <a:lnTo>
                      <a:pt x="553" y="687"/>
                    </a:lnTo>
                    <a:lnTo>
                      <a:pt x="553" y="689"/>
                    </a:lnTo>
                    <a:lnTo>
                      <a:pt x="554" y="689"/>
                    </a:lnTo>
                    <a:lnTo>
                      <a:pt x="556" y="689"/>
                    </a:lnTo>
                    <a:lnTo>
                      <a:pt x="556" y="690"/>
                    </a:lnTo>
                    <a:lnTo>
                      <a:pt x="557" y="691"/>
                    </a:lnTo>
                    <a:lnTo>
                      <a:pt x="558" y="692"/>
                    </a:lnTo>
                    <a:lnTo>
                      <a:pt x="561" y="693"/>
                    </a:lnTo>
                    <a:lnTo>
                      <a:pt x="562" y="693"/>
                    </a:lnTo>
                    <a:lnTo>
                      <a:pt x="565" y="693"/>
                    </a:lnTo>
                    <a:lnTo>
                      <a:pt x="568" y="694"/>
                    </a:lnTo>
                    <a:lnTo>
                      <a:pt x="572" y="694"/>
                    </a:lnTo>
                    <a:lnTo>
                      <a:pt x="574" y="694"/>
                    </a:lnTo>
                    <a:lnTo>
                      <a:pt x="574" y="695"/>
                    </a:lnTo>
                    <a:lnTo>
                      <a:pt x="573" y="695"/>
                    </a:lnTo>
                    <a:lnTo>
                      <a:pt x="572" y="696"/>
                    </a:lnTo>
                    <a:lnTo>
                      <a:pt x="571" y="697"/>
                    </a:lnTo>
                    <a:lnTo>
                      <a:pt x="570" y="696"/>
                    </a:lnTo>
                    <a:lnTo>
                      <a:pt x="568" y="695"/>
                    </a:lnTo>
                    <a:lnTo>
                      <a:pt x="566" y="694"/>
                    </a:lnTo>
                    <a:lnTo>
                      <a:pt x="566" y="695"/>
                    </a:lnTo>
                    <a:lnTo>
                      <a:pt x="566" y="696"/>
                    </a:lnTo>
                    <a:lnTo>
                      <a:pt x="566" y="697"/>
                    </a:lnTo>
                    <a:lnTo>
                      <a:pt x="567" y="697"/>
                    </a:lnTo>
                    <a:lnTo>
                      <a:pt x="567" y="698"/>
                    </a:lnTo>
                    <a:lnTo>
                      <a:pt x="566" y="698"/>
                    </a:lnTo>
                    <a:lnTo>
                      <a:pt x="567" y="699"/>
                    </a:lnTo>
                    <a:lnTo>
                      <a:pt x="569" y="700"/>
                    </a:lnTo>
                    <a:lnTo>
                      <a:pt x="571" y="699"/>
                    </a:lnTo>
                    <a:lnTo>
                      <a:pt x="571" y="699"/>
                    </a:lnTo>
                    <a:lnTo>
                      <a:pt x="572" y="699"/>
                    </a:lnTo>
                    <a:lnTo>
                      <a:pt x="572" y="698"/>
                    </a:lnTo>
                    <a:lnTo>
                      <a:pt x="572" y="697"/>
                    </a:lnTo>
                    <a:lnTo>
                      <a:pt x="572" y="697"/>
                    </a:lnTo>
                    <a:lnTo>
                      <a:pt x="574" y="696"/>
                    </a:lnTo>
                    <a:lnTo>
                      <a:pt x="575" y="694"/>
                    </a:lnTo>
                    <a:lnTo>
                      <a:pt x="575" y="691"/>
                    </a:lnTo>
                    <a:lnTo>
                      <a:pt x="575" y="691"/>
                    </a:lnTo>
                    <a:lnTo>
                      <a:pt x="575" y="690"/>
                    </a:lnTo>
                    <a:lnTo>
                      <a:pt x="575" y="689"/>
                    </a:lnTo>
                    <a:lnTo>
                      <a:pt x="574" y="689"/>
                    </a:lnTo>
                    <a:lnTo>
                      <a:pt x="574" y="688"/>
                    </a:lnTo>
                    <a:lnTo>
                      <a:pt x="574" y="687"/>
                    </a:lnTo>
                    <a:lnTo>
                      <a:pt x="574" y="688"/>
                    </a:lnTo>
                    <a:lnTo>
                      <a:pt x="573" y="688"/>
                    </a:lnTo>
                    <a:lnTo>
                      <a:pt x="573" y="686"/>
                    </a:lnTo>
                    <a:lnTo>
                      <a:pt x="573" y="685"/>
                    </a:lnTo>
                    <a:lnTo>
                      <a:pt x="573" y="684"/>
                    </a:lnTo>
                    <a:lnTo>
                      <a:pt x="573" y="684"/>
                    </a:lnTo>
                    <a:lnTo>
                      <a:pt x="574" y="684"/>
                    </a:lnTo>
                    <a:lnTo>
                      <a:pt x="574" y="683"/>
                    </a:lnTo>
                    <a:lnTo>
                      <a:pt x="573" y="682"/>
                    </a:lnTo>
                    <a:lnTo>
                      <a:pt x="574" y="682"/>
                    </a:lnTo>
                    <a:lnTo>
                      <a:pt x="575" y="681"/>
                    </a:lnTo>
                    <a:lnTo>
                      <a:pt x="575" y="681"/>
                    </a:lnTo>
                    <a:lnTo>
                      <a:pt x="575" y="680"/>
                    </a:lnTo>
                    <a:lnTo>
                      <a:pt x="577" y="680"/>
                    </a:lnTo>
                    <a:lnTo>
                      <a:pt x="579" y="681"/>
                    </a:lnTo>
                    <a:lnTo>
                      <a:pt x="579" y="680"/>
                    </a:lnTo>
                    <a:lnTo>
                      <a:pt x="580" y="681"/>
                    </a:lnTo>
                    <a:lnTo>
                      <a:pt x="580" y="682"/>
                    </a:lnTo>
                    <a:lnTo>
                      <a:pt x="580" y="683"/>
                    </a:lnTo>
                    <a:lnTo>
                      <a:pt x="580" y="684"/>
                    </a:lnTo>
                    <a:lnTo>
                      <a:pt x="581" y="684"/>
                    </a:lnTo>
                    <a:lnTo>
                      <a:pt x="582" y="684"/>
                    </a:lnTo>
                    <a:lnTo>
                      <a:pt x="583" y="684"/>
                    </a:lnTo>
                    <a:lnTo>
                      <a:pt x="584" y="685"/>
                    </a:lnTo>
                    <a:lnTo>
                      <a:pt x="584" y="686"/>
                    </a:lnTo>
                    <a:lnTo>
                      <a:pt x="584" y="687"/>
                    </a:lnTo>
                    <a:lnTo>
                      <a:pt x="584" y="688"/>
                    </a:lnTo>
                    <a:lnTo>
                      <a:pt x="584" y="689"/>
                    </a:lnTo>
                    <a:lnTo>
                      <a:pt x="587" y="689"/>
                    </a:lnTo>
                    <a:lnTo>
                      <a:pt x="588" y="689"/>
                    </a:lnTo>
                    <a:lnTo>
                      <a:pt x="588" y="690"/>
                    </a:lnTo>
                    <a:lnTo>
                      <a:pt x="588" y="690"/>
                    </a:lnTo>
                    <a:lnTo>
                      <a:pt x="590" y="691"/>
                    </a:lnTo>
                    <a:lnTo>
                      <a:pt x="591" y="691"/>
                    </a:lnTo>
                    <a:lnTo>
                      <a:pt x="592" y="692"/>
                    </a:lnTo>
                    <a:lnTo>
                      <a:pt x="592" y="693"/>
                    </a:lnTo>
                    <a:lnTo>
                      <a:pt x="592" y="693"/>
                    </a:lnTo>
                    <a:lnTo>
                      <a:pt x="592" y="693"/>
                    </a:lnTo>
                    <a:lnTo>
                      <a:pt x="593" y="693"/>
                    </a:lnTo>
                    <a:lnTo>
                      <a:pt x="595" y="694"/>
                    </a:lnTo>
                    <a:lnTo>
                      <a:pt x="596" y="695"/>
                    </a:lnTo>
                    <a:lnTo>
                      <a:pt x="597" y="696"/>
                    </a:lnTo>
                    <a:lnTo>
                      <a:pt x="597" y="697"/>
                    </a:lnTo>
                    <a:lnTo>
                      <a:pt x="597" y="698"/>
                    </a:lnTo>
                    <a:lnTo>
                      <a:pt x="597" y="699"/>
                    </a:lnTo>
                    <a:lnTo>
                      <a:pt x="598" y="703"/>
                    </a:lnTo>
                    <a:lnTo>
                      <a:pt x="598" y="704"/>
                    </a:lnTo>
                    <a:lnTo>
                      <a:pt x="599" y="705"/>
                    </a:lnTo>
                    <a:lnTo>
                      <a:pt x="601" y="705"/>
                    </a:lnTo>
                    <a:lnTo>
                      <a:pt x="602" y="706"/>
                    </a:lnTo>
                    <a:lnTo>
                      <a:pt x="605" y="705"/>
                    </a:lnTo>
                    <a:lnTo>
                      <a:pt x="607" y="704"/>
                    </a:lnTo>
                    <a:lnTo>
                      <a:pt x="609" y="703"/>
                    </a:lnTo>
                    <a:lnTo>
                      <a:pt x="610" y="703"/>
                    </a:lnTo>
                    <a:lnTo>
                      <a:pt x="610" y="704"/>
                    </a:lnTo>
                    <a:lnTo>
                      <a:pt x="610" y="705"/>
                    </a:lnTo>
                    <a:lnTo>
                      <a:pt x="610" y="706"/>
                    </a:lnTo>
                    <a:lnTo>
                      <a:pt x="611" y="706"/>
                    </a:lnTo>
                    <a:lnTo>
                      <a:pt x="611" y="707"/>
                    </a:lnTo>
                    <a:lnTo>
                      <a:pt x="610" y="707"/>
                    </a:lnTo>
                    <a:lnTo>
                      <a:pt x="610" y="708"/>
                    </a:lnTo>
                    <a:lnTo>
                      <a:pt x="610" y="709"/>
                    </a:lnTo>
                    <a:lnTo>
                      <a:pt x="609" y="709"/>
                    </a:lnTo>
                    <a:lnTo>
                      <a:pt x="609" y="710"/>
                    </a:lnTo>
                    <a:lnTo>
                      <a:pt x="609" y="711"/>
                    </a:lnTo>
                    <a:lnTo>
                      <a:pt x="609" y="712"/>
                    </a:lnTo>
                    <a:lnTo>
                      <a:pt x="609" y="713"/>
                    </a:lnTo>
                    <a:lnTo>
                      <a:pt x="609" y="715"/>
                    </a:lnTo>
                    <a:lnTo>
                      <a:pt x="610" y="715"/>
                    </a:lnTo>
                    <a:lnTo>
                      <a:pt x="610" y="715"/>
                    </a:lnTo>
                    <a:lnTo>
                      <a:pt x="611" y="716"/>
                    </a:lnTo>
                    <a:lnTo>
                      <a:pt x="612" y="717"/>
                    </a:lnTo>
                    <a:lnTo>
                      <a:pt x="613" y="718"/>
                    </a:lnTo>
                    <a:lnTo>
                      <a:pt x="615" y="720"/>
                    </a:lnTo>
                    <a:lnTo>
                      <a:pt x="617" y="722"/>
                    </a:lnTo>
                    <a:lnTo>
                      <a:pt x="618" y="723"/>
                    </a:lnTo>
                    <a:lnTo>
                      <a:pt x="619" y="724"/>
                    </a:lnTo>
                    <a:lnTo>
                      <a:pt x="618" y="725"/>
                    </a:lnTo>
                    <a:lnTo>
                      <a:pt x="618" y="728"/>
                    </a:lnTo>
                    <a:lnTo>
                      <a:pt x="618" y="729"/>
                    </a:lnTo>
                    <a:lnTo>
                      <a:pt x="619" y="732"/>
                    </a:lnTo>
                    <a:lnTo>
                      <a:pt x="619" y="734"/>
                    </a:lnTo>
                    <a:lnTo>
                      <a:pt x="620" y="736"/>
                    </a:lnTo>
                    <a:lnTo>
                      <a:pt x="621" y="736"/>
                    </a:lnTo>
                    <a:lnTo>
                      <a:pt x="623" y="737"/>
                    </a:lnTo>
                    <a:lnTo>
                      <a:pt x="623" y="737"/>
                    </a:lnTo>
                    <a:lnTo>
                      <a:pt x="624" y="737"/>
                    </a:lnTo>
                    <a:lnTo>
                      <a:pt x="625" y="737"/>
                    </a:lnTo>
                    <a:lnTo>
                      <a:pt x="627" y="738"/>
                    </a:lnTo>
                    <a:lnTo>
                      <a:pt x="628" y="739"/>
                    </a:lnTo>
                    <a:lnTo>
                      <a:pt x="628" y="740"/>
                    </a:lnTo>
                    <a:lnTo>
                      <a:pt x="630" y="740"/>
                    </a:lnTo>
                    <a:lnTo>
                      <a:pt x="631" y="740"/>
                    </a:lnTo>
                    <a:lnTo>
                      <a:pt x="632" y="741"/>
                    </a:lnTo>
                    <a:lnTo>
                      <a:pt x="632" y="741"/>
                    </a:lnTo>
                    <a:lnTo>
                      <a:pt x="632" y="742"/>
                    </a:lnTo>
                    <a:lnTo>
                      <a:pt x="634" y="742"/>
                    </a:lnTo>
                    <a:lnTo>
                      <a:pt x="635" y="743"/>
                    </a:lnTo>
                    <a:lnTo>
                      <a:pt x="634" y="744"/>
                    </a:lnTo>
                    <a:lnTo>
                      <a:pt x="634" y="745"/>
                    </a:lnTo>
                    <a:lnTo>
                      <a:pt x="635" y="746"/>
                    </a:lnTo>
                    <a:lnTo>
                      <a:pt x="636" y="749"/>
                    </a:lnTo>
                    <a:lnTo>
                      <a:pt x="638" y="750"/>
                    </a:lnTo>
                    <a:lnTo>
                      <a:pt x="638" y="752"/>
                    </a:lnTo>
                    <a:lnTo>
                      <a:pt x="638" y="753"/>
                    </a:lnTo>
                    <a:lnTo>
                      <a:pt x="638" y="754"/>
                    </a:lnTo>
                    <a:lnTo>
                      <a:pt x="639" y="754"/>
                    </a:lnTo>
                    <a:lnTo>
                      <a:pt x="639" y="755"/>
                    </a:lnTo>
                    <a:lnTo>
                      <a:pt x="639" y="756"/>
                    </a:lnTo>
                    <a:lnTo>
                      <a:pt x="638" y="757"/>
                    </a:lnTo>
                    <a:lnTo>
                      <a:pt x="638" y="758"/>
                    </a:lnTo>
                    <a:lnTo>
                      <a:pt x="638" y="759"/>
                    </a:lnTo>
                    <a:lnTo>
                      <a:pt x="638" y="760"/>
                    </a:lnTo>
                    <a:lnTo>
                      <a:pt x="638" y="762"/>
                    </a:lnTo>
                    <a:lnTo>
                      <a:pt x="638" y="763"/>
                    </a:lnTo>
                    <a:lnTo>
                      <a:pt x="637" y="763"/>
                    </a:lnTo>
                    <a:lnTo>
                      <a:pt x="637" y="764"/>
                    </a:lnTo>
                    <a:lnTo>
                      <a:pt x="637" y="765"/>
                    </a:lnTo>
                    <a:lnTo>
                      <a:pt x="637" y="767"/>
                    </a:lnTo>
                    <a:lnTo>
                      <a:pt x="637" y="768"/>
                    </a:lnTo>
                    <a:lnTo>
                      <a:pt x="636" y="768"/>
                    </a:lnTo>
                    <a:lnTo>
                      <a:pt x="636" y="769"/>
                    </a:lnTo>
                    <a:lnTo>
                      <a:pt x="636" y="770"/>
                    </a:lnTo>
                    <a:lnTo>
                      <a:pt x="636" y="771"/>
                    </a:lnTo>
                    <a:lnTo>
                      <a:pt x="635" y="772"/>
                    </a:lnTo>
                    <a:lnTo>
                      <a:pt x="633" y="774"/>
                    </a:lnTo>
                    <a:lnTo>
                      <a:pt x="632" y="775"/>
                    </a:lnTo>
                    <a:lnTo>
                      <a:pt x="632" y="776"/>
                    </a:lnTo>
                    <a:lnTo>
                      <a:pt x="631" y="776"/>
                    </a:lnTo>
                    <a:lnTo>
                      <a:pt x="631" y="777"/>
                    </a:lnTo>
                    <a:lnTo>
                      <a:pt x="628" y="778"/>
                    </a:lnTo>
                    <a:lnTo>
                      <a:pt x="628" y="780"/>
                    </a:lnTo>
                    <a:lnTo>
                      <a:pt x="625" y="780"/>
                    </a:lnTo>
                    <a:lnTo>
                      <a:pt x="623" y="781"/>
                    </a:lnTo>
                    <a:lnTo>
                      <a:pt x="620" y="781"/>
                    </a:lnTo>
                    <a:lnTo>
                      <a:pt x="619" y="783"/>
                    </a:lnTo>
                    <a:lnTo>
                      <a:pt x="618" y="784"/>
                    </a:lnTo>
                    <a:lnTo>
                      <a:pt x="617" y="785"/>
                    </a:lnTo>
                    <a:lnTo>
                      <a:pt x="618" y="785"/>
                    </a:lnTo>
                    <a:lnTo>
                      <a:pt x="616" y="787"/>
                    </a:lnTo>
                    <a:lnTo>
                      <a:pt x="614" y="787"/>
                    </a:lnTo>
                    <a:lnTo>
                      <a:pt x="611" y="790"/>
                    </a:lnTo>
                    <a:lnTo>
                      <a:pt x="611" y="791"/>
                    </a:lnTo>
                    <a:lnTo>
                      <a:pt x="610" y="792"/>
                    </a:lnTo>
                    <a:lnTo>
                      <a:pt x="609" y="793"/>
                    </a:lnTo>
                    <a:lnTo>
                      <a:pt x="608" y="794"/>
                    </a:lnTo>
                    <a:lnTo>
                      <a:pt x="607" y="794"/>
                    </a:lnTo>
                    <a:lnTo>
                      <a:pt x="606" y="794"/>
                    </a:lnTo>
                    <a:lnTo>
                      <a:pt x="604" y="794"/>
                    </a:lnTo>
                    <a:lnTo>
                      <a:pt x="604" y="795"/>
                    </a:lnTo>
                    <a:lnTo>
                      <a:pt x="605" y="795"/>
                    </a:lnTo>
                    <a:lnTo>
                      <a:pt x="601" y="796"/>
                    </a:lnTo>
                    <a:lnTo>
                      <a:pt x="601" y="796"/>
                    </a:lnTo>
                    <a:lnTo>
                      <a:pt x="600" y="795"/>
                    </a:lnTo>
                    <a:lnTo>
                      <a:pt x="598" y="795"/>
                    </a:lnTo>
                    <a:lnTo>
                      <a:pt x="597" y="794"/>
                    </a:lnTo>
                    <a:lnTo>
                      <a:pt x="595" y="792"/>
                    </a:lnTo>
                    <a:lnTo>
                      <a:pt x="594" y="791"/>
                    </a:lnTo>
                    <a:lnTo>
                      <a:pt x="592" y="790"/>
                    </a:lnTo>
                    <a:lnTo>
                      <a:pt x="592" y="787"/>
                    </a:lnTo>
                    <a:lnTo>
                      <a:pt x="591" y="786"/>
                    </a:lnTo>
                    <a:lnTo>
                      <a:pt x="591" y="785"/>
                    </a:lnTo>
                    <a:lnTo>
                      <a:pt x="590" y="785"/>
                    </a:lnTo>
                    <a:lnTo>
                      <a:pt x="589" y="782"/>
                    </a:lnTo>
                    <a:lnTo>
                      <a:pt x="589" y="780"/>
                    </a:lnTo>
                    <a:lnTo>
                      <a:pt x="586" y="768"/>
                    </a:lnTo>
                    <a:lnTo>
                      <a:pt x="585" y="763"/>
                    </a:lnTo>
                    <a:lnTo>
                      <a:pt x="585" y="761"/>
                    </a:lnTo>
                    <a:lnTo>
                      <a:pt x="584" y="760"/>
                    </a:lnTo>
                    <a:lnTo>
                      <a:pt x="584" y="759"/>
                    </a:lnTo>
                    <a:lnTo>
                      <a:pt x="582" y="756"/>
                    </a:lnTo>
                    <a:lnTo>
                      <a:pt x="582" y="755"/>
                    </a:lnTo>
                    <a:lnTo>
                      <a:pt x="580" y="754"/>
                    </a:lnTo>
                    <a:lnTo>
                      <a:pt x="580" y="753"/>
                    </a:lnTo>
                    <a:lnTo>
                      <a:pt x="578" y="749"/>
                    </a:lnTo>
                    <a:lnTo>
                      <a:pt x="577" y="748"/>
                    </a:lnTo>
                    <a:lnTo>
                      <a:pt x="575" y="744"/>
                    </a:lnTo>
                    <a:lnTo>
                      <a:pt x="571" y="741"/>
                    </a:lnTo>
                    <a:lnTo>
                      <a:pt x="568" y="738"/>
                    </a:lnTo>
                    <a:lnTo>
                      <a:pt x="560" y="735"/>
                    </a:lnTo>
                    <a:lnTo>
                      <a:pt x="556" y="732"/>
                    </a:lnTo>
                    <a:lnTo>
                      <a:pt x="551" y="728"/>
                    </a:lnTo>
                    <a:lnTo>
                      <a:pt x="543" y="720"/>
                    </a:lnTo>
                    <a:lnTo>
                      <a:pt x="539" y="715"/>
                    </a:lnTo>
                    <a:lnTo>
                      <a:pt x="536" y="713"/>
                    </a:lnTo>
                    <a:lnTo>
                      <a:pt x="535" y="712"/>
                    </a:lnTo>
                    <a:lnTo>
                      <a:pt x="534" y="711"/>
                    </a:lnTo>
                    <a:lnTo>
                      <a:pt x="534" y="711"/>
                    </a:lnTo>
                    <a:lnTo>
                      <a:pt x="533" y="710"/>
                    </a:lnTo>
                    <a:lnTo>
                      <a:pt x="531" y="706"/>
                    </a:lnTo>
                    <a:lnTo>
                      <a:pt x="529" y="706"/>
                    </a:lnTo>
                    <a:lnTo>
                      <a:pt x="527" y="703"/>
                    </a:lnTo>
                    <a:lnTo>
                      <a:pt x="525" y="702"/>
                    </a:lnTo>
                    <a:lnTo>
                      <a:pt x="524" y="702"/>
                    </a:lnTo>
                    <a:lnTo>
                      <a:pt x="522" y="700"/>
                    </a:lnTo>
                    <a:lnTo>
                      <a:pt x="520" y="697"/>
                    </a:lnTo>
                    <a:lnTo>
                      <a:pt x="518" y="697"/>
                    </a:lnTo>
                    <a:lnTo>
                      <a:pt x="516" y="695"/>
                    </a:lnTo>
                    <a:lnTo>
                      <a:pt x="514" y="694"/>
                    </a:lnTo>
                    <a:lnTo>
                      <a:pt x="509" y="691"/>
                    </a:lnTo>
                    <a:lnTo>
                      <a:pt x="505" y="689"/>
                    </a:lnTo>
                    <a:lnTo>
                      <a:pt x="494" y="683"/>
                    </a:lnTo>
                    <a:lnTo>
                      <a:pt x="493" y="682"/>
                    </a:lnTo>
                    <a:lnTo>
                      <a:pt x="495" y="682"/>
                    </a:lnTo>
                    <a:lnTo>
                      <a:pt x="500" y="685"/>
                    </a:lnTo>
                    <a:lnTo>
                      <a:pt x="499" y="684"/>
                    </a:lnTo>
                    <a:lnTo>
                      <a:pt x="496" y="683"/>
                    </a:lnTo>
                    <a:lnTo>
                      <a:pt x="494" y="681"/>
                    </a:lnTo>
                    <a:lnTo>
                      <a:pt x="492" y="681"/>
                    </a:lnTo>
                    <a:lnTo>
                      <a:pt x="492" y="680"/>
                    </a:lnTo>
                    <a:lnTo>
                      <a:pt x="491" y="679"/>
                    </a:lnTo>
                    <a:lnTo>
                      <a:pt x="488" y="676"/>
                    </a:lnTo>
                    <a:lnTo>
                      <a:pt x="487" y="675"/>
                    </a:lnTo>
                    <a:lnTo>
                      <a:pt x="485" y="675"/>
                    </a:lnTo>
                    <a:lnTo>
                      <a:pt x="483" y="673"/>
                    </a:lnTo>
                    <a:lnTo>
                      <a:pt x="482" y="671"/>
                    </a:lnTo>
                    <a:lnTo>
                      <a:pt x="481" y="668"/>
                    </a:lnTo>
                    <a:lnTo>
                      <a:pt x="479" y="666"/>
                    </a:lnTo>
                    <a:lnTo>
                      <a:pt x="479" y="665"/>
                    </a:lnTo>
                    <a:lnTo>
                      <a:pt x="480" y="665"/>
                    </a:lnTo>
                    <a:lnTo>
                      <a:pt x="479" y="664"/>
                    </a:lnTo>
                    <a:lnTo>
                      <a:pt x="478" y="662"/>
                    </a:lnTo>
                    <a:lnTo>
                      <a:pt x="477" y="662"/>
                    </a:lnTo>
                    <a:lnTo>
                      <a:pt x="476" y="662"/>
                    </a:lnTo>
                    <a:lnTo>
                      <a:pt x="476" y="663"/>
                    </a:lnTo>
                    <a:lnTo>
                      <a:pt x="477" y="664"/>
                    </a:lnTo>
                    <a:lnTo>
                      <a:pt x="476" y="666"/>
                    </a:lnTo>
                    <a:lnTo>
                      <a:pt x="474" y="666"/>
                    </a:lnTo>
                    <a:lnTo>
                      <a:pt x="473" y="665"/>
                    </a:lnTo>
                    <a:lnTo>
                      <a:pt x="472" y="666"/>
                    </a:lnTo>
                    <a:lnTo>
                      <a:pt x="471" y="666"/>
                    </a:lnTo>
                    <a:lnTo>
                      <a:pt x="470" y="666"/>
                    </a:lnTo>
                    <a:lnTo>
                      <a:pt x="468" y="665"/>
                    </a:lnTo>
                    <a:lnTo>
                      <a:pt x="470" y="667"/>
                    </a:lnTo>
                    <a:lnTo>
                      <a:pt x="471" y="667"/>
                    </a:lnTo>
                    <a:lnTo>
                      <a:pt x="470" y="668"/>
                    </a:lnTo>
                    <a:lnTo>
                      <a:pt x="469" y="667"/>
                    </a:lnTo>
                    <a:lnTo>
                      <a:pt x="469" y="668"/>
                    </a:lnTo>
                    <a:lnTo>
                      <a:pt x="468" y="668"/>
                    </a:lnTo>
                    <a:lnTo>
                      <a:pt x="467" y="667"/>
                    </a:lnTo>
                    <a:lnTo>
                      <a:pt x="467" y="667"/>
                    </a:lnTo>
                    <a:lnTo>
                      <a:pt x="467" y="665"/>
                    </a:lnTo>
                    <a:lnTo>
                      <a:pt x="467" y="663"/>
                    </a:lnTo>
                    <a:lnTo>
                      <a:pt x="466" y="659"/>
                    </a:lnTo>
                    <a:lnTo>
                      <a:pt x="465" y="657"/>
                    </a:lnTo>
                    <a:lnTo>
                      <a:pt x="464" y="656"/>
                    </a:lnTo>
                    <a:lnTo>
                      <a:pt x="462" y="654"/>
                    </a:lnTo>
                    <a:lnTo>
                      <a:pt x="461" y="652"/>
                    </a:lnTo>
                    <a:lnTo>
                      <a:pt x="459" y="651"/>
                    </a:lnTo>
                    <a:lnTo>
                      <a:pt x="458" y="649"/>
                    </a:lnTo>
                    <a:lnTo>
                      <a:pt x="459" y="649"/>
                    </a:lnTo>
                    <a:lnTo>
                      <a:pt x="461" y="650"/>
                    </a:lnTo>
                    <a:lnTo>
                      <a:pt x="461" y="649"/>
                    </a:lnTo>
                    <a:lnTo>
                      <a:pt x="459" y="649"/>
                    </a:lnTo>
                    <a:lnTo>
                      <a:pt x="457" y="647"/>
                    </a:lnTo>
                    <a:lnTo>
                      <a:pt x="457" y="645"/>
                    </a:lnTo>
                    <a:lnTo>
                      <a:pt x="456" y="645"/>
                    </a:lnTo>
                    <a:lnTo>
                      <a:pt x="456" y="643"/>
                    </a:lnTo>
                    <a:lnTo>
                      <a:pt x="456" y="641"/>
                    </a:lnTo>
                    <a:lnTo>
                      <a:pt x="455" y="640"/>
                    </a:lnTo>
                    <a:lnTo>
                      <a:pt x="453" y="640"/>
                    </a:lnTo>
                    <a:lnTo>
                      <a:pt x="454" y="641"/>
                    </a:lnTo>
                    <a:lnTo>
                      <a:pt x="455" y="644"/>
                    </a:lnTo>
                    <a:lnTo>
                      <a:pt x="455" y="645"/>
                    </a:lnTo>
                    <a:lnTo>
                      <a:pt x="457" y="647"/>
                    </a:lnTo>
                    <a:lnTo>
                      <a:pt x="455" y="648"/>
                    </a:lnTo>
                    <a:lnTo>
                      <a:pt x="456" y="649"/>
                    </a:lnTo>
                    <a:lnTo>
                      <a:pt x="457" y="649"/>
                    </a:lnTo>
                    <a:lnTo>
                      <a:pt x="456" y="650"/>
                    </a:lnTo>
                    <a:lnTo>
                      <a:pt x="456" y="649"/>
                    </a:lnTo>
                    <a:lnTo>
                      <a:pt x="455" y="649"/>
                    </a:lnTo>
                    <a:lnTo>
                      <a:pt x="455" y="649"/>
                    </a:lnTo>
                    <a:lnTo>
                      <a:pt x="453" y="650"/>
                    </a:lnTo>
                    <a:lnTo>
                      <a:pt x="452" y="649"/>
                    </a:lnTo>
                    <a:lnTo>
                      <a:pt x="451" y="645"/>
                    </a:lnTo>
                    <a:lnTo>
                      <a:pt x="452" y="645"/>
                    </a:lnTo>
                    <a:lnTo>
                      <a:pt x="452" y="644"/>
                    </a:lnTo>
                    <a:lnTo>
                      <a:pt x="452" y="643"/>
                    </a:lnTo>
                    <a:lnTo>
                      <a:pt x="452" y="642"/>
                    </a:lnTo>
                    <a:lnTo>
                      <a:pt x="451" y="643"/>
                    </a:lnTo>
                    <a:lnTo>
                      <a:pt x="450" y="644"/>
                    </a:lnTo>
                    <a:lnTo>
                      <a:pt x="451" y="646"/>
                    </a:lnTo>
                    <a:lnTo>
                      <a:pt x="451" y="648"/>
                    </a:lnTo>
                    <a:lnTo>
                      <a:pt x="451" y="649"/>
                    </a:lnTo>
                    <a:lnTo>
                      <a:pt x="450" y="649"/>
                    </a:lnTo>
                    <a:lnTo>
                      <a:pt x="448" y="649"/>
                    </a:lnTo>
                    <a:lnTo>
                      <a:pt x="448" y="647"/>
                    </a:lnTo>
                    <a:lnTo>
                      <a:pt x="448" y="646"/>
                    </a:lnTo>
                    <a:lnTo>
                      <a:pt x="448" y="645"/>
                    </a:lnTo>
                    <a:lnTo>
                      <a:pt x="448" y="642"/>
                    </a:lnTo>
                    <a:lnTo>
                      <a:pt x="448" y="641"/>
                    </a:lnTo>
                    <a:lnTo>
                      <a:pt x="447" y="641"/>
                    </a:lnTo>
                    <a:lnTo>
                      <a:pt x="446" y="641"/>
                    </a:lnTo>
                    <a:lnTo>
                      <a:pt x="446" y="640"/>
                    </a:lnTo>
                    <a:lnTo>
                      <a:pt x="445" y="640"/>
                    </a:lnTo>
                    <a:lnTo>
                      <a:pt x="446" y="639"/>
                    </a:lnTo>
                    <a:lnTo>
                      <a:pt x="448" y="638"/>
                    </a:lnTo>
                    <a:lnTo>
                      <a:pt x="448" y="637"/>
                    </a:lnTo>
                    <a:lnTo>
                      <a:pt x="448" y="636"/>
                    </a:lnTo>
                    <a:lnTo>
                      <a:pt x="447" y="636"/>
                    </a:lnTo>
                    <a:lnTo>
                      <a:pt x="447" y="635"/>
                    </a:lnTo>
                    <a:lnTo>
                      <a:pt x="447" y="634"/>
                    </a:lnTo>
                    <a:lnTo>
                      <a:pt x="448" y="633"/>
                    </a:lnTo>
                    <a:lnTo>
                      <a:pt x="448" y="632"/>
                    </a:lnTo>
                    <a:lnTo>
                      <a:pt x="448" y="631"/>
                    </a:lnTo>
                    <a:lnTo>
                      <a:pt x="448" y="630"/>
                    </a:lnTo>
                    <a:lnTo>
                      <a:pt x="447" y="629"/>
                    </a:lnTo>
                    <a:lnTo>
                      <a:pt x="446" y="631"/>
                    </a:lnTo>
                    <a:lnTo>
                      <a:pt x="446" y="631"/>
                    </a:lnTo>
                    <a:lnTo>
                      <a:pt x="445" y="633"/>
                    </a:lnTo>
                    <a:lnTo>
                      <a:pt x="444" y="634"/>
                    </a:lnTo>
                    <a:lnTo>
                      <a:pt x="445" y="636"/>
                    </a:lnTo>
                    <a:lnTo>
                      <a:pt x="445" y="636"/>
                    </a:lnTo>
                    <a:lnTo>
                      <a:pt x="444" y="638"/>
                    </a:lnTo>
                    <a:lnTo>
                      <a:pt x="443" y="640"/>
                    </a:lnTo>
                    <a:lnTo>
                      <a:pt x="443" y="638"/>
                    </a:lnTo>
                    <a:lnTo>
                      <a:pt x="443" y="637"/>
                    </a:lnTo>
                    <a:lnTo>
                      <a:pt x="443" y="635"/>
                    </a:lnTo>
                    <a:lnTo>
                      <a:pt x="443" y="634"/>
                    </a:lnTo>
                    <a:lnTo>
                      <a:pt x="443" y="633"/>
                    </a:lnTo>
                    <a:lnTo>
                      <a:pt x="443" y="632"/>
                    </a:lnTo>
                    <a:lnTo>
                      <a:pt x="443" y="632"/>
                    </a:lnTo>
                    <a:lnTo>
                      <a:pt x="444" y="631"/>
                    </a:lnTo>
                    <a:lnTo>
                      <a:pt x="443" y="631"/>
                    </a:lnTo>
                    <a:lnTo>
                      <a:pt x="444" y="630"/>
                    </a:lnTo>
                    <a:lnTo>
                      <a:pt x="445" y="629"/>
                    </a:lnTo>
                    <a:lnTo>
                      <a:pt x="445" y="627"/>
                    </a:lnTo>
                    <a:lnTo>
                      <a:pt x="445" y="626"/>
                    </a:lnTo>
                    <a:lnTo>
                      <a:pt x="446" y="625"/>
                    </a:lnTo>
                    <a:lnTo>
                      <a:pt x="445" y="623"/>
                    </a:lnTo>
                    <a:lnTo>
                      <a:pt x="444" y="623"/>
                    </a:lnTo>
                    <a:lnTo>
                      <a:pt x="444" y="622"/>
                    </a:lnTo>
                    <a:lnTo>
                      <a:pt x="444" y="621"/>
                    </a:lnTo>
                    <a:lnTo>
                      <a:pt x="444" y="619"/>
                    </a:lnTo>
                    <a:lnTo>
                      <a:pt x="444" y="618"/>
                    </a:lnTo>
                    <a:lnTo>
                      <a:pt x="445" y="616"/>
                    </a:lnTo>
                    <a:lnTo>
                      <a:pt x="446" y="614"/>
                    </a:lnTo>
                    <a:lnTo>
                      <a:pt x="447" y="612"/>
                    </a:lnTo>
                    <a:lnTo>
                      <a:pt x="448" y="610"/>
                    </a:lnTo>
                    <a:lnTo>
                      <a:pt x="448" y="609"/>
                    </a:lnTo>
                    <a:lnTo>
                      <a:pt x="448" y="606"/>
                    </a:lnTo>
                    <a:lnTo>
                      <a:pt x="449" y="602"/>
                    </a:lnTo>
                    <a:lnTo>
                      <a:pt x="449" y="600"/>
                    </a:lnTo>
                    <a:lnTo>
                      <a:pt x="448" y="600"/>
                    </a:lnTo>
                    <a:lnTo>
                      <a:pt x="448" y="599"/>
                    </a:lnTo>
                    <a:lnTo>
                      <a:pt x="448" y="597"/>
                    </a:lnTo>
                    <a:lnTo>
                      <a:pt x="449" y="596"/>
                    </a:lnTo>
                    <a:lnTo>
                      <a:pt x="449" y="596"/>
                    </a:lnTo>
                    <a:lnTo>
                      <a:pt x="449" y="595"/>
                    </a:lnTo>
                    <a:lnTo>
                      <a:pt x="448" y="595"/>
                    </a:lnTo>
                    <a:lnTo>
                      <a:pt x="449" y="593"/>
                    </a:lnTo>
                    <a:lnTo>
                      <a:pt x="451" y="592"/>
                    </a:lnTo>
                    <a:lnTo>
                      <a:pt x="452" y="592"/>
                    </a:lnTo>
                    <a:lnTo>
                      <a:pt x="451" y="592"/>
                    </a:lnTo>
                    <a:lnTo>
                      <a:pt x="449" y="592"/>
                    </a:lnTo>
                    <a:lnTo>
                      <a:pt x="448" y="592"/>
                    </a:lnTo>
                    <a:lnTo>
                      <a:pt x="448" y="592"/>
                    </a:lnTo>
                    <a:lnTo>
                      <a:pt x="449" y="591"/>
                    </a:lnTo>
                    <a:lnTo>
                      <a:pt x="450" y="591"/>
                    </a:lnTo>
                    <a:lnTo>
                      <a:pt x="450" y="589"/>
                    </a:lnTo>
                    <a:lnTo>
                      <a:pt x="449" y="586"/>
                    </a:lnTo>
                    <a:lnTo>
                      <a:pt x="449" y="584"/>
                    </a:lnTo>
                    <a:lnTo>
                      <a:pt x="450" y="583"/>
                    </a:lnTo>
                    <a:lnTo>
                      <a:pt x="450" y="580"/>
                    </a:lnTo>
                    <a:lnTo>
                      <a:pt x="449" y="575"/>
                    </a:lnTo>
                    <a:lnTo>
                      <a:pt x="449" y="573"/>
                    </a:lnTo>
                    <a:lnTo>
                      <a:pt x="448" y="573"/>
                    </a:lnTo>
                    <a:lnTo>
                      <a:pt x="448" y="573"/>
                    </a:lnTo>
                    <a:lnTo>
                      <a:pt x="448" y="574"/>
                    </a:lnTo>
                    <a:lnTo>
                      <a:pt x="448" y="583"/>
                    </a:lnTo>
                    <a:lnTo>
                      <a:pt x="448" y="586"/>
                    </a:lnTo>
                    <a:lnTo>
                      <a:pt x="448" y="589"/>
                    </a:lnTo>
                    <a:lnTo>
                      <a:pt x="447" y="590"/>
                    </a:lnTo>
                    <a:lnTo>
                      <a:pt x="447" y="589"/>
                    </a:lnTo>
                    <a:lnTo>
                      <a:pt x="447" y="587"/>
                    </a:lnTo>
                    <a:lnTo>
                      <a:pt x="447" y="583"/>
                    </a:lnTo>
                    <a:lnTo>
                      <a:pt x="447" y="572"/>
                    </a:lnTo>
                    <a:lnTo>
                      <a:pt x="447" y="567"/>
                    </a:lnTo>
                    <a:lnTo>
                      <a:pt x="445" y="565"/>
                    </a:lnTo>
                    <a:lnTo>
                      <a:pt x="444" y="561"/>
                    </a:lnTo>
                    <a:lnTo>
                      <a:pt x="443" y="559"/>
                    </a:lnTo>
                    <a:lnTo>
                      <a:pt x="442" y="554"/>
                    </a:lnTo>
                    <a:lnTo>
                      <a:pt x="440" y="551"/>
                    </a:lnTo>
                    <a:lnTo>
                      <a:pt x="439" y="549"/>
                    </a:lnTo>
                    <a:lnTo>
                      <a:pt x="437" y="547"/>
                    </a:lnTo>
                    <a:lnTo>
                      <a:pt x="435" y="546"/>
                    </a:lnTo>
                    <a:lnTo>
                      <a:pt x="434" y="547"/>
                    </a:lnTo>
                    <a:lnTo>
                      <a:pt x="432" y="545"/>
                    </a:lnTo>
                    <a:lnTo>
                      <a:pt x="432" y="542"/>
                    </a:lnTo>
                    <a:lnTo>
                      <a:pt x="431" y="540"/>
                    </a:lnTo>
                    <a:lnTo>
                      <a:pt x="430" y="536"/>
                    </a:lnTo>
                    <a:lnTo>
                      <a:pt x="427" y="533"/>
                    </a:lnTo>
                    <a:lnTo>
                      <a:pt x="426" y="531"/>
                    </a:lnTo>
                    <a:lnTo>
                      <a:pt x="422" y="530"/>
                    </a:lnTo>
                    <a:lnTo>
                      <a:pt x="421" y="530"/>
                    </a:lnTo>
                    <a:lnTo>
                      <a:pt x="421" y="530"/>
                    </a:lnTo>
                    <a:lnTo>
                      <a:pt x="421" y="530"/>
                    </a:lnTo>
                    <a:lnTo>
                      <a:pt x="420" y="531"/>
                    </a:lnTo>
                    <a:lnTo>
                      <a:pt x="419" y="531"/>
                    </a:lnTo>
                    <a:lnTo>
                      <a:pt x="414" y="529"/>
                    </a:lnTo>
                    <a:lnTo>
                      <a:pt x="414" y="528"/>
                    </a:lnTo>
                    <a:lnTo>
                      <a:pt x="415" y="527"/>
                    </a:lnTo>
                    <a:lnTo>
                      <a:pt x="414" y="526"/>
                    </a:lnTo>
                    <a:lnTo>
                      <a:pt x="413" y="527"/>
                    </a:lnTo>
                    <a:lnTo>
                      <a:pt x="412" y="527"/>
                    </a:lnTo>
                    <a:lnTo>
                      <a:pt x="411" y="526"/>
                    </a:lnTo>
                    <a:lnTo>
                      <a:pt x="410" y="526"/>
                    </a:lnTo>
                    <a:lnTo>
                      <a:pt x="410" y="525"/>
                    </a:lnTo>
                    <a:lnTo>
                      <a:pt x="409" y="525"/>
                    </a:lnTo>
                    <a:lnTo>
                      <a:pt x="406" y="525"/>
                    </a:lnTo>
                    <a:lnTo>
                      <a:pt x="405" y="525"/>
                    </a:lnTo>
                    <a:lnTo>
                      <a:pt x="402" y="521"/>
                    </a:lnTo>
                    <a:lnTo>
                      <a:pt x="400" y="520"/>
                    </a:lnTo>
                    <a:lnTo>
                      <a:pt x="398" y="518"/>
                    </a:lnTo>
                    <a:lnTo>
                      <a:pt x="397" y="517"/>
                    </a:lnTo>
                    <a:lnTo>
                      <a:pt x="395" y="516"/>
                    </a:lnTo>
                    <a:lnTo>
                      <a:pt x="393" y="513"/>
                    </a:lnTo>
                    <a:lnTo>
                      <a:pt x="390" y="511"/>
                    </a:lnTo>
                    <a:lnTo>
                      <a:pt x="386" y="509"/>
                    </a:lnTo>
                    <a:lnTo>
                      <a:pt x="386" y="508"/>
                    </a:lnTo>
                    <a:lnTo>
                      <a:pt x="386" y="508"/>
                    </a:lnTo>
                    <a:lnTo>
                      <a:pt x="386" y="507"/>
                    </a:lnTo>
                    <a:lnTo>
                      <a:pt x="385" y="507"/>
                    </a:lnTo>
                    <a:lnTo>
                      <a:pt x="384" y="507"/>
                    </a:lnTo>
                    <a:lnTo>
                      <a:pt x="382" y="507"/>
                    </a:lnTo>
                    <a:lnTo>
                      <a:pt x="382" y="505"/>
                    </a:lnTo>
                    <a:lnTo>
                      <a:pt x="380" y="504"/>
                    </a:lnTo>
                    <a:lnTo>
                      <a:pt x="378" y="503"/>
                    </a:lnTo>
                    <a:lnTo>
                      <a:pt x="378" y="502"/>
                    </a:lnTo>
                    <a:lnTo>
                      <a:pt x="378" y="500"/>
                    </a:lnTo>
                    <a:lnTo>
                      <a:pt x="379" y="500"/>
                    </a:lnTo>
                    <a:lnTo>
                      <a:pt x="379" y="499"/>
                    </a:lnTo>
                    <a:lnTo>
                      <a:pt x="378" y="498"/>
                    </a:lnTo>
                    <a:lnTo>
                      <a:pt x="378" y="496"/>
                    </a:lnTo>
                    <a:lnTo>
                      <a:pt x="377" y="495"/>
                    </a:lnTo>
                    <a:lnTo>
                      <a:pt x="375" y="494"/>
                    </a:lnTo>
                    <a:lnTo>
                      <a:pt x="374" y="493"/>
                    </a:lnTo>
                    <a:lnTo>
                      <a:pt x="373" y="492"/>
                    </a:lnTo>
                    <a:lnTo>
                      <a:pt x="373" y="491"/>
                    </a:lnTo>
                    <a:lnTo>
                      <a:pt x="373" y="490"/>
                    </a:lnTo>
                    <a:lnTo>
                      <a:pt x="373" y="489"/>
                    </a:lnTo>
                    <a:lnTo>
                      <a:pt x="373" y="488"/>
                    </a:lnTo>
                    <a:lnTo>
                      <a:pt x="374" y="487"/>
                    </a:lnTo>
                    <a:lnTo>
                      <a:pt x="373" y="487"/>
                    </a:lnTo>
                    <a:lnTo>
                      <a:pt x="372" y="487"/>
                    </a:lnTo>
                    <a:lnTo>
                      <a:pt x="371" y="487"/>
                    </a:lnTo>
                    <a:lnTo>
                      <a:pt x="371" y="488"/>
                    </a:lnTo>
                    <a:lnTo>
                      <a:pt x="371" y="490"/>
                    </a:lnTo>
                    <a:lnTo>
                      <a:pt x="369" y="490"/>
                    </a:lnTo>
                    <a:lnTo>
                      <a:pt x="369" y="490"/>
                    </a:lnTo>
                    <a:lnTo>
                      <a:pt x="369" y="491"/>
                    </a:lnTo>
                    <a:lnTo>
                      <a:pt x="369" y="491"/>
                    </a:lnTo>
                    <a:lnTo>
                      <a:pt x="368" y="491"/>
                    </a:lnTo>
                    <a:lnTo>
                      <a:pt x="367" y="491"/>
                    </a:lnTo>
                    <a:lnTo>
                      <a:pt x="366" y="489"/>
                    </a:lnTo>
                    <a:lnTo>
                      <a:pt x="366" y="488"/>
                    </a:lnTo>
                    <a:lnTo>
                      <a:pt x="366" y="487"/>
                    </a:lnTo>
                    <a:lnTo>
                      <a:pt x="368" y="487"/>
                    </a:lnTo>
                    <a:lnTo>
                      <a:pt x="369" y="487"/>
                    </a:lnTo>
                    <a:lnTo>
                      <a:pt x="369" y="486"/>
                    </a:lnTo>
                    <a:lnTo>
                      <a:pt x="370" y="486"/>
                    </a:lnTo>
                    <a:lnTo>
                      <a:pt x="371" y="484"/>
                    </a:lnTo>
                    <a:lnTo>
                      <a:pt x="371" y="483"/>
                    </a:lnTo>
                    <a:lnTo>
                      <a:pt x="373" y="483"/>
                    </a:lnTo>
                    <a:lnTo>
                      <a:pt x="373" y="482"/>
                    </a:lnTo>
                    <a:lnTo>
                      <a:pt x="373" y="481"/>
                    </a:lnTo>
                    <a:lnTo>
                      <a:pt x="374" y="480"/>
                    </a:lnTo>
                    <a:lnTo>
                      <a:pt x="373" y="476"/>
                    </a:lnTo>
                    <a:lnTo>
                      <a:pt x="373" y="474"/>
                    </a:lnTo>
                    <a:lnTo>
                      <a:pt x="373" y="473"/>
                    </a:lnTo>
                    <a:lnTo>
                      <a:pt x="371" y="473"/>
                    </a:lnTo>
                    <a:lnTo>
                      <a:pt x="370" y="473"/>
                    </a:lnTo>
                    <a:lnTo>
                      <a:pt x="369" y="475"/>
                    </a:lnTo>
                    <a:lnTo>
                      <a:pt x="369" y="480"/>
                    </a:lnTo>
                    <a:lnTo>
                      <a:pt x="369" y="482"/>
                    </a:lnTo>
                    <a:lnTo>
                      <a:pt x="366" y="484"/>
                    </a:lnTo>
                    <a:lnTo>
                      <a:pt x="365" y="483"/>
                    </a:lnTo>
                    <a:lnTo>
                      <a:pt x="364" y="485"/>
                    </a:lnTo>
                    <a:lnTo>
                      <a:pt x="364" y="486"/>
                    </a:lnTo>
                    <a:lnTo>
                      <a:pt x="364" y="487"/>
                    </a:lnTo>
                    <a:lnTo>
                      <a:pt x="364" y="487"/>
                    </a:lnTo>
                    <a:lnTo>
                      <a:pt x="364" y="488"/>
                    </a:lnTo>
                    <a:lnTo>
                      <a:pt x="364" y="489"/>
                    </a:lnTo>
                    <a:lnTo>
                      <a:pt x="364" y="490"/>
                    </a:lnTo>
                    <a:lnTo>
                      <a:pt x="364" y="491"/>
                    </a:lnTo>
                    <a:lnTo>
                      <a:pt x="362" y="491"/>
                    </a:lnTo>
                    <a:lnTo>
                      <a:pt x="360" y="488"/>
                    </a:lnTo>
                    <a:lnTo>
                      <a:pt x="357" y="487"/>
                    </a:lnTo>
                    <a:lnTo>
                      <a:pt x="354" y="487"/>
                    </a:lnTo>
                    <a:lnTo>
                      <a:pt x="353" y="487"/>
                    </a:lnTo>
                    <a:lnTo>
                      <a:pt x="351" y="487"/>
                    </a:lnTo>
                    <a:lnTo>
                      <a:pt x="349" y="487"/>
                    </a:lnTo>
                    <a:lnTo>
                      <a:pt x="347" y="487"/>
                    </a:lnTo>
                    <a:lnTo>
                      <a:pt x="346" y="489"/>
                    </a:lnTo>
                    <a:lnTo>
                      <a:pt x="345" y="491"/>
                    </a:lnTo>
                    <a:lnTo>
                      <a:pt x="344" y="491"/>
                    </a:lnTo>
                    <a:lnTo>
                      <a:pt x="344" y="493"/>
                    </a:lnTo>
                    <a:lnTo>
                      <a:pt x="343" y="493"/>
                    </a:lnTo>
                    <a:lnTo>
                      <a:pt x="342" y="494"/>
                    </a:lnTo>
                    <a:lnTo>
                      <a:pt x="340" y="494"/>
                    </a:lnTo>
                    <a:lnTo>
                      <a:pt x="338" y="492"/>
                    </a:lnTo>
                    <a:lnTo>
                      <a:pt x="335" y="489"/>
                    </a:lnTo>
                    <a:lnTo>
                      <a:pt x="331" y="487"/>
                    </a:lnTo>
                    <a:lnTo>
                      <a:pt x="330" y="486"/>
                    </a:lnTo>
                    <a:lnTo>
                      <a:pt x="330" y="484"/>
                    </a:lnTo>
                    <a:lnTo>
                      <a:pt x="329" y="482"/>
                    </a:lnTo>
                    <a:lnTo>
                      <a:pt x="326" y="477"/>
                    </a:lnTo>
                    <a:lnTo>
                      <a:pt x="325" y="474"/>
                    </a:lnTo>
                    <a:lnTo>
                      <a:pt x="322" y="473"/>
                    </a:lnTo>
                    <a:lnTo>
                      <a:pt x="321" y="472"/>
                    </a:lnTo>
                    <a:lnTo>
                      <a:pt x="318" y="471"/>
                    </a:lnTo>
                    <a:lnTo>
                      <a:pt x="314" y="471"/>
                    </a:lnTo>
                    <a:lnTo>
                      <a:pt x="313" y="471"/>
                    </a:lnTo>
                    <a:lnTo>
                      <a:pt x="313" y="472"/>
                    </a:lnTo>
                    <a:lnTo>
                      <a:pt x="312" y="473"/>
                    </a:lnTo>
                    <a:lnTo>
                      <a:pt x="312" y="473"/>
                    </a:lnTo>
                    <a:lnTo>
                      <a:pt x="311" y="473"/>
                    </a:lnTo>
                    <a:lnTo>
                      <a:pt x="308" y="469"/>
                    </a:lnTo>
                    <a:lnTo>
                      <a:pt x="307" y="466"/>
                    </a:lnTo>
                    <a:lnTo>
                      <a:pt x="305" y="465"/>
                    </a:lnTo>
                    <a:lnTo>
                      <a:pt x="303" y="462"/>
                    </a:lnTo>
                    <a:lnTo>
                      <a:pt x="301" y="460"/>
                    </a:lnTo>
                    <a:lnTo>
                      <a:pt x="299" y="460"/>
                    </a:lnTo>
                    <a:lnTo>
                      <a:pt x="297" y="459"/>
                    </a:lnTo>
                    <a:lnTo>
                      <a:pt x="294" y="458"/>
                    </a:lnTo>
                    <a:lnTo>
                      <a:pt x="292" y="459"/>
                    </a:lnTo>
                    <a:lnTo>
                      <a:pt x="290" y="459"/>
                    </a:lnTo>
                    <a:lnTo>
                      <a:pt x="290" y="460"/>
                    </a:lnTo>
                    <a:lnTo>
                      <a:pt x="289" y="459"/>
                    </a:lnTo>
                    <a:lnTo>
                      <a:pt x="286" y="457"/>
                    </a:lnTo>
                    <a:lnTo>
                      <a:pt x="283" y="456"/>
                    </a:lnTo>
                    <a:lnTo>
                      <a:pt x="281" y="457"/>
                    </a:lnTo>
                    <a:lnTo>
                      <a:pt x="281" y="456"/>
                    </a:lnTo>
                    <a:lnTo>
                      <a:pt x="281" y="456"/>
                    </a:lnTo>
                    <a:lnTo>
                      <a:pt x="281" y="455"/>
                    </a:lnTo>
                    <a:lnTo>
                      <a:pt x="281" y="454"/>
                    </a:lnTo>
                    <a:lnTo>
                      <a:pt x="280" y="453"/>
                    </a:lnTo>
                    <a:lnTo>
                      <a:pt x="278" y="453"/>
                    </a:lnTo>
                    <a:lnTo>
                      <a:pt x="277" y="453"/>
                    </a:lnTo>
                    <a:lnTo>
                      <a:pt x="277" y="451"/>
                    </a:lnTo>
                    <a:lnTo>
                      <a:pt x="277" y="448"/>
                    </a:lnTo>
                    <a:lnTo>
                      <a:pt x="277" y="445"/>
                    </a:lnTo>
                    <a:lnTo>
                      <a:pt x="277" y="442"/>
                    </a:lnTo>
                    <a:lnTo>
                      <a:pt x="275" y="438"/>
                    </a:lnTo>
                    <a:lnTo>
                      <a:pt x="273" y="436"/>
                    </a:lnTo>
                    <a:lnTo>
                      <a:pt x="271" y="434"/>
                    </a:lnTo>
                    <a:lnTo>
                      <a:pt x="270" y="434"/>
                    </a:lnTo>
                    <a:lnTo>
                      <a:pt x="269" y="432"/>
                    </a:lnTo>
                    <a:lnTo>
                      <a:pt x="266" y="431"/>
                    </a:lnTo>
                    <a:lnTo>
                      <a:pt x="263" y="429"/>
                    </a:lnTo>
                    <a:lnTo>
                      <a:pt x="260" y="429"/>
                    </a:lnTo>
                    <a:lnTo>
                      <a:pt x="259" y="429"/>
                    </a:lnTo>
                    <a:lnTo>
                      <a:pt x="258" y="427"/>
                    </a:lnTo>
                    <a:lnTo>
                      <a:pt x="258" y="426"/>
                    </a:lnTo>
                    <a:lnTo>
                      <a:pt x="257" y="425"/>
                    </a:lnTo>
                    <a:lnTo>
                      <a:pt x="256" y="425"/>
                    </a:lnTo>
                    <a:lnTo>
                      <a:pt x="255" y="422"/>
                    </a:lnTo>
                    <a:lnTo>
                      <a:pt x="254" y="421"/>
                    </a:lnTo>
                    <a:lnTo>
                      <a:pt x="252" y="420"/>
                    </a:lnTo>
                    <a:lnTo>
                      <a:pt x="251" y="420"/>
                    </a:lnTo>
                    <a:lnTo>
                      <a:pt x="251" y="421"/>
                    </a:lnTo>
                    <a:lnTo>
                      <a:pt x="250" y="421"/>
                    </a:lnTo>
                    <a:lnTo>
                      <a:pt x="250" y="420"/>
                    </a:lnTo>
                    <a:lnTo>
                      <a:pt x="249" y="419"/>
                    </a:lnTo>
                    <a:lnTo>
                      <a:pt x="249" y="418"/>
                    </a:lnTo>
                    <a:lnTo>
                      <a:pt x="250" y="419"/>
                    </a:lnTo>
                    <a:lnTo>
                      <a:pt x="251" y="417"/>
                    </a:lnTo>
                    <a:lnTo>
                      <a:pt x="251" y="416"/>
                    </a:lnTo>
                    <a:lnTo>
                      <a:pt x="250" y="416"/>
                    </a:lnTo>
                    <a:lnTo>
                      <a:pt x="250" y="415"/>
                    </a:lnTo>
                    <a:lnTo>
                      <a:pt x="249" y="415"/>
                    </a:lnTo>
                    <a:lnTo>
                      <a:pt x="248" y="415"/>
                    </a:lnTo>
                    <a:lnTo>
                      <a:pt x="248" y="416"/>
                    </a:lnTo>
                    <a:lnTo>
                      <a:pt x="247" y="416"/>
                    </a:lnTo>
                    <a:lnTo>
                      <a:pt x="247" y="417"/>
                    </a:lnTo>
                    <a:lnTo>
                      <a:pt x="246" y="416"/>
                    </a:lnTo>
                    <a:lnTo>
                      <a:pt x="245" y="416"/>
                    </a:lnTo>
                    <a:lnTo>
                      <a:pt x="245" y="414"/>
                    </a:lnTo>
                    <a:lnTo>
                      <a:pt x="244" y="413"/>
                    </a:lnTo>
                    <a:lnTo>
                      <a:pt x="242" y="412"/>
                    </a:lnTo>
                    <a:lnTo>
                      <a:pt x="241" y="412"/>
                    </a:lnTo>
                    <a:lnTo>
                      <a:pt x="240" y="413"/>
                    </a:lnTo>
                    <a:lnTo>
                      <a:pt x="239" y="412"/>
                    </a:lnTo>
                    <a:lnTo>
                      <a:pt x="238" y="411"/>
                    </a:lnTo>
                    <a:lnTo>
                      <a:pt x="237" y="410"/>
                    </a:lnTo>
                    <a:lnTo>
                      <a:pt x="237" y="408"/>
                    </a:lnTo>
                    <a:lnTo>
                      <a:pt x="237" y="407"/>
                    </a:lnTo>
                    <a:lnTo>
                      <a:pt x="237" y="406"/>
                    </a:lnTo>
                    <a:lnTo>
                      <a:pt x="237" y="404"/>
                    </a:lnTo>
                    <a:lnTo>
                      <a:pt x="236" y="404"/>
                    </a:lnTo>
                    <a:lnTo>
                      <a:pt x="234" y="402"/>
                    </a:lnTo>
                    <a:lnTo>
                      <a:pt x="236" y="402"/>
                    </a:lnTo>
                    <a:lnTo>
                      <a:pt x="237" y="402"/>
                    </a:lnTo>
                    <a:lnTo>
                      <a:pt x="238" y="403"/>
                    </a:lnTo>
                    <a:lnTo>
                      <a:pt x="239" y="403"/>
                    </a:lnTo>
                    <a:lnTo>
                      <a:pt x="242" y="404"/>
                    </a:lnTo>
                    <a:lnTo>
                      <a:pt x="246" y="403"/>
                    </a:lnTo>
                    <a:lnTo>
                      <a:pt x="248" y="403"/>
                    </a:lnTo>
                    <a:lnTo>
                      <a:pt x="250" y="403"/>
                    </a:lnTo>
                    <a:lnTo>
                      <a:pt x="251" y="404"/>
                    </a:lnTo>
                    <a:lnTo>
                      <a:pt x="251" y="405"/>
                    </a:lnTo>
                    <a:lnTo>
                      <a:pt x="253" y="406"/>
                    </a:lnTo>
                    <a:lnTo>
                      <a:pt x="255" y="405"/>
                    </a:lnTo>
                    <a:lnTo>
                      <a:pt x="257" y="405"/>
                    </a:lnTo>
                    <a:lnTo>
                      <a:pt x="259" y="406"/>
                    </a:lnTo>
                    <a:lnTo>
                      <a:pt x="259" y="406"/>
                    </a:lnTo>
                    <a:lnTo>
                      <a:pt x="260" y="407"/>
                    </a:lnTo>
                    <a:lnTo>
                      <a:pt x="261" y="407"/>
                    </a:lnTo>
                    <a:lnTo>
                      <a:pt x="262" y="407"/>
                    </a:lnTo>
                    <a:lnTo>
                      <a:pt x="264" y="407"/>
                    </a:lnTo>
                    <a:lnTo>
                      <a:pt x="266" y="407"/>
                    </a:lnTo>
                    <a:lnTo>
                      <a:pt x="268" y="408"/>
                    </a:lnTo>
                    <a:lnTo>
                      <a:pt x="271" y="407"/>
                    </a:lnTo>
                    <a:lnTo>
                      <a:pt x="273" y="407"/>
                    </a:lnTo>
                    <a:lnTo>
                      <a:pt x="276" y="408"/>
                    </a:lnTo>
                    <a:lnTo>
                      <a:pt x="278" y="407"/>
                    </a:lnTo>
                    <a:lnTo>
                      <a:pt x="281" y="406"/>
                    </a:lnTo>
                    <a:lnTo>
                      <a:pt x="282" y="405"/>
                    </a:lnTo>
                    <a:lnTo>
                      <a:pt x="283" y="404"/>
                    </a:lnTo>
                    <a:lnTo>
                      <a:pt x="284" y="403"/>
                    </a:lnTo>
                    <a:lnTo>
                      <a:pt x="286" y="402"/>
                    </a:lnTo>
                    <a:lnTo>
                      <a:pt x="287" y="401"/>
                    </a:lnTo>
                    <a:lnTo>
                      <a:pt x="288" y="401"/>
                    </a:lnTo>
                    <a:lnTo>
                      <a:pt x="288" y="400"/>
                    </a:lnTo>
                    <a:lnTo>
                      <a:pt x="289" y="400"/>
                    </a:lnTo>
                    <a:lnTo>
                      <a:pt x="290" y="400"/>
                    </a:lnTo>
                    <a:lnTo>
                      <a:pt x="290" y="401"/>
                    </a:lnTo>
                    <a:lnTo>
                      <a:pt x="290" y="402"/>
                    </a:lnTo>
                    <a:lnTo>
                      <a:pt x="290" y="403"/>
                    </a:lnTo>
                    <a:lnTo>
                      <a:pt x="290" y="405"/>
                    </a:lnTo>
                    <a:lnTo>
                      <a:pt x="290" y="406"/>
                    </a:lnTo>
                    <a:lnTo>
                      <a:pt x="290" y="407"/>
                    </a:lnTo>
                    <a:lnTo>
                      <a:pt x="290" y="408"/>
                    </a:lnTo>
                    <a:lnTo>
                      <a:pt x="290" y="409"/>
                    </a:lnTo>
                    <a:lnTo>
                      <a:pt x="291" y="412"/>
                    </a:lnTo>
                    <a:lnTo>
                      <a:pt x="293" y="412"/>
                    </a:lnTo>
                    <a:lnTo>
                      <a:pt x="294" y="414"/>
                    </a:lnTo>
                    <a:lnTo>
                      <a:pt x="295" y="415"/>
                    </a:lnTo>
                    <a:lnTo>
                      <a:pt x="298" y="415"/>
                    </a:lnTo>
                    <a:lnTo>
                      <a:pt x="299" y="416"/>
                    </a:lnTo>
                    <a:lnTo>
                      <a:pt x="301" y="416"/>
                    </a:lnTo>
                    <a:lnTo>
                      <a:pt x="302" y="418"/>
                    </a:lnTo>
                    <a:lnTo>
                      <a:pt x="303" y="419"/>
                    </a:lnTo>
                    <a:lnTo>
                      <a:pt x="303" y="420"/>
                    </a:lnTo>
                    <a:lnTo>
                      <a:pt x="303" y="421"/>
                    </a:lnTo>
                    <a:lnTo>
                      <a:pt x="303" y="421"/>
                    </a:lnTo>
                    <a:lnTo>
                      <a:pt x="304" y="421"/>
                    </a:lnTo>
                    <a:lnTo>
                      <a:pt x="304" y="421"/>
                    </a:lnTo>
                    <a:lnTo>
                      <a:pt x="304" y="422"/>
                    </a:lnTo>
                    <a:lnTo>
                      <a:pt x="305" y="422"/>
                    </a:lnTo>
                    <a:lnTo>
                      <a:pt x="306" y="421"/>
                    </a:lnTo>
                    <a:lnTo>
                      <a:pt x="306" y="421"/>
                    </a:lnTo>
                    <a:lnTo>
                      <a:pt x="306" y="420"/>
                    </a:lnTo>
                    <a:lnTo>
                      <a:pt x="307" y="419"/>
                    </a:lnTo>
                    <a:lnTo>
                      <a:pt x="308" y="418"/>
                    </a:lnTo>
                    <a:lnTo>
                      <a:pt x="308" y="417"/>
                    </a:lnTo>
                    <a:lnTo>
                      <a:pt x="307" y="416"/>
                    </a:lnTo>
                    <a:lnTo>
                      <a:pt x="307" y="416"/>
                    </a:lnTo>
                    <a:lnTo>
                      <a:pt x="306" y="416"/>
                    </a:lnTo>
                    <a:lnTo>
                      <a:pt x="306" y="415"/>
                    </a:lnTo>
                    <a:lnTo>
                      <a:pt x="307" y="415"/>
                    </a:lnTo>
                    <a:lnTo>
                      <a:pt x="307" y="415"/>
                    </a:lnTo>
                    <a:lnTo>
                      <a:pt x="308" y="415"/>
                    </a:lnTo>
                    <a:lnTo>
                      <a:pt x="308" y="416"/>
                    </a:lnTo>
                    <a:lnTo>
                      <a:pt x="309" y="416"/>
                    </a:lnTo>
                    <a:lnTo>
                      <a:pt x="310" y="416"/>
                    </a:lnTo>
                    <a:lnTo>
                      <a:pt x="310" y="416"/>
                    </a:lnTo>
                    <a:lnTo>
                      <a:pt x="311" y="417"/>
                    </a:lnTo>
                    <a:lnTo>
                      <a:pt x="312" y="417"/>
                    </a:lnTo>
                    <a:lnTo>
                      <a:pt x="314" y="418"/>
                    </a:lnTo>
                    <a:lnTo>
                      <a:pt x="315" y="418"/>
                    </a:lnTo>
                    <a:lnTo>
                      <a:pt x="315" y="417"/>
                    </a:lnTo>
                    <a:lnTo>
                      <a:pt x="316" y="416"/>
                    </a:lnTo>
                    <a:lnTo>
                      <a:pt x="316" y="416"/>
                    </a:lnTo>
                    <a:lnTo>
                      <a:pt x="316" y="416"/>
                    </a:lnTo>
                    <a:lnTo>
                      <a:pt x="317" y="415"/>
                    </a:lnTo>
                    <a:lnTo>
                      <a:pt x="317" y="413"/>
                    </a:lnTo>
                    <a:lnTo>
                      <a:pt x="317" y="412"/>
                    </a:lnTo>
                    <a:lnTo>
                      <a:pt x="316" y="412"/>
                    </a:lnTo>
                    <a:lnTo>
                      <a:pt x="316" y="412"/>
                    </a:lnTo>
                    <a:lnTo>
                      <a:pt x="316" y="412"/>
                    </a:lnTo>
                    <a:lnTo>
                      <a:pt x="314" y="411"/>
                    </a:lnTo>
                    <a:lnTo>
                      <a:pt x="313" y="411"/>
                    </a:lnTo>
                    <a:lnTo>
                      <a:pt x="313" y="410"/>
                    </a:lnTo>
                    <a:lnTo>
                      <a:pt x="312" y="410"/>
                    </a:lnTo>
                    <a:lnTo>
                      <a:pt x="312" y="410"/>
                    </a:lnTo>
                    <a:lnTo>
                      <a:pt x="311" y="411"/>
                    </a:lnTo>
                    <a:lnTo>
                      <a:pt x="310" y="411"/>
                    </a:lnTo>
                    <a:lnTo>
                      <a:pt x="310" y="410"/>
                    </a:lnTo>
                    <a:lnTo>
                      <a:pt x="309" y="409"/>
                    </a:lnTo>
                    <a:lnTo>
                      <a:pt x="308" y="407"/>
                    </a:lnTo>
                    <a:lnTo>
                      <a:pt x="307" y="407"/>
                    </a:lnTo>
                    <a:lnTo>
                      <a:pt x="307" y="406"/>
                    </a:lnTo>
                    <a:lnTo>
                      <a:pt x="307" y="406"/>
                    </a:lnTo>
                    <a:lnTo>
                      <a:pt x="307" y="407"/>
                    </a:lnTo>
                    <a:lnTo>
                      <a:pt x="307" y="408"/>
                    </a:lnTo>
                    <a:lnTo>
                      <a:pt x="307" y="409"/>
                    </a:lnTo>
                    <a:lnTo>
                      <a:pt x="308" y="409"/>
                    </a:lnTo>
                    <a:lnTo>
                      <a:pt x="308" y="410"/>
                    </a:lnTo>
                    <a:lnTo>
                      <a:pt x="309" y="412"/>
                    </a:lnTo>
                    <a:lnTo>
                      <a:pt x="308" y="412"/>
                    </a:lnTo>
                    <a:lnTo>
                      <a:pt x="307" y="412"/>
                    </a:lnTo>
                    <a:lnTo>
                      <a:pt x="307" y="412"/>
                    </a:lnTo>
                    <a:lnTo>
                      <a:pt x="306" y="412"/>
                    </a:lnTo>
                    <a:lnTo>
                      <a:pt x="305" y="413"/>
                    </a:lnTo>
                    <a:lnTo>
                      <a:pt x="304" y="414"/>
                    </a:lnTo>
                    <a:lnTo>
                      <a:pt x="303" y="413"/>
                    </a:lnTo>
                    <a:lnTo>
                      <a:pt x="303" y="413"/>
                    </a:lnTo>
                    <a:lnTo>
                      <a:pt x="302" y="412"/>
                    </a:lnTo>
                    <a:lnTo>
                      <a:pt x="302" y="412"/>
                    </a:lnTo>
                    <a:lnTo>
                      <a:pt x="301" y="411"/>
                    </a:lnTo>
                    <a:lnTo>
                      <a:pt x="301" y="410"/>
                    </a:lnTo>
                    <a:lnTo>
                      <a:pt x="300" y="409"/>
                    </a:lnTo>
                    <a:lnTo>
                      <a:pt x="300" y="408"/>
                    </a:lnTo>
                    <a:lnTo>
                      <a:pt x="299" y="407"/>
                    </a:lnTo>
                    <a:lnTo>
                      <a:pt x="299" y="406"/>
                    </a:lnTo>
                    <a:lnTo>
                      <a:pt x="299" y="405"/>
                    </a:lnTo>
                    <a:lnTo>
                      <a:pt x="299" y="404"/>
                    </a:lnTo>
                    <a:lnTo>
                      <a:pt x="299" y="403"/>
                    </a:lnTo>
                    <a:lnTo>
                      <a:pt x="300" y="403"/>
                    </a:lnTo>
                    <a:lnTo>
                      <a:pt x="301" y="401"/>
                    </a:lnTo>
                    <a:lnTo>
                      <a:pt x="302" y="400"/>
                    </a:lnTo>
                    <a:lnTo>
                      <a:pt x="302" y="399"/>
                    </a:lnTo>
                    <a:lnTo>
                      <a:pt x="302" y="399"/>
                    </a:lnTo>
                    <a:lnTo>
                      <a:pt x="301" y="399"/>
                    </a:lnTo>
                    <a:lnTo>
                      <a:pt x="301" y="398"/>
                    </a:lnTo>
                    <a:lnTo>
                      <a:pt x="302" y="398"/>
                    </a:lnTo>
                    <a:lnTo>
                      <a:pt x="302" y="397"/>
                    </a:lnTo>
                    <a:lnTo>
                      <a:pt x="301" y="397"/>
                    </a:lnTo>
                    <a:lnTo>
                      <a:pt x="300" y="396"/>
                    </a:lnTo>
                    <a:lnTo>
                      <a:pt x="300" y="395"/>
                    </a:lnTo>
                    <a:lnTo>
                      <a:pt x="300" y="394"/>
                    </a:lnTo>
                    <a:lnTo>
                      <a:pt x="299" y="394"/>
                    </a:lnTo>
                    <a:lnTo>
                      <a:pt x="299" y="394"/>
                    </a:lnTo>
                    <a:lnTo>
                      <a:pt x="299" y="395"/>
                    </a:lnTo>
                    <a:lnTo>
                      <a:pt x="299" y="396"/>
                    </a:lnTo>
                    <a:lnTo>
                      <a:pt x="298" y="396"/>
                    </a:lnTo>
                    <a:lnTo>
                      <a:pt x="297" y="397"/>
                    </a:lnTo>
                    <a:lnTo>
                      <a:pt x="296" y="397"/>
                    </a:lnTo>
                    <a:lnTo>
                      <a:pt x="294" y="397"/>
                    </a:lnTo>
                    <a:lnTo>
                      <a:pt x="294" y="398"/>
                    </a:lnTo>
                    <a:lnTo>
                      <a:pt x="293" y="399"/>
                    </a:lnTo>
                    <a:lnTo>
                      <a:pt x="292" y="399"/>
                    </a:lnTo>
                    <a:lnTo>
                      <a:pt x="292" y="398"/>
                    </a:lnTo>
                    <a:lnTo>
                      <a:pt x="292" y="397"/>
                    </a:lnTo>
                    <a:lnTo>
                      <a:pt x="292" y="396"/>
                    </a:lnTo>
                    <a:lnTo>
                      <a:pt x="293" y="394"/>
                    </a:lnTo>
                    <a:lnTo>
                      <a:pt x="294" y="394"/>
                    </a:lnTo>
                    <a:lnTo>
                      <a:pt x="294" y="393"/>
                    </a:lnTo>
                    <a:lnTo>
                      <a:pt x="295" y="392"/>
                    </a:lnTo>
                    <a:lnTo>
                      <a:pt x="296" y="390"/>
                    </a:lnTo>
                    <a:lnTo>
                      <a:pt x="297" y="390"/>
                    </a:lnTo>
                    <a:lnTo>
                      <a:pt x="299" y="388"/>
                    </a:lnTo>
                    <a:lnTo>
                      <a:pt x="300" y="385"/>
                    </a:lnTo>
                    <a:lnTo>
                      <a:pt x="302" y="383"/>
                    </a:lnTo>
                    <a:lnTo>
                      <a:pt x="303" y="383"/>
                    </a:lnTo>
                    <a:lnTo>
                      <a:pt x="303" y="386"/>
                    </a:lnTo>
                    <a:lnTo>
                      <a:pt x="303" y="386"/>
                    </a:lnTo>
                    <a:lnTo>
                      <a:pt x="302" y="388"/>
                    </a:lnTo>
                    <a:lnTo>
                      <a:pt x="301" y="388"/>
                    </a:lnTo>
                    <a:lnTo>
                      <a:pt x="301" y="389"/>
                    </a:lnTo>
                    <a:lnTo>
                      <a:pt x="301" y="390"/>
                    </a:lnTo>
                    <a:lnTo>
                      <a:pt x="302" y="391"/>
                    </a:lnTo>
                    <a:lnTo>
                      <a:pt x="302" y="392"/>
                    </a:lnTo>
                    <a:lnTo>
                      <a:pt x="302" y="394"/>
                    </a:lnTo>
                    <a:lnTo>
                      <a:pt x="304" y="396"/>
                    </a:lnTo>
                    <a:lnTo>
                      <a:pt x="305" y="394"/>
                    </a:lnTo>
                    <a:lnTo>
                      <a:pt x="305" y="392"/>
                    </a:lnTo>
                    <a:lnTo>
                      <a:pt x="304" y="390"/>
                    </a:lnTo>
                    <a:lnTo>
                      <a:pt x="303" y="389"/>
                    </a:lnTo>
                    <a:lnTo>
                      <a:pt x="303" y="390"/>
                    </a:lnTo>
                    <a:lnTo>
                      <a:pt x="303" y="389"/>
                    </a:lnTo>
                    <a:lnTo>
                      <a:pt x="303" y="388"/>
                    </a:lnTo>
                    <a:lnTo>
                      <a:pt x="303" y="388"/>
                    </a:lnTo>
                    <a:lnTo>
                      <a:pt x="305" y="388"/>
                    </a:lnTo>
                    <a:lnTo>
                      <a:pt x="306" y="390"/>
                    </a:lnTo>
                    <a:lnTo>
                      <a:pt x="307" y="390"/>
                    </a:lnTo>
                    <a:lnTo>
                      <a:pt x="307" y="390"/>
                    </a:lnTo>
                    <a:lnTo>
                      <a:pt x="308" y="388"/>
                    </a:lnTo>
                    <a:lnTo>
                      <a:pt x="309" y="387"/>
                    </a:lnTo>
                    <a:lnTo>
                      <a:pt x="308" y="387"/>
                    </a:lnTo>
                    <a:lnTo>
                      <a:pt x="307" y="386"/>
                    </a:lnTo>
                    <a:lnTo>
                      <a:pt x="307" y="386"/>
                    </a:lnTo>
                    <a:lnTo>
                      <a:pt x="305" y="386"/>
                    </a:lnTo>
                    <a:lnTo>
                      <a:pt x="304" y="386"/>
                    </a:lnTo>
                    <a:lnTo>
                      <a:pt x="304" y="385"/>
                    </a:lnTo>
                    <a:lnTo>
                      <a:pt x="304" y="382"/>
                    </a:lnTo>
                    <a:lnTo>
                      <a:pt x="304" y="381"/>
                    </a:lnTo>
                    <a:lnTo>
                      <a:pt x="303" y="381"/>
                    </a:lnTo>
                    <a:lnTo>
                      <a:pt x="303" y="380"/>
                    </a:lnTo>
                    <a:lnTo>
                      <a:pt x="304" y="379"/>
                    </a:lnTo>
                    <a:lnTo>
                      <a:pt x="305" y="377"/>
                    </a:lnTo>
                    <a:lnTo>
                      <a:pt x="306" y="376"/>
                    </a:lnTo>
                    <a:lnTo>
                      <a:pt x="307" y="374"/>
                    </a:lnTo>
                    <a:lnTo>
                      <a:pt x="307" y="373"/>
                    </a:lnTo>
                    <a:lnTo>
                      <a:pt x="307" y="373"/>
                    </a:lnTo>
                    <a:lnTo>
                      <a:pt x="307" y="372"/>
                    </a:lnTo>
                    <a:lnTo>
                      <a:pt x="307" y="371"/>
                    </a:lnTo>
                    <a:lnTo>
                      <a:pt x="306" y="370"/>
                    </a:lnTo>
                    <a:lnTo>
                      <a:pt x="305" y="370"/>
                    </a:lnTo>
                    <a:lnTo>
                      <a:pt x="304" y="371"/>
                    </a:lnTo>
                    <a:lnTo>
                      <a:pt x="303" y="371"/>
                    </a:lnTo>
                    <a:lnTo>
                      <a:pt x="303" y="370"/>
                    </a:lnTo>
                    <a:lnTo>
                      <a:pt x="303" y="369"/>
                    </a:lnTo>
                    <a:lnTo>
                      <a:pt x="303" y="368"/>
                    </a:lnTo>
                    <a:lnTo>
                      <a:pt x="303" y="367"/>
                    </a:lnTo>
                    <a:lnTo>
                      <a:pt x="304" y="365"/>
                    </a:lnTo>
                    <a:lnTo>
                      <a:pt x="306" y="363"/>
                    </a:lnTo>
                    <a:lnTo>
                      <a:pt x="307" y="357"/>
                    </a:lnTo>
                    <a:lnTo>
                      <a:pt x="308" y="355"/>
                    </a:lnTo>
                    <a:lnTo>
                      <a:pt x="308" y="353"/>
                    </a:lnTo>
                    <a:lnTo>
                      <a:pt x="307" y="351"/>
                    </a:lnTo>
                    <a:lnTo>
                      <a:pt x="307" y="351"/>
                    </a:lnTo>
                    <a:lnTo>
                      <a:pt x="307" y="350"/>
                    </a:lnTo>
                    <a:lnTo>
                      <a:pt x="307" y="349"/>
                    </a:lnTo>
                    <a:lnTo>
                      <a:pt x="307" y="348"/>
                    </a:lnTo>
                    <a:lnTo>
                      <a:pt x="306" y="348"/>
                    </a:lnTo>
                    <a:lnTo>
                      <a:pt x="306" y="347"/>
                    </a:lnTo>
                    <a:lnTo>
                      <a:pt x="305" y="346"/>
                    </a:lnTo>
                    <a:lnTo>
                      <a:pt x="304" y="346"/>
                    </a:lnTo>
                    <a:lnTo>
                      <a:pt x="303" y="345"/>
                    </a:lnTo>
                    <a:lnTo>
                      <a:pt x="303" y="345"/>
                    </a:lnTo>
                    <a:lnTo>
                      <a:pt x="301" y="345"/>
                    </a:lnTo>
                    <a:lnTo>
                      <a:pt x="300" y="344"/>
                    </a:lnTo>
                    <a:lnTo>
                      <a:pt x="300" y="343"/>
                    </a:lnTo>
                    <a:lnTo>
                      <a:pt x="300" y="342"/>
                    </a:lnTo>
                    <a:lnTo>
                      <a:pt x="300" y="339"/>
                    </a:lnTo>
                    <a:lnTo>
                      <a:pt x="299" y="337"/>
                    </a:lnTo>
                    <a:lnTo>
                      <a:pt x="299" y="337"/>
                    </a:lnTo>
                    <a:lnTo>
                      <a:pt x="299" y="337"/>
                    </a:lnTo>
                    <a:lnTo>
                      <a:pt x="297" y="337"/>
                    </a:lnTo>
                    <a:lnTo>
                      <a:pt x="294" y="337"/>
                    </a:lnTo>
                    <a:lnTo>
                      <a:pt x="294" y="337"/>
                    </a:lnTo>
                    <a:lnTo>
                      <a:pt x="292" y="337"/>
                    </a:lnTo>
                    <a:lnTo>
                      <a:pt x="292" y="336"/>
                    </a:lnTo>
                    <a:lnTo>
                      <a:pt x="292" y="335"/>
                    </a:lnTo>
                    <a:lnTo>
                      <a:pt x="292" y="334"/>
                    </a:lnTo>
                    <a:lnTo>
                      <a:pt x="292" y="333"/>
                    </a:lnTo>
                    <a:lnTo>
                      <a:pt x="290" y="333"/>
                    </a:lnTo>
                    <a:lnTo>
                      <a:pt x="289" y="331"/>
                    </a:lnTo>
                    <a:lnTo>
                      <a:pt x="286" y="331"/>
                    </a:lnTo>
                    <a:lnTo>
                      <a:pt x="286" y="329"/>
                    </a:lnTo>
                    <a:lnTo>
                      <a:pt x="286" y="328"/>
                    </a:lnTo>
                    <a:lnTo>
                      <a:pt x="286" y="327"/>
                    </a:lnTo>
                    <a:lnTo>
                      <a:pt x="286" y="325"/>
                    </a:lnTo>
                    <a:lnTo>
                      <a:pt x="285" y="324"/>
                    </a:lnTo>
                    <a:lnTo>
                      <a:pt x="284" y="324"/>
                    </a:lnTo>
                    <a:lnTo>
                      <a:pt x="282" y="322"/>
                    </a:lnTo>
                    <a:lnTo>
                      <a:pt x="283" y="320"/>
                    </a:lnTo>
                    <a:lnTo>
                      <a:pt x="281" y="319"/>
                    </a:lnTo>
                    <a:lnTo>
                      <a:pt x="281" y="319"/>
                    </a:lnTo>
                    <a:lnTo>
                      <a:pt x="280" y="317"/>
                    </a:lnTo>
                    <a:lnTo>
                      <a:pt x="279" y="316"/>
                    </a:lnTo>
                    <a:lnTo>
                      <a:pt x="277" y="315"/>
                    </a:lnTo>
                    <a:lnTo>
                      <a:pt x="276" y="315"/>
                    </a:lnTo>
                    <a:lnTo>
                      <a:pt x="275" y="315"/>
                    </a:lnTo>
                    <a:lnTo>
                      <a:pt x="274" y="315"/>
                    </a:lnTo>
                    <a:lnTo>
                      <a:pt x="273" y="315"/>
                    </a:lnTo>
                    <a:lnTo>
                      <a:pt x="272" y="314"/>
                    </a:lnTo>
                    <a:lnTo>
                      <a:pt x="272" y="313"/>
                    </a:lnTo>
                    <a:lnTo>
                      <a:pt x="272" y="311"/>
                    </a:lnTo>
                    <a:lnTo>
                      <a:pt x="272" y="311"/>
                    </a:lnTo>
                    <a:lnTo>
                      <a:pt x="270" y="311"/>
                    </a:lnTo>
                    <a:lnTo>
                      <a:pt x="269" y="311"/>
                    </a:lnTo>
                    <a:lnTo>
                      <a:pt x="268" y="309"/>
                    </a:lnTo>
                    <a:lnTo>
                      <a:pt x="268" y="306"/>
                    </a:lnTo>
                    <a:lnTo>
                      <a:pt x="268" y="305"/>
                    </a:lnTo>
                    <a:lnTo>
                      <a:pt x="268" y="304"/>
                    </a:lnTo>
                    <a:lnTo>
                      <a:pt x="267" y="302"/>
                    </a:lnTo>
                    <a:lnTo>
                      <a:pt x="267" y="301"/>
                    </a:lnTo>
                    <a:lnTo>
                      <a:pt x="264" y="301"/>
                    </a:lnTo>
                    <a:lnTo>
                      <a:pt x="262" y="300"/>
                    </a:lnTo>
                    <a:lnTo>
                      <a:pt x="261" y="301"/>
                    </a:lnTo>
                    <a:lnTo>
                      <a:pt x="260" y="299"/>
                    </a:lnTo>
                    <a:lnTo>
                      <a:pt x="259" y="298"/>
                    </a:lnTo>
                    <a:lnTo>
                      <a:pt x="259" y="297"/>
                    </a:lnTo>
                    <a:lnTo>
                      <a:pt x="259" y="294"/>
                    </a:lnTo>
                    <a:lnTo>
                      <a:pt x="259" y="293"/>
                    </a:lnTo>
                    <a:lnTo>
                      <a:pt x="258" y="293"/>
                    </a:lnTo>
                    <a:lnTo>
                      <a:pt x="255" y="293"/>
                    </a:lnTo>
                    <a:lnTo>
                      <a:pt x="252" y="290"/>
                    </a:lnTo>
                    <a:lnTo>
                      <a:pt x="250" y="288"/>
                    </a:lnTo>
                    <a:lnTo>
                      <a:pt x="249" y="285"/>
                    </a:lnTo>
                    <a:lnTo>
                      <a:pt x="246" y="282"/>
                    </a:lnTo>
                    <a:lnTo>
                      <a:pt x="242" y="278"/>
                    </a:lnTo>
                    <a:lnTo>
                      <a:pt x="233" y="275"/>
                    </a:lnTo>
                    <a:lnTo>
                      <a:pt x="227" y="274"/>
                    </a:lnTo>
                    <a:lnTo>
                      <a:pt x="224" y="269"/>
                    </a:lnTo>
                    <a:lnTo>
                      <a:pt x="220" y="266"/>
                    </a:lnTo>
                    <a:lnTo>
                      <a:pt x="214" y="263"/>
                    </a:lnTo>
                    <a:lnTo>
                      <a:pt x="210" y="260"/>
                    </a:lnTo>
                    <a:lnTo>
                      <a:pt x="208" y="258"/>
                    </a:lnTo>
                    <a:lnTo>
                      <a:pt x="206" y="258"/>
                    </a:lnTo>
                    <a:lnTo>
                      <a:pt x="205" y="258"/>
                    </a:lnTo>
                    <a:lnTo>
                      <a:pt x="203" y="258"/>
                    </a:lnTo>
                    <a:lnTo>
                      <a:pt x="202" y="257"/>
                    </a:lnTo>
                    <a:lnTo>
                      <a:pt x="201" y="255"/>
                    </a:lnTo>
                    <a:lnTo>
                      <a:pt x="199" y="254"/>
                    </a:lnTo>
                    <a:lnTo>
                      <a:pt x="198" y="252"/>
                    </a:lnTo>
                    <a:lnTo>
                      <a:pt x="196" y="252"/>
                    </a:lnTo>
                    <a:lnTo>
                      <a:pt x="190" y="247"/>
                    </a:lnTo>
                    <a:lnTo>
                      <a:pt x="190" y="245"/>
                    </a:lnTo>
                    <a:lnTo>
                      <a:pt x="191" y="243"/>
                    </a:lnTo>
                    <a:lnTo>
                      <a:pt x="191" y="241"/>
                    </a:lnTo>
                    <a:lnTo>
                      <a:pt x="191" y="239"/>
                    </a:lnTo>
                    <a:lnTo>
                      <a:pt x="190" y="237"/>
                    </a:lnTo>
                    <a:lnTo>
                      <a:pt x="190" y="235"/>
                    </a:lnTo>
                    <a:lnTo>
                      <a:pt x="189" y="233"/>
                    </a:lnTo>
                    <a:lnTo>
                      <a:pt x="188" y="232"/>
                    </a:lnTo>
                    <a:lnTo>
                      <a:pt x="187" y="231"/>
                    </a:lnTo>
                    <a:lnTo>
                      <a:pt x="185" y="231"/>
                    </a:lnTo>
                    <a:lnTo>
                      <a:pt x="182" y="231"/>
                    </a:lnTo>
                    <a:lnTo>
                      <a:pt x="182" y="229"/>
                    </a:lnTo>
                    <a:lnTo>
                      <a:pt x="184" y="223"/>
                    </a:lnTo>
                    <a:lnTo>
                      <a:pt x="185" y="219"/>
                    </a:lnTo>
                    <a:lnTo>
                      <a:pt x="184" y="217"/>
                    </a:lnTo>
                    <a:lnTo>
                      <a:pt x="184" y="216"/>
                    </a:lnTo>
                    <a:lnTo>
                      <a:pt x="183" y="215"/>
                    </a:lnTo>
                    <a:lnTo>
                      <a:pt x="183" y="214"/>
                    </a:lnTo>
                    <a:lnTo>
                      <a:pt x="183" y="214"/>
                    </a:lnTo>
                    <a:lnTo>
                      <a:pt x="183" y="210"/>
                    </a:lnTo>
                    <a:lnTo>
                      <a:pt x="183" y="207"/>
                    </a:lnTo>
                    <a:lnTo>
                      <a:pt x="182" y="203"/>
                    </a:lnTo>
                    <a:lnTo>
                      <a:pt x="181" y="201"/>
                    </a:lnTo>
                    <a:lnTo>
                      <a:pt x="180" y="198"/>
                    </a:lnTo>
                    <a:lnTo>
                      <a:pt x="178" y="197"/>
                    </a:lnTo>
                    <a:lnTo>
                      <a:pt x="176" y="195"/>
                    </a:lnTo>
                    <a:lnTo>
                      <a:pt x="173" y="194"/>
                    </a:lnTo>
                    <a:lnTo>
                      <a:pt x="171" y="193"/>
                    </a:lnTo>
                    <a:lnTo>
                      <a:pt x="172" y="192"/>
                    </a:lnTo>
                    <a:lnTo>
                      <a:pt x="173" y="191"/>
                    </a:lnTo>
                    <a:lnTo>
                      <a:pt x="173" y="190"/>
                    </a:lnTo>
                    <a:lnTo>
                      <a:pt x="173" y="188"/>
                    </a:lnTo>
                    <a:lnTo>
                      <a:pt x="172" y="188"/>
                    </a:lnTo>
                    <a:lnTo>
                      <a:pt x="171" y="186"/>
                    </a:lnTo>
                    <a:lnTo>
                      <a:pt x="170" y="186"/>
                    </a:lnTo>
                    <a:lnTo>
                      <a:pt x="170" y="187"/>
                    </a:lnTo>
                    <a:lnTo>
                      <a:pt x="171" y="188"/>
                    </a:lnTo>
                    <a:lnTo>
                      <a:pt x="172" y="189"/>
                    </a:lnTo>
                    <a:lnTo>
                      <a:pt x="172" y="190"/>
                    </a:lnTo>
                    <a:lnTo>
                      <a:pt x="171" y="191"/>
                    </a:lnTo>
                    <a:lnTo>
                      <a:pt x="170" y="191"/>
                    </a:lnTo>
                    <a:lnTo>
                      <a:pt x="169" y="190"/>
                    </a:lnTo>
                    <a:lnTo>
                      <a:pt x="168" y="190"/>
                    </a:lnTo>
                    <a:lnTo>
                      <a:pt x="167" y="191"/>
                    </a:lnTo>
                    <a:lnTo>
                      <a:pt x="167" y="192"/>
                    </a:lnTo>
                    <a:lnTo>
                      <a:pt x="168" y="192"/>
                    </a:lnTo>
                    <a:lnTo>
                      <a:pt x="169" y="193"/>
                    </a:lnTo>
                    <a:lnTo>
                      <a:pt x="169" y="195"/>
                    </a:lnTo>
                    <a:lnTo>
                      <a:pt x="170" y="197"/>
                    </a:lnTo>
                    <a:lnTo>
                      <a:pt x="168" y="197"/>
                    </a:lnTo>
                    <a:lnTo>
                      <a:pt x="167" y="194"/>
                    </a:lnTo>
                    <a:lnTo>
                      <a:pt x="167" y="190"/>
                    </a:lnTo>
                    <a:lnTo>
                      <a:pt x="165" y="188"/>
                    </a:lnTo>
                    <a:lnTo>
                      <a:pt x="167" y="175"/>
                    </a:lnTo>
                    <a:lnTo>
                      <a:pt x="166" y="166"/>
                    </a:lnTo>
                    <a:lnTo>
                      <a:pt x="165" y="162"/>
                    </a:lnTo>
                    <a:lnTo>
                      <a:pt x="164" y="161"/>
                    </a:lnTo>
                    <a:lnTo>
                      <a:pt x="164" y="160"/>
                    </a:lnTo>
                    <a:lnTo>
                      <a:pt x="161" y="159"/>
                    </a:lnTo>
                    <a:lnTo>
                      <a:pt x="158" y="156"/>
                    </a:lnTo>
                    <a:lnTo>
                      <a:pt x="156" y="156"/>
                    </a:lnTo>
                    <a:lnTo>
                      <a:pt x="154" y="153"/>
                    </a:lnTo>
                    <a:lnTo>
                      <a:pt x="153" y="151"/>
                    </a:lnTo>
                    <a:lnTo>
                      <a:pt x="153" y="150"/>
                    </a:lnTo>
                    <a:lnTo>
                      <a:pt x="151" y="148"/>
                    </a:lnTo>
                    <a:lnTo>
                      <a:pt x="150" y="147"/>
                    </a:lnTo>
                    <a:lnTo>
                      <a:pt x="147" y="148"/>
                    </a:lnTo>
                    <a:lnTo>
                      <a:pt x="145" y="148"/>
                    </a:lnTo>
                    <a:lnTo>
                      <a:pt x="145" y="145"/>
                    </a:lnTo>
                    <a:lnTo>
                      <a:pt x="145" y="142"/>
                    </a:lnTo>
                    <a:lnTo>
                      <a:pt x="146" y="136"/>
                    </a:lnTo>
                    <a:lnTo>
                      <a:pt x="146" y="131"/>
                    </a:lnTo>
                    <a:lnTo>
                      <a:pt x="145" y="126"/>
                    </a:lnTo>
                    <a:lnTo>
                      <a:pt x="136" y="116"/>
                    </a:lnTo>
                    <a:lnTo>
                      <a:pt x="133" y="110"/>
                    </a:lnTo>
                    <a:lnTo>
                      <a:pt x="132" y="109"/>
                    </a:lnTo>
                    <a:lnTo>
                      <a:pt x="132" y="109"/>
                    </a:lnTo>
                    <a:lnTo>
                      <a:pt x="131" y="107"/>
                    </a:lnTo>
                    <a:lnTo>
                      <a:pt x="130" y="107"/>
                    </a:lnTo>
                    <a:lnTo>
                      <a:pt x="129" y="106"/>
                    </a:lnTo>
                    <a:lnTo>
                      <a:pt x="128" y="105"/>
                    </a:lnTo>
                    <a:lnTo>
                      <a:pt x="127" y="104"/>
                    </a:lnTo>
                    <a:lnTo>
                      <a:pt x="126" y="104"/>
                    </a:lnTo>
                    <a:lnTo>
                      <a:pt x="126" y="103"/>
                    </a:lnTo>
                    <a:lnTo>
                      <a:pt x="125" y="102"/>
                    </a:lnTo>
                    <a:lnTo>
                      <a:pt x="123" y="100"/>
                    </a:lnTo>
                    <a:lnTo>
                      <a:pt x="122" y="99"/>
                    </a:lnTo>
                    <a:lnTo>
                      <a:pt x="120" y="98"/>
                    </a:lnTo>
                    <a:lnTo>
                      <a:pt x="120" y="96"/>
                    </a:lnTo>
                    <a:lnTo>
                      <a:pt x="120" y="96"/>
                    </a:lnTo>
                    <a:lnTo>
                      <a:pt x="121" y="96"/>
                    </a:lnTo>
                    <a:lnTo>
                      <a:pt x="123" y="96"/>
                    </a:lnTo>
                    <a:lnTo>
                      <a:pt x="121" y="94"/>
                    </a:lnTo>
                    <a:lnTo>
                      <a:pt x="122" y="92"/>
                    </a:lnTo>
                    <a:lnTo>
                      <a:pt x="122" y="91"/>
                    </a:lnTo>
                    <a:lnTo>
                      <a:pt x="123" y="89"/>
                    </a:lnTo>
                    <a:lnTo>
                      <a:pt x="122" y="87"/>
                    </a:lnTo>
                    <a:lnTo>
                      <a:pt x="121" y="86"/>
                    </a:lnTo>
                    <a:lnTo>
                      <a:pt x="120" y="85"/>
                    </a:lnTo>
                    <a:lnTo>
                      <a:pt x="119" y="85"/>
                    </a:lnTo>
                    <a:lnTo>
                      <a:pt x="118" y="84"/>
                    </a:lnTo>
                    <a:lnTo>
                      <a:pt x="116" y="82"/>
                    </a:lnTo>
                    <a:lnTo>
                      <a:pt x="115" y="81"/>
                    </a:lnTo>
                    <a:lnTo>
                      <a:pt x="118" y="82"/>
                    </a:lnTo>
                    <a:lnTo>
                      <a:pt x="120" y="83"/>
                    </a:lnTo>
                    <a:lnTo>
                      <a:pt x="122" y="83"/>
                    </a:lnTo>
                    <a:lnTo>
                      <a:pt x="123" y="82"/>
                    </a:lnTo>
                    <a:lnTo>
                      <a:pt x="123" y="81"/>
                    </a:lnTo>
                    <a:lnTo>
                      <a:pt x="124" y="79"/>
                    </a:lnTo>
                    <a:lnTo>
                      <a:pt x="125" y="77"/>
                    </a:lnTo>
                    <a:lnTo>
                      <a:pt x="125" y="75"/>
                    </a:lnTo>
                    <a:lnTo>
                      <a:pt x="125" y="74"/>
                    </a:lnTo>
                    <a:lnTo>
                      <a:pt x="124" y="72"/>
                    </a:lnTo>
                    <a:lnTo>
                      <a:pt x="122" y="72"/>
                    </a:lnTo>
                    <a:lnTo>
                      <a:pt x="120" y="71"/>
                    </a:lnTo>
                    <a:lnTo>
                      <a:pt x="119" y="69"/>
                    </a:lnTo>
                    <a:lnTo>
                      <a:pt x="118" y="69"/>
                    </a:lnTo>
                    <a:lnTo>
                      <a:pt x="116" y="69"/>
                    </a:lnTo>
                    <a:lnTo>
                      <a:pt x="114" y="68"/>
                    </a:lnTo>
                    <a:lnTo>
                      <a:pt x="114" y="65"/>
                    </a:lnTo>
                    <a:lnTo>
                      <a:pt x="114" y="63"/>
                    </a:lnTo>
                    <a:lnTo>
                      <a:pt x="114" y="62"/>
                    </a:lnTo>
                    <a:lnTo>
                      <a:pt x="111" y="62"/>
                    </a:lnTo>
                    <a:lnTo>
                      <a:pt x="109" y="61"/>
                    </a:lnTo>
                    <a:lnTo>
                      <a:pt x="107" y="59"/>
                    </a:lnTo>
                    <a:lnTo>
                      <a:pt x="106" y="57"/>
                    </a:lnTo>
                    <a:lnTo>
                      <a:pt x="106" y="54"/>
                    </a:lnTo>
                    <a:lnTo>
                      <a:pt x="106" y="49"/>
                    </a:lnTo>
                    <a:lnTo>
                      <a:pt x="104" y="45"/>
                    </a:lnTo>
                    <a:lnTo>
                      <a:pt x="103" y="42"/>
                    </a:lnTo>
                    <a:lnTo>
                      <a:pt x="102" y="40"/>
                    </a:lnTo>
                    <a:lnTo>
                      <a:pt x="101" y="39"/>
                    </a:lnTo>
                    <a:lnTo>
                      <a:pt x="100" y="39"/>
                    </a:lnTo>
                    <a:lnTo>
                      <a:pt x="97" y="38"/>
                    </a:lnTo>
                    <a:lnTo>
                      <a:pt x="96" y="37"/>
                    </a:lnTo>
                    <a:lnTo>
                      <a:pt x="92" y="29"/>
                    </a:lnTo>
                    <a:lnTo>
                      <a:pt x="91" y="26"/>
                    </a:lnTo>
                    <a:lnTo>
                      <a:pt x="89" y="23"/>
                    </a:lnTo>
                    <a:lnTo>
                      <a:pt x="89" y="22"/>
                    </a:lnTo>
                    <a:lnTo>
                      <a:pt x="88" y="21"/>
                    </a:lnTo>
                    <a:lnTo>
                      <a:pt x="88" y="19"/>
                    </a:lnTo>
                    <a:lnTo>
                      <a:pt x="88" y="17"/>
                    </a:lnTo>
                    <a:lnTo>
                      <a:pt x="88" y="16"/>
                    </a:lnTo>
                    <a:lnTo>
                      <a:pt x="94" y="15"/>
                    </a:lnTo>
                    <a:lnTo>
                      <a:pt x="99" y="14"/>
                    </a:lnTo>
                    <a:lnTo>
                      <a:pt x="105" y="14"/>
                    </a:lnTo>
                    <a:lnTo>
                      <a:pt x="110" y="13"/>
                    </a:lnTo>
                    <a:lnTo>
                      <a:pt x="115" y="13"/>
                    </a:lnTo>
                    <a:lnTo>
                      <a:pt x="120" y="12"/>
                    </a:lnTo>
                    <a:lnTo>
                      <a:pt x="126" y="12"/>
                    </a:lnTo>
                    <a:lnTo>
                      <a:pt x="131" y="12"/>
                    </a:lnTo>
                    <a:lnTo>
                      <a:pt x="136" y="11"/>
                    </a:lnTo>
                    <a:lnTo>
                      <a:pt x="141" y="11"/>
                    </a:lnTo>
                    <a:lnTo>
                      <a:pt x="146" y="10"/>
                    </a:lnTo>
                    <a:lnTo>
                      <a:pt x="152" y="10"/>
                    </a:lnTo>
                    <a:lnTo>
                      <a:pt x="157" y="9"/>
                    </a:lnTo>
                    <a:lnTo>
                      <a:pt x="163" y="8"/>
                    </a:lnTo>
                    <a:lnTo>
                      <a:pt x="167" y="8"/>
                    </a:lnTo>
                    <a:lnTo>
                      <a:pt x="173" y="8"/>
                    </a:lnTo>
                    <a:lnTo>
                      <a:pt x="178" y="8"/>
                    </a:lnTo>
                    <a:lnTo>
                      <a:pt x="184" y="7"/>
                    </a:lnTo>
                    <a:lnTo>
                      <a:pt x="189" y="6"/>
                    </a:lnTo>
                    <a:lnTo>
                      <a:pt x="193" y="6"/>
                    </a:lnTo>
                    <a:lnTo>
                      <a:pt x="199" y="5"/>
                    </a:lnTo>
                    <a:lnTo>
                      <a:pt x="204" y="5"/>
                    </a:lnTo>
                    <a:lnTo>
                      <a:pt x="210" y="4"/>
                    </a:lnTo>
                    <a:lnTo>
                      <a:pt x="215" y="4"/>
                    </a:lnTo>
                    <a:lnTo>
                      <a:pt x="220" y="3"/>
                    </a:lnTo>
                    <a:lnTo>
                      <a:pt x="225" y="3"/>
                    </a:lnTo>
                    <a:lnTo>
                      <a:pt x="231" y="3"/>
                    </a:lnTo>
                    <a:lnTo>
                      <a:pt x="236" y="2"/>
                    </a:lnTo>
                    <a:lnTo>
                      <a:pt x="242" y="2"/>
                    </a:lnTo>
                    <a:lnTo>
                      <a:pt x="246" y="1"/>
                    </a:lnTo>
                    <a:lnTo>
                      <a:pt x="251" y="1"/>
                    </a:lnTo>
                    <a:lnTo>
                      <a:pt x="257" y="0"/>
                    </a:lnTo>
                    <a:lnTo>
                      <a:pt x="259" y="0"/>
                    </a:lnTo>
                    <a:lnTo>
                      <a:pt x="259" y="2"/>
                    </a:lnTo>
                    <a:lnTo>
                      <a:pt x="259" y="3"/>
                    </a:lnTo>
                    <a:lnTo>
                      <a:pt x="258" y="5"/>
                    </a:lnTo>
                    <a:lnTo>
                      <a:pt x="257" y="6"/>
                    </a:lnTo>
                    <a:lnTo>
                      <a:pt x="255" y="7"/>
                    </a:lnTo>
                    <a:lnTo>
                      <a:pt x="255" y="8"/>
                    </a:lnTo>
                    <a:lnTo>
                      <a:pt x="255" y="10"/>
                    </a:lnTo>
                    <a:lnTo>
                      <a:pt x="255" y="12"/>
                    </a:lnTo>
                    <a:lnTo>
                      <a:pt x="255" y="13"/>
                    </a:lnTo>
                    <a:lnTo>
                      <a:pt x="254" y="17"/>
                    </a:lnTo>
                    <a:lnTo>
                      <a:pt x="253" y="18"/>
                    </a:lnTo>
                    <a:lnTo>
                      <a:pt x="255" y="19"/>
                    </a:lnTo>
                    <a:lnTo>
                      <a:pt x="285" y="30"/>
                    </a:lnTo>
                    <a:lnTo>
                      <a:pt x="314" y="40"/>
                    </a:lnTo>
                    <a:lnTo>
                      <a:pt x="343" y="51"/>
                    </a:lnTo>
                    <a:lnTo>
                      <a:pt x="373" y="62"/>
                    </a:lnTo>
                    <a:lnTo>
                      <a:pt x="402" y="73"/>
                    </a:lnTo>
                    <a:lnTo>
                      <a:pt x="431" y="83"/>
                    </a:lnTo>
                    <a:lnTo>
                      <a:pt x="461" y="94"/>
                    </a:lnTo>
                    <a:lnTo>
                      <a:pt x="489" y="104"/>
                    </a:lnTo>
                    <a:lnTo>
                      <a:pt x="493" y="105"/>
                    </a:lnTo>
                    <a:lnTo>
                      <a:pt x="497" y="107"/>
                    </a:lnTo>
                    <a:lnTo>
                      <a:pt x="500" y="109"/>
                    </a:lnTo>
                    <a:lnTo>
                      <a:pt x="505" y="110"/>
                    </a:lnTo>
                    <a:lnTo>
                      <a:pt x="508" y="111"/>
                    </a:lnTo>
                    <a:lnTo>
                      <a:pt x="512" y="113"/>
                    </a:lnTo>
                    <a:lnTo>
                      <a:pt x="515" y="114"/>
                    </a:lnTo>
                    <a:lnTo>
                      <a:pt x="519" y="115"/>
                    </a:lnTo>
                    <a:lnTo>
                      <a:pt x="521" y="116"/>
                    </a:lnTo>
                    <a:lnTo>
                      <a:pt x="525" y="117"/>
                    </a:lnTo>
                    <a:lnTo>
                      <a:pt x="529" y="117"/>
                    </a:lnTo>
                    <a:lnTo>
                      <a:pt x="532" y="117"/>
                    </a:lnTo>
                    <a:lnTo>
                      <a:pt x="535" y="117"/>
                    </a:lnTo>
                    <a:lnTo>
                      <a:pt x="539" y="117"/>
                    </a:lnTo>
                    <a:lnTo>
                      <a:pt x="541" y="117"/>
                    </a:lnTo>
                    <a:lnTo>
                      <a:pt x="544" y="117"/>
                    </a:lnTo>
                    <a:lnTo>
                      <a:pt x="548" y="117"/>
                    </a:lnTo>
                    <a:lnTo>
                      <a:pt x="551" y="117"/>
                    </a:lnTo>
                    <a:lnTo>
                      <a:pt x="553" y="117"/>
                    </a:lnTo>
                    <a:lnTo>
                      <a:pt x="557" y="117"/>
                    </a:lnTo>
                    <a:lnTo>
                      <a:pt x="560" y="117"/>
                    </a:lnTo>
                    <a:lnTo>
                      <a:pt x="563" y="117"/>
                    </a:lnTo>
                    <a:lnTo>
                      <a:pt x="566" y="117"/>
                    </a:lnTo>
                    <a:lnTo>
                      <a:pt x="569" y="117"/>
                    </a:lnTo>
                    <a:lnTo>
                      <a:pt x="572" y="117"/>
                    </a:lnTo>
                    <a:lnTo>
                      <a:pt x="575" y="117"/>
                    </a:lnTo>
                    <a:lnTo>
                      <a:pt x="578" y="117"/>
                    </a:lnTo>
                    <a:lnTo>
                      <a:pt x="581" y="117"/>
                    </a:lnTo>
                    <a:lnTo>
                      <a:pt x="584" y="117"/>
                    </a:lnTo>
                    <a:lnTo>
                      <a:pt x="588" y="117"/>
                    </a:lnTo>
                    <a:lnTo>
                      <a:pt x="590" y="117"/>
                    </a:lnTo>
                    <a:lnTo>
                      <a:pt x="593" y="117"/>
                    </a:lnTo>
                    <a:lnTo>
                      <a:pt x="597" y="117"/>
                    </a:lnTo>
                    <a:lnTo>
                      <a:pt x="599" y="117"/>
                    </a:lnTo>
                    <a:lnTo>
                      <a:pt x="602" y="117"/>
                    </a:lnTo>
                    <a:lnTo>
                      <a:pt x="606" y="117"/>
                    </a:lnTo>
                    <a:lnTo>
                      <a:pt x="609" y="117"/>
                    </a:lnTo>
                    <a:lnTo>
                      <a:pt x="611" y="117"/>
                    </a:lnTo>
                    <a:lnTo>
                      <a:pt x="614" y="117"/>
                    </a:lnTo>
                    <a:lnTo>
                      <a:pt x="618" y="117"/>
                    </a:lnTo>
                    <a:lnTo>
                      <a:pt x="621" y="117"/>
                    </a:lnTo>
                    <a:lnTo>
                      <a:pt x="623" y="117"/>
                    </a:lnTo>
                    <a:lnTo>
                      <a:pt x="627" y="117"/>
                    </a:lnTo>
                    <a:lnTo>
                      <a:pt x="630" y="117"/>
                    </a:lnTo>
                    <a:lnTo>
                      <a:pt x="633" y="117"/>
                    </a:lnTo>
                    <a:lnTo>
                      <a:pt x="636" y="117"/>
                    </a:lnTo>
                    <a:lnTo>
                      <a:pt x="639" y="117"/>
                    </a:lnTo>
                    <a:lnTo>
                      <a:pt x="642" y="117"/>
                    </a:lnTo>
                    <a:lnTo>
                      <a:pt x="645" y="117"/>
                    </a:lnTo>
                    <a:lnTo>
                      <a:pt x="648" y="117"/>
                    </a:lnTo>
                    <a:lnTo>
                      <a:pt x="651" y="117"/>
                    </a:lnTo>
                    <a:lnTo>
                      <a:pt x="654" y="117"/>
                    </a:lnTo>
                    <a:lnTo>
                      <a:pt x="658" y="117"/>
                    </a:lnTo>
                    <a:lnTo>
                      <a:pt x="660" y="117"/>
                    </a:lnTo>
                    <a:lnTo>
                      <a:pt x="663" y="117"/>
                    </a:lnTo>
                    <a:lnTo>
                      <a:pt x="665" y="117"/>
                    </a:lnTo>
                    <a:lnTo>
                      <a:pt x="667" y="117"/>
                    </a:lnTo>
                    <a:lnTo>
                      <a:pt x="670" y="117"/>
                    </a:lnTo>
                    <a:lnTo>
                      <a:pt x="671" y="117"/>
                    </a:lnTo>
                    <a:lnTo>
                      <a:pt x="672" y="117"/>
                    </a:lnTo>
                    <a:lnTo>
                      <a:pt x="676" y="117"/>
                    </a:lnTo>
                    <a:lnTo>
                      <a:pt x="679" y="117"/>
                    </a:lnTo>
                    <a:lnTo>
                      <a:pt x="682" y="117"/>
                    </a:lnTo>
                    <a:lnTo>
                      <a:pt x="685" y="117"/>
                    </a:lnTo>
                    <a:lnTo>
                      <a:pt x="688" y="117"/>
                    </a:lnTo>
                    <a:lnTo>
                      <a:pt x="691" y="117"/>
                    </a:lnTo>
                    <a:lnTo>
                      <a:pt x="694" y="117"/>
                    </a:lnTo>
                    <a:lnTo>
                      <a:pt x="697" y="117"/>
                    </a:lnTo>
                    <a:lnTo>
                      <a:pt x="700" y="117"/>
                    </a:lnTo>
                    <a:lnTo>
                      <a:pt x="703" y="117"/>
                    </a:lnTo>
                    <a:lnTo>
                      <a:pt x="707" y="117"/>
                    </a:lnTo>
                    <a:lnTo>
                      <a:pt x="709" y="117"/>
                    </a:lnTo>
                    <a:lnTo>
                      <a:pt x="712" y="117"/>
                    </a:lnTo>
                    <a:lnTo>
                      <a:pt x="715" y="117"/>
                    </a:lnTo>
                    <a:lnTo>
                      <a:pt x="719" y="117"/>
                    </a:lnTo>
                    <a:lnTo>
                      <a:pt x="721" y="117"/>
                    </a:lnTo>
                    <a:lnTo>
                      <a:pt x="724" y="117"/>
                    </a:lnTo>
                    <a:lnTo>
                      <a:pt x="724" y="116"/>
                    </a:lnTo>
                    <a:lnTo>
                      <a:pt x="724" y="115"/>
                    </a:lnTo>
                    <a:lnTo>
                      <a:pt x="724" y="114"/>
                    </a:lnTo>
                    <a:lnTo>
                      <a:pt x="724" y="113"/>
                    </a:lnTo>
                    <a:lnTo>
                      <a:pt x="724" y="113"/>
                    </a:lnTo>
                    <a:lnTo>
                      <a:pt x="724" y="112"/>
                    </a:lnTo>
                    <a:lnTo>
                      <a:pt x="724" y="111"/>
                    </a:lnTo>
                    <a:lnTo>
                      <a:pt x="724" y="110"/>
                    </a:lnTo>
                    <a:lnTo>
                      <a:pt x="724" y="109"/>
                    </a:lnTo>
                    <a:lnTo>
                      <a:pt x="724" y="109"/>
                    </a:lnTo>
                    <a:lnTo>
                      <a:pt x="724" y="108"/>
                    </a:lnTo>
                    <a:lnTo>
                      <a:pt x="724" y="107"/>
                    </a:lnTo>
                    <a:lnTo>
                      <a:pt x="724" y="106"/>
                    </a:lnTo>
                    <a:lnTo>
                      <a:pt x="724" y="105"/>
                    </a:lnTo>
                    <a:lnTo>
                      <a:pt x="724" y="104"/>
                    </a:lnTo>
                    <a:lnTo>
                      <a:pt x="724" y="104"/>
                    </a:lnTo>
                    <a:lnTo>
                      <a:pt x="724" y="103"/>
                    </a:lnTo>
                    <a:lnTo>
                      <a:pt x="724" y="102"/>
                    </a:lnTo>
                    <a:lnTo>
                      <a:pt x="724" y="101"/>
                    </a:lnTo>
                    <a:lnTo>
                      <a:pt x="724" y="100"/>
                    </a:lnTo>
                    <a:lnTo>
                      <a:pt x="724" y="100"/>
                    </a:lnTo>
                    <a:lnTo>
                      <a:pt x="724" y="99"/>
                    </a:lnTo>
                    <a:lnTo>
                      <a:pt x="724" y="98"/>
                    </a:lnTo>
                    <a:lnTo>
                      <a:pt x="724" y="97"/>
                    </a:lnTo>
                    <a:lnTo>
                      <a:pt x="724" y="96"/>
                    </a:lnTo>
                    <a:lnTo>
                      <a:pt x="724" y="96"/>
                    </a:lnTo>
                    <a:lnTo>
                      <a:pt x="724" y="95"/>
                    </a:lnTo>
                    <a:lnTo>
                      <a:pt x="724" y="94"/>
                    </a:lnTo>
                    <a:lnTo>
                      <a:pt x="724" y="93"/>
                    </a:lnTo>
                    <a:lnTo>
                      <a:pt x="724" y="92"/>
                    </a:lnTo>
                    <a:lnTo>
                      <a:pt x="724" y="91"/>
                    </a:lnTo>
                    <a:lnTo>
                      <a:pt x="724" y="91"/>
                    </a:lnTo>
                    <a:lnTo>
                      <a:pt x="724" y="90"/>
                    </a:lnTo>
                    <a:lnTo>
                      <a:pt x="724" y="89"/>
                    </a:lnTo>
                    <a:lnTo>
                      <a:pt x="724" y="88"/>
                    </a:lnTo>
                    <a:lnTo>
                      <a:pt x="724" y="87"/>
                    </a:lnTo>
                    <a:lnTo>
                      <a:pt x="724" y="87"/>
                    </a:lnTo>
                    <a:lnTo>
                      <a:pt x="724" y="86"/>
                    </a:lnTo>
                    <a:lnTo>
                      <a:pt x="724" y="85"/>
                    </a:lnTo>
                    <a:lnTo>
                      <a:pt x="724" y="84"/>
                    </a:lnTo>
                    <a:lnTo>
                      <a:pt x="724" y="83"/>
                    </a:lnTo>
                    <a:lnTo>
                      <a:pt x="724" y="82"/>
                    </a:lnTo>
                    <a:lnTo>
                      <a:pt x="724" y="82"/>
                    </a:lnTo>
                    <a:lnTo>
                      <a:pt x="724" y="81"/>
                    </a:lnTo>
                    <a:lnTo>
                      <a:pt x="724" y="80"/>
                    </a:lnTo>
                    <a:lnTo>
                      <a:pt x="724" y="79"/>
                    </a:lnTo>
                    <a:lnTo>
                      <a:pt x="726" y="79"/>
                    </a:lnTo>
                    <a:lnTo>
                      <a:pt x="728" y="79"/>
                    </a:lnTo>
                    <a:lnTo>
                      <a:pt x="730" y="79"/>
                    </a:lnTo>
                    <a:lnTo>
                      <a:pt x="732" y="79"/>
                    </a:lnTo>
                    <a:lnTo>
                      <a:pt x="733" y="79"/>
                    </a:lnTo>
                    <a:lnTo>
                      <a:pt x="736" y="79"/>
                    </a:lnTo>
                    <a:lnTo>
                      <a:pt x="737" y="79"/>
                    </a:lnTo>
                    <a:lnTo>
                      <a:pt x="739" y="79"/>
                    </a:lnTo>
                    <a:lnTo>
                      <a:pt x="741" y="79"/>
                    </a:lnTo>
                    <a:lnTo>
                      <a:pt x="743" y="79"/>
                    </a:lnTo>
                    <a:lnTo>
                      <a:pt x="745" y="79"/>
                    </a:lnTo>
                    <a:lnTo>
                      <a:pt x="746" y="79"/>
                    </a:lnTo>
                    <a:lnTo>
                      <a:pt x="748" y="79"/>
                    </a:lnTo>
                    <a:lnTo>
                      <a:pt x="750" y="79"/>
                    </a:lnTo>
                    <a:lnTo>
                      <a:pt x="752" y="79"/>
                    </a:lnTo>
                    <a:lnTo>
                      <a:pt x="754" y="79"/>
                    </a:lnTo>
                    <a:lnTo>
                      <a:pt x="756" y="79"/>
                    </a:lnTo>
                    <a:lnTo>
                      <a:pt x="758" y="79"/>
                    </a:lnTo>
                    <a:lnTo>
                      <a:pt x="759" y="79"/>
                    </a:lnTo>
                    <a:lnTo>
                      <a:pt x="761" y="79"/>
                    </a:lnTo>
                    <a:lnTo>
                      <a:pt x="764" y="79"/>
                    </a:lnTo>
                    <a:lnTo>
                      <a:pt x="765" y="79"/>
                    </a:lnTo>
                    <a:lnTo>
                      <a:pt x="767" y="79"/>
                    </a:lnTo>
                    <a:lnTo>
                      <a:pt x="768" y="79"/>
                    </a:lnTo>
                    <a:lnTo>
                      <a:pt x="771" y="79"/>
                    </a:lnTo>
                    <a:lnTo>
                      <a:pt x="772" y="79"/>
                    </a:lnTo>
                    <a:lnTo>
                      <a:pt x="774" y="79"/>
                    </a:lnTo>
                    <a:lnTo>
                      <a:pt x="776" y="79"/>
                    </a:lnTo>
                    <a:lnTo>
                      <a:pt x="778" y="79"/>
                    </a:lnTo>
                    <a:lnTo>
                      <a:pt x="780" y="79"/>
                    </a:lnTo>
                    <a:lnTo>
                      <a:pt x="781" y="79"/>
                    </a:lnTo>
                    <a:lnTo>
                      <a:pt x="784" y="79"/>
                    </a:lnTo>
                    <a:lnTo>
                      <a:pt x="785" y="79"/>
                    </a:lnTo>
                    <a:lnTo>
                      <a:pt x="787" y="79"/>
                    </a:lnTo>
                    <a:lnTo>
                      <a:pt x="789" y="79"/>
                    </a:lnTo>
                    <a:lnTo>
                      <a:pt x="791" y="79"/>
                    </a:lnTo>
                    <a:lnTo>
                      <a:pt x="793" y="79"/>
                    </a:lnTo>
                    <a:lnTo>
                      <a:pt x="794" y="79"/>
                    </a:lnTo>
                    <a:lnTo>
                      <a:pt x="796" y="79"/>
                    </a:lnTo>
                    <a:lnTo>
                      <a:pt x="799" y="79"/>
                    </a:lnTo>
                    <a:lnTo>
                      <a:pt x="800" y="79"/>
                    </a:lnTo>
                    <a:lnTo>
                      <a:pt x="802" y="79"/>
                    </a:lnTo>
                    <a:lnTo>
                      <a:pt x="804" y="79"/>
                    </a:lnTo>
                    <a:lnTo>
                      <a:pt x="806" y="79"/>
                    </a:lnTo>
                    <a:lnTo>
                      <a:pt x="807" y="79"/>
                    </a:lnTo>
                    <a:lnTo>
                      <a:pt x="809" y="79"/>
                    </a:lnTo>
                    <a:lnTo>
                      <a:pt x="812" y="79"/>
                    </a:lnTo>
                    <a:lnTo>
                      <a:pt x="813" y="79"/>
                    </a:lnTo>
                    <a:lnTo>
                      <a:pt x="815" y="79"/>
                    </a:lnTo>
                    <a:lnTo>
                      <a:pt x="816" y="79"/>
                    </a:lnTo>
                    <a:lnTo>
                      <a:pt x="819" y="79"/>
                    </a:lnTo>
                    <a:lnTo>
                      <a:pt x="821" y="79"/>
                    </a:lnTo>
                    <a:lnTo>
                      <a:pt x="822" y="79"/>
                    </a:lnTo>
                    <a:lnTo>
                      <a:pt x="824" y="79"/>
                    </a:lnTo>
                    <a:lnTo>
                      <a:pt x="826" y="79"/>
                    </a:lnTo>
                    <a:lnTo>
                      <a:pt x="828" y="79"/>
                    </a:lnTo>
                    <a:lnTo>
                      <a:pt x="829" y="79"/>
                    </a:lnTo>
                    <a:lnTo>
                      <a:pt x="832" y="79"/>
                    </a:lnTo>
                    <a:lnTo>
                      <a:pt x="834" y="79"/>
                    </a:lnTo>
                    <a:lnTo>
                      <a:pt x="835" y="79"/>
                    </a:lnTo>
                    <a:lnTo>
                      <a:pt x="837" y="79"/>
                    </a:lnTo>
                    <a:lnTo>
                      <a:pt x="839" y="79"/>
                    </a:lnTo>
                    <a:lnTo>
                      <a:pt x="841" y="79"/>
                    </a:lnTo>
                    <a:lnTo>
                      <a:pt x="842" y="79"/>
                    </a:lnTo>
                    <a:lnTo>
                      <a:pt x="846" y="79"/>
                    </a:lnTo>
                    <a:lnTo>
                      <a:pt x="847" y="79"/>
                    </a:lnTo>
                    <a:lnTo>
                      <a:pt x="847" y="80"/>
                    </a:lnTo>
                    <a:lnTo>
                      <a:pt x="847" y="81"/>
                    </a:lnTo>
                    <a:lnTo>
                      <a:pt x="849" y="81"/>
                    </a:lnTo>
                    <a:lnTo>
                      <a:pt x="852" y="81"/>
                    </a:lnTo>
                    <a:lnTo>
                      <a:pt x="855" y="82"/>
                    </a:lnTo>
                    <a:lnTo>
                      <a:pt x="857" y="84"/>
                    </a:lnTo>
                    <a:lnTo>
                      <a:pt x="859" y="87"/>
                    </a:lnTo>
                    <a:lnTo>
                      <a:pt x="860" y="90"/>
                    </a:lnTo>
                    <a:lnTo>
                      <a:pt x="862" y="96"/>
                    </a:lnTo>
                    <a:lnTo>
                      <a:pt x="863" y="97"/>
                    </a:lnTo>
                    <a:lnTo>
                      <a:pt x="866" y="100"/>
                    </a:lnTo>
                    <a:lnTo>
                      <a:pt x="867" y="102"/>
                    </a:lnTo>
                    <a:lnTo>
                      <a:pt x="867" y="103"/>
                    </a:lnTo>
                    <a:lnTo>
                      <a:pt x="867" y="104"/>
                    </a:lnTo>
                    <a:lnTo>
                      <a:pt x="868" y="104"/>
                    </a:lnTo>
                    <a:lnTo>
                      <a:pt x="870" y="105"/>
                    </a:lnTo>
                    <a:lnTo>
                      <a:pt x="871" y="107"/>
                    </a:lnTo>
                    <a:lnTo>
                      <a:pt x="873" y="107"/>
                    </a:lnTo>
                    <a:lnTo>
                      <a:pt x="875" y="108"/>
                    </a:lnTo>
                    <a:lnTo>
                      <a:pt x="878" y="109"/>
                    </a:lnTo>
                    <a:lnTo>
                      <a:pt x="879" y="110"/>
                    </a:lnTo>
                    <a:lnTo>
                      <a:pt x="881" y="110"/>
                    </a:lnTo>
                    <a:lnTo>
                      <a:pt x="882" y="111"/>
                    </a:lnTo>
                    <a:lnTo>
                      <a:pt x="886" y="113"/>
                    </a:lnTo>
                    <a:lnTo>
                      <a:pt x="886" y="113"/>
                    </a:lnTo>
                    <a:lnTo>
                      <a:pt x="886" y="114"/>
                    </a:lnTo>
                    <a:lnTo>
                      <a:pt x="887" y="116"/>
                    </a:lnTo>
                    <a:lnTo>
                      <a:pt x="887" y="117"/>
                    </a:lnTo>
                    <a:lnTo>
                      <a:pt x="889" y="118"/>
                    </a:lnTo>
                    <a:lnTo>
                      <a:pt x="890" y="118"/>
                    </a:lnTo>
                    <a:lnTo>
                      <a:pt x="891" y="119"/>
                    </a:lnTo>
                    <a:lnTo>
                      <a:pt x="892" y="120"/>
                    </a:lnTo>
                    <a:lnTo>
                      <a:pt x="898" y="126"/>
                    </a:lnTo>
                    <a:lnTo>
                      <a:pt x="899" y="128"/>
                    </a:lnTo>
                    <a:lnTo>
                      <a:pt x="899" y="129"/>
                    </a:lnTo>
                    <a:lnTo>
                      <a:pt x="904" y="132"/>
                    </a:lnTo>
                    <a:lnTo>
                      <a:pt x="906" y="133"/>
                    </a:lnTo>
                    <a:lnTo>
                      <a:pt x="908" y="135"/>
                    </a:lnTo>
                    <a:lnTo>
                      <a:pt x="909" y="136"/>
                    </a:lnTo>
                    <a:lnTo>
                      <a:pt x="911" y="137"/>
                    </a:lnTo>
                    <a:lnTo>
                      <a:pt x="912" y="138"/>
                    </a:lnTo>
                    <a:lnTo>
                      <a:pt x="913" y="140"/>
                    </a:lnTo>
                    <a:lnTo>
                      <a:pt x="913" y="143"/>
                    </a:lnTo>
                    <a:lnTo>
                      <a:pt x="914" y="144"/>
                    </a:lnTo>
                    <a:lnTo>
                      <a:pt x="916" y="144"/>
                    </a:lnTo>
                    <a:lnTo>
                      <a:pt x="918" y="148"/>
                    </a:lnTo>
                    <a:lnTo>
                      <a:pt x="924" y="152"/>
                    </a:lnTo>
                    <a:lnTo>
                      <a:pt x="927" y="156"/>
                    </a:lnTo>
                    <a:lnTo>
                      <a:pt x="928" y="157"/>
                    </a:lnTo>
                    <a:lnTo>
                      <a:pt x="930" y="157"/>
                    </a:lnTo>
                    <a:lnTo>
                      <a:pt x="935" y="159"/>
                    </a:lnTo>
                    <a:lnTo>
                      <a:pt x="935" y="160"/>
                    </a:lnTo>
                    <a:lnTo>
                      <a:pt x="935" y="161"/>
                    </a:lnTo>
                    <a:lnTo>
                      <a:pt x="936" y="161"/>
                    </a:lnTo>
                    <a:lnTo>
                      <a:pt x="937" y="161"/>
                    </a:lnTo>
                    <a:lnTo>
                      <a:pt x="937" y="160"/>
                    </a:lnTo>
                    <a:lnTo>
                      <a:pt x="938" y="160"/>
                    </a:lnTo>
                    <a:lnTo>
                      <a:pt x="939" y="160"/>
                    </a:lnTo>
                    <a:lnTo>
                      <a:pt x="939" y="161"/>
                    </a:lnTo>
                    <a:lnTo>
                      <a:pt x="940" y="162"/>
                    </a:lnTo>
                    <a:lnTo>
                      <a:pt x="941" y="162"/>
                    </a:lnTo>
                    <a:lnTo>
                      <a:pt x="941" y="162"/>
                    </a:lnTo>
                    <a:lnTo>
                      <a:pt x="942" y="162"/>
                    </a:lnTo>
                    <a:lnTo>
                      <a:pt x="943" y="162"/>
                    </a:lnTo>
                    <a:lnTo>
                      <a:pt x="943" y="164"/>
                    </a:lnTo>
                    <a:lnTo>
                      <a:pt x="943" y="163"/>
                    </a:lnTo>
                    <a:lnTo>
                      <a:pt x="943" y="164"/>
                    </a:lnTo>
                    <a:lnTo>
                      <a:pt x="944" y="165"/>
                    </a:lnTo>
                    <a:lnTo>
                      <a:pt x="944" y="164"/>
                    </a:lnTo>
                    <a:lnTo>
                      <a:pt x="948" y="168"/>
                    </a:lnTo>
                    <a:lnTo>
                      <a:pt x="949" y="169"/>
                    </a:lnTo>
                    <a:lnTo>
                      <a:pt x="950" y="169"/>
                    </a:lnTo>
                    <a:lnTo>
                      <a:pt x="952" y="170"/>
                    </a:lnTo>
                    <a:lnTo>
                      <a:pt x="953" y="170"/>
                    </a:lnTo>
                    <a:lnTo>
                      <a:pt x="954" y="172"/>
                    </a:lnTo>
                    <a:lnTo>
                      <a:pt x="954" y="173"/>
                    </a:lnTo>
                    <a:lnTo>
                      <a:pt x="955" y="174"/>
                    </a:lnTo>
                    <a:lnTo>
                      <a:pt x="955" y="175"/>
                    </a:lnTo>
                    <a:lnTo>
                      <a:pt x="955" y="175"/>
                    </a:lnTo>
                    <a:lnTo>
                      <a:pt x="956" y="175"/>
                    </a:lnTo>
                    <a:lnTo>
                      <a:pt x="958" y="176"/>
                    </a:lnTo>
                    <a:lnTo>
                      <a:pt x="959" y="176"/>
                    </a:lnTo>
                    <a:lnTo>
                      <a:pt x="959" y="177"/>
                    </a:lnTo>
                    <a:lnTo>
                      <a:pt x="961" y="179"/>
                    </a:lnTo>
                    <a:lnTo>
                      <a:pt x="962" y="181"/>
                    </a:lnTo>
                    <a:lnTo>
                      <a:pt x="962" y="182"/>
                    </a:lnTo>
                    <a:lnTo>
                      <a:pt x="962" y="183"/>
                    </a:lnTo>
                    <a:lnTo>
                      <a:pt x="962" y="184"/>
                    </a:lnTo>
                    <a:lnTo>
                      <a:pt x="964" y="185"/>
                    </a:lnTo>
                    <a:lnTo>
                      <a:pt x="964" y="186"/>
                    </a:lnTo>
                    <a:lnTo>
                      <a:pt x="964" y="187"/>
                    </a:lnTo>
                    <a:lnTo>
                      <a:pt x="964" y="188"/>
                    </a:lnTo>
                    <a:lnTo>
                      <a:pt x="964" y="188"/>
                    </a:lnTo>
                    <a:lnTo>
                      <a:pt x="965" y="190"/>
                    </a:lnTo>
                    <a:lnTo>
                      <a:pt x="965" y="191"/>
                    </a:lnTo>
                    <a:lnTo>
                      <a:pt x="965" y="192"/>
                    </a:lnTo>
                    <a:lnTo>
                      <a:pt x="965" y="192"/>
                    </a:lnTo>
                    <a:lnTo>
                      <a:pt x="965" y="194"/>
                    </a:lnTo>
                    <a:lnTo>
                      <a:pt x="965" y="194"/>
                    </a:lnTo>
                    <a:lnTo>
                      <a:pt x="966" y="195"/>
                    </a:lnTo>
                    <a:lnTo>
                      <a:pt x="967" y="196"/>
                    </a:lnTo>
                    <a:lnTo>
                      <a:pt x="967" y="197"/>
                    </a:lnTo>
                    <a:lnTo>
                      <a:pt x="967" y="198"/>
                    </a:lnTo>
                    <a:lnTo>
                      <a:pt x="968" y="198"/>
                    </a:lnTo>
                    <a:lnTo>
                      <a:pt x="969" y="199"/>
                    </a:lnTo>
                    <a:lnTo>
                      <a:pt x="970" y="201"/>
                    </a:lnTo>
                    <a:lnTo>
                      <a:pt x="971" y="203"/>
                    </a:lnTo>
                    <a:lnTo>
                      <a:pt x="972" y="205"/>
                    </a:lnTo>
                    <a:lnTo>
                      <a:pt x="972" y="205"/>
                    </a:lnTo>
                    <a:lnTo>
                      <a:pt x="974" y="206"/>
                    </a:lnTo>
                    <a:lnTo>
                      <a:pt x="974" y="206"/>
                    </a:lnTo>
                    <a:lnTo>
                      <a:pt x="975" y="210"/>
                    </a:lnTo>
                    <a:lnTo>
                      <a:pt x="977" y="211"/>
                    </a:lnTo>
                    <a:lnTo>
                      <a:pt x="977" y="213"/>
                    </a:lnTo>
                    <a:lnTo>
                      <a:pt x="977" y="216"/>
                    </a:lnTo>
                    <a:lnTo>
                      <a:pt x="976" y="218"/>
                    </a:lnTo>
                    <a:lnTo>
                      <a:pt x="975" y="221"/>
                    </a:lnTo>
                    <a:lnTo>
                      <a:pt x="975" y="223"/>
                    </a:lnTo>
                    <a:lnTo>
                      <a:pt x="975" y="224"/>
                    </a:lnTo>
                    <a:lnTo>
                      <a:pt x="977" y="229"/>
                    </a:lnTo>
                    <a:lnTo>
                      <a:pt x="977" y="231"/>
                    </a:lnTo>
                    <a:lnTo>
                      <a:pt x="977" y="232"/>
                    </a:lnTo>
                    <a:lnTo>
                      <a:pt x="977" y="232"/>
                    </a:lnTo>
                    <a:lnTo>
                      <a:pt x="978" y="233"/>
                    </a:lnTo>
                    <a:lnTo>
                      <a:pt x="978" y="233"/>
                    </a:lnTo>
                    <a:lnTo>
                      <a:pt x="978" y="234"/>
                    </a:lnTo>
                    <a:lnTo>
                      <a:pt x="980" y="236"/>
                    </a:lnTo>
                    <a:lnTo>
                      <a:pt x="981" y="240"/>
                    </a:lnTo>
                    <a:lnTo>
                      <a:pt x="981" y="241"/>
                    </a:lnTo>
                    <a:lnTo>
                      <a:pt x="983" y="242"/>
                    </a:lnTo>
                    <a:lnTo>
                      <a:pt x="983" y="243"/>
                    </a:lnTo>
                    <a:lnTo>
                      <a:pt x="984" y="245"/>
                    </a:lnTo>
                    <a:lnTo>
                      <a:pt x="985" y="248"/>
                    </a:lnTo>
                    <a:lnTo>
                      <a:pt x="987" y="250"/>
                    </a:lnTo>
                    <a:lnTo>
                      <a:pt x="987" y="251"/>
                    </a:lnTo>
                    <a:lnTo>
                      <a:pt x="987" y="253"/>
                    </a:lnTo>
                    <a:lnTo>
                      <a:pt x="987" y="254"/>
                    </a:lnTo>
                    <a:lnTo>
                      <a:pt x="987" y="254"/>
                    </a:lnTo>
                    <a:lnTo>
                      <a:pt x="988" y="255"/>
                    </a:lnTo>
                    <a:lnTo>
                      <a:pt x="992" y="258"/>
                    </a:lnTo>
                    <a:lnTo>
                      <a:pt x="993" y="258"/>
                    </a:lnTo>
                    <a:lnTo>
                      <a:pt x="993" y="259"/>
                    </a:lnTo>
                    <a:lnTo>
                      <a:pt x="993" y="260"/>
                    </a:lnTo>
                    <a:lnTo>
                      <a:pt x="994" y="261"/>
                    </a:lnTo>
                    <a:lnTo>
                      <a:pt x="995" y="261"/>
                    </a:lnTo>
                    <a:lnTo>
                      <a:pt x="1000" y="265"/>
                    </a:lnTo>
                    <a:lnTo>
                      <a:pt x="1001" y="266"/>
                    </a:lnTo>
                    <a:lnTo>
                      <a:pt x="1002" y="265"/>
                    </a:lnTo>
                    <a:lnTo>
                      <a:pt x="1005" y="265"/>
                    </a:lnTo>
                    <a:lnTo>
                      <a:pt x="1006" y="266"/>
                    </a:lnTo>
                    <a:lnTo>
                      <a:pt x="1007" y="267"/>
                    </a:lnTo>
                    <a:lnTo>
                      <a:pt x="1009" y="268"/>
                    </a:lnTo>
                    <a:lnTo>
                      <a:pt x="1009" y="269"/>
                    </a:lnTo>
                    <a:lnTo>
                      <a:pt x="1010" y="269"/>
                    </a:lnTo>
                    <a:lnTo>
                      <a:pt x="1011" y="272"/>
                    </a:lnTo>
                    <a:lnTo>
                      <a:pt x="1013" y="275"/>
                    </a:lnTo>
                    <a:lnTo>
                      <a:pt x="1015" y="276"/>
                    </a:lnTo>
                    <a:lnTo>
                      <a:pt x="1018" y="277"/>
                    </a:lnTo>
                    <a:lnTo>
                      <a:pt x="1021" y="281"/>
                    </a:lnTo>
                    <a:lnTo>
                      <a:pt x="1024" y="283"/>
                    </a:lnTo>
                    <a:lnTo>
                      <a:pt x="1031" y="285"/>
                    </a:lnTo>
                    <a:lnTo>
                      <a:pt x="1035" y="286"/>
                    </a:lnTo>
                    <a:lnTo>
                      <a:pt x="1040" y="286"/>
                    </a:lnTo>
                    <a:lnTo>
                      <a:pt x="1041" y="287"/>
                    </a:lnTo>
                    <a:lnTo>
                      <a:pt x="1042" y="288"/>
                    </a:lnTo>
                    <a:lnTo>
                      <a:pt x="1041" y="289"/>
                    </a:lnTo>
                    <a:lnTo>
                      <a:pt x="1042" y="290"/>
                    </a:lnTo>
                    <a:lnTo>
                      <a:pt x="1043" y="290"/>
                    </a:lnTo>
                    <a:lnTo>
                      <a:pt x="1043" y="291"/>
                    </a:lnTo>
                    <a:lnTo>
                      <a:pt x="1047" y="293"/>
                    </a:lnTo>
                    <a:lnTo>
                      <a:pt x="1049" y="294"/>
                    </a:lnTo>
                    <a:lnTo>
                      <a:pt x="1055" y="296"/>
                    </a:lnTo>
                    <a:lnTo>
                      <a:pt x="1057" y="296"/>
                    </a:lnTo>
                    <a:lnTo>
                      <a:pt x="1057" y="296"/>
                    </a:lnTo>
                    <a:lnTo>
                      <a:pt x="1058" y="297"/>
                    </a:lnTo>
                    <a:lnTo>
                      <a:pt x="1058" y="298"/>
                    </a:lnTo>
                    <a:lnTo>
                      <a:pt x="1059" y="298"/>
                    </a:lnTo>
                    <a:lnTo>
                      <a:pt x="1062" y="302"/>
                    </a:lnTo>
                    <a:lnTo>
                      <a:pt x="1066" y="304"/>
                    </a:lnTo>
                    <a:lnTo>
                      <a:pt x="1066" y="304"/>
                    </a:lnTo>
                    <a:lnTo>
                      <a:pt x="1067" y="305"/>
                    </a:lnTo>
                    <a:lnTo>
                      <a:pt x="1069" y="306"/>
                    </a:lnTo>
                    <a:lnTo>
                      <a:pt x="1071" y="307"/>
                    </a:lnTo>
                    <a:lnTo>
                      <a:pt x="1071" y="306"/>
                    </a:lnTo>
                    <a:lnTo>
                      <a:pt x="1071" y="306"/>
                    </a:lnTo>
                    <a:lnTo>
                      <a:pt x="1072" y="306"/>
                    </a:lnTo>
                    <a:lnTo>
                      <a:pt x="1073" y="307"/>
                    </a:lnTo>
                    <a:lnTo>
                      <a:pt x="1074" y="306"/>
                    </a:lnTo>
                    <a:lnTo>
                      <a:pt x="1075" y="306"/>
                    </a:lnTo>
                    <a:lnTo>
                      <a:pt x="1074" y="308"/>
                    </a:lnTo>
                    <a:lnTo>
                      <a:pt x="1075" y="309"/>
                    </a:lnTo>
                    <a:lnTo>
                      <a:pt x="1079" y="309"/>
                    </a:lnTo>
                    <a:lnTo>
                      <a:pt x="1084" y="310"/>
                    </a:lnTo>
                    <a:lnTo>
                      <a:pt x="1086" y="310"/>
                    </a:lnTo>
                    <a:lnTo>
                      <a:pt x="1088" y="309"/>
                    </a:lnTo>
                    <a:lnTo>
                      <a:pt x="1089" y="307"/>
                    </a:lnTo>
                    <a:lnTo>
                      <a:pt x="1089" y="304"/>
                    </a:lnTo>
                    <a:lnTo>
                      <a:pt x="1090" y="304"/>
                    </a:lnTo>
                    <a:lnTo>
                      <a:pt x="1091" y="302"/>
                    </a:lnTo>
                    <a:lnTo>
                      <a:pt x="1091" y="302"/>
                    </a:lnTo>
                    <a:lnTo>
                      <a:pt x="1092" y="302"/>
                    </a:lnTo>
                    <a:lnTo>
                      <a:pt x="1094" y="300"/>
                    </a:lnTo>
                    <a:lnTo>
                      <a:pt x="1095" y="299"/>
                    </a:lnTo>
                    <a:lnTo>
                      <a:pt x="1096" y="298"/>
                    </a:lnTo>
                    <a:lnTo>
                      <a:pt x="1097" y="294"/>
                    </a:lnTo>
                    <a:lnTo>
                      <a:pt x="1099" y="293"/>
                    </a:lnTo>
                    <a:lnTo>
                      <a:pt x="1101" y="294"/>
                    </a:lnTo>
                    <a:lnTo>
                      <a:pt x="1101" y="293"/>
                    </a:lnTo>
                    <a:lnTo>
                      <a:pt x="1104" y="291"/>
                    </a:lnTo>
                    <a:lnTo>
                      <a:pt x="1106" y="290"/>
                    </a:lnTo>
                    <a:lnTo>
                      <a:pt x="1107" y="290"/>
                    </a:lnTo>
                    <a:lnTo>
                      <a:pt x="1106" y="289"/>
                    </a:lnTo>
                    <a:lnTo>
                      <a:pt x="1105" y="288"/>
                    </a:lnTo>
                    <a:lnTo>
                      <a:pt x="1104" y="287"/>
                    </a:lnTo>
                    <a:lnTo>
                      <a:pt x="1104" y="286"/>
                    </a:lnTo>
                    <a:lnTo>
                      <a:pt x="1105" y="283"/>
                    </a:lnTo>
                    <a:lnTo>
                      <a:pt x="1105" y="281"/>
                    </a:lnTo>
                    <a:lnTo>
                      <a:pt x="1105" y="280"/>
                    </a:lnTo>
                    <a:lnTo>
                      <a:pt x="1106" y="280"/>
                    </a:lnTo>
                    <a:lnTo>
                      <a:pt x="1106" y="280"/>
                    </a:lnTo>
                    <a:lnTo>
                      <a:pt x="1107" y="280"/>
                    </a:lnTo>
                    <a:lnTo>
                      <a:pt x="1108" y="280"/>
                    </a:lnTo>
                    <a:lnTo>
                      <a:pt x="1108" y="279"/>
                    </a:lnTo>
                    <a:lnTo>
                      <a:pt x="1108" y="277"/>
                    </a:lnTo>
                    <a:lnTo>
                      <a:pt x="1109" y="276"/>
                    </a:lnTo>
                    <a:lnTo>
                      <a:pt x="1109" y="275"/>
                    </a:lnTo>
                    <a:lnTo>
                      <a:pt x="1108" y="274"/>
                    </a:lnTo>
                    <a:lnTo>
                      <a:pt x="1108" y="273"/>
                    </a:lnTo>
                    <a:lnTo>
                      <a:pt x="1108" y="272"/>
                    </a:lnTo>
                    <a:lnTo>
                      <a:pt x="1109" y="271"/>
                    </a:lnTo>
                    <a:lnTo>
                      <a:pt x="1109" y="271"/>
                    </a:lnTo>
                    <a:lnTo>
                      <a:pt x="1111" y="264"/>
                    </a:lnTo>
                    <a:lnTo>
                      <a:pt x="1112" y="264"/>
                    </a:lnTo>
                    <a:lnTo>
                      <a:pt x="1112" y="263"/>
                    </a:lnTo>
                    <a:lnTo>
                      <a:pt x="1112" y="262"/>
                    </a:lnTo>
                    <a:lnTo>
                      <a:pt x="1113" y="262"/>
                    </a:lnTo>
                    <a:lnTo>
                      <a:pt x="1112" y="260"/>
                    </a:lnTo>
                    <a:lnTo>
                      <a:pt x="1114" y="260"/>
                    </a:lnTo>
                    <a:lnTo>
                      <a:pt x="1114" y="259"/>
                    </a:lnTo>
                    <a:lnTo>
                      <a:pt x="1114" y="258"/>
                    </a:lnTo>
                    <a:lnTo>
                      <a:pt x="1114" y="258"/>
                    </a:lnTo>
                    <a:lnTo>
                      <a:pt x="1115" y="256"/>
                    </a:lnTo>
                    <a:lnTo>
                      <a:pt x="1116" y="255"/>
                    </a:lnTo>
                    <a:lnTo>
                      <a:pt x="1116" y="254"/>
                    </a:lnTo>
                    <a:lnTo>
                      <a:pt x="1119" y="251"/>
                    </a:lnTo>
                    <a:lnTo>
                      <a:pt x="1119" y="249"/>
                    </a:lnTo>
                    <a:lnTo>
                      <a:pt x="1119" y="249"/>
                    </a:lnTo>
                    <a:lnTo>
                      <a:pt x="1119" y="248"/>
                    </a:lnTo>
                    <a:lnTo>
                      <a:pt x="1120" y="248"/>
                    </a:lnTo>
                    <a:lnTo>
                      <a:pt x="1123" y="248"/>
                    </a:lnTo>
                    <a:lnTo>
                      <a:pt x="1123" y="248"/>
                    </a:lnTo>
                    <a:lnTo>
                      <a:pt x="1126" y="246"/>
                    </a:lnTo>
                    <a:lnTo>
                      <a:pt x="1128" y="245"/>
                    </a:lnTo>
                    <a:lnTo>
                      <a:pt x="1128" y="246"/>
                    </a:lnTo>
                    <a:lnTo>
                      <a:pt x="1128" y="247"/>
                    </a:lnTo>
                    <a:lnTo>
                      <a:pt x="1129" y="247"/>
                    </a:lnTo>
                    <a:lnTo>
                      <a:pt x="1129" y="246"/>
                    </a:lnTo>
                    <a:lnTo>
                      <a:pt x="1130" y="245"/>
                    </a:lnTo>
                    <a:lnTo>
                      <a:pt x="1131" y="245"/>
                    </a:lnTo>
                    <a:lnTo>
                      <a:pt x="1132" y="245"/>
                    </a:lnTo>
                    <a:lnTo>
                      <a:pt x="1139" y="245"/>
                    </a:lnTo>
                    <a:lnTo>
                      <a:pt x="1139" y="245"/>
                    </a:lnTo>
                    <a:lnTo>
                      <a:pt x="1141" y="242"/>
                    </a:lnTo>
                    <a:lnTo>
                      <a:pt x="1141" y="241"/>
                    </a:lnTo>
                    <a:lnTo>
                      <a:pt x="1141" y="240"/>
                    </a:lnTo>
                    <a:lnTo>
                      <a:pt x="1141" y="239"/>
                    </a:lnTo>
                    <a:lnTo>
                      <a:pt x="1142" y="238"/>
                    </a:lnTo>
                    <a:lnTo>
                      <a:pt x="1143" y="238"/>
                    </a:lnTo>
                    <a:lnTo>
                      <a:pt x="1144" y="237"/>
                    </a:lnTo>
                    <a:lnTo>
                      <a:pt x="1145" y="236"/>
                    </a:lnTo>
                    <a:lnTo>
                      <a:pt x="1145" y="236"/>
                    </a:lnTo>
                    <a:lnTo>
                      <a:pt x="1146" y="236"/>
                    </a:lnTo>
                    <a:lnTo>
                      <a:pt x="1147" y="237"/>
                    </a:lnTo>
                    <a:lnTo>
                      <a:pt x="1149" y="237"/>
                    </a:lnTo>
                    <a:lnTo>
                      <a:pt x="1149" y="237"/>
                    </a:lnTo>
                    <a:lnTo>
                      <a:pt x="1150" y="239"/>
                    </a:lnTo>
                    <a:lnTo>
                      <a:pt x="1151" y="239"/>
                    </a:lnTo>
                    <a:lnTo>
                      <a:pt x="1154" y="240"/>
                    </a:lnTo>
                    <a:lnTo>
                      <a:pt x="1157" y="241"/>
                    </a:lnTo>
                    <a:lnTo>
                      <a:pt x="1158" y="242"/>
                    </a:lnTo>
                    <a:lnTo>
                      <a:pt x="1160" y="243"/>
                    </a:lnTo>
                    <a:lnTo>
                      <a:pt x="1167" y="242"/>
                    </a:lnTo>
                    <a:lnTo>
                      <a:pt x="1169" y="243"/>
                    </a:lnTo>
                    <a:lnTo>
                      <a:pt x="1170" y="242"/>
                    </a:lnTo>
                    <a:lnTo>
                      <a:pt x="1171" y="242"/>
                    </a:lnTo>
                    <a:lnTo>
                      <a:pt x="1172" y="243"/>
                    </a:lnTo>
                    <a:lnTo>
                      <a:pt x="1173" y="244"/>
                    </a:lnTo>
                    <a:lnTo>
                      <a:pt x="1174" y="244"/>
                    </a:lnTo>
                    <a:lnTo>
                      <a:pt x="1175" y="243"/>
                    </a:lnTo>
                    <a:lnTo>
                      <a:pt x="1176" y="243"/>
                    </a:lnTo>
                    <a:lnTo>
                      <a:pt x="1176" y="242"/>
                    </a:lnTo>
                    <a:lnTo>
                      <a:pt x="1177" y="242"/>
                    </a:lnTo>
                    <a:lnTo>
                      <a:pt x="1178" y="243"/>
                    </a:lnTo>
                    <a:lnTo>
                      <a:pt x="1180" y="243"/>
                    </a:lnTo>
                    <a:lnTo>
                      <a:pt x="1181" y="242"/>
                    </a:lnTo>
                    <a:lnTo>
                      <a:pt x="1182" y="242"/>
                    </a:lnTo>
                    <a:lnTo>
                      <a:pt x="1182" y="243"/>
                    </a:lnTo>
                    <a:lnTo>
                      <a:pt x="1183" y="244"/>
                    </a:lnTo>
                    <a:lnTo>
                      <a:pt x="1194" y="245"/>
                    </a:lnTo>
                    <a:lnTo>
                      <a:pt x="1198" y="245"/>
                    </a:lnTo>
                    <a:lnTo>
                      <a:pt x="1199" y="245"/>
                    </a:lnTo>
                    <a:lnTo>
                      <a:pt x="1200" y="244"/>
                    </a:lnTo>
                    <a:lnTo>
                      <a:pt x="1200" y="242"/>
                    </a:lnTo>
                    <a:lnTo>
                      <a:pt x="1201" y="241"/>
                    </a:lnTo>
                    <a:lnTo>
                      <a:pt x="1201" y="242"/>
                    </a:lnTo>
                    <a:lnTo>
                      <a:pt x="1202" y="242"/>
                    </a:lnTo>
                    <a:lnTo>
                      <a:pt x="1202" y="243"/>
                    </a:lnTo>
                    <a:lnTo>
                      <a:pt x="1202" y="244"/>
                    </a:lnTo>
                    <a:lnTo>
                      <a:pt x="1201" y="245"/>
                    </a:lnTo>
                    <a:lnTo>
                      <a:pt x="1202" y="246"/>
                    </a:lnTo>
                    <a:lnTo>
                      <a:pt x="1203" y="245"/>
                    </a:lnTo>
                    <a:lnTo>
                      <a:pt x="1204" y="245"/>
                    </a:lnTo>
                    <a:lnTo>
                      <a:pt x="1206" y="244"/>
                    </a:lnTo>
                    <a:lnTo>
                      <a:pt x="1206" y="245"/>
                    </a:lnTo>
                    <a:lnTo>
                      <a:pt x="1207" y="245"/>
                    </a:lnTo>
                    <a:lnTo>
                      <a:pt x="1208" y="245"/>
                    </a:lnTo>
                    <a:lnTo>
                      <a:pt x="1209" y="245"/>
                    </a:lnTo>
                    <a:lnTo>
                      <a:pt x="1210" y="245"/>
                    </a:lnTo>
                    <a:lnTo>
                      <a:pt x="1211" y="245"/>
                    </a:lnTo>
                    <a:lnTo>
                      <a:pt x="1211" y="246"/>
                    </a:lnTo>
                    <a:lnTo>
                      <a:pt x="1211" y="247"/>
                    </a:lnTo>
                    <a:lnTo>
                      <a:pt x="1211" y="248"/>
                    </a:lnTo>
                    <a:lnTo>
                      <a:pt x="1212" y="250"/>
                    </a:lnTo>
                    <a:lnTo>
                      <a:pt x="1212" y="251"/>
                    </a:lnTo>
                    <a:lnTo>
                      <a:pt x="1214" y="254"/>
                    </a:lnTo>
                    <a:lnTo>
                      <a:pt x="1214" y="254"/>
                    </a:lnTo>
                    <a:lnTo>
                      <a:pt x="1215" y="255"/>
                    </a:lnTo>
                    <a:lnTo>
                      <a:pt x="1215" y="255"/>
                    </a:lnTo>
                    <a:lnTo>
                      <a:pt x="1217" y="255"/>
                    </a:lnTo>
                    <a:lnTo>
                      <a:pt x="1218" y="256"/>
                    </a:lnTo>
                    <a:lnTo>
                      <a:pt x="1218" y="257"/>
                    </a:lnTo>
                    <a:lnTo>
                      <a:pt x="1217" y="258"/>
                    </a:lnTo>
                    <a:lnTo>
                      <a:pt x="1217" y="260"/>
                    </a:lnTo>
                    <a:lnTo>
                      <a:pt x="1218" y="260"/>
                    </a:lnTo>
                    <a:lnTo>
                      <a:pt x="1220" y="259"/>
                    </a:lnTo>
                    <a:lnTo>
                      <a:pt x="1221" y="258"/>
                    </a:lnTo>
                    <a:lnTo>
                      <a:pt x="1223" y="258"/>
                    </a:lnTo>
                    <a:lnTo>
                      <a:pt x="1224" y="259"/>
                    </a:lnTo>
                    <a:lnTo>
                      <a:pt x="1224" y="261"/>
                    </a:lnTo>
                    <a:lnTo>
                      <a:pt x="1224" y="263"/>
                    </a:lnTo>
                    <a:lnTo>
                      <a:pt x="1224" y="265"/>
                    </a:lnTo>
                    <a:lnTo>
                      <a:pt x="1224" y="265"/>
                    </a:lnTo>
                    <a:lnTo>
                      <a:pt x="1225" y="266"/>
                    </a:lnTo>
                    <a:lnTo>
                      <a:pt x="1226" y="266"/>
                    </a:lnTo>
                    <a:lnTo>
                      <a:pt x="1228" y="268"/>
                    </a:lnTo>
                    <a:lnTo>
                      <a:pt x="1230" y="269"/>
                    </a:lnTo>
                    <a:lnTo>
                      <a:pt x="1235" y="271"/>
                    </a:lnTo>
                    <a:lnTo>
                      <a:pt x="1237" y="271"/>
                    </a:lnTo>
                    <a:lnTo>
                      <a:pt x="1237" y="272"/>
                    </a:lnTo>
                    <a:lnTo>
                      <a:pt x="1237" y="275"/>
                    </a:lnTo>
                    <a:lnTo>
                      <a:pt x="1238" y="276"/>
                    </a:lnTo>
                    <a:lnTo>
                      <a:pt x="1238" y="277"/>
                    </a:lnTo>
                    <a:lnTo>
                      <a:pt x="1239" y="278"/>
                    </a:lnTo>
                    <a:lnTo>
                      <a:pt x="1240" y="279"/>
                    </a:lnTo>
                    <a:lnTo>
                      <a:pt x="1241" y="279"/>
                    </a:lnTo>
                    <a:lnTo>
                      <a:pt x="1246" y="281"/>
                    </a:lnTo>
                    <a:lnTo>
                      <a:pt x="1247" y="283"/>
                    </a:lnTo>
                    <a:lnTo>
                      <a:pt x="1249" y="285"/>
                    </a:lnTo>
                    <a:lnTo>
                      <a:pt x="1249" y="285"/>
                    </a:lnTo>
                    <a:lnTo>
                      <a:pt x="1253" y="287"/>
                    </a:lnTo>
                    <a:lnTo>
                      <a:pt x="1254" y="288"/>
                    </a:lnTo>
                    <a:lnTo>
                      <a:pt x="1255" y="289"/>
                    </a:lnTo>
                    <a:lnTo>
                      <a:pt x="1256" y="292"/>
                    </a:lnTo>
                    <a:lnTo>
                      <a:pt x="1256" y="293"/>
                    </a:lnTo>
                    <a:lnTo>
                      <a:pt x="1256" y="294"/>
                    </a:lnTo>
                    <a:lnTo>
                      <a:pt x="1260" y="298"/>
                    </a:lnTo>
                    <a:lnTo>
                      <a:pt x="1260" y="298"/>
                    </a:lnTo>
                    <a:lnTo>
                      <a:pt x="1261" y="299"/>
                    </a:lnTo>
                    <a:lnTo>
                      <a:pt x="1262" y="299"/>
                    </a:lnTo>
                    <a:lnTo>
                      <a:pt x="1263" y="299"/>
                    </a:lnTo>
                    <a:lnTo>
                      <a:pt x="1263" y="301"/>
                    </a:lnTo>
                    <a:lnTo>
                      <a:pt x="1264" y="305"/>
                    </a:lnTo>
                    <a:lnTo>
                      <a:pt x="1266" y="308"/>
                    </a:lnTo>
                    <a:lnTo>
                      <a:pt x="1266" y="310"/>
                    </a:lnTo>
                    <a:lnTo>
                      <a:pt x="1265" y="312"/>
                    </a:lnTo>
                    <a:lnTo>
                      <a:pt x="1266" y="312"/>
                    </a:lnTo>
                    <a:lnTo>
                      <a:pt x="1266" y="313"/>
                    </a:lnTo>
                    <a:lnTo>
                      <a:pt x="1266" y="314"/>
                    </a:lnTo>
                    <a:lnTo>
                      <a:pt x="1266" y="315"/>
                    </a:lnTo>
                    <a:lnTo>
                      <a:pt x="1267" y="315"/>
                    </a:lnTo>
                    <a:lnTo>
                      <a:pt x="1268" y="316"/>
                    </a:lnTo>
                    <a:lnTo>
                      <a:pt x="1268" y="317"/>
                    </a:lnTo>
                    <a:lnTo>
                      <a:pt x="1268" y="319"/>
                    </a:lnTo>
                    <a:lnTo>
                      <a:pt x="1269" y="319"/>
                    </a:lnTo>
                    <a:lnTo>
                      <a:pt x="1270" y="320"/>
                    </a:lnTo>
                    <a:lnTo>
                      <a:pt x="1271" y="320"/>
                    </a:lnTo>
                    <a:lnTo>
                      <a:pt x="1270" y="321"/>
                    </a:lnTo>
                    <a:lnTo>
                      <a:pt x="1270" y="322"/>
                    </a:lnTo>
                    <a:lnTo>
                      <a:pt x="1271" y="322"/>
                    </a:lnTo>
                    <a:lnTo>
                      <a:pt x="1272" y="322"/>
                    </a:lnTo>
                    <a:lnTo>
                      <a:pt x="1272" y="322"/>
                    </a:lnTo>
                    <a:lnTo>
                      <a:pt x="1272" y="323"/>
                    </a:lnTo>
                    <a:lnTo>
                      <a:pt x="1273" y="324"/>
                    </a:lnTo>
                    <a:lnTo>
                      <a:pt x="1274" y="324"/>
                    </a:lnTo>
                    <a:lnTo>
                      <a:pt x="1276" y="333"/>
                    </a:lnTo>
                    <a:lnTo>
                      <a:pt x="1277" y="334"/>
                    </a:lnTo>
                    <a:lnTo>
                      <a:pt x="1279" y="338"/>
                    </a:lnTo>
                    <a:lnTo>
                      <a:pt x="1279" y="339"/>
                    </a:lnTo>
                    <a:lnTo>
                      <a:pt x="1280" y="340"/>
                    </a:lnTo>
                    <a:lnTo>
                      <a:pt x="1281" y="341"/>
                    </a:lnTo>
                    <a:lnTo>
                      <a:pt x="1282" y="342"/>
                    </a:lnTo>
                    <a:lnTo>
                      <a:pt x="1282" y="342"/>
                    </a:lnTo>
                    <a:lnTo>
                      <a:pt x="1282" y="344"/>
                    </a:lnTo>
                    <a:lnTo>
                      <a:pt x="1282" y="345"/>
                    </a:lnTo>
                    <a:lnTo>
                      <a:pt x="1283" y="346"/>
                    </a:lnTo>
                    <a:lnTo>
                      <a:pt x="1285" y="347"/>
                    </a:lnTo>
                    <a:lnTo>
                      <a:pt x="1288" y="349"/>
                    </a:lnTo>
                    <a:lnTo>
                      <a:pt x="1285" y="350"/>
                    </a:lnTo>
                    <a:lnTo>
                      <a:pt x="1285" y="350"/>
                    </a:lnTo>
                    <a:lnTo>
                      <a:pt x="1285" y="351"/>
                    </a:lnTo>
                    <a:lnTo>
                      <a:pt x="1286" y="352"/>
                    </a:lnTo>
                    <a:lnTo>
                      <a:pt x="1287" y="353"/>
                    </a:lnTo>
                    <a:lnTo>
                      <a:pt x="1287" y="356"/>
                    </a:lnTo>
                    <a:lnTo>
                      <a:pt x="1288" y="359"/>
                    </a:lnTo>
                    <a:lnTo>
                      <a:pt x="1290" y="362"/>
                    </a:lnTo>
                    <a:lnTo>
                      <a:pt x="1291" y="364"/>
                    </a:lnTo>
                    <a:lnTo>
                      <a:pt x="1291" y="364"/>
                    </a:lnTo>
                    <a:lnTo>
                      <a:pt x="1290" y="366"/>
                    </a:lnTo>
                    <a:lnTo>
                      <a:pt x="1291" y="368"/>
                    </a:lnTo>
                    <a:lnTo>
                      <a:pt x="1293" y="369"/>
                    </a:lnTo>
                    <a:lnTo>
                      <a:pt x="1294" y="370"/>
                    </a:lnTo>
                    <a:lnTo>
                      <a:pt x="1295" y="370"/>
                    </a:lnTo>
                    <a:lnTo>
                      <a:pt x="1296" y="371"/>
                    </a:lnTo>
                    <a:lnTo>
                      <a:pt x="1296" y="372"/>
                    </a:lnTo>
                    <a:lnTo>
                      <a:pt x="1297" y="373"/>
                    </a:lnTo>
                    <a:lnTo>
                      <a:pt x="1298" y="374"/>
                    </a:lnTo>
                    <a:lnTo>
                      <a:pt x="1299" y="374"/>
                    </a:lnTo>
                    <a:lnTo>
                      <a:pt x="1306" y="377"/>
                    </a:lnTo>
                    <a:lnTo>
                      <a:pt x="1307" y="379"/>
                    </a:lnTo>
                    <a:lnTo>
                      <a:pt x="1307" y="381"/>
                    </a:lnTo>
                    <a:lnTo>
                      <a:pt x="1307" y="381"/>
                    </a:lnTo>
                    <a:lnTo>
                      <a:pt x="1307" y="382"/>
                    </a:lnTo>
                    <a:lnTo>
                      <a:pt x="1308" y="384"/>
                    </a:lnTo>
                    <a:lnTo>
                      <a:pt x="1310" y="385"/>
                    </a:lnTo>
                    <a:lnTo>
                      <a:pt x="1310" y="386"/>
                    </a:lnTo>
                    <a:lnTo>
                      <a:pt x="1310" y="386"/>
                    </a:lnTo>
                    <a:lnTo>
                      <a:pt x="1310" y="387"/>
                    </a:lnTo>
                    <a:lnTo>
                      <a:pt x="1311" y="389"/>
                    </a:lnTo>
                    <a:lnTo>
                      <a:pt x="1312" y="390"/>
                    </a:lnTo>
                    <a:lnTo>
                      <a:pt x="1312" y="390"/>
                    </a:lnTo>
                    <a:lnTo>
                      <a:pt x="1313" y="391"/>
                    </a:lnTo>
                    <a:lnTo>
                      <a:pt x="1315" y="391"/>
                    </a:lnTo>
                    <a:lnTo>
                      <a:pt x="1316" y="392"/>
                    </a:lnTo>
                    <a:lnTo>
                      <a:pt x="1315" y="394"/>
                    </a:lnTo>
                    <a:lnTo>
                      <a:pt x="1316" y="394"/>
                    </a:lnTo>
                    <a:lnTo>
                      <a:pt x="1317" y="396"/>
                    </a:lnTo>
                    <a:lnTo>
                      <a:pt x="1318" y="397"/>
                    </a:lnTo>
                    <a:lnTo>
                      <a:pt x="1320" y="398"/>
                    </a:lnTo>
                    <a:lnTo>
                      <a:pt x="1319" y="399"/>
                    </a:lnTo>
                    <a:lnTo>
                      <a:pt x="1319" y="400"/>
                    </a:lnTo>
                    <a:lnTo>
                      <a:pt x="1319" y="401"/>
                    </a:lnTo>
                    <a:lnTo>
                      <a:pt x="1320" y="402"/>
                    </a:lnTo>
                    <a:lnTo>
                      <a:pt x="1320" y="403"/>
                    </a:lnTo>
                    <a:lnTo>
                      <a:pt x="1320" y="403"/>
                    </a:lnTo>
                    <a:lnTo>
                      <a:pt x="1320" y="405"/>
                    </a:lnTo>
                    <a:lnTo>
                      <a:pt x="1320" y="406"/>
                    </a:lnTo>
                    <a:lnTo>
                      <a:pt x="1321" y="406"/>
                    </a:lnTo>
                    <a:lnTo>
                      <a:pt x="1322" y="407"/>
                    </a:lnTo>
                    <a:lnTo>
                      <a:pt x="1323" y="407"/>
                    </a:lnTo>
                    <a:lnTo>
                      <a:pt x="1323" y="408"/>
                    </a:lnTo>
                    <a:lnTo>
                      <a:pt x="1325" y="408"/>
                    </a:lnTo>
                    <a:lnTo>
                      <a:pt x="1325" y="409"/>
                    </a:lnTo>
                    <a:lnTo>
                      <a:pt x="1326" y="411"/>
                    </a:lnTo>
                    <a:lnTo>
                      <a:pt x="1327" y="412"/>
                    </a:lnTo>
                    <a:lnTo>
                      <a:pt x="1328" y="412"/>
                    </a:lnTo>
                    <a:lnTo>
                      <a:pt x="1329" y="412"/>
                    </a:lnTo>
                    <a:lnTo>
                      <a:pt x="1329" y="412"/>
                    </a:lnTo>
                    <a:lnTo>
                      <a:pt x="1329" y="413"/>
                    </a:lnTo>
                    <a:lnTo>
                      <a:pt x="1329" y="414"/>
                    </a:lnTo>
                    <a:lnTo>
                      <a:pt x="1330" y="415"/>
                    </a:lnTo>
                    <a:lnTo>
                      <a:pt x="1330" y="416"/>
                    </a:lnTo>
                    <a:lnTo>
                      <a:pt x="1331" y="416"/>
                    </a:lnTo>
                    <a:lnTo>
                      <a:pt x="1332" y="417"/>
                    </a:lnTo>
                    <a:lnTo>
                      <a:pt x="1335" y="417"/>
                    </a:lnTo>
                    <a:lnTo>
                      <a:pt x="1335" y="418"/>
                    </a:lnTo>
                    <a:lnTo>
                      <a:pt x="1336" y="420"/>
                    </a:lnTo>
                    <a:lnTo>
                      <a:pt x="1337" y="420"/>
                    </a:lnTo>
                    <a:lnTo>
                      <a:pt x="1338" y="419"/>
                    </a:lnTo>
                    <a:lnTo>
                      <a:pt x="1339" y="419"/>
                    </a:lnTo>
                    <a:lnTo>
                      <a:pt x="1340" y="419"/>
                    </a:lnTo>
                    <a:lnTo>
                      <a:pt x="1341" y="421"/>
                    </a:lnTo>
                    <a:lnTo>
                      <a:pt x="1342" y="421"/>
                    </a:lnTo>
                    <a:lnTo>
                      <a:pt x="1342" y="421"/>
                    </a:lnTo>
                    <a:lnTo>
                      <a:pt x="1344" y="422"/>
                    </a:lnTo>
                    <a:lnTo>
                      <a:pt x="1346" y="423"/>
                    </a:lnTo>
                    <a:lnTo>
                      <a:pt x="1346" y="425"/>
                    </a:lnTo>
                    <a:lnTo>
                      <a:pt x="1346" y="428"/>
                    </a:lnTo>
                    <a:lnTo>
                      <a:pt x="1346" y="429"/>
                    </a:lnTo>
                    <a:lnTo>
                      <a:pt x="1346" y="430"/>
                    </a:lnTo>
                    <a:lnTo>
                      <a:pt x="1347" y="431"/>
                    </a:lnTo>
                    <a:lnTo>
                      <a:pt x="1347" y="431"/>
                    </a:lnTo>
                    <a:lnTo>
                      <a:pt x="1348" y="431"/>
                    </a:lnTo>
                    <a:lnTo>
                      <a:pt x="1348" y="432"/>
                    </a:lnTo>
                    <a:lnTo>
                      <a:pt x="1348" y="433"/>
                    </a:lnTo>
                    <a:lnTo>
                      <a:pt x="1348" y="434"/>
                    </a:lnTo>
                    <a:lnTo>
                      <a:pt x="1348" y="436"/>
                    </a:lnTo>
                    <a:lnTo>
                      <a:pt x="1348" y="438"/>
                    </a:lnTo>
                    <a:lnTo>
                      <a:pt x="1347" y="439"/>
                    </a:lnTo>
                    <a:lnTo>
                      <a:pt x="1347" y="441"/>
                    </a:lnTo>
                    <a:lnTo>
                      <a:pt x="1347" y="442"/>
                    </a:lnTo>
                    <a:lnTo>
                      <a:pt x="1347" y="443"/>
                    </a:lnTo>
                    <a:lnTo>
                      <a:pt x="1347" y="443"/>
                    </a:lnTo>
                    <a:lnTo>
                      <a:pt x="1346" y="445"/>
                    </a:lnTo>
                    <a:lnTo>
                      <a:pt x="1345" y="446"/>
                    </a:lnTo>
                    <a:lnTo>
                      <a:pt x="1347" y="447"/>
                    </a:lnTo>
                    <a:lnTo>
                      <a:pt x="1347" y="447"/>
                    </a:lnTo>
                    <a:lnTo>
                      <a:pt x="1348" y="448"/>
                    </a:lnTo>
                    <a:lnTo>
                      <a:pt x="1349" y="448"/>
                    </a:lnTo>
                    <a:lnTo>
                      <a:pt x="1350" y="450"/>
                    </a:lnTo>
                    <a:lnTo>
                      <a:pt x="1351" y="451"/>
                    </a:lnTo>
                    <a:lnTo>
                      <a:pt x="1351" y="452"/>
                    </a:lnTo>
                    <a:lnTo>
                      <a:pt x="1351" y="454"/>
                    </a:lnTo>
                    <a:lnTo>
                      <a:pt x="1351" y="456"/>
                    </a:lnTo>
                    <a:lnTo>
                      <a:pt x="1350" y="459"/>
                    </a:lnTo>
                    <a:lnTo>
                      <a:pt x="1350" y="460"/>
                    </a:lnTo>
                    <a:lnTo>
                      <a:pt x="1350" y="461"/>
                    </a:lnTo>
                    <a:lnTo>
                      <a:pt x="1351" y="461"/>
                    </a:lnTo>
                    <a:lnTo>
                      <a:pt x="1351" y="462"/>
                    </a:lnTo>
                    <a:lnTo>
                      <a:pt x="1351" y="463"/>
                    </a:lnTo>
                    <a:lnTo>
                      <a:pt x="1351" y="464"/>
                    </a:lnTo>
                    <a:lnTo>
                      <a:pt x="1349" y="466"/>
                    </a:lnTo>
                    <a:lnTo>
                      <a:pt x="1351" y="468"/>
                    </a:lnTo>
                    <a:lnTo>
                      <a:pt x="1351" y="469"/>
                    </a:lnTo>
                    <a:lnTo>
                      <a:pt x="1352" y="469"/>
                    </a:lnTo>
                    <a:lnTo>
                      <a:pt x="1353" y="469"/>
                    </a:lnTo>
                    <a:lnTo>
                      <a:pt x="1354" y="469"/>
                    </a:lnTo>
                    <a:lnTo>
                      <a:pt x="1354" y="470"/>
                    </a:lnTo>
                    <a:lnTo>
                      <a:pt x="1355" y="471"/>
                    </a:lnTo>
                    <a:lnTo>
                      <a:pt x="1355" y="473"/>
                    </a:lnTo>
                    <a:lnTo>
                      <a:pt x="1355" y="473"/>
                    </a:lnTo>
                    <a:lnTo>
                      <a:pt x="1356" y="474"/>
                    </a:lnTo>
                    <a:lnTo>
                      <a:pt x="1358" y="477"/>
                    </a:lnTo>
                    <a:lnTo>
                      <a:pt x="1359" y="478"/>
                    </a:lnTo>
                    <a:lnTo>
                      <a:pt x="1361" y="481"/>
                    </a:lnTo>
                    <a:lnTo>
                      <a:pt x="1362" y="482"/>
                    </a:lnTo>
                    <a:lnTo>
                      <a:pt x="1364" y="483"/>
                    </a:lnTo>
                    <a:lnTo>
                      <a:pt x="1364" y="484"/>
                    </a:lnTo>
                    <a:lnTo>
                      <a:pt x="1365" y="488"/>
                    </a:lnTo>
                    <a:lnTo>
                      <a:pt x="1366" y="491"/>
                    </a:lnTo>
                    <a:lnTo>
                      <a:pt x="1369" y="500"/>
                    </a:lnTo>
                    <a:lnTo>
                      <a:pt x="1369" y="501"/>
                    </a:lnTo>
                    <a:lnTo>
                      <a:pt x="1370" y="505"/>
                    </a:lnTo>
                    <a:lnTo>
                      <a:pt x="1370" y="508"/>
                    </a:lnTo>
                    <a:lnTo>
                      <a:pt x="1372" y="508"/>
                    </a:lnTo>
                    <a:lnTo>
                      <a:pt x="1374" y="508"/>
                    </a:lnTo>
                    <a:lnTo>
                      <a:pt x="1375" y="509"/>
                    </a:lnTo>
                    <a:lnTo>
                      <a:pt x="1376" y="512"/>
                    </a:lnTo>
                    <a:lnTo>
                      <a:pt x="1376" y="513"/>
                    </a:lnTo>
                    <a:lnTo>
                      <a:pt x="1376" y="514"/>
                    </a:lnTo>
                    <a:lnTo>
                      <a:pt x="1375" y="515"/>
                    </a:lnTo>
                    <a:lnTo>
                      <a:pt x="1374" y="516"/>
                    </a:lnTo>
                    <a:lnTo>
                      <a:pt x="1374" y="517"/>
                    </a:lnTo>
                    <a:lnTo>
                      <a:pt x="1376" y="518"/>
                    </a:lnTo>
                    <a:lnTo>
                      <a:pt x="1377" y="518"/>
                    </a:lnTo>
                    <a:lnTo>
                      <a:pt x="1379" y="518"/>
                    </a:lnTo>
                    <a:lnTo>
                      <a:pt x="1380" y="518"/>
                    </a:lnTo>
                    <a:lnTo>
                      <a:pt x="1381" y="518"/>
                    </a:lnTo>
                    <a:lnTo>
                      <a:pt x="1381" y="519"/>
                    </a:lnTo>
                    <a:lnTo>
                      <a:pt x="1382" y="519"/>
                    </a:lnTo>
                    <a:lnTo>
                      <a:pt x="1383" y="518"/>
                    </a:lnTo>
                    <a:lnTo>
                      <a:pt x="1385" y="518"/>
                    </a:lnTo>
                    <a:lnTo>
                      <a:pt x="1386" y="519"/>
                    </a:lnTo>
                    <a:lnTo>
                      <a:pt x="1386" y="520"/>
                    </a:lnTo>
                    <a:lnTo>
                      <a:pt x="1387" y="519"/>
                    </a:lnTo>
                    <a:lnTo>
                      <a:pt x="1390" y="522"/>
                    </a:lnTo>
                    <a:lnTo>
                      <a:pt x="1391" y="521"/>
                    </a:lnTo>
                    <a:lnTo>
                      <a:pt x="1392" y="522"/>
                    </a:lnTo>
                    <a:lnTo>
                      <a:pt x="1393" y="522"/>
                    </a:lnTo>
                    <a:lnTo>
                      <a:pt x="1394" y="522"/>
                    </a:lnTo>
                    <a:lnTo>
                      <a:pt x="1394" y="521"/>
                    </a:lnTo>
                    <a:lnTo>
                      <a:pt x="1395" y="522"/>
                    </a:lnTo>
                    <a:lnTo>
                      <a:pt x="1395" y="521"/>
                    </a:lnTo>
                    <a:lnTo>
                      <a:pt x="1396" y="521"/>
                    </a:lnTo>
                    <a:lnTo>
                      <a:pt x="1397" y="521"/>
                    </a:lnTo>
                    <a:lnTo>
                      <a:pt x="1398" y="522"/>
                    </a:lnTo>
                    <a:lnTo>
                      <a:pt x="1400" y="524"/>
                    </a:lnTo>
                    <a:lnTo>
                      <a:pt x="1401" y="525"/>
                    </a:lnTo>
                    <a:lnTo>
                      <a:pt x="1401" y="526"/>
                    </a:lnTo>
                    <a:lnTo>
                      <a:pt x="1402" y="526"/>
                    </a:lnTo>
                    <a:lnTo>
                      <a:pt x="1403" y="526"/>
                    </a:lnTo>
                    <a:lnTo>
                      <a:pt x="1404" y="526"/>
                    </a:lnTo>
                    <a:lnTo>
                      <a:pt x="1404" y="527"/>
                    </a:lnTo>
                    <a:lnTo>
                      <a:pt x="1404" y="528"/>
                    </a:lnTo>
                    <a:lnTo>
                      <a:pt x="1404" y="529"/>
                    </a:lnTo>
                    <a:lnTo>
                      <a:pt x="1404" y="529"/>
                    </a:lnTo>
                    <a:lnTo>
                      <a:pt x="1406" y="530"/>
                    </a:lnTo>
                    <a:lnTo>
                      <a:pt x="1407" y="531"/>
                    </a:lnTo>
                    <a:lnTo>
                      <a:pt x="1408" y="531"/>
                    </a:lnTo>
                    <a:lnTo>
                      <a:pt x="1412" y="530"/>
                    </a:lnTo>
                    <a:lnTo>
                      <a:pt x="1414" y="530"/>
                    </a:lnTo>
                    <a:lnTo>
                      <a:pt x="1417" y="531"/>
                    </a:lnTo>
                    <a:lnTo>
                      <a:pt x="1418" y="532"/>
                    </a:lnTo>
                    <a:lnTo>
                      <a:pt x="1420" y="534"/>
                    </a:lnTo>
                    <a:lnTo>
                      <a:pt x="1421" y="532"/>
                    </a:lnTo>
                    <a:lnTo>
                      <a:pt x="1423" y="533"/>
                    </a:lnTo>
                    <a:lnTo>
                      <a:pt x="1426" y="535"/>
                    </a:lnTo>
                    <a:lnTo>
                      <a:pt x="1427" y="535"/>
                    </a:lnTo>
                    <a:lnTo>
                      <a:pt x="1426" y="536"/>
                    </a:lnTo>
                    <a:lnTo>
                      <a:pt x="1426" y="537"/>
                    </a:lnTo>
                    <a:lnTo>
                      <a:pt x="1427" y="538"/>
                    </a:lnTo>
                    <a:lnTo>
                      <a:pt x="1430" y="538"/>
                    </a:lnTo>
                    <a:lnTo>
                      <a:pt x="1431" y="541"/>
                    </a:lnTo>
                    <a:lnTo>
                      <a:pt x="1432" y="542"/>
                    </a:lnTo>
                    <a:lnTo>
                      <a:pt x="1438" y="544"/>
                    </a:lnTo>
                    <a:lnTo>
                      <a:pt x="1440" y="545"/>
                    </a:lnTo>
                    <a:lnTo>
                      <a:pt x="1443" y="545"/>
                    </a:lnTo>
                    <a:lnTo>
                      <a:pt x="1446" y="544"/>
                    </a:lnTo>
                    <a:lnTo>
                      <a:pt x="1448" y="545"/>
                    </a:lnTo>
                    <a:lnTo>
                      <a:pt x="1448" y="547"/>
                    </a:lnTo>
                    <a:lnTo>
                      <a:pt x="1449" y="547"/>
                    </a:lnTo>
                    <a:lnTo>
                      <a:pt x="1451" y="547"/>
                    </a:lnTo>
                    <a:lnTo>
                      <a:pt x="1452" y="545"/>
                    </a:lnTo>
                    <a:lnTo>
                      <a:pt x="1454" y="545"/>
                    </a:lnTo>
                    <a:lnTo>
                      <a:pt x="1458" y="546"/>
                    </a:lnTo>
                    <a:lnTo>
                      <a:pt x="1462" y="545"/>
                    </a:lnTo>
                    <a:lnTo>
                      <a:pt x="1468" y="545"/>
                    </a:lnTo>
                    <a:lnTo>
                      <a:pt x="1470" y="546"/>
                    </a:lnTo>
                    <a:lnTo>
                      <a:pt x="1470" y="547"/>
                    </a:lnTo>
                    <a:lnTo>
                      <a:pt x="1470" y="548"/>
                    </a:lnTo>
                    <a:lnTo>
                      <a:pt x="1477" y="548"/>
                    </a:lnTo>
                    <a:lnTo>
                      <a:pt x="1478" y="548"/>
                    </a:lnTo>
                    <a:lnTo>
                      <a:pt x="1479" y="548"/>
                    </a:lnTo>
                    <a:lnTo>
                      <a:pt x="1481" y="550"/>
                    </a:lnTo>
                    <a:lnTo>
                      <a:pt x="1481" y="551"/>
                    </a:lnTo>
                    <a:lnTo>
                      <a:pt x="1482" y="552"/>
                    </a:lnTo>
                    <a:lnTo>
                      <a:pt x="1483" y="553"/>
                    </a:lnTo>
                    <a:lnTo>
                      <a:pt x="1485" y="554"/>
                    </a:lnTo>
                    <a:lnTo>
                      <a:pt x="1487" y="557"/>
                    </a:lnTo>
                    <a:lnTo>
                      <a:pt x="1489" y="558"/>
                    </a:lnTo>
                    <a:lnTo>
                      <a:pt x="1490" y="559"/>
                    </a:lnTo>
                    <a:lnTo>
                      <a:pt x="1492" y="559"/>
                    </a:lnTo>
                    <a:lnTo>
                      <a:pt x="1493" y="559"/>
                    </a:lnTo>
                    <a:lnTo>
                      <a:pt x="1493" y="560"/>
                    </a:lnTo>
                    <a:lnTo>
                      <a:pt x="1494" y="561"/>
                    </a:lnTo>
                    <a:lnTo>
                      <a:pt x="1495" y="562"/>
                    </a:lnTo>
                    <a:lnTo>
                      <a:pt x="1496" y="562"/>
                    </a:lnTo>
                    <a:lnTo>
                      <a:pt x="1496" y="561"/>
                    </a:lnTo>
                    <a:lnTo>
                      <a:pt x="1497" y="561"/>
                    </a:lnTo>
                    <a:lnTo>
                      <a:pt x="1498" y="561"/>
                    </a:lnTo>
                    <a:lnTo>
                      <a:pt x="1498" y="562"/>
                    </a:lnTo>
                    <a:lnTo>
                      <a:pt x="1499" y="563"/>
                    </a:lnTo>
                    <a:lnTo>
                      <a:pt x="1500" y="562"/>
                    </a:lnTo>
                    <a:lnTo>
                      <a:pt x="1500" y="561"/>
                    </a:lnTo>
                    <a:lnTo>
                      <a:pt x="1500" y="559"/>
                    </a:lnTo>
                    <a:lnTo>
                      <a:pt x="1500" y="557"/>
                    </a:lnTo>
                    <a:lnTo>
                      <a:pt x="1500" y="557"/>
                    </a:lnTo>
                    <a:lnTo>
                      <a:pt x="1501" y="556"/>
                    </a:lnTo>
                    <a:lnTo>
                      <a:pt x="1503" y="557"/>
                    </a:lnTo>
                    <a:lnTo>
                      <a:pt x="1505" y="556"/>
                    </a:lnTo>
                    <a:lnTo>
                      <a:pt x="1506" y="555"/>
                    </a:lnTo>
                    <a:lnTo>
                      <a:pt x="1506" y="553"/>
                    </a:lnTo>
                    <a:lnTo>
                      <a:pt x="1507" y="553"/>
                    </a:lnTo>
                    <a:lnTo>
                      <a:pt x="1510" y="553"/>
                    </a:lnTo>
                    <a:lnTo>
                      <a:pt x="1515" y="553"/>
                    </a:lnTo>
                    <a:close/>
                    <a:moveTo>
                      <a:pt x="256" y="1141"/>
                    </a:moveTo>
                    <a:lnTo>
                      <a:pt x="259" y="1141"/>
                    </a:lnTo>
                    <a:lnTo>
                      <a:pt x="260" y="1141"/>
                    </a:lnTo>
                    <a:lnTo>
                      <a:pt x="260" y="1141"/>
                    </a:lnTo>
                    <a:lnTo>
                      <a:pt x="259" y="1141"/>
                    </a:lnTo>
                    <a:lnTo>
                      <a:pt x="259" y="1142"/>
                    </a:lnTo>
                    <a:lnTo>
                      <a:pt x="259" y="1142"/>
                    </a:lnTo>
                    <a:lnTo>
                      <a:pt x="258" y="1142"/>
                    </a:lnTo>
                    <a:lnTo>
                      <a:pt x="255" y="1143"/>
                    </a:lnTo>
                    <a:lnTo>
                      <a:pt x="255" y="1142"/>
                    </a:lnTo>
                    <a:lnTo>
                      <a:pt x="255" y="1141"/>
                    </a:lnTo>
                    <a:lnTo>
                      <a:pt x="256" y="1141"/>
                    </a:lnTo>
                    <a:close/>
                    <a:moveTo>
                      <a:pt x="530" y="1107"/>
                    </a:moveTo>
                    <a:lnTo>
                      <a:pt x="531" y="1107"/>
                    </a:lnTo>
                    <a:lnTo>
                      <a:pt x="531" y="1108"/>
                    </a:lnTo>
                    <a:lnTo>
                      <a:pt x="532" y="1110"/>
                    </a:lnTo>
                    <a:lnTo>
                      <a:pt x="532" y="1111"/>
                    </a:lnTo>
                    <a:lnTo>
                      <a:pt x="531" y="1112"/>
                    </a:lnTo>
                    <a:lnTo>
                      <a:pt x="530" y="1113"/>
                    </a:lnTo>
                    <a:lnTo>
                      <a:pt x="528" y="1112"/>
                    </a:lnTo>
                    <a:lnTo>
                      <a:pt x="527" y="1113"/>
                    </a:lnTo>
                    <a:lnTo>
                      <a:pt x="526" y="1112"/>
                    </a:lnTo>
                    <a:lnTo>
                      <a:pt x="525" y="1111"/>
                    </a:lnTo>
                    <a:lnTo>
                      <a:pt x="524" y="1110"/>
                    </a:lnTo>
                    <a:lnTo>
                      <a:pt x="521" y="1110"/>
                    </a:lnTo>
                    <a:lnTo>
                      <a:pt x="521" y="1109"/>
                    </a:lnTo>
                    <a:lnTo>
                      <a:pt x="521" y="1107"/>
                    </a:lnTo>
                    <a:lnTo>
                      <a:pt x="522" y="1106"/>
                    </a:lnTo>
                    <a:lnTo>
                      <a:pt x="522" y="1104"/>
                    </a:lnTo>
                    <a:lnTo>
                      <a:pt x="526" y="1101"/>
                    </a:lnTo>
                    <a:lnTo>
                      <a:pt x="527" y="1102"/>
                    </a:lnTo>
                    <a:lnTo>
                      <a:pt x="529" y="1104"/>
                    </a:lnTo>
                    <a:lnTo>
                      <a:pt x="530" y="1106"/>
                    </a:lnTo>
                    <a:lnTo>
                      <a:pt x="530" y="1107"/>
                    </a:lnTo>
                    <a:close/>
                    <a:moveTo>
                      <a:pt x="539" y="1066"/>
                    </a:moveTo>
                    <a:lnTo>
                      <a:pt x="540" y="1066"/>
                    </a:lnTo>
                    <a:lnTo>
                      <a:pt x="540" y="1066"/>
                    </a:lnTo>
                    <a:lnTo>
                      <a:pt x="540" y="1068"/>
                    </a:lnTo>
                    <a:lnTo>
                      <a:pt x="539" y="1070"/>
                    </a:lnTo>
                    <a:lnTo>
                      <a:pt x="538" y="1071"/>
                    </a:lnTo>
                    <a:lnTo>
                      <a:pt x="538" y="1071"/>
                    </a:lnTo>
                    <a:lnTo>
                      <a:pt x="537" y="1071"/>
                    </a:lnTo>
                    <a:lnTo>
                      <a:pt x="537" y="1071"/>
                    </a:lnTo>
                    <a:lnTo>
                      <a:pt x="537" y="1070"/>
                    </a:lnTo>
                    <a:lnTo>
                      <a:pt x="538" y="1069"/>
                    </a:lnTo>
                    <a:lnTo>
                      <a:pt x="539" y="1067"/>
                    </a:lnTo>
                    <a:lnTo>
                      <a:pt x="539" y="1066"/>
                    </a:lnTo>
                    <a:lnTo>
                      <a:pt x="539" y="1066"/>
                    </a:lnTo>
                    <a:close/>
                    <a:moveTo>
                      <a:pt x="867" y="915"/>
                    </a:moveTo>
                    <a:lnTo>
                      <a:pt x="866" y="917"/>
                    </a:lnTo>
                    <a:lnTo>
                      <a:pt x="866" y="917"/>
                    </a:lnTo>
                    <a:lnTo>
                      <a:pt x="865" y="917"/>
                    </a:lnTo>
                    <a:lnTo>
                      <a:pt x="864" y="917"/>
                    </a:lnTo>
                    <a:lnTo>
                      <a:pt x="863" y="917"/>
                    </a:lnTo>
                    <a:lnTo>
                      <a:pt x="863" y="916"/>
                    </a:lnTo>
                    <a:lnTo>
                      <a:pt x="864" y="914"/>
                    </a:lnTo>
                    <a:lnTo>
                      <a:pt x="865" y="914"/>
                    </a:lnTo>
                    <a:lnTo>
                      <a:pt x="866" y="914"/>
                    </a:lnTo>
                    <a:lnTo>
                      <a:pt x="867" y="915"/>
                    </a:lnTo>
                    <a:close/>
                    <a:moveTo>
                      <a:pt x="854" y="903"/>
                    </a:moveTo>
                    <a:lnTo>
                      <a:pt x="855" y="903"/>
                    </a:lnTo>
                    <a:lnTo>
                      <a:pt x="856" y="903"/>
                    </a:lnTo>
                    <a:lnTo>
                      <a:pt x="856" y="904"/>
                    </a:lnTo>
                    <a:lnTo>
                      <a:pt x="856" y="904"/>
                    </a:lnTo>
                    <a:lnTo>
                      <a:pt x="856" y="905"/>
                    </a:lnTo>
                    <a:lnTo>
                      <a:pt x="856" y="906"/>
                    </a:lnTo>
                    <a:lnTo>
                      <a:pt x="855" y="907"/>
                    </a:lnTo>
                    <a:lnTo>
                      <a:pt x="855" y="908"/>
                    </a:lnTo>
                    <a:lnTo>
                      <a:pt x="854" y="908"/>
                    </a:lnTo>
                    <a:lnTo>
                      <a:pt x="852" y="907"/>
                    </a:lnTo>
                    <a:lnTo>
                      <a:pt x="851" y="907"/>
                    </a:lnTo>
                    <a:lnTo>
                      <a:pt x="850" y="905"/>
                    </a:lnTo>
                    <a:lnTo>
                      <a:pt x="848" y="905"/>
                    </a:lnTo>
                    <a:lnTo>
                      <a:pt x="847" y="904"/>
                    </a:lnTo>
                    <a:lnTo>
                      <a:pt x="849" y="903"/>
                    </a:lnTo>
                    <a:lnTo>
                      <a:pt x="850" y="902"/>
                    </a:lnTo>
                    <a:lnTo>
                      <a:pt x="851" y="902"/>
                    </a:lnTo>
                    <a:lnTo>
                      <a:pt x="851" y="902"/>
                    </a:lnTo>
                    <a:lnTo>
                      <a:pt x="852" y="903"/>
                    </a:lnTo>
                    <a:lnTo>
                      <a:pt x="854" y="903"/>
                    </a:lnTo>
                    <a:close/>
                    <a:moveTo>
                      <a:pt x="846" y="894"/>
                    </a:moveTo>
                    <a:lnTo>
                      <a:pt x="846" y="895"/>
                    </a:lnTo>
                    <a:lnTo>
                      <a:pt x="846" y="895"/>
                    </a:lnTo>
                    <a:lnTo>
                      <a:pt x="846" y="896"/>
                    </a:lnTo>
                    <a:lnTo>
                      <a:pt x="846" y="897"/>
                    </a:lnTo>
                    <a:lnTo>
                      <a:pt x="845" y="897"/>
                    </a:lnTo>
                    <a:lnTo>
                      <a:pt x="845" y="898"/>
                    </a:lnTo>
                    <a:lnTo>
                      <a:pt x="844" y="899"/>
                    </a:lnTo>
                    <a:lnTo>
                      <a:pt x="844" y="898"/>
                    </a:lnTo>
                    <a:lnTo>
                      <a:pt x="844" y="897"/>
                    </a:lnTo>
                    <a:lnTo>
                      <a:pt x="843" y="897"/>
                    </a:lnTo>
                    <a:lnTo>
                      <a:pt x="840" y="895"/>
                    </a:lnTo>
                    <a:lnTo>
                      <a:pt x="838" y="894"/>
                    </a:lnTo>
                    <a:lnTo>
                      <a:pt x="838" y="893"/>
                    </a:lnTo>
                    <a:lnTo>
                      <a:pt x="837" y="892"/>
                    </a:lnTo>
                    <a:lnTo>
                      <a:pt x="837" y="891"/>
                    </a:lnTo>
                    <a:lnTo>
                      <a:pt x="836" y="890"/>
                    </a:lnTo>
                    <a:lnTo>
                      <a:pt x="836" y="889"/>
                    </a:lnTo>
                    <a:lnTo>
                      <a:pt x="836" y="888"/>
                    </a:lnTo>
                    <a:lnTo>
                      <a:pt x="836" y="887"/>
                    </a:lnTo>
                    <a:lnTo>
                      <a:pt x="835" y="886"/>
                    </a:lnTo>
                    <a:lnTo>
                      <a:pt x="837" y="886"/>
                    </a:lnTo>
                    <a:lnTo>
                      <a:pt x="838" y="887"/>
                    </a:lnTo>
                    <a:lnTo>
                      <a:pt x="840" y="887"/>
                    </a:lnTo>
                    <a:lnTo>
                      <a:pt x="841" y="887"/>
                    </a:lnTo>
                    <a:lnTo>
                      <a:pt x="843" y="889"/>
                    </a:lnTo>
                    <a:lnTo>
                      <a:pt x="844" y="890"/>
                    </a:lnTo>
                    <a:lnTo>
                      <a:pt x="844" y="891"/>
                    </a:lnTo>
                    <a:lnTo>
                      <a:pt x="844" y="891"/>
                    </a:lnTo>
                    <a:lnTo>
                      <a:pt x="845" y="892"/>
                    </a:lnTo>
                    <a:lnTo>
                      <a:pt x="846" y="893"/>
                    </a:lnTo>
                    <a:lnTo>
                      <a:pt x="847" y="894"/>
                    </a:lnTo>
                    <a:lnTo>
                      <a:pt x="846" y="894"/>
                    </a:lnTo>
                    <a:close/>
                    <a:moveTo>
                      <a:pt x="835" y="880"/>
                    </a:moveTo>
                    <a:lnTo>
                      <a:pt x="835" y="881"/>
                    </a:lnTo>
                    <a:lnTo>
                      <a:pt x="836" y="882"/>
                    </a:lnTo>
                    <a:lnTo>
                      <a:pt x="835" y="882"/>
                    </a:lnTo>
                    <a:lnTo>
                      <a:pt x="835" y="883"/>
                    </a:lnTo>
                    <a:lnTo>
                      <a:pt x="834" y="884"/>
                    </a:lnTo>
                    <a:lnTo>
                      <a:pt x="834" y="882"/>
                    </a:lnTo>
                    <a:lnTo>
                      <a:pt x="834" y="882"/>
                    </a:lnTo>
                    <a:lnTo>
                      <a:pt x="834" y="881"/>
                    </a:lnTo>
                    <a:lnTo>
                      <a:pt x="835" y="880"/>
                    </a:lnTo>
                    <a:close/>
                    <a:moveTo>
                      <a:pt x="609" y="690"/>
                    </a:moveTo>
                    <a:lnTo>
                      <a:pt x="610" y="692"/>
                    </a:lnTo>
                    <a:lnTo>
                      <a:pt x="610" y="693"/>
                    </a:lnTo>
                    <a:lnTo>
                      <a:pt x="610" y="694"/>
                    </a:lnTo>
                    <a:lnTo>
                      <a:pt x="611" y="696"/>
                    </a:lnTo>
                    <a:lnTo>
                      <a:pt x="611" y="697"/>
                    </a:lnTo>
                    <a:lnTo>
                      <a:pt x="610" y="697"/>
                    </a:lnTo>
                    <a:lnTo>
                      <a:pt x="609" y="697"/>
                    </a:lnTo>
                    <a:lnTo>
                      <a:pt x="607" y="697"/>
                    </a:lnTo>
                    <a:lnTo>
                      <a:pt x="606" y="696"/>
                    </a:lnTo>
                    <a:lnTo>
                      <a:pt x="606" y="694"/>
                    </a:lnTo>
                    <a:lnTo>
                      <a:pt x="604" y="693"/>
                    </a:lnTo>
                    <a:lnTo>
                      <a:pt x="603" y="689"/>
                    </a:lnTo>
                    <a:lnTo>
                      <a:pt x="602" y="687"/>
                    </a:lnTo>
                    <a:lnTo>
                      <a:pt x="602" y="686"/>
                    </a:lnTo>
                    <a:lnTo>
                      <a:pt x="603" y="686"/>
                    </a:lnTo>
                    <a:lnTo>
                      <a:pt x="601" y="683"/>
                    </a:lnTo>
                    <a:lnTo>
                      <a:pt x="601" y="680"/>
                    </a:lnTo>
                    <a:lnTo>
                      <a:pt x="601" y="679"/>
                    </a:lnTo>
                    <a:lnTo>
                      <a:pt x="602" y="679"/>
                    </a:lnTo>
                    <a:lnTo>
                      <a:pt x="603" y="680"/>
                    </a:lnTo>
                    <a:lnTo>
                      <a:pt x="603" y="680"/>
                    </a:lnTo>
                    <a:lnTo>
                      <a:pt x="604" y="682"/>
                    </a:lnTo>
                    <a:lnTo>
                      <a:pt x="604" y="683"/>
                    </a:lnTo>
                    <a:lnTo>
                      <a:pt x="605" y="684"/>
                    </a:lnTo>
                    <a:lnTo>
                      <a:pt x="606" y="685"/>
                    </a:lnTo>
                    <a:lnTo>
                      <a:pt x="606" y="687"/>
                    </a:lnTo>
                    <a:lnTo>
                      <a:pt x="607" y="688"/>
                    </a:lnTo>
                    <a:lnTo>
                      <a:pt x="608" y="690"/>
                    </a:lnTo>
                    <a:lnTo>
                      <a:pt x="609" y="690"/>
                    </a:lnTo>
                    <a:close/>
                    <a:moveTo>
                      <a:pt x="486" y="679"/>
                    </a:moveTo>
                    <a:lnTo>
                      <a:pt x="487" y="679"/>
                    </a:lnTo>
                    <a:lnTo>
                      <a:pt x="489" y="680"/>
                    </a:lnTo>
                    <a:lnTo>
                      <a:pt x="492" y="682"/>
                    </a:lnTo>
                    <a:lnTo>
                      <a:pt x="487" y="680"/>
                    </a:lnTo>
                    <a:lnTo>
                      <a:pt x="486" y="680"/>
                    </a:lnTo>
                    <a:lnTo>
                      <a:pt x="483" y="680"/>
                    </a:lnTo>
                    <a:lnTo>
                      <a:pt x="480" y="680"/>
                    </a:lnTo>
                    <a:lnTo>
                      <a:pt x="478" y="680"/>
                    </a:lnTo>
                    <a:lnTo>
                      <a:pt x="478" y="680"/>
                    </a:lnTo>
                    <a:lnTo>
                      <a:pt x="478" y="679"/>
                    </a:lnTo>
                    <a:lnTo>
                      <a:pt x="479" y="679"/>
                    </a:lnTo>
                    <a:lnTo>
                      <a:pt x="481" y="679"/>
                    </a:lnTo>
                    <a:lnTo>
                      <a:pt x="483" y="679"/>
                    </a:lnTo>
                    <a:lnTo>
                      <a:pt x="484" y="679"/>
                    </a:lnTo>
                    <a:lnTo>
                      <a:pt x="486" y="679"/>
                    </a:lnTo>
                    <a:close/>
                    <a:moveTo>
                      <a:pt x="472" y="673"/>
                    </a:moveTo>
                    <a:lnTo>
                      <a:pt x="474" y="677"/>
                    </a:lnTo>
                    <a:lnTo>
                      <a:pt x="475" y="678"/>
                    </a:lnTo>
                    <a:lnTo>
                      <a:pt x="476" y="678"/>
                    </a:lnTo>
                    <a:lnTo>
                      <a:pt x="476" y="679"/>
                    </a:lnTo>
                    <a:lnTo>
                      <a:pt x="476" y="680"/>
                    </a:lnTo>
                    <a:lnTo>
                      <a:pt x="476" y="680"/>
                    </a:lnTo>
                    <a:lnTo>
                      <a:pt x="475" y="682"/>
                    </a:lnTo>
                    <a:lnTo>
                      <a:pt x="475" y="683"/>
                    </a:lnTo>
                    <a:lnTo>
                      <a:pt x="475" y="684"/>
                    </a:lnTo>
                    <a:lnTo>
                      <a:pt x="473" y="681"/>
                    </a:lnTo>
                    <a:lnTo>
                      <a:pt x="471" y="680"/>
                    </a:lnTo>
                    <a:lnTo>
                      <a:pt x="468" y="678"/>
                    </a:lnTo>
                    <a:lnTo>
                      <a:pt x="465" y="675"/>
                    </a:lnTo>
                    <a:lnTo>
                      <a:pt x="463" y="674"/>
                    </a:lnTo>
                    <a:lnTo>
                      <a:pt x="461" y="672"/>
                    </a:lnTo>
                    <a:lnTo>
                      <a:pt x="461" y="671"/>
                    </a:lnTo>
                    <a:lnTo>
                      <a:pt x="460" y="671"/>
                    </a:lnTo>
                    <a:lnTo>
                      <a:pt x="458" y="670"/>
                    </a:lnTo>
                    <a:lnTo>
                      <a:pt x="456" y="669"/>
                    </a:lnTo>
                    <a:lnTo>
                      <a:pt x="454" y="668"/>
                    </a:lnTo>
                    <a:lnTo>
                      <a:pt x="454" y="667"/>
                    </a:lnTo>
                    <a:lnTo>
                      <a:pt x="455" y="667"/>
                    </a:lnTo>
                    <a:lnTo>
                      <a:pt x="457" y="667"/>
                    </a:lnTo>
                    <a:lnTo>
                      <a:pt x="457" y="667"/>
                    </a:lnTo>
                    <a:lnTo>
                      <a:pt x="461" y="667"/>
                    </a:lnTo>
                    <a:lnTo>
                      <a:pt x="463" y="667"/>
                    </a:lnTo>
                    <a:lnTo>
                      <a:pt x="464" y="667"/>
                    </a:lnTo>
                    <a:lnTo>
                      <a:pt x="465" y="668"/>
                    </a:lnTo>
                    <a:lnTo>
                      <a:pt x="465" y="668"/>
                    </a:lnTo>
                    <a:lnTo>
                      <a:pt x="465" y="669"/>
                    </a:lnTo>
                    <a:lnTo>
                      <a:pt x="466" y="670"/>
                    </a:lnTo>
                    <a:lnTo>
                      <a:pt x="467" y="671"/>
                    </a:lnTo>
                    <a:lnTo>
                      <a:pt x="467" y="671"/>
                    </a:lnTo>
                    <a:lnTo>
                      <a:pt x="469" y="671"/>
                    </a:lnTo>
                    <a:lnTo>
                      <a:pt x="470" y="671"/>
                    </a:lnTo>
                    <a:lnTo>
                      <a:pt x="472" y="673"/>
                    </a:lnTo>
                    <a:close/>
                    <a:moveTo>
                      <a:pt x="574" y="667"/>
                    </a:moveTo>
                    <a:lnTo>
                      <a:pt x="575" y="668"/>
                    </a:lnTo>
                    <a:lnTo>
                      <a:pt x="575" y="669"/>
                    </a:lnTo>
                    <a:lnTo>
                      <a:pt x="575" y="670"/>
                    </a:lnTo>
                    <a:lnTo>
                      <a:pt x="576" y="671"/>
                    </a:lnTo>
                    <a:lnTo>
                      <a:pt x="576" y="671"/>
                    </a:lnTo>
                    <a:lnTo>
                      <a:pt x="576" y="672"/>
                    </a:lnTo>
                    <a:lnTo>
                      <a:pt x="575" y="672"/>
                    </a:lnTo>
                    <a:lnTo>
                      <a:pt x="575" y="673"/>
                    </a:lnTo>
                    <a:lnTo>
                      <a:pt x="575" y="674"/>
                    </a:lnTo>
                    <a:lnTo>
                      <a:pt x="575" y="675"/>
                    </a:lnTo>
                    <a:lnTo>
                      <a:pt x="574" y="675"/>
                    </a:lnTo>
                    <a:lnTo>
                      <a:pt x="574" y="676"/>
                    </a:lnTo>
                    <a:lnTo>
                      <a:pt x="572" y="676"/>
                    </a:lnTo>
                    <a:lnTo>
                      <a:pt x="572" y="675"/>
                    </a:lnTo>
                    <a:lnTo>
                      <a:pt x="572" y="675"/>
                    </a:lnTo>
                    <a:lnTo>
                      <a:pt x="571" y="674"/>
                    </a:lnTo>
                    <a:lnTo>
                      <a:pt x="571" y="675"/>
                    </a:lnTo>
                    <a:lnTo>
                      <a:pt x="571" y="674"/>
                    </a:lnTo>
                    <a:lnTo>
                      <a:pt x="571" y="673"/>
                    </a:lnTo>
                    <a:lnTo>
                      <a:pt x="571" y="672"/>
                    </a:lnTo>
                    <a:lnTo>
                      <a:pt x="571" y="672"/>
                    </a:lnTo>
                    <a:lnTo>
                      <a:pt x="571" y="671"/>
                    </a:lnTo>
                    <a:lnTo>
                      <a:pt x="570" y="671"/>
                    </a:lnTo>
                    <a:lnTo>
                      <a:pt x="570" y="671"/>
                    </a:lnTo>
                    <a:lnTo>
                      <a:pt x="569" y="671"/>
                    </a:lnTo>
                    <a:lnTo>
                      <a:pt x="569" y="669"/>
                    </a:lnTo>
                    <a:lnTo>
                      <a:pt x="570" y="668"/>
                    </a:lnTo>
                    <a:lnTo>
                      <a:pt x="569" y="668"/>
                    </a:lnTo>
                    <a:lnTo>
                      <a:pt x="569" y="667"/>
                    </a:lnTo>
                    <a:lnTo>
                      <a:pt x="570" y="667"/>
                    </a:lnTo>
                    <a:lnTo>
                      <a:pt x="571" y="667"/>
                    </a:lnTo>
                    <a:lnTo>
                      <a:pt x="570" y="667"/>
                    </a:lnTo>
                    <a:lnTo>
                      <a:pt x="569" y="666"/>
                    </a:lnTo>
                    <a:lnTo>
                      <a:pt x="569" y="665"/>
                    </a:lnTo>
                    <a:lnTo>
                      <a:pt x="568" y="666"/>
                    </a:lnTo>
                    <a:lnTo>
                      <a:pt x="568" y="665"/>
                    </a:lnTo>
                    <a:lnTo>
                      <a:pt x="568" y="664"/>
                    </a:lnTo>
                    <a:lnTo>
                      <a:pt x="567" y="664"/>
                    </a:lnTo>
                    <a:lnTo>
                      <a:pt x="567" y="663"/>
                    </a:lnTo>
                    <a:lnTo>
                      <a:pt x="568" y="662"/>
                    </a:lnTo>
                    <a:lnTo>
                      <a:pt x="569" y="662"/>
                    </a:lnTo>
                    <a:lnTo>
                      <a:pt x="570" y="662"/>
                    </a:lnTo>
                    <a:lnTo>
                      <a:pt x="570" y="663"/>
                    </a:lnTo>
                    <a:lnTo>
                      <a:pt x="571" y="663"/>
                    </a:lnTo>
                    <a:lnTo>
                      <a:pt x="571" y="664"/>
                    </a:lnTo>
                    <a:lnTo>
                      <a:pt x="571" y="665"/>
                    </a:lnTo>
                    <a:lnTo>
                      <a:pt x="571" y="667"/>
                    </a:lnTo>
                    <a:lnTo>
                      <a:pt x="572" y="667"/>
                    </a:lnTo>
                    <a:lnTo>
                      <a:pt x="574" y="667"/>
                    </a:lnTo>
                    <a:close/>
                    <a:moveTo>
                      <a:pt x="546" y="622"/>
                    </a:moveTo>
                    <a:lnTo>
                      <a:pt x="547" y="621"/>
                    </a:lnTo>
                    <a:lnTo>
                      <a:pt x="547" y="622"/>
                    </a:lnTo>
                    <a:lnTo>
                      <a:pt x="548" y="622"/>
                    </a:lnTo>
                    <a:lnTo>
                      <a:pt x="548" y="624"/>
                    </a:lnTo>
                    <a:lnTo>
                      <a:pt x="549" y="625"/>
                    </a:lnTo>
                    <a:lnTo>
                      <a:pt x="551" y="626"/>
                    </a:lnTo>
                    <a:lnTo>
                      <a:pt x="553" y="626"/>
                    </a:lnTo>
                    <a:lnTo>
                      <a:pt x="555" y="627"/>
                    </a:lnTo>
                    <a:lnTo>
                      <a:pt x="555" y="627"/>
                    </a:lnTo>
                    <a:lnTo>
                      <a:pt x="556" y="628"/>
                    </a:lnTo>
                    <a:lnTo>
                      <a:pt x="556" y="629"/>
                    </a:lnTo>
                    <a:lnTo>
                      <a:pt x="557" y="630"/>
                    </a:lnTo>
                    <a:lnTo>
                      <a:pt x="557" y="631"/>
                    </a:lnTo>
                    <a:lnTo>
                      <a:pt x="556" y="633"/>
                    </a:lnTo>
                    <a:lnTo>
                      <a:pt x="557" y="635"/>
                    </a:lnTo>
                    <a:lnTo>
                      <a:pt x="557" y="636"/>
                    </a:lnTo>
                    <a:lnTo>
                      <a:pt x="557" y="636"/>
                    </a:lnTo>
                    <a:lnTo>
                      <a:pt x="559" y="638"/>
                    </a:lnTo>
                    <a:lnTo>
                      <a:pt x="560" y="639"/>
                    </a:lnTo>
                    <a:lnTo>
                      <a:pt x="559" y="639"/>
                    </a:lnTo>
                    <a:lnTo>
                      <a:pt x="557" y="640"/>
                    </a:lnTo>
                    <a:lnTo>
                      <a:pt x="557" y="640"/>
                    </a:lnTo>
                    <a:lnTo>
                      <a:pt x="556" y="640"/>
                    </a:lnTo>
                    <a:lnTo>
                      <a:pt x="556" y="640"/>
                    </a:lnTo>
                    <a:lnTo>
                      <a:pt x="555" y="640"/>
                    </a:lnTo>
                    <a:lnTo>
                      <a:pt x="556" y="640"/>
                    </a:lnTo>
                    <a:lnTo>
                      <a:pt x="556" y="639"/>
                    </a:lnTo>
                    <a:lnTo>
                      <a:pt x="556" y="638"/>
                    </a:lnTo>
                    <a:lnTo>
                      <a:pt x="555" y="638"/>
                    </a:lnTo>
                    <a:lnTo>
                      <a:pt x="554" y="637"/>
                    </a:lnTo>
                    <a:lnTo>
                      <a:pt x="553" y="637"/>
                    </a:lnTo>
                    <a:lnTo>
                      <a:pt x="553" y="636"/>
                    </a:lnTo>
                    <a:lnTo>
                      <a:pt x="553" y="636"/>
                    </a:lnTo>
                    <a:lnTo>
                      <a:pt x="552" y="636"/>
                    </a:lnTo>
                    <a:lnTo>
                      <a:pt x="551" y="636"/>
                    </a:lnTo>
                    <a:lnTo>
                      <a:pt x="551" y="636"/>
                    </a:lnTo>
                    <a:lnTo>
                      <a:pt x="552" y="636"/>
                    </a:lnTo>
                    <a:lnTo>
                      <a:pt x="551" y="634"/>
                    </a:lnTo>
                    <a:lnTo>
                      <a:pt x="550" y="634"/>
                    </a:lnTo>
                    <a:lnTo>
                      <a:pt x="550" y="632"/>
                    </a:lnTo>
                    <a:lnTo>
                      <a:pt x="550" y="631"/>
                    </a:lnTo>
                    <a:lnTo>
                      <a:pt x="549" y="631"/>
                    </a:lnTo>
                    <a:lnTo>
                      <a:pt x="549" y="630"/>
                    </a:lnTo>
                    <a:lnTo>
                      <a:pt x="549" y="628"/>
                    </a:lnTo>
                    <a:lnTo>
                      <a:pt x="547" y="628"/>
                    </a:lnTo>
                    <a:lnTo>
                      <a:pt x="547" y="627"/>
                    </a:lnTo>
                    <a:lnTo>
                      <a:pt x="546" y="627"/>
                    </a:lnTo>
                    <a:lnTo>
                      <a:pt x="546" y="627"/>
                    </a:lnTo>
                    <a:lnTo>
                      <a:pt x="546" y="625"/>
                    </a:lnTo>
                    <a:lnTo>
                      <a:pt x="546" y="623"/>
                    </a:lnTo>
                    <a:lnTo>
                      <a:pt x="546" y="622"/>
                    </a:lnTo>
                    <a:close/>
                    <a:moveTo>
                      <a:pt x="447" y="660"/>
                    </a:moveTo>
                    <a:lnTo>
                      <a:pt x="448" y="661"/>
                    </a:lnTo>
                    <a:lnTo>
                      <a:pt x="448" y="662"/>
                    </a:lnTo>
                    <a:lnTo>
                      <a:pt x="449" y="662"/>
                    </a:lnTo>
                    <a:lnTo>
                      <a:pt x="449" y="663"/>
                    </a:lnTo>
                    <a:lnTo>
                      <a:pt x="450" y="663"/>
                    </a:lnTo>
                    <a:lnTo>
                      <a:pt x="450" y="665"/>
                    </a:lnTo>
                    <a:lnTo>
                      <a:pt x="450" y="666"/>
                    </a:lnTo>
                    <a:lnTo>
                      <a:pt x="449" y="666"/>
                    </a:lnTo>
                    <a:lnTo>
                      <a:pt x="448" y="665"/>
                    </a:lnTo>
                    <a:lnTo>
                      <a:pt x="447" y="664"/>
                    </a:lnTo>
                    <a:lnTo>
                      <a:pt x="447" y="662"/>
                    </a:lnTo>
                    <a:lnTo>
                      <a:pt x="446" y="661"/>
                    </a:lnTo>
                    <a:lnTo>
                      <a:pt x="445" y="660"/>
                    </a:lnTo>
                    <a:lnTo>
                      <a:pt x="444" y="659"/>
                    </a:lnTo>
                    <a:lnTo>
                      <a:pt x="443" y="659"/>
                    </a:lnTo>
                    <a:lnTo>
                      <a:pt x="443" y="658"/>
                    </a:lnTo>
                    <a:lnTo>
                      <a:pt x="442" y="658"/>
                    </a:lnTo>
                    <a:lnTo>
                      <a:pt x="442" y="657"/>
                    </a:lnTo>
                    <a:lnTo>
                      <a:pt x="442" y="656"/>
                    </a:lnTo>
                    <a:lnTo>
                      <a:pt x="443" y="655"/>
                    </a:lnTo>
                    <a:lnTo>
                      <a:pt x="443" y="655"/>
                    </a:lnTo>
                    <a:lnTo>
                      <a:pt x="444" y="655"/>
                    </a:lnTo>
                    <a:lnTo>
                      <a:pt x="444" y="654"/>
                    </a:lnTo>
                    <a:lnTo>
                      <a:pt x="444" y="653"/>
                    </a:lnTo>
                    <a:lnTo>
                      <a:pt x="444" y="652"/>
                    </a:lnTo>
                    <a:lnTo>
                      <a:pt x="443" y="650"/>
                    </a:lnTo>
                    <a:lnTo>
                      <a:pt x="443" y="649"/>
                    </a:lnTo>
                    <a:lnTo>
                      <a:pt x="442" y="649"/>
                    </a:lnTo>
                    <a:lnTo>
                      <a:pt x="442" y="648"/>
                    </a:lnTo>
                    <a:lnTo>
                      <a:pt x="441" y="647"/>
                    </a:lnTo>
                    <a:lnTo>
                      <a:pt x="439" y="647"/>
                    </a:lnTo>
                    <a:lnTo>
                      <a:pt x="439" y="646"/>
                    </a:lnTo>
                    <a:lnTo>
                      <a:pt x="437" y="646"/>
                    </a:lnTo>
                    <a:lnTo>
                      <a:pt x="436" y="646"/>
                    </a:lnTo>
                    <a:lnTo>
                      <a:pt x="435" y="647"/>
                    </a:lnTo>
                    <a:lnTo>
                      <a:pt x="435" y="648"/>
                    </a:lnTo>
                    <a:lnTo>
                      <a:pt x="436" y="649"/>
                    </a:lnTo>
                    <a:lnTo>
                      <a:pt x="435" y="649"/>
                    </a:lnTo>
                    <a:lnTo>
                      <a:pt x="435" y="649"/>
                    </a:lnTo>
                    <a:lnTo>
                      <a:pt x="435" y="647"/>
                    </a:lnTo>
                    <a:lnTo>
                      <a:pt x="432" y="646"/>
                    </a:lnTo>
                    <a:lnTo>
                      <a:pt x="433" y="645"/>
                    </a:lnTo>
                    <a:lnTo>
                      <a:pt x="433" y="645"/>
                    </a:lnTo>
                    <a:lnTo>
                      <a:pt x="434" y="645"/>
                    </a:lnTo>
                    <a:lnTo>
                      <a:pt x="435" y="642"/>
                    </a:lnTo>
                    <a:lnTo>
                      <a:pt x="436" y="639"/>
                    </a:lnTo>
                    <a:lnTo>
                      <a:pt x="439" y="628"/>
                    </a:lnTo>
                    <a:lnTo>
                      <a:pt x="440" y="624"/>
                    </a:lnTo>
                    <a:lnTo>
                      <a:pt x="443" y="617"/>
                    </a:lnTo>
                    <a:lnTo>
                      <a:pt x="444" y="612"/>
                    </a:lnTo>
                    <a:lnTo>
                      <a:pt x="444" y="609"/>
                    </a:lnTo>
                    <a:lnTo>
                      <a:pt x="444" y="609"/>
                    </a:lnTo>
                    <a:lnTo>
                      <a:pt x="445" y="609"/>
                    </a:lnTo>
                    <a:lnTo>
                      <a:pt x="446" y="612"/>
                    </a:lnTo>
                    <a:lnTo>
                      <a:pt x="445" y="614"/>
                    </a:lnTo>
                    <a:lnTo>
                      <a:pt x="444" y="617"/>
                    </a:lnTo>
                    <a:lnTo>
                      <a:pt x="443" y="618"/>
                    </a:lnTo>
                    <a:lnTo>
                      <a:pt x="442" y="623"/>
                    </a:lnTo>
                    <a:lnTo>
                      <a:pt x="441" y="626"/>
                    </a:lnTo>
                    <a:lnTo>
                      <a:pt x="442" y="627"/>
                    </a:lnTo>
                    <a:lnTo>
                      <a:pt x="443" y="628"/>
                    </a:lnTo>
                    <a:lnTo>
                      <a:pt x="442" y="629"/>
                    </a:lnTo>
                    <a:lnTo>
                      <a:pt x="443" y="630"/>
                    </a:lnTo>
                    <a:lnTo>
                      <a:pt x="443" y="631"/>
                    </a:lnTo>
                    <a:lnTo>
                      <a:pt x="443" y="631"/>
                    </a:lnTo>
                    <a:lnTo>
                      <a:pt x="442" y="631"/>
                    </a:lnTo>
                    <a:lnTo>
                      <a:pt x="441" y="632"/>
                    </a:lnTo>
                    <a:lnTo>
                      <a:pt x="441" y="633"/>
                    </a:lnTo>
                    <a:lnTo>
                      <a:pt x="441" y="636"/>
                    </a:lnTo>
                    <a:lnTo>
                      <a:pt x="440" y="636"/>
                    </a:lnTo>
                    <a:lnTo>
                      <a:pt x="440" y="638"/>
                    </a:lnTo>
                    <a:lnTo>
                      <a:pt x="441" y="639"/>
                    </a:lnTo>
                    <a:lnTo>
                      <a:pt x="442" y="640"/>
                    </a:lnTo>
                    <a:lnTo>
                      <a:pt x="441" y="640"/>
                    </a:lnTo>
                    <a:lnTo>
                      <a:pt x="440" y="640"/>
                    </a:lnTo>
                    <a:lnTo>
                      <a:pt x="439" y="640"/>
                    </a:lnTo>
                    <a:lnTo>
                      <a:pt x="439" y="640"/>
                    </a:lnTo>
                    <a:lnTo>
                      <a:pt x="439" y="641"/>
                    </a:lnTo>
                    <a:lnTo>
                      <a:pt x="439" y="641"/>
                    </a:lnTo>
                    <a:lnTo>
                      <a:pt x="439" y="642"/>
                    </a:lnTo>
                    <a:lnTo>
                      <a:pt x="439" y="644"/>
                    </a:lnTo>
                    <a:lnTo>
                      <a:pt x="440" y="645"/>
                    </a:lnTo>
                    <a:lnTo>
                      <a:pt x="441" y="645"/>
                    </a:lnTo>
                    <a:lnTo>
                      <a:pt x="441" y="645"/>
                    </a:lnTo>
                    <a:lnTo>
                      <a:pt x="442" y="645"/>
                    </a:lnTo>
                    <a:lnTo>
                      <a:pt x="442" y="646"/>
                    </a:lnTo>
                    <a:lnTo>
                      <a:pt x="443" y="647"/>
                    </a:lnTo>
                    <a:lnTo>
                      <a:pt x="443" y="649"/>
                    </a:lnTo>
                    <a:lnTo>
                      <a:pt x="444" y="650"/>
                    </a:lnTo>
                    <a:lnTo>
                      <a:pt x="445" y="651"/>
                    </a:lnTo>
                    <a:lnTo>
                      <a:pt x="445" y="652"/>
                    </a:lnTo>
                    <a:lnTo>
                      <a:pt x="445" y="653"/>
                    </a:lnTo>
                    <a:lnTo>
                      <a:pt x="446" y="654"/>
                    </a:lnTo>
                    <a:lnTo>
                      <a:pt x="445" y="655"/>
                    </a:lnTo>
                    <a:lnTo>
                      <a:pt x="445" y="656"/>
                    </a:lnTo>
                    <a:lnTo>
                      <a:pt x="444" y="656"/>
                    </a:lnTo>
                    <a:lnTo>
                      <a:pt x="444" y="657"/>
                    </a:lnTo>
                    <a:lnTo>
                      <a:pt x="444" y="658"/>
                    </a:lnTo>
                    <a:lnTo>
                      <a:pt x="444" y="658"/>
                    </a:lnTo>
                    <a:lnTo>
                      <a:pt x="447" y="660"/>
                    </a:lnTo>
                    <a:close/>
                    <a:moveTo>
                      <a:pt x="680" y="596"/>
                    </a:moveTo>
                    <a:lnTo>
                      <a:pt x="681" y="596"/>
                    </a:lnTo>
                    <a:lnTo>
                      <a:pt x="683" y="598"/>
                    </a:lnTo>
                    <a:lnTo>
                      <a:pt x="684" y="599"/>
                    </a:lnTo>
                    <a:lnTo>
                      <a:pt x="682" y="600"/>
                    </a:lnTo>
                    <a:lnTo>
                      <a:pt x="680" y="599"/>
                    </a:lnTo>
                    <a:lnTo>
                      <a:pt x="677" y="597"/>
                    </a:lnTo>
                    <a:lnTo>
                      <a:pt x="676" y="596"/>
                    </a:lnTo>
                    <a:lnTo>
                      <a:pt x="675" y="596"/>
                    </a:lnTo>
                    <a:lnTo>
                      <a:pt x="675" y="596"/>
                    </a:lnTo>
                    <a:lnTo>
                      <a:pt x="674" y="596"/>
                    </a:lnTo>
                    <a:lnTo>
                      <a:pt x="673" y="596"/>
                    </a:lnTo>
                    <a:lnTo>
                      <a:pt x="669" y="596"/>
                    </a:lnTo>
                    <a:lnTo>
                      <a:pt x="667" y="596"/>
                    </a:lnTo>
                    <a:lnTo>
                      <a:pt x="667" y="594"/>
                    </a:lnTo>
                    <a:lnTo>
                      <a:pt x="676" y="594"/>
                    </a:lnTo>
                    <a:lnTo>
                      <a:pt x="676" y="595"/>
                    </a:lnTo>
                    <a:lnTo>
                      <a:pt x="680" y="596"/>
                    </a:lnTo>
                    <a:close/>
                    <a:moveTo>
                      <a:pt x="542" y="583"/>
                    </a:moveTo>
                    <a:lnTo>
                      <a:pt x="541" y="582"/>
                    </a:lnTo>
                    <a:lnTo>
                      <a:pt x="540" y="579"/>
                    </a:lnTo>
                    <a:lnTo>
                      <a:pt x="540" y="576"/>
                    </a:lnTo>
                    <a:lnTo>
                      <a:pt x="540" y="574"/>
                    </a:lnTo>
                    <a:lnTo>
                      <a:pt x="541" y="574"/>
                    </a:lnTo>
                    <a:lnTo>
                      <a:pt x="542" y="573"/>
                    </a:lnTo>
                    <a:lnTo>
                      <a:pt x="542" y="574"/>
                    </a:lnTo>
                    <a:lnTo>
                      <a:pt x="543" y="574"/>
                    </a:lnTo>
                    <a:lnTo>
                      <a:pt x="542" y="576"/>
                    </a:lnTo>
                    <a:lnTo>
                      <a:pt x="543" y="579"/>
                    </a:lnTo>
                    <a:lnTo>
                      <a:pt x="543" y="583"/>
                    </a:lnTo>
                    <a:lnTo>
                      <a:pt x="542" y="583"/>
                    </a:lnTo>
                    <a:close/>
                    <a:moveTo>
                      <a:pt x="520" y="551"/>
                    </a:moveTo>
                    <a:lnTo>
                      <a:pt x="521" y="551"/>
                    </a:lnTo>
                    <a:lnTo>
                      <a:pt x="521" y="552"/>
                    </a:lnTo>
                    <a:lnTo>
                      <a:pt x="521" y="552"/>
                    </a:lnTo>
                    <a:lnTo>
                      <a:pt x="521" y="553"/>
                    </a:lnTo>
                    <a:lnTo>
                      <a:pt x="521" y="552"/>
                    </a:lnTo>
                    <a:lnTo>
                      <a:pt x="520" y="552"/>
                    </a:lnTo>
                    <a:lnTo>
                      <a:pt x="519" y="552"/>
                    </a:lnTo>
                    <a:lnTo>
                      <a:pt x="518" y="551"/>
                    </a:lnTo>
                    <a:lnTo>
                      <a:pt x="518" y="551"/>
                    </a:lnTo>
                    <a:lnTo>
                      <a:pt x="517" y="551"/>
                    </a:lnTo>
                    <a:lnTo>
                      <a:pt x="517" y="552"/>
                    </a:lnTo>
                    <a:lnTo>
                      <a:pt x="517" y="552"/>
                    </a:lnTo>
                    <a:lnTo>
                      <a:pt x="516" y="553"/>
                    </a:lnTo>
                    <a:lnTo>
                      <a:pt x="515" y="554"/>
                    </a:lnTo>
                    <a:lnTo>
                      <a:pt x="514" y="556"/>
                    </a:lnTo>
                    <a:lnTo>
                      <a:pt x="514" y="557"/>
                    </a:lnTo>
                    <a:lnTo>
                      <a:pt x="513" y="558"/>
                    </a:lnTo>
                    <a:lnTo>
                      <a:pt x="513" y="560"/>
                    </a:lnTo>
                    <a:lnTo>
                      <a:pt x="513" y="561"/>
                    </a:lnTo>
                    <a:lnTo>
                      <a:pt x="512" y="561"/>
                    </a:lnTo>
                    <a:lnTo>
                      <a:pt x="511" y="562"/>
                    </a:lnTo>
                    <a:lnTo>
                      <a:pt x="511" y="564"/>
                    </a:lnTo>
                    <a:lnTo>
                      <a:pt x="511" y="566"/>
                    </a:lnTo>
                    <a:lnTo>
                      <a:pt x="511" y="566"/>
                    </a:lnTo>
                    <a:lnTo>
                      <a:pt x="510" y="565"/>
                    </a:lnTo>
                    <a:lnTo>
                      <a:pt x="509" y="565"/>
                    </a:lnTo>
                    <a:lnTo>
                      <a:pt x="509" y="564"/>
                    </a:lnTo>
                    <a:lnTo>
                      <a:pt x="509" y="563"/>
                    </a:lnTo>
                    <a:lnTo>
                      <a:pt x="509" y="562"/>
                    </a:lnTo>
                    <a:lnTo>
                      <a:pt x="510" y="561"/>
                    </a:lnTo>
                    <a:lnTo>
                      <a:pt x="510" y="560"/>
                    </a:lnTo>
                    <a:lnTo>
                      <a:pt x="510" y="557"/>
                    </a:lnTo>
                    <a:lnTo>
                      <a:pt x="510" y="556"/>
                    </a:lnTo>
                    <a:lnTo>
                      <a:pt x="511" y="555"/>
                    </a:lnTo>
                    <a:lnTo>
                      <a:pt x="512" y="554"/>
                    </a:lnTo>
                    <a:lnTo>
                      <a:pt x="512" y="552"/>
                    </a:lnTo>
                    <a:lnTo>
                      <a:pt x="514" y="552"/>
                    </a:lnTo>
                    <a:lnTo>
                      <a:pt x="514" y="552"/>
                    </a:lnTo>
                    <a:lnTo>
                      <a:pt x="514" y="550"/>
                    </a:lnTo>
                    <a:lnTo>
                      <a:pt x="514" y="548"/>
                    </a:lnTo>
                    <a:lnTo>
                      <a:pt x="513" y="548"/>
                    </a:lnTo>
                    <a:lnTo>
                      <a:pt x="513" y="547"/>
                    </a:lnTo>
                    <a:lnTo>
                      <a:pt x="514" y="547"/>
                    </a:lnTo>
                    <a:lnTo>
                      <a:pt x="516" y="546"/>
                    </a:lnTo>
                    <a:lnTo>
                      <a:pt x="516" y="545"/>
                    </a:lnTo>
                    <a:lnTo>
                      <a:pt x="517" y="545"/>
                    </a:lnTo>
                    <a:lnTo>
                      <a:pt x="518" y="546"/>
                    </a:lnTo>
                    <a:lnTo>
                      <a:pt x="520" y="546"/>
                    </a:lnTo>
                    <a:lnTo>
                      <a:pt x="520" y="545"/>
                    </a:lnTo>
                    <a:lnTo>
                      <a:pt x="522" y="544"/>
                    </a:lnTo>
                    <a:lnTo>
                      <a:pt x="521" y="546"/>
                    </a:lnTo>
                    <a:lnTo>
                      <a:pt x="520" y="548"/>
                    </a:lnTo>
                    <a:lnTo>
                      <a:pt x="520" y="551"/>
                    </a:lnTo>
                    <a:close/>
                    <a:moveTo>
                      <a:pt x="594" y="464"/>
                    </a:moveTo>
                    <a:lnTo>
                      <a:pt x="596" y="464"/>
                    </a:lnTo>
                    <a:lnTo>
                      <a:pt x="598" y="465"/>
                    </a:lnTo>
                    <a:lnTo>
                      <a:pt x="600" y="466"/>
                    </a:lnTo>
                    <a:lnTo>
                      <a:pt x="601" y="469"/>
                    </a:lnTo>
                    <a:lnTo>
                      <a:pt x="601" y="469"/>
                    </a:lnTo>
                    <a:lnTo>
                      <a:pt x="599" y="467"/>
                    </a:lnTo>
                    <a:lnTo>
                      <a:pt x="597" y="465"/>
                    </a:lnTo>
                    <a:lnTo>
                      <a:pt x="596" y="465"/>
                    </a:lnTo>
                    <a:lnTo>
                      <a:pt x="594" y="465"/>
                    </a:lnTo>
                    <a:lnTo>
                      <a:pt x="594" y="464"/>
                    </a:lnTo>
                    <a:close/>
                    <a:moveTo>
                      <a:pt x="554" y="445"/>
                    </a:moveTo>
                    <a:lnTo>
                      <a:pt x="553" y="442"/>
                    </a:lnTo>
                    <a:lnTo>
                      <a:pt x="554" y="440"/>
                    </a:lnTo>
                    <a:lnTo>
                      <a:pt x="554" y="438"/>
                    </a:lnTo>
                    <a:lnTo>
                      <a:pt x="555" y="437"/>
                    </a:lnTo>
                    <a:lnTo>
                      <a:pt x="554" y="440"/>
                    </a:lnTo>
                    <a:lnTo>
                      <a:pt x="554" y="444"/>
                    </a:lnTo>
                    <a:lnTo>
                      <a:pt x="556" y="446"/>
                    </a:lnTo>
                    <a:lnTo>
                      <a:pt x="559" y="447"/>
                    </a:lnTo>
                    <a:lnTo>
                      <a:pt x="559" y="447"/>
                    </a:lnTo>
                    <a:lnTo>
                      <a:pt x="555" y="447"/>
                    </a:lnTo>
                    <a:lnTo>
                      <a:pt x="554" y="445"/>
                    </a:lnTo>
                    <a:close/>
                    <a:moveTo>
                      <a:pt x="226" y="363"/>
                    </a:moveTo>
                    <a:lnTo>
                      <a:pt x="227" y="364"/>
                    </a:lnTo>
                    <a:lnTo>
                      <a:pt x="228" y="365"/>
                    </a:lnTo>
                    <a:lnTo>
                      <a:pt x="228" y="366"/>
                    </a:lnTo>
                    <a:lnTo>
                      <a:pt x="228" y="367"/>
                    </a:lnTo>
                    <a:lnTo>
                      <a:pt x="229" y="369"/>
                    </a:lnTo>
                    <a:lnTo>
                      <a:pt x="228" y="371"/>
                    </a:lnTo>
                    <a:lnTo>
                      <a:pt x="228" y="373"/>
                    </a:lnTo>
                    <a:lnTo>
                      <a:pt x="229" y="374"/>
                    </a:lnTo>
                    <a:lnTo>
                      <a:pt x="229" y="377"/>
                    </a:lnTo>
                    <a:lnTo>
                      <a:pt x="229" y="378"/>
                    </a:lnTo>
                    <a:lnTo>
                      <a:pt x="229" y="379"/>
                    </a:lnTo>
                    <a:lnTo>
                      <a:pt x="229" y="380"/>
                    </a:lnTo>
                    <a:lnTo>
                      <a:pt x="228" y="380"/>
                    </a:lnTo>
                    <a:lnTo>
                      <a:pt x="228" y="381"/>
                    </a:lnTo>
                    <a:lnTo>
                      <a:pt x="227" y="381"/>
                    </a:lnTo>
                    <a:lnTo>
                      <a:pt x="227" y="382"/>
                    </a:lnTo>
                    <a:lnTo>
                      <a:pt x="227" y="383"/>
                    </a:lnTo>
                    <a:lnTo>
                      <a:pt x="227" y="385"/>
                    </a:lnTo>
                    <a:lnTo>
                      <a:pt x="227" y="386"/>
                    </a:lnTo>
                    <a:lnTo>
                      <a:pt x="227" y="387"/>
                    </a:lnTo>
                    <a:lnTo>
                      <a:pt x="227" y="388"/>
                    </a:lnTo>
                    <a:lnTo>
                      <a:pt x="226" y="387"/>
                    </a:lnTo>
                    <a:lnTo>
                      <a:pt x="225" y="387"/>
                    </a:lnTo>
                    <a:lnTo>
                      <a:pt x="224" y="387"/>
                    </a:lnTo>
                    <a:lnTo>
                      <a:pt x="224" y="388"/>
                    </a:lnTo>
                    <a:lnTo>
                      <a:pt x="224" y="387"/>
                    </a:lnTo>
                    <a:lnTo>
                      <a:pt x="223" y="387"/>
                    </a:lnTo>
                    <a:lnTo>
                      <a:pt x="222" y="387"/>
                    </a:lnTo>
                    <a:lnTo>
                      <a:pt x="221" y="385"/>
                    </a:lnTo>
                    <a:lnTo>
                      <a:pt x="220" y="383"/>
                    </a:lnTo>
                    <a:lnTo>
                      <a:pt x="219" y="382"/>
                    </a:lnTo>
                    <a:lnTo>
                      <a:pt x="217" y="383"/>
                    </a:lnTo>
                    <a:lnTo>
                      <a:pt x="216" y="383"/>
                    </a:lnTo>
                    <a:lnTo>
                      <a:pt x="215" y="385"/>
                    </a:lnTo>
                    <a:lnTo>
                      <a:pt x="215" y="383"/>
                    </a:lnTo>
                    <a:lnTo>
                      <a:pt x="215" y="381"/>
                    </a:lnTo>
                    <a:lnTo>
                      <a:pt x="216" y="380"/>
                    </a:lnTo>
                    <a:lnTo>
                      <a:pt x="220" y="375"/>
                    </a:lnTo>
                    <a:lnTo>
                      <a:pt x="223" y="371"/>
                    </a:lnTo>
                    <a:lnTo>
                      <a:pt x="222" y="368"/>
                    </a:lnTo>
                    <a:lnTo>
                      <a:pt x="221" y="366"/>
                    </a:lnTo>
                    <a:lnTo>
                      <a:pt x="222" y="364"/>
                    </a:lnTo>
                    <a:lnTo>
                      <a:pt x="222" y="361"/>
                    </a:lnTo>
                    <a:lnTo>
                      <a:pt x="224" y="360"/>
                    </a:lnTo>
                    <a:lnTo>
                      <a:pt x="224" y="359"/>
                    </a:lnTo>
                    <a:lnTo>
                      <a:pt x="226" y="361"/>
                    </a:lnTo>
                    <a:lnTo>
                      <a:pt x="226" y="363"/>
                    </a:lnTo>
                    <a:close/>
                    <a:moveTo>
                      <a:pt x="391" y="335"/>
                    </a:moveTo>
                    <a:lnTo>
                      <a:pt x="393" y="336"/>
                    </a:lnTo>
                    <a:lnTo>
                      <a:pt x="397" y="338"/>
                    </a:lnTo>
                    <a:lnTo>
                      <a:pt x="398" y="340"/>
                    </a:lnTo>
                    <a:lnTo>
                      <a:pt x="399" y="340"/>
                    </a:lnTo>
                    <a:lnTo>
                      <a:pt x="399" y="341"/>
                    </a:lnTo>
                    <a:lnTo>
                      <a:pt x="400" y="342"/>
                    </a:lnTo>
                    <a:lnTo>
                      <a:pt x="400" y="342"/>
                    </a:lnTo>
                    <a:lnTo>
                      <a:pt x="400" y="342"/>
                    </a:lnTo>
                    <a:lnTo>
                      <a:pt x="400" y="343"/>
                    </a:lnTo>
                    <a:lnTo>
                      <a:pt x="399" y="343"/>
                    </a:lnTo>
                    <a:lnTo>
                      <a:pt x="399" y="342"/>
                    </a:lnTo>
                    <a:lnTo>
                      <a:pt x="398" y="342"/>
                    </a:lnTo>
                    <a:lnTo>
                      <a:pt x="397" y="341"/>
                    </a:lnTo>
                    <a:lnTo>
                      <a:pt x="396" y="340"/>
                    </a:lnTo>
                    <a:lnTo>
                      <a:pt x="395" y="339"/>
                    </a:lnTo>
                    <a:lnTo>
                      <a:pt x="394" y="338"/>
                    </a:lnTo>
                    <a:lnTo>
                      <a:pt x="392" y="338"/>
                    </a:lnTo>
                    <a:lnTo>
                      <a:pt x="392" y="337"/>
                    </a:lnTo>
                    <a:lnTo>
                      <a:pt x="392" y="337"/>
                    </a:lnTo>
                    <a:lnTo>
                      <a:pt x="391" y="337"/>
                    </a:lnTo>
                    <a:lnTo>
                      <a:pt x="391" y="336"/>
                    </a:lnTo>
                    <a:lnTo>
                      <a:pt x="391" y="335"/>
                    </a:lnTo>
                    <a:close/>
                    <a:moveTo>
                      <a:pt x="410" y="331"/>
                    </a:moveTo>
                    <a:lnTo>
                      <a:pt x="412" y="331"/>
                    </a:lnTo>
                    <a:lnTo>
                      <a:pt x="413" y="331"/>
                    </a:lnTo>
                    <a:lnTo>
                      <a:pt x="414" y="331"/>
                    </a:lnTo>
                    <a:lnTo>
                      <a:pt x="415" y="331"/>
                    </a:lnTo>
                    <a:lnTo>
                      <a:pt x="415" y="332"/>
                    </a:lnTo>
                    <a:lnTo>
                      <a:pt x="416" y="333"/>
                    </a:lnTo>
                    <a:lnTo>
                      <a:pt x="415" y="333"/>
                    </a:lnTo>
                    <a:lnTo>
                      <a:pt x="415" y="334"/>
                    </a:lnTo>
                    <a:lnTo>
                      <a:pt x="415" y="336"/>
                    </a:lnTo>
                    <a:lnTo>
                      <a:pt x="413" y="336"/>
                    </a:lnTo>
                    <a:lnTo>
                      <a:pt x="412" y="336"/>
                    </a:lnTo>
                    <a:lnTo>
                      <a:pt x="411" y="336"/>
                    </a:lnTo>
                    <a:lnTo>
                      <a:pt x="412" y="335"/>
                    </a:lnTo>
                    <a:lnTo>
                      <a:pt x="411" y="333"/>
                    </a:lnTo>
                    <a:lnTo>
                      <a:pt x="410" y="331"/>
                    </a:lnTo>
                    <a:close/>
                    <a:moveTo>
                      <a:pt x="435" y="328"/>
                    </a:moveTo>
                    <a:lnTo>
                      <a:pt x="434" y="328"/>
                    </a:lnTo>
                    <a:lnTo>
                      <a:pt x="432" y="329"/>
                    </a:lnTo>
                    <a:lnTo>
                      <a:pt x="431" y="328"/>
                    </a:lnTo>
                    <a:lnTo>
                      <a:pt x="430" y="328"/>
                    </a:lnTo>
                    <a:lnTo>
                      <a:pt x="429" y="328"/>
                    </a:lnTo>
                    <a:lnTo>
                      <a:pt x="428" y="328"/>
                    </a:lnTo>
                    <a:lnTo>
                      <a:pt x="427" y="328"/>
                    </a:lnTo>
                    <a:lnTo>
                      <a:pt x="426" y="326"/>
                    </a:lnTo>
                    <a:lnTo>
                      <a:pt x="425" y="325"/>
                    </a:lnTo>
                    <a:lnTo>
                      <a:pt x="424" y="325"/>
                    </a:lnTo>
                    <a:lnTo>
                      <a:pt x="423" y="325"/>
                    </a:lnTo>
                    <a:lnTo>
                      <a:pt x="421" y="325"/>
                    </a:lnTo>
                    <a:lnTo>
                      <a:pt x="421" y="324"/>
                    </a:lnTo>
                    <a:lnTo>
                      <a:pt x="421" y="324"/>
                    </a:lnTo>
                    <a:lnTo>
                      <a:pt x="419" y="324"/>
                    </a:lnTo>
                    <a:lnTo>
                      <a:pt x="419" y="323"/>
                    </a:lnTo>
                    <a:lnTo>
                      <a:pt x="417" y="321"/>
                    </a:lnTo>
                    <a:lnTo>
                      <a:pt x="415" y="320"/>
                    </a:lnTo>
                    <a:lnTo>
                      <a:pt x="414" y="320"/>
                    </a:lnTo>
                    <a:lnTo>
                      <a:pt x="413" y="320"/>
                    </a:lnTo>
                    <a:lnTo>
                      <a:pt x="413" y="319"/>
                    </a:lnTo>
                    <a:lnTo>
                      <a:pt x="414" y="318"/>
                    </a:lnTo>
                    <a:lnTo>
                      <a:pt x="417" y="316"/>
                    </a:lnTo>
                    <a:lnTo>
                      <a:pt x="417" y="315"/>
                    </a:lnTo>
                    <a:lnTo>
                      <a:pt x="418" y="315"/>
                    </a:lnTo>
                    <a:lnTo>
                      <a:pt x="418" y="314"/>
                    </a:lnTo>
                    <a:lnTo>
                      <a:pt x="419" y="313"/>
                    </a:lnTo>
                    <a:lnTo>
                      <a:pt x="419" y="312"/>
                    </a:lnTo>
                    <a:lnTo>
                      <a:pt x="420" y="311"/>
                    </a:lnTo>
                    <a:lnTo>
                      <a:pt x="419" y="311"/>
                    </a:lnTo>
                    <a:lnTo>
                      <a:pt x="418" y="310"/>
                    </a:lnTo>
                    <a:lnTo>
                      <a:pt x="418" y="306"/>
                    </a:lnTo>
                    <a:lnTo>
                      <a:pt x="418" y="302"/>
                    </a:lnTo>
                    <a:lnTo>
                      <a:pt x="419" y="299"/>
                    </a:lnTo>
                    <a:lnTo>
                      <a:pt x="420" y="296"/>
                    </a:lnTo>
                    <a:lnTo>
                      <a:pt x="421" y="295"/>
                    </a:lnTo>
                    <a:lnTo>
                      <a:pt x="421" y="294"/>
                    </a:lnTo>
                    <a:lnTo>
                      <a:pt x="421" y="293"/>
                    </a:lnTo>
                    <a:lnTo>
                      <a:pt x="423" y="293"/>
                    </a:lnTo>
                    <a:lnTo>
                      <a:pt x="424" y="293"/>
                    </a:lnTo>
                    <a:lnTo>
                      <a:pt x="426" y="293"/>
                    </a:lnTo>
                    <a:lnTo>
                      <a:pt x="427" y="292"/>
                    </a:lnTo>
                    <a:lnTo>
                      <a:pt x="428" y="291"/>
                    </a:lnTo>
                    <a:lnTo>
                      <a:pt x="430" y="291"/>
                    </a:lnTo>
                    <a:lnTo>
                      <a:pt x="431" y="291"/>
                    </a:lnTo>
                    <a:lnTo>
                      <a:pt x="433" y="291"/>
                    </a:lnTo>
                    <a:lnTo>
                      <a:pt x="434" y="290"/>
                    </a:lnTo>
                    <a:lnTo>
                      <a:pt x="435" y="289"/>
                    </a:lnTo>
                    <a:lnTo>
                      <a:pt x="435" y="289"/>
                    </a:lnTo>
                    <a:lnTo>
                      <a:pt x="435" y="289"/>
                    </a:lnTo>
                    <a:lnTo>
                      <a:pt x="435" y="290"/>
                    </a:lnTo>
                    <a:lnTo>
                      <a:pt x="435" y="292"/>
                    </a:lnTo>
                    <a:lnTo>
                      <a:pt x="435" y="293"/>
                    </a:lnTo>
                    <a:lnTo>
                      <a:pt x="435" y="293"/>
                    </a:lnTo>
                    <a:lnTo>
                      <a:pt x="435" y="294"/>
                    </a:lnTo>
                    <a:lnTo>
                      <a:pt x="435" y="295"/>
                    </a:lnTo>
                    <a:lnTo>
                      <a:pt x="435" y="297"/>
                    </a:lnTo>
                    <a:lnTo>
                      <a:pt x="435" y="298"/>
                    </a:lnTo>
                    <a:lnTo>
                      <a:pt x="438" y="301"/>
                    </a:lnTo>
                    <a:lnTo>
                      <a:pt x="440" y="307"/>
                    </a:lnTo>
                    <a:lnTo>
                      <a:pt x="439" y="310"/>
                    </a:lnTo>
                    <a:lnTo>
                      <a:pt x="439" y="312"/>
                    </a:lnTo>
                    <a:lnTo>
                      <a:pt x="438" y="317"/>
                    </a:lnTo>
                    <a:lnTo>
                      <a:pt x="437" y="318"/>
                    </a:lnTo>
                    <a:lnTo>
                      <a:pt x="437" y="319"/>
                    </a:lnTo>
                    <a:lnTo>
                      <a:pt x="436" y="320"/>
                    </a:lnTo>
                    <a:lnTo>
                      <a:pt x="435" y="322"/>
                    </a:lnTo>
                    <a:lnTo>
                      <a:pt x="435" y="324"/>
                    </a:lnTo>
                    <a:lnTo>
                      <a:pt x="435" y="324"/>
                    </a:lnTo>
                    <a:lnTo>
                      <a:pt x="435" y="327"/>
                    </a:lnTo>
                    <a:lnTo>
                      <a:pt x="435" y="327"/>
                    </a:lnTo>
                    <a:lnTo>
                      <a:pt x="436" y="328"/>
                    </a:lnTo>
                    <a:lnTo>
                      <a:pt x="435" y="328"/>
                    </a:lnTo>
                    <a:lnTo>
                      <a:pt x="435" y="328"/>
                    </a:lnTo>
                    <a:close/>
                    <a:moveTo>
                      <a:pt x="373" y="303"/>
                    </a:moveTo>
                    <a:lnTo>
                      <a:pt x="374" y="304"/>
                    </a:lnTo>
                    <a:lnTo>
                      <a:pt x="376" y="305"/>
                    </a:lnTo>
                    <a:lnTo>
                      <a:pt x="374" y="306"/>
                    </a:lnTo>
                    <a:lnTo>
                      <a:pt x="375" y="308"/>
                    </a:lnTo>
                    <a:lnTo>
                      <a:pt x="374" y="310"/>
                    </a:lnTo>
                    <a:lnTo>
                      <a:pt x="373" y="309"/>
                    </a:lnTo>
                    <a:lnTo>
                      <a:pt x="373" y="308"/>
                    </a:lnTo>
                    <a:lnTo>
                      <a:pt x="372" y="307"/>
                    </a:lnTo>
                    <a:lnTo>
                      <a:pt x="369" y="306"/>
                    </a:lnTo>
                    <a:lnTo>
                      <a:pt x="369" y="305"/>
                    </a:lnTo>
                    <a:lnTo>
                      <a:pt x="368" y="304"/>
                    </a:lnTo>
                    <a:lnTo>
                      <a:pt x="366" y="304"/>
                    </a:lnTo>
                    <a:lnTo>
                      <a:pt x="365" y="303"/>
                    </a:lnTo>
                    <a:lnTo>
                      <a:pt x="365" y="302"/>
                    </a:lnTo>
                    <a:lnTo>
                      <a:pt x="364" y="302"/>
                    </a:lnTo>
                    <a:lnTo>
                      <a:pt x="364" y="301"/>
                    </a:lnTo>
                    <a:lnTo>
                      <a:pt x="363" y="299"/>
                    </a:lnTo>
                    <a:lnTo>
                      <a:pt x="362" y="298"/>
                    </a:lnTo>
                    <a:lnTo>
                      <a:pt x="361" y="297"/>
                    </a:lnTo>
                    <a:lnTo>
                      <a:pt x="360" y="297"/>
                    </a:lnTo>
                    <a:lnTo>
                      <a:pt x="360" y="296"/>
                    </a:lnTo>
                    <a:lnTo>
                      <a:pt x="359" y="296"/>
                    </a:lnTo>
                    <a:lnTo>
                      <a:pt x="358" y="295"/>
                    </a:lnTo>
                    <a:lnTo>
                      <a:pt x="357" y="293"/>
                    </a:lnTo>
                    <a:lnTo>
                      <a:pt x="356" y="293"/>
                    </a:lnTo>
                    <a:lnTo>
                      <a:pt x="354" y="292"/>
                    </a:lnTo>
                    <a:lnTo>
                      <a:pt x="352" y="289"/>
                    </a:lnTo>
                    <a:lnTo>
                      <a:pt x="352" y="289"/>
                    </a:lnTo>
                    <a:lnTo>
                      <a:pt x="351" y="287"/>
                    </a:lnTo>
                    <a:lnTo>
                      <a:pt x="351" y="286"/>
                    </a:lnTo>
                    <a:lnTo>
                      <a:pt x="350" y="286"/>
                    </a:lnTo>
                    <a:lnTo>
                      <a:pt x="348" y="286"/>
                    </a:lnTo>
                    <a:lnTo>
                      <a:pt x="347" y="285"/>
                    </a:lnTo>
                    <a:lnTo>
                      <a:pt x="347" y="285"/>
                    </a:lnTo>
                    <a:lnTo>
                      <a:pt x="347" y="283"/>
                    </a:lnTo>
                    <a:lnTo>
                      <a:pt x="347" y="282"/>
                    </a:lnTo>
                    <a:lnTo>
                      <a:pt x="346" y="281"/>
                    </a:lnTo>
                    <a:lnTo>
                      <a:pt x="345" y="280"/>
                    </a:lnTo>
                    <a:lnTo>
                      <a:pt x="344" y="280"/>
                    </a:lnTo>
                    <a:lnTo>
                      <a:pt x="344" y="279"/>
                    </a:lnTo>
                    <a:lnTo>
                      <a:pt x="343" y="278"/>
                    </a:lnTo>
                    <a:lnTo>
                      <a:pt x="343" y="277"/>
                    </a:lnTo>
                    <a:lnTo>
                      <a:pt x="342" y="276"/>
                    </a:lnTo>
                    <a:lnTo>
                      <a:pt x="341" y="276"/>
                    </a:lnTo>
                    <a:lnTo>
                      <a:pt x="341" y="273"/>
                    </a:lnTo>
                    <a:lnTo>
                      <a:pt x="341" y="271"/>
                    </a:lnTo>
                    <a:lnTo>
                      <a:pt x="342" y="270"/>
                    </a:lnTo>
                    <a:lnTo>
                      <a:pt x="343" y="267"/>
                    </a:lnTo>
                    <a:lnTo>
                      <a:pt x="343" y="266"/>
                    </a:lnTo>
                    <a:lnTo>
                      <a:pt x="342" y="265"/>
                    </a:lnTo>
                    <a:lnTo>
                      <a:pt x="343" y="264"/>
                    </a:lnTo>
                    <a:lnTo>
                      <a:pt x="343" y="265"/>
                    </a:lnTo>
                    <a:lnTo>
                      <a:pt x="345" y="265"/>
                    </a:lnTo>
                    <a:lnTo>
                      <a:pt x="346" y="264"/>
                    </a:lnTo>
                    <a:lnTo>
                      <a:pt x="347" y="264"/>
                    </a:lnTo>
                    <a:lnTo>
                      <a:pt x="347" y="265"/>
                    </a:lnTo>
                    <a:lnTo>
                      <a:pt x="347" y="265"/>
                    </a:lnTo>
                    <a:lnTo>
                      <a:pt x="349" y="265"/>
                    </a:lnTo>
                    <a:lnTo>
                      <a:pt x="350" y="267"/>
                    </a:lnTo>
                    <a:lnTo>
                      <a:pt x="352" y="268"/>
                    </a:lnTo>
                    <a:lnTo>
                      <a:pt x="353" y="271"/>
                    </a:lnTo>
                    <a:lnTo>
                      <a:pt x="355" y="271"/>
                    </a:lnTo>
                    <a:lnTo>
                      <a:pt x="355" y="272"/>
                    </a:lnTo>
                    <a:lnTo>
                      <a:pt x="356" y="272"/>
                    </a:lnTo>
                    <a:lnTo>
                      <a:pt x="356" y="273"/>
                    </a:lnTo>
                    <a:lnTo>
                      <a:pt x="356" y="275"/>
                    </a:lnTo>
                    <a:lnTo>
                      <a:pt x="357" y="276"/>
                    </a:lnTo>
                    <a:lnTo>
                      <a:pt x="358" y="277"/>
                    </a:lnTo>
                    <a:lnTo>
                      <a:pt x="357" y="278"/>
                    </a:lnTo>
                    <a:lnTo>
                      <a:pt x="356" y="280"/>
                    </a:lnTo>
                    <a:lnTo>
                      <a:pt x="356" y="280"/>
                    </a:lnTo>
                    <a:lnTo>
                      <a:pt x="356" y="281"/>
                    </a:lnTo>
                    <a:lnTo>
                      <a:pt x="356" y="284"/>
                    </a:lnTo>
                    <a:lnTo>
                      <a:pt x="358" y="285"/>
                    </a:lnTo>
                    <a:lnTo>
                      <a:pt x="361" y="285"/>
                    </a:lnTo>
                    <a:lnTo>
                      <a:pt x="361" y="286"/>
                    </a:lnTo>
                    <a:lnTo>
                      <a:pt x="363" y="286"/>
                    </a:lnTo>
                    <a:lnTo>
                      <a:pt x="363" y="285"/>
                    </a:lnTo>
                    <a:lnTo>
                      <a:pt x="364" y="285"/>
                    </a:lnTo>
                    <a:lnTo>
                      <a:pt x="364" y="285"/>
                    </a:lnTo>
                    <a:lnTo>
                      <a:pt x="366" y="285"/>
                    </a:lnTo>
                    <a:lnTo>
                      <a:pt x="367" y="285"/>
                    </a:lnTo>
                    <a:lnTo>
                      <a:pt x="368" y="285"/>
                    </a:lnTo>
                    <a:lnTo>
                      <a:pt x="370" y="285"/>
                    </a:lnTo>
                    <a:lnTo>
                      <a:pt x="371" y="286"/>
                    </a:lnTo>
                    <a:lnTo>
                      <a:pt x="370" y="288"/>
                    </a:lnTo>
                    <a:lnTo>
                      <a:pt x="370" y="289"/>
                    </a:lnTo>
                    <a:lnTo>
                      <a:pt x="371" y="290"/>
                    </a:lnTo>
                    <a:lnTo>
                      <a:pt x="370" y="292"/>
                    </a:lnTo>
                    <a:lnTo>
                      <a:pt x="370" y="293"/>
                    </a:lnTo>
                    <a:lnTo>
                      <a:pt x="371" y="293"/>
                    </a:lnTo>
                    <a:lnTo>
                      <a:pt x="371" y="294"/>
                    </a:lnTo>
                    <a:lnTo>
                      <a:pt x="370" y="296"/>
                    </a:lnTo>
                    <a:lnTo>
                      <a:pt x="370" y="298"/>
                    </a:lnTo>
                    <a:lnTo>
                      <a:pt x="371" y="299"/>
                    </a:lnTo>
                    <a:lnTo>
                      <a:pt x="372" y="301"/>
                    </a:lnTo>
                    <a:lnTo>
                      <a:pt x="372" y="302"/>
                    </a:lnTo>
                    <a:lnTo>
                      <a:pt x="372" y="302"/>
                    </a:lnTo>
                    <a:lnTo>
                      <a:pt x="373" y="303"/>
                    </a:lnTo>
                    <a:close/>
                    <a:moveTo>
                      <a:pt x="255" y="77"/>
                    </a:moveTo>
                    <a:lnTo>
                      <a:pt x="258" y="78"/>
                    </a:lnTo>
                    <a:lnTo>
                      <a:pt x="261" y="80"/>
                    </a:lnTo>
                    <a:lnTo>
                      <a:pt x="264" y="83"/>
                    </a:lnTo>
                    <a:lnTo>
                      <a:pt x="265" y="87"/>
                    </a:lnTo>
                    <a:lnTo>
                      <a:pt x="264" y="87"/>
                    </a:lnTo>
                    <a:lnTo>
                      <a:pt x="263" y="86"/>
                    </a:lnTo>
                    <a:lnTo>
                      <a:pt x="263" y="85"/>
                    </a:lnTo>
                    <a:lnTo>
                      <a:pt x="262" y="85"/>
                    </a:lnTo>
                    <a:lnTo>
                      <a:pt x="260" y="86"/>
                    </a:lnTo>
                    <a:lnTo>
                      <a:pt x="257" y="84"/>
                    </a:lnTo>
                    <a:lnTo>
                      <a:pt x="255" y="81"/>
                    </a:lnTo>
                    <a:lnTo>
                      <a:pt x="255" y="77"/>
                    </a:lnTo>
                    <a:close/>
                    <a:moveTo>
                      <a:pt x="2215" y="1127"/>
                    </a:moveTo>
                    <a:lnTo>
                      <a:pt x="2215" y="1126"/>
                    </a:lnTo>
                    <a:lnTo>
                      <a:pt x="2216" y="1125"/>
                    </a:lnTo>
                    <a:lnTo>
                      <a:pt x="2217" y="1124"/>
                    </a:lnTo>
                    <a:lnTo>
                      <a:pt x="2215" y="1127"/>
                    </a:lnTo>
                    <a:lnTo>
                      <a:pt x="2215" y="1130"/>
                    </a:lnTo>
                    <a:lnTo>
                      <a:pt x="2215" y="1133"/>
                    </a:lnTo>
                    <a:lnTo>
                      <a:pt x="2212" y="1137"/>
                    </a:lnTo>
                    <a:lnTo>
                      <a:pt x="2211" y="1137"/>
                    </a:lnTo>
                    <a:lnTo>
                      <a:pt x="2212" y="1137"/>
                    </a:lnTo>
                    <a:lnTo>
                      <a:pt x="2213" y="1135"/>
                    </a:lnTo>
                    <a:lnTo>
                      <a:pt x="2214" y="1134"/>
                    </a:lnTo>
                    <a:lnTo>
                      <a:pt x="2215" y="1133"/>
                    </a:lnTo>
                    <a:lnTo>
                      <a:pt x="2215" y="1132"/>
                    </a:lnTo>
                    <a:lnTo>
                      <a:pt x="2215" y="1127"/>
                    </a:lnTo>
                    <a:close/>
                    <a:moveTo>
                      <a:pt x="2219" y="1111"/>
                    </a:moveTo>
                    <a:lnTo>
                      <a:pt x="2220" y="1113"/>
                    </a:lnTo>
                    <a:lnTo>
                      <a:pt x="2221" y="1116"/>
                    </a:lnTo>
                    <a:lnTo>
                      <a:pt x="2221" y="1119"/>
                    </a:lnTo>
                    <a:lnTo>
                      <a:pt x="2220" y="1120"/>
                    </a:lnTo>
                    <a:lnTo>
                      <a:pt x="2220" y="1118"/>
                    </a:lnTo>
                    <a:lnTo>
                      <a:pt x="2219" y="1111"/>
                    </a:lnTo>
                    <a:close/>
                    <a:moveTo>
                      <a:pt x="1910" y="1109"/>
                    </a:moveTo>
                    <a:lnTo>
                      <a:pt x="1913" y="1107"/>
                    </a:lnTo>
                    <a:lnTo>
                      <a:pt x="1915" y="1107"/>
                    </a:lnTo>
                    <a:lnTo>
                      <a:pt x="1915" y="1108"/>
                    </a:lnTo>
                    <a:lnTo>
                      <a:pt x="1916" y="1109"/>
                    </a:lnTo>
                    <a:lnTo>
                      <a:pt x="1916" y="1110"/>
                    </a:lnTo>
                    <a:lnTo>
                      <a:pt x="1916" y="1110"/>
                    </a:lnTo>
                    <a:lnTo>
                      <a:pt x="1915" y="1110"/>
                    </a:lnTo>
                    <a:lnTo>
                      <a:pt x="1914" y="1111"/>
                    </a:lnTo>
                    <a:lnTo>
                      <a:pt x="1912" y="1111"/>
                    </a:lnTo>
                    <a:lnTo>
                      <a:pt x="1912" y="1111"/>
                    </a:lnTo>
                    <a:lnTo>
                      <a:pt x="1912" y="1111"/>
                    </a:lnTo>
                    <a:lnTo>
                      <a:pt x="1912" y="1110"/>
                    </a:lnTo>
                    <a:lnTo>
                      <a:pt x="1913" y="1110"/>
                    </a:lnTo>
                    <a:lnTo>
                      <a:pt x="1914" y="1110"/>
                    </a:lnTo>
                    <a:lnTo>
                      <a:pt x="1912" y="1110"/>
                    </a:lnTo>
                    <a:lnTo>
                      <a:pt x="1910" y="1111"/>
                    </a:lnTo>
                    <a:lnTo>
                      <a:pt x="1909" y="1111"/>
                    </a:lnTo>
                    <a:lnTo>
                      <a:pt x="1906" y="1115"/>
                    </a:lnTo>
                    <a:lnTo>
                      <a:pt x="1904" y="1117"/>
                    </a:lnTo>
                    <a:lnTo>
                      <a:pt x="1902" y="1117"/>
                    </a:lnTo>
                    <a:lnTo>
                      <a:pt x="1903" y="1115"/>
                    </a:lnTo>
                    <a:lnTo>
                      <a:pt x="1899" y="1117"/>
                    </a:lnTo>
                    <a:lnTo>
                      <a:pt x="1897" y="1118"/>
                    </a:lnTo>
                    <a:lnTo>
                      <a:pt x="1895" y="1119"/>
                    </a:lnTo>
                    <a:lnTo>
                      <a:pt x="1894" y="1119"/>
                    </a:lnTo>
                    <a:lnTo>
                      <a:pt x="1893" y="1118"/>
                    </a:lnTo>
                    <a:lnTo>
                      <a:pt x="1894" y="1118"/>
                    </a:lnTo>
                    <a:lnTo>
                      <a:pt x="1895" y="1116"/>
                    </a:lnTo>
                    <a:lnTo>
                      <a:pt x="1895" y="1116"/>
                    </a:lnTo>
                    <a:lnTo>
                      <a:pt x="1899" y="1115"/>
                    </a:lnTo>
                    <a:lnTo>
                      <a:pt x="1900" y="1115"/>
                    </a:lnTo>
                    <a:lnTo>
                      <a:pt x="1904" y="1112"/>
                    </a:lnTo>
                    <a:lnTo>
                      <a:pt x="1907" y="1110"/>
                    </a:lnTo>
                    <a:lnTo>
                      <a:pt x="1910" y="1109"/>
                    </a:lnTo>
                    <a:close/>
                    <a:moveTo>
                      <a:pt x="2257" y="971"/>
                    </a:moveTo>
                    <a:lnTo>
                      <a:pt x="2257" y="970"/>
                    </a:lnTo>
                    <a:lnTo>
                      <a:pt x="2258" y="971"/>
                    </a:lnTo>
                    <a:lnTo>
                      <a:pt x="2258" y="972"/>
                    </a:lnTo>
                    <a:lnTo>
                      <a:pt x="2257" y="973"/>
                    </a:lnTo>
                    <a:lnTo>
                      <a:pt x="2255" y="978"/>
                    </a:lnTo>
                    <a:lnTo>
                      <a:pt x="2253" y="980"/>
                    </a:lnTo>
                    <a:lnTo>
                      <a:pt x="2252" y="981"/>
                    </a:lnTo>
                    <a:lnTo>
                      <a:pt x="2250" y="983"/>
                    </a:lnTo>
                    <a:lnTo>
                      <a:pt x="2249" y="984"/>
                    </a:lnTo>
                    <a:lnTo>
                      <a:pt x="2247" y="987"/>
                    </a:lnTo>
                    <a:lnTo>
                      <a:pt x="2247" y="989"/>
                    </a:lnTo>
                    <a:lnTo>
                      <a:pt x="2246" y="989"/>
                    </a:lnTo>
                    <a:lnTo>
                      <a:pt x="2246" y="990"/>
                    </a:lnTo>
                    <a:lnTo>
                      <a:pt x="2246" y="990"/>
                    </a:lnTo>
                    <a:lnTo>
                      <a:pt x="2245" y="991"/>
                    </a:lnTo>
                    <a:lnTo>
                      <a:pt x="2245" y="992"/>
                    </a:lnTo>
                    <a:lnTo>
                      <a:pt x="2244" y="992"/>
                    </a:lnTo>
                    <a:lnTo>
                      <a:pt x="2241" y="996"/>
                    </a:lnTo>
                    <a:lnTo>
                      <a:pt x="2239" y="996"/>
                    </a:lnTo>
                    <a:lnTo>
                      <a:pt x="2239" y="996"/>
                    </a:lnTo>
                    <a:lnTo>
                      <a:pt x="2238" y="994"/>
                    </a:lnTo>
                    <a:lnTo>
                      <a:pt x="2237" y="991"/>
                    </a:lnTo>
                    <a:lnTo>
                      <a:pt x="2237" y="989"/>
                    </a:lnTo>
                    <a:lnTo>
                      <a:pt x="2237" y="986"/>
                    </a:lnTo>
                    <a:lnTo>
                      <a:pt x="2238" y="983"/>
                    </a:lnTo>
                    <a:lnTo>
                      <a:pt x="2241" y="978"/>
                    </a:lnTo>
                    <a:lnTo>
                      <a:pt x="2243" y="974"/>
                    </a:lnTo>
                    <a:lnTo>
                      <a:pt x="2244" y="974"/>
                    </a:lnTo>
                    <a:lnTo>
                      <a:pt x="2245" y="974"/>
                    </a:lnTo>
                    <a:lnTo>
                      <a:pt x="2246" y="973"/>
                    </a:lnTo>
                    <a:lnTo>
                      <a:pt x="2246" y="973"/>
                    </a:lnTo>
                    <a:lnTo>
                      <a:pt x="2247" y="974"/>
                    </a:lnTo>
                    <a:lnTo>
                      <a:pt x="2248" y="974"/>
                    </a:lnTo>
                    <a:lnTo>
                      <a:pt x="2250" y="974"/>
                    </a:lnTo>
                    <a:lnTo>
                      <a:pt x="2250" y="974"/>
                    </a:lnTo>
                    <a:lnTo>
                      <a:pt x="2251" y="974"/>
                    </a:lnTo>
                    <a:lnTo>
                      <a:pt x="2253" y="974"/>
                    </a:lnTo>
                    <a:lnTo>
                      <a:pt x="2254" y="974"/>
                    </a:lnTo>
                    <a:lnTo>
                      <a:pt x="2255" y="973"/>
                    </a:lnTo>
                    <a:lnTo>
                      <a:pt x="2256" y="972"/>
                    </a:lnTo>
                    <a:lnTo>
                      <a:pt x="2257" y="971"/>
                    </a:lnTo>
                    <a:close/>
                    <a:moveTo>
                      <a:pt x="2260" y="925"/>
                    </a:moveTo>
                    <a:lnTo>
                      <a:pt x="2259" y="924"/>
                    </a:lnTo>
                    <a:lnTo>
                      <a:pt x="2258" y="921"/>
                    </a:lnTo>
                    <a:lnTo>
                      <a:pt x="2257" y="919"/>
                    </a:lnTo>
                    <a:lnTo>
                      <a:pt x="2257" y="918"/>
                    </a:lnTo>
                    <a:lnTo>
                      <a:pt x="2258" y="920"/>
                    </a:lnTo>
                    <a:lnTo>
                      <a:pt x="2259" y="921"/>
                    </a:lnTo>
                    <a:lnTo>
                      <a:pt x="2260" y="925"/>
                    </a:lnTo>
                    <a:close/>
                    <a:moveTo>
                      <a:pt x="1478" y="879"/>
                    </a:moveTo>
                    <a:lnTo>
                      <a:pt x="1481" y="882"/>
                    </a:lnTo>
                    <a:lnTo>
                      <a:pt x="1482" y="882"/>
                    </a:lnTo>
                    <a:lnTo>
                      <a:pt x="1482" y="883"/>
                    </a:lnTo>
                    <a:lnTo>
                      <a:pt x="1479" y="882"/>
                    </a:lnTo>
                    <a:lnTo>
                      <a:pt x="1478" y="880"/>
                    </a:lnTo>
                    <a:lnTo>
                      <a:pt x="1477" y="877"/>
                    </a:lnTo>
                    <a:lnTo>
                      <a:pt x="1476" y="873"/>
                    </a:lnTo>
                    <a:lnTo>
                      <a:pt x="1477" y="875"/>
                    </a:lnTo>
                    <a:lnTo>
                      <a:pt x="1478" y="877"/>
                    </a:lnTo>
                    <a:lnTo>
                      <a:pt x="1478" y="878"/>
                    </a:lnTo>
                    <a:lnTo>
                      <a:pt x="1478" y="879"/>
                    </a:lnTo>
                    <a:close/>
                    <a:moveTo>
                      <a:pt x="1467" y="807"/>
                    </a:moveTo>
                    <a:lnTo>
                      <a:pt x="1468" y="804"/>
                    </a:lnTo>
                    <a:lnTo>
                      <a:pt x="1469" y="803"/>
                    </a:lnTo>
                    <a:lnTo>
                      <a:pt x="1469" y="805"/>
                    </a:lnTo>
                    <a:lnTo>
                      <a:pt x="1468" y="807"/>
                    </a:lnTo>
                    <a:lnTo>
                      <a:pt x="1466" y="810"/>
                    </a:lnTo>
                    <a:lnTo>
                      <a:pt x="1465" y="810"/>
                    </a:lnTo>
                    <a:lnTo>
                      <a:pt x="1465" y="809"/>
                    </a:lnTo>
                    <a:lnTo>
                      <a:pt x="1466" y="808"/>
                    </a:lnTo>
                    <a:lnTo>
                      <a:pt x="1467" y="807"/>
                    </a:lnTo>
                    <a:close/>
                    <a:moveTo>
                      <a:pt x="8" y="302"/>
                    </a:moveTo>
                    <a:lnTo>
                      <a:pt x="9" y="304"/>
                    </a:lnTo>
                    <a:lnTo>
                      <a:pt x="10" y="307"/>
                    </a:lnTo>
                    <a:lnTo>
                      <a:pt x="9" y="309"/>
                    </a:lnTo>
                    <a:lnTo>
                      <a:pt x="10" y="312"/>
                    </a:lnTo>
                    <a:lnTo>
                      <a:pt x="9" y="315"/>
                    </a:lnTo>
                    <a:lnTo>
                      <a:pt x="8" y="318"/>
                    </a:lnTo>
                    <a:lnTo>
                      <a:pt x="7" y="318"/>
                    </a:lnTo>
                    <a:lnTo>
                      <a:pt x="6" y="319"/>
                    </a:lnTo>
                    <a:lnTo>
                      <a:pt x="5" y="319"/>
                    </a:lnTo>
                    <a:lnTo>
                      <a:pt x="5" y="320"/>
                    </a:lnTo>
                    <a:lnTo>
                      <a:pt x="5" y="319"/>
                    </a:lnTo>
                    <a:lnTo>
                      <a:pt x="5" y="318"/>
                    </a:lnTo>
                    <a:lnTo>
                      <a:pt x="5" y="318"/>
                    </a:lnTo>
                    <a:lnTo>
                      <a:pt x="5" y="315"/>
                    </a:lnTo>
                    <a:lnTo>
                      <a:pt x="5" y="315"/>
                    </a:lnTo>
                    <a:lnTo>
                      <a:pt x="5" y="313"/>
                    </a:lnTo>
                    <a:lnTo>
                      <a:pt x="5" y="311"/>
                    </a:lnTo>
                    <a:lnTo>
                      <a:pt x="4" y="311"/>
                    </a:lnTo>
                    <a:lnTo>
                      <a:pt x="5" y="309"/>
                    </a:lnTo>
                    <a:lnTo>
                      <a:pt x="4" y="306"/>
                    </a:lnTo>
                    <a:lnTo>
                      <a:pt x="3" y="306"/>
                    </a:lnTo>
                    <a:lnTo>
                      <a:pt x="2" y="305"/>
                    </a:lnTo>
                    <a:lnTo>
                      <a:pt x="0" y="303"/>
                    </a:lnTo>
                    <a:lnTo>
                      <a:pt x="0" y="302"/>
                    </a:lnTo>
                    <a:lnTo>
                      <a:pt x="0" y="301"/>
                    </a:lnTo>
                    <a:lnTo>
                      <a:pt x="0" y="299"/>
                    </a:lnTo>
                    <a:lnTo>
                      <a:pt x="0" y="298"/>
                    </a:lnTo>
                    <a:lnTo>
                      <a:pt x="0" y="297"/>
                    </a:lnTo>
                    <a:lnTo>
                      <a:pt x="2" y="296"/>
                    </a:lnTo>
                    <a:lnTo>
                      <a:pt x="4" y="295"/>
                    </a:lnTo>
                    <a:lnTo>
                      <a:pt x="5" y="293"/>
                    </a:lnTo>
                    <a:lnTo>
                      <a:pt x="6" y="293"/>
                    </a:lnTo>
                    <a:lnTo>
                      <a:pt x="8" y="294"/>
                    </a:lnTo>
                    <a:lnTo>
                      <a:pt x="6" y="295"/>
                    </a:lnTo>
                    <a:lnTo>
                      <a:pt x="5" y="297"/>
                    </a:lnTo>
                    <a:lnTo>
                      <a:pt x="5" y="298"/>
                    </a:lnTo>
                    <a:lnTo>
                      <a:pt x="6" y="299"/>
                    </a:lnTo>
                    <a:lnTo>
                      <a:pt x="7" y="301"/>
                    </a:lnTo>
                    <a:lnTo>
                      <a:pt x="8" y="302"/>
                    </a:lnTo>
                    <a:close/>
                    <a:moveTo>
                      <a:pt x="365" y="493"/>
                    </a:moveTo>
                    <a:lnTo>
                      <a:pt x="366" y="492"/>
                    </a:lnTo>
                    <a:lnTo>
                      <a:pt x="367" y="492"/>
                    </a:lnTo>
                    <a:lnTo>
                      <a:pt x="368" y="492"/>
                    </a:lnTo>
                    <a:lnTo>
                      <a:pt x="369" y="493"/>
                    </a:lnTo>
                    <a:lnTo>
                      <a:pt x="369" y="494"/>
                    </a:lnTo>
                    <a:lnTo>
                      <a:pt x="369" y="493"/>
                    </a:lnTo>
                    <a:lnTo>
                      <a:pt x="370" y="493"/>
                    </a:lnTo>
                    <a:lnTo>
                      <a:pt x="371" y="494"/>
                    </a:lnTo>
                    <a:lnTo>
                      <a:pt x="373" y="496"/>
                    </a:lnTo>
                    <a:lnTo>
                      <a:pt x="373" y="497"/>
                    </a:lnTo>
                    <a:lnTo>
                      <a:pt x="372" y="497"/>
                    </a:lnTo>
                    <a:lnTo>
                      <a:pt x="371" y="496"/>
                    </a:lnTo>
                    <a:lnTo>
                      <a:pt x="369" y="495"/>
                    </a:lnTo>
                    <a:lnTo>
                      <a:pt x="367" y="495"/>
                    </a:lnTo>
                    <a:lnTo>
                      <a:pt x="365" y="495"/>
                    </a:lnTo>
                    <a:lnTo>
                      <a:pt x="364" y="494"/>
                    </a:lnTo>
                    <a:lnTo>
                      <a:pt x="364" y="494"/>
                    </a:lnTo>
                    <a:lnTo>
                      <a:pt x="364" y="493"/>
                    </a:lnTo>
                    <a:lnTo>
                      <a:pt x="365" y="493"/>
                    </a:lnTo>
                    <a:close/>
                    <a:moveTo>
                      <a:pt x="2048" y="834"/>
                    </a:moveTo>
                    <a:lnTo>
                      <a:pt x="2047" y="833"/>
                    </a:lnTo>
                    <a:lnTo>
                      <a:pt x="2047" y="833"/>
                    </a:lnTo>
                    <a:lnTo>
                      <a:pt x="2046" y="831"/>
                    </a:lnTo>
                    <a:lnTo>
                      <a:pt x="2047" y="830"/>
                    </a:lnTo>
                    <a:lnTo>
                      <a:pt x="2048" y="830"/>
                    </a:lnTo>
                    <a:lnTo>
                      <a:pt x="2049" y="829"/>
                    </a:lnTo>
                    <a:lnTo>
                      <a:pt x="2049" y="827"/>
                    </a:lnTo>
                    <a:lnTo>
                      <a:pt x="2048" y="825"/>
                    </a:lnTo>
                    <a:lnTo>
                      <a:pt x="2047" y="824"/>
                    </a:lnTo>
                    <a:lnTo>
                      <a:pt x="2047" y="822"/>
                    </a:lnTo>
                    <a:lnTo>
                      <a:pt x="2045" y="821"/>
                    </a:lnTo>
                    <a:lnTo>
                      <a:pt x="2044" y="820"/>
                    </a:lnTo>
                    <a:lnTo>
                      <a:pt x="2042" y="821"/>
                    </a:lnTo>
                    <a:lnTo>
                      <a:pt x="2042" y="822"/>
                    </a:lnTo>
                    <a:lnTo>
                      <a:pt x="2041" y="822"/>
                    </a:lnTo>
                    <a:lnTo>
                      <a:pt x="2041" y="821"/>
                    </a:lnTo>
                    <a:lnTo>
                      <a:pt x="2042" y="820"/>
                    </a:lnTo>
                    <a:lnTo>
                      <a:pt x="2043" y="819"/>
                    </a:lnTo>
                    <a:lnTo>
                      <a:pt x="2044" y="818"/>
                    </a:lnTo>
                    <a:lnTo>
                      <a:pt x="2047" y="820"/>
                    </a:lnTo>
                    <a:lnTo>
                      <a:pt x="2049" y="821"/>
                    </a:lnTo>
                    <a:lnTo>
                      <a:pt x="2052" y="825"/>
                    </a:lnTo>
                    <a:lnTo>
                      <a:pt x="2053" y="828"/>
                    </a:lnTo>
                    <a:lnTo>
                      <a:pt x="2052" y="832"/>
                    </a:lnTo>
                    <a:lnTo>
                      <a:pt x="2051" y="833"/>
                    </a:lnTo>
                    <a:lnTo>
                      <a:pt x="2049" y="835"/>
                    </a:lnTo>
                    <a:lnTo>
                      <a:pt x="2048" y="834"/>
                    </a:lnTo>
                    <a:close/>
                    <a:moveTo>
                      <a:pt x="555" y="643"/>
                    </a:moveTo>
                    <a:lnTo>
                      <a:pt x="556" y="642"/>
                    </a:lnTo>
                    <a:lnTo>
                      <a:pt x="557" y="642"/>
                    </a:lnTo>
                    <a:lnTo>
                      <a:pt x="557" y="643"/>
                    </a:lnTo>
                    <a:lnTo>
                      <a:pt x="557" y="644"/>
                    </a:lnTo>
                    <a:lnTo>
                      <a:pt x="556" y="644"/>
                    </a:lnTo>
                    <a:lnTo>
                      <a:pt x="555" y="643"/>
                    </a:lnTo>
                    <a:close/>
                    <a:moveTo>
                      <a:pt x="546" y="605"/>
                    </a:moveTo>
                    <a:lnTo>
                      <a:pt x="547" y="605"/>
                    </a:lnTo>
                    <a:lnTo>
                      <a:pt x="548" y="605"/>
                    </a:lnTo>
                    <a:lnTo>
                      <a:pt x="548" y="605"/>
                    </a:lnTo>
                    <a:lnTo>
                      <a:pt x="547" y="607"/>
                    </a:lnTo>
                    <a:lnTo>
                      <a:pt x="547" y="608"/>
                    </a:lnTo>
                    <a:lnTo>
                      <a:pt x="546" y="609"/>
                    </a:lnTo>
                    <a:lnTo>
                      <a:pt x="545" y="609"/>
                    </a:lnTo>
                    <a:lnTo>
                      <a:pt x="544" y="608"/>
                    </a:lnTo>
                    <a:lnTo>
                      <a:pt x="544" y="607"/>
                    </a:lnTo>
                    <a:lnTo>
                      <a:pt x="546" y="605"/>
                    </a:lnTo>
                    <a:close/>
                    <a:moveTo>
                      <a:pt x="447" y="592"/>
                    </a:moveTo>
                    <a:lnTo>
                      <a:pt x="447" y="591"/>
                    </a:lnTo>
                    <a:lnTo>
                      <a:pt x="448" y="591"/>
                    </a:lnTo>
                    <a:lnTo>
                      <a:pt x="448" y="592"/>
                    </a:lnTo>
                    <a:lnTo>
                      <a:pt x="448" y="593"/>
                    </a:lnTo>
                    <a:lnTo>
                      <a:pt x="447" y="596"/>
                    </a:lnTo>
                    <a:lnTo>
                      <a:pt x="447" y="597"/>
                    </a:lnTo>
                    <a:lnTo>
                      <a:pt x="447" y="599"/>
                    </a:lnTo>
                    <a:lnTo>
                      <a:pt x="447" y="601"/>
                    </a:lnTo>
                    <a:lnTo>
                      <a:pt x="447" y="602"/>
                    </a:lnTo>
                    <a:lnTo>
                      <a:pt x="447" y="604"/>
                    </a:lnTo>
                    <a:lnTo>
                      <a:pt x="446" y="605"/>
                    </a:lnTo>
                    <a:lnTo>
                      <a:pt x="446" y="605"/>
                    </a:lnTo>
                    <a:lnTo>
                      <a:pt x="446" y="607"/>
                    </a:lnTo>
                    <a:lnTo>
                      <a:pt x="445" y="607"/>
                    </a:lnTo>
                    <a:lnTo>
                      <a:pt x="444" y="606"/>
                    </a:lnTo>
                    <a:lnTo>
                      <a:pt x="444" y="605"/>
                    </a:lnTo>
                    <a:lnTo>
                      <a:pt x="445" y="604"/>
                    </a:lnTo>
                    <a:lnTo>
                      <a:pt x="446" y="601"/>
                    </a:lnTo>
                    <a:lnTo>
                      <a:pt x="446" y="597"/>
                    </a:lnTo>
                    <a:lnTo>
                      <a:pt x="447" y="595"/>
                    </a:lnTo>
                    <a:lnTo>
                      <a:pt x="447" y="593"/>
                    </a:lnTo>
                    <a:lnTo>
                      <a:pt x="447" y="592"/>
                    </a:lnTo>
                    <a:close/>
                    <a:moveTo>
                      <a:pt x="522" y="574"/>
                    </a:moveTo>
                    <a:lnTo>
                      <a:pt x="522" y="574"/>
                    </a:lnTo>
                    <a:lnTo>
                      <a:pt x="522" y="574"/>
                    </a:lnTo>
                    <a:lnTo>
                      <a:pt x="522" y="573"/>
                    </a:lnTo>
                    <a:lnTo>
                      <a:pt x="523" y="573"/>
                    </a:lnTo>
                    <a:lnTo>
                      <a:pt x="523" y="574"/>
                    </a:lnTo>
                    <a:lnTo>
                      <a:pt x="524" y="574"/>
                    </a:lnTo>
                    <a:lnTo>
                      <a:pt x="525" y="576"/>
                    </a:lnTo>
                    <a:lnTo>
                      <a:pt x="524" y="577"/>
                    </a:lnTo>
                    <a:lnTo>
                      <a:pt x="524" y="578"/>
                    </a:lnTo>
                    <a:lnTo>
                      <a:pt x="523" y="578"/>
                    </a:lnTo>
                    <a:lnTo>
                      <a:pt x="522" y="577"/>
                    </a:lnTo>
                    <a:lnTo>
                      <a:pt x="522" y="576"/>
                    </a:lnTo>
                    <a:lnTo>
                      <a:pt x="522" y="574"/>
                    </a:lnTo>
                    <a:close/>
                    <a:moveTo>
                      <a:pt x="507" y="566"/>
                    </a:moveTo>
                    <a:lnTo>
                      <a:pt x="508" y="566"/>
                    </a:lnTo>
                    <a:lnTo>
                      <a:pt x="508" y="566"/>
                    </a:lnTo>
                    <a:lnTo>
                      <a:pt x="508" y="567"/>
                    </a:lnTo>
                    <a:lnTo>
                      <a:pt x="508" y="568"/>
                    </a:lnTo>
                    <a:lnTo>
                      <a:pt x="509" y="569"/>
                    </a:lnTo>
                    <a:lnTo>
                      <a:pt x="508" y="569"/>
                    </a:lnTo>
                    <a:lnTo>
                      <a:pt x="508" y="568"/>
                    </a:lnTo>
                    <a:lnTo>
                      <a:pt x="507" y="568"/>
                    </a:lnTo>
                    <a:lnTo>
                      <a:pt x="507" y="567"/>
                    </a:lnTo>
                    <a:lnTo>
                      <a:pt x="507" y="566"/>
                    </a:lnTo>
                    <a:lnTo>
                      <a:pt x="507" y="566"/>
                    </a:lnTo>
                    <a:close/>
                    <a:moveTo>
                      <a:pt x="505" y="540"/>
                    </a:moveTo>
                    <a:lnTo>
                      <a:pt x="506" y="539"/>
                    </a:lnTo>
                    <a:lnTo>
                      <a:pt x="507" y="539"/>
                    </a:lnTo>
                    <a:lnTo>
                      <a:pt x="507" y="540"/>
                    </a:lnTo>
                    <a:lnTo>
                      <a:pt x="507" y="541"/>
                    </a:lnTo>
                    <a:lnTo>
                      <a:pt x="506" y="541"/>
                    </a:lnTo>
                    <a:lnTo>
                      <a:pt x="507" y="542"/>
                    </a:lnTo>
                    <a:lnTo>
                      <a:pt x="506" y="542"/>
                    </a:lnTo>
                    <a:lnTo>
                      <a:pt x="505" y="542"/>
                    </a:lnTo>
                    <a:lnTo>
                      <a:pt x="505" y="541"/>
                    </a:lnTo>
                    <a:lnTo>
                      <a:pt x="505" y="540"/>
                    </a:lnTo>
                    <a:close/>
                    <a:moveTo>
                      <a:pt x="448" y="452"/>
                    </a:moveTo>
                    <a:lnTo>
                      <a:pt x="447" y="451"/>
                    </a:lnTo>
                    <a:lnTo>
                      <a:pt x="448" y="450"/>
                    </a:lnTo>
                    <a:lnTo>
                      <a:pt x="450" y="451"/>
                    </a:lnTo>
                    <a:lnTo>
                      <a:pt x="451" y="453"/>
                    </a:lnTo>
                    <a:lnTo>
                      <a:pt x="451" y="455"/>
                    </a:lnTo>
                    <a:lnTo>
                      <a:pt x="449" y="456"/>
                    </a:lnTo>
                    <a:lnTo>
                      <a:pt x="448" y="456"/>
                    </a:lnTo>
                    <a:lnTo>
                      <a:pt x="448" y="454"/>
                    </a:lnTo>
                    <a:lnTo>
                      <a:pt x="448" y="452"/>
                    </a:lnTo>
                    <a:close/>
                    <a:moveTo>
                      <a:pt x="462" y="436"/>
                    </a:moveTo>
                    <a:lnTo>
                      <a:pt x="461" y="435"/>
                    </a:lnTo>
                    <a:lnTo>
                      <a:pt x="461" y="434"/>
                    </a:lnTo>
                    <a:lnTo>
                      <a:pt x="463" y="434"/>
                    </a:lnTo>
                    <a:lnTo>
                      <a:pt x="464" y="434"/>
                    </a:lnTo>
                    <a:lnTo>
                      <a:pt x="465" y="435"/>
                    </a:lnTo>
                    <a:lnTo>
                      <a:pt x="465" y="436"/>
                    </a:lnTo>
                    <a:lnTo>
                      <a:pt x="463" y="436"/>
                    </a:lnTo>
                    <a:lnTo>
                      <a:pt x="462" y="436"/>
                    </a:lnTo>
                    <a:close/>
                    <a:moveTo>
                      <a:pt x="225" y="399"/>
                    </a:moveTo>
                    <a:lnTo>
                      <a:pt x="226" y="399"/>
                    </a:lnTo>
                    <a:lnTo>
                      <a:pt x="227" y="399"/>
                    </a:lnTo>
                    <a:lnTo>
                      <a:pt x="228" y="400"/>
                    </a:lnTo>
                    <a:lnTo>
                      <a:pt x="229" y="401"/>
                    </a:lnTo>
                    <a:lnTo>
                      <a:pt x="229" y="402"/>
                    </a:lnTo>
                    <a:lnTo>
                      <a:pt x="228" y="403"/>
                    </a:lnTo>
                    <a:lnTo>
                      <a:pt x="228" y="402"/>
                    </a:lnTo>
                    <a:lnTo>
                      <a:pt x="227" y="401"/>
                    </a:lnTo>
                    <a:lnTo>
                      <a:pt x="226" y="399"/>
                    </a:lnTo>
                    <a:lnTo>
                      <a:pt x="225" y="399"/>
                    </a:lnTo>
                    <a:lnTo>
                      <a:pt x="224" y="399"/>
                    </a:lnTo>
                    <a:lnTo>
                      <a:pt x="224" y="399"/>
                    </a:lnTo>
                    <a:lnTo>
                      <a:pt x="225" y="399"/>
                    </a:lnTo>
                    <a:close/>
                    <a:moveTo>
                      <a:pt x="498" y="393"/>
                    </a:moveTo>
                    <a:lnTo>
                      <a:pt x="497" y="392"/>
                    </a:lnTo>
                    <a:lnTo>
                      <a:pt x="498" y="391"/>
                    </a:lnTo>
                    <a:lnTo>
                      <a:pt x="499" y="393"/>
                    </a:lnTo>
                    <a:lnTo>
                      <a:pt x="500" y="394"/>
                    </a:lnTo>
                    <a:lnTo>
                      <a:pt x="498" y="394"/>
                    </a:lnTo>
                    <a:lnTo>
                      <a:pt x="498" y="393"/>
                    </a:lnTo>
                    <a:close/>
                    <a:moveTo>
                      <a:pt x="198" y="364"/>
                    </a:moveTo>
                    <a:lnTo>
                      <a:pt x="198" y="365"/>
                    </a:lnTo>
                    <a:lnTo>
                      <a:pt x="198" y="364"/>
                    </a:lnTo>
                    <a:lnTo>
                      <a:pt x="199" y="364"/>
                    </a:lnTo>
                    <a:lnTo>
                      <a:pt x="200" y="365"/>
                    </a:lnTo>
                    <a:lnTo>
                      <a:pt x="199" y="365"/>
                    </a:lnTo>
                    <a:lnTo>
                      <a:pt x="198" y="366"/>
                    </a:lnTo>
                    <a:lnTo>
                      <a:pt x="198" y="366"/>
                    </a:lnTo>
                    <a:lnTo>
                      <a:pt x="197" y="365"/>
                    </a:lnTo>
                    <a:lnTo>
                      <a:pt x="198" y="364"/>
                    </a:lnTo>
                    <a:close/>
                    <a:moveTo>
                      <a:pt x="346" y="301"/>
                    </a:moveTo>
                    <a:lnTo>
                      <a:pt x="347" y="301"/>
                    </a:lnTo>
                    <a:lnTo>
                      <a:pt x="347" y="302"/>
                    </a:lnTo>
                    <a:lnTo>
                      <a:pt x="347" y="302"/>
                    </a:lnTo>
                    <a:lnTo>
                      <a:pt x="347" y="303"/>
                    </a:lnTo>
                    <a:lnTo>
                      <a:pt x="347" y="304"/>
                    </a:lnTo>
                    <a:lnTo>
                      <a:pt x="347" y="304"/>
                    </a:lnTo>
                    <a:lnTo>
                      <a:pt x="347" y="305"/>
                    </a:lnTo>
                    <a:lnTo>
                      <a:pt x="347" y="306"/>
                    </a:lnTo>
                    <a:lnTo>
                      <a:pt x="347" y="306"/>
                    </a:lnTo>
                    <a:lnTo>
                      <a:pt x="347" y="305"/>
                    </a:lnTo>
                    <a:lnTo>
                      <a:pt x="346" y="305"/>
                    </a:lnTo>
                    <a:lnTo>
                      <a:pt x="347" y="304"/>
                    </a:lnTo>
                    <a:lnTo>
                      <a:pt x="346" y="303"/>
                    </a:lnTo>
                    <a:lnTo>
                      <a:pt x="346" y="302"/>
                    </a:lnTo>
                    <a:lnTo>
                      <a:pt x="346" y="302"/>
                    </a:lnTo>
                    <a:lnTo>
                      <a:pt x="345" y="302"/>
                    </a:lnTo>
                    <a:lnTo>
                      <a:pt x="346" y="301"/>
                    </a:lnTo>
                    <a:close/>
                    <a:moveTo>
                      <a:pt x="281" y="228"/>
                    </a:moveTo>
                    <a:lnTo>
                      <a:pt x="283" y="228"/>
                    </a:lnTo>
                    <a:lnTo>
                      <a:pt x="283" y="229"/>
                    </a:lnTo>
                    <a:lnTo>
                      <a:pt x="283" y="230"/>
                    </a:lnTo>
                    <a:lnTo>
                      <a:pt x="282" y="230"/>
                    </a:lnTo>
                    <a:lnTo>
                      <a:pt x="281" y="230"/>
                    </a:lnTo>
                    <a:lnTo>
                      <a:pt x="281" y="229"/>
                    </a:lnTo>
                    <a:lnTo>
                      <a:pt x="281" y="228"/>
                    </a:lnTo>
                    <a:close/>
                    <a:moveTo>
                      <a:pt x="161" y="186"/>
                    </a:moveTo>
                    <a:lnTo>
                      <a:pt x="161" y="187"/>
                    </a:lnTo>
                    <a:lnTo>
                      <a:pt x="160" y="187"/>
                    </a:lnTo>
                    <a:lnTo>
                      <a:pt x="160" y="186"/>
                    </a:lnTo>
                    <a:lnTo>
                      <a:pt x="161" y="186"/>
                    </a:lnTo>
                    <a:close/>
                    <a:moveTo>
                      <a:pt x="79" y="25"/>
                    </a:moveTo>
                    <a:lnTo>
                      <a:pt x="79" y="25"/>
                    </a:lnTo>
                    <a:lnTo>
                      <a:pt x="80" y="26"/>
                    </a:lnTo>
                    <a:lnTo>
                      <a:pt x="80" y="27"/>
                    </a:lnTo>
                    <a:lnTo>
                      <a:pt x="79" y="26"/>
                    </a:lnTo>
                    <a:lnTo>
                      <a:pt x="79" y="25"/>
                    </a:lnTo>
                    <a:lnTo>
                      <a:pt x="79" y="25"/>
                    </a:lnTo>
                    <a:close/>
                  </a:path>
                </a:pathLst>
              </a:custGeom>
              <a:solidFill>
                <a:srgbClr val="FFC00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61" name="Freeform 5">
                <a:extLst>
                  <a:ext uri="{FF2B5EF4-FFF2-40B4-BE49-F238E27FC236}">
                    <a16:creationId xmlns:a16="http://schemas.microsoft.com/office/drawing/2014/main" id="{10FC4D1F-58A5-79AA-1F3A-694B38ABE68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02239" y="4151313"/>
                <a:ext cx="517525" cy="654050"/>
              </a:xfrm>
              <a:custGeom>
                <a:avLst/>
                <a:gdLst>
                  <a:gd name="T0" fmla="*/ 251 w 326"/>
                  <a:gd name="T1" fmla="*/ 32 h 412"/>
                  <a:gd name="T2" fmla="*/ 253 w 326"/>
                  <a:gd name="T3" fmla="*/ 33 h 412"/>
                  <a:gd name="T4" fmla="*/ 293 w 326"/>
                  <a:gd name="T5" fmla="*/ 90 h 412"/>
                  <a:gd name="T6" fmla="*/ 310 w 326"/>
                  <a:gd name="T7" fmla="*/ 113 h 412"/>
                  <a:gd name="T8" fmla="*/ 323 w 326"/>
                  <a:gd name="T9" fmla="*/ 122 h 412"/>
                  <a:gd name="T10" fmla="*/ 306 w 326"/>
                  <a:gd name="T11" fmla="*/ 117 h 412"/>
                  <a:gd name="T12" fmla="*/ 299 w 326"/>
                  <a:gd name="T13" fmla="*/ 127 h 412"/>
                  <a:gd name="T14" fmla="*/ 305 w 326"/>
                  <a:gd name="T15" fmla="*/ 158 h 412"/>
                  <a:gd name="T16" fmla="*/ 303 w 326"/>
                  <a:gd name="T17" fmla="*/ 176 h 412"/>
                  <a:gd name="T18" fmla="*/ 305 w 326"/>
                  <a:gd name="T19" fmla="*/ 198 h 412"/>
                  <a:gd name="T20" fmla="*/ 295 w 326"/>
                  <a:gd name="T21" fmla="*/ 214 h 412"/>
                  <a:gd name="T22" fmla="*/ 301 w 326"/>
                  <a:gd name="T23" fmla="*/ 226 h 412"/>
                  <a:gd name="T24" fmla="*/ 285 w 326"/>
                  <a:gd name="T25" fmla="*/ 197 h 412"/>
                  <a:gd name="T26" fmla="*/ 283 w 326"/>
                  <a:gd name="T27" fmla="*/ 189 h 412"/>
                  <a:gd name="T28" fmla="*/ 277 w 326"/>
                  <a:gd name="T29" fmla="*/ 187 h 412"/>
                  <a:gd name="T30" fmla="*/ 266 w 326"/>
                  <a:gd name="T31" fmla="*/ 180 h 412"/>
                  <a:gd name="T32" fmla="*/ 265 w 326"/>
                  <a:gd name="T33" fmla="*/ 190 h 412"/>
                  <a:gd name="T34" fmla="*/ 273 w 326"/>
                  <a:gd name="T35" fmla="*/ 198 h 412"/>
                  <a:gd name="T36" fmla="*/ 266 w 326"/>
                  <a:gd name="T37" fmla="*/ 202 h 412"/>
                  <a:gd name="T38" fmla="*/ 241 w 326"/>
                  <a:gd name="T39" fmla="*/ 188 h 412"/>
                  <a:gd name="T40" fmla="*/ 253 w 326"/>
                  <a:gd name="T41" fmla="*/ 176 h 412"/>
                  <a:gd name="T42" fmla="*/ 253 w 326"/>
                  <a:gd name="T43" fmla="*/ 171 h 412"/>
                  <a:gd name="T44" fmla="*/ 250 w 326"/>
                  <a:gd name="T45" fmla="*/ 167 h 412"/>
                  <a:gd name="T46" fmla="*/ 243 w 326"/>
                  <a:gd name="T47" fmla="*/ 150 h 412"/>
                  <a:gd name="T48" fmla="*/ 214 w 326"/>
                  <a:gd name="T49" fmla="*/ 133 h 412"/>
                  <a:gd name="T50" fmla="*/ 209 w 326"/>
                  <a:gd name="T51" fmla="*/ 128 h 412"/>
                  <a:gd name="T52" fmla="*/ 183 w 326"/>
                  <a:gd name="T53" fmla="*/ 122 h 412"/>
                  <a:gd name="T54" fmla="*/ 176 w 326"/>
                  <a:gd name="T55" fmla="*/ 114 h 412"/>
                  <a:gd name="T56" fmla="*/ 177 w 326"/>
                  <a:gd name="T57" fmla="*/ 103 h 412"/>
                  <a:gd name="T58" fmla="*/ 162 w 326"/>
                  <a:gd name="T59" fmla="*/ 90 h 412"/>
                  <a:gd name="T60" fmla="*/ 154 w 326"/>
                  <a:gd name="T61" fmla="*/ 83 h 412"/>
                  <a:gd name="T62" fmla="*/ 145 w 326"/>
                  <a:gd name="T63" fmla="*/ 76 h 412"/>
                  <a:gd name="T64" fmla="*/ 134 w 326"/>
                  <a:gd name="T65" fmla="*/ 73 h 412"/>
                  <a:gd name="T66" fmla="*/ 141 w 326"/>
                  <a:gd name="T67" fmla="*/ 86 h 412"/>
                  <a:gd name="T68" fmla="*/ 151 w 326"/>
                  <a:gd name="T69" fmla="*/ 92 h 412"/>
                  <a:gd name="T70" fmla="*/ 156 w 326"/>
                  <a:gd name="T71" fmla="*/ 101 h 412"/>
                  <a:gd name="T72" fmla="*/ 152 w 326"/>
                  <a:gd name="T73" fmla="*/ 107 h 412"/>
                  <a:gd name="T74" fmla="*/ 143 w 326"/>
                  <a:gd name="T75" fmla="*/ 121 h 412"/>
                  <a:gd name="T76" fmla="*/ 118 w 326"/>
                  <a:gd name="T77" fmla="*/ 99 h 412"/>
                  <a:gd name="T78" fmla="*/ 106 w 326"/>
                  <a:gd name="T79" fmla="*/ 95 h 412"/>
                  <a:gd name="T80" fmla="*/ 90 w 326"/>
                  <a:gd name="T81" fmla="*/ 68 h 412"/>
                  <a:gd name="T82" fmla="*/ 95 w 326"/>
                  <a:gd name="T83" fmla="*/ 58 h 412"/>
                  <a:gd name="T84" fmla="*/ 95 w 326"/>
                  <a:gd name="T85" fmla="*/ 49 h 412"/>
                  <a:gd name="T86" fmla="*/ 107 w 326"/>
                  <a:gd name="T87" fmla="*/ 44 h 412"/>
                  <a:gd name="T88" fmla="*/ 103 w 326"/>
                  <a:gd name="T89" fmla="*/ 40 h 412"/>
                  <a:gd name="T90" fmla="*/ 95 w 326"/>
                  <a:gd name="T91" fmla="*/ 27 h 412"/>
                  <a:gd name="T92" fmla="*/ 90 w 326"/>
                  <a:gd name="T93" fmla="*/ 21 h 412"/>
                  <a:gd name="T94" fmla="*/ 95 w 326"/>
                  <a:gd name="T95" fmla="*/ 20 h 412"/>
                  <a:gd name="T96" fmla="*/ 101 w 326"/>
                  <a:gd name="T97" fmla="*/ 16 h 412"/>
                  <a:gd name="T98" fmla="*/ 103 w 326"/>
                  <a:gd name="T99" fmla="*/ 11 h 412"/>
                  <a:gd name="T100" fmla="*/ 145 w 326"/>
                  <a:gd name="T101" fmla="*/ 16 h 412"/>
                  <a:gd name="T102" fmla="*/ 187 w 326"/>
                  <a:gd name="T103" fmla="*/ 15 h 412"/>
                  <a:gd name="T104" fmla="*/ 199 w 326"/>
                  <a:gd name="T105" fmla="*/ 17 h 412"/>
                  <a:gd name="T106" fmla="*/ 208 w 326"/>
                  <a:gd name="T107" fmla="*/ 28 h 412"/>
                  <a:gd name="T108" fmla="*/ 214 w 326"/>
                  <a:gd name="T109" fmla="*/ 32 h 412"/>
                  <a:gd name="T110" fmla="*/ 229 w 326"/>
                  <a:gd name="T111" fmla="*/ 36 h 412"/>
                  <a:gd name="T112" fmla="*/ 246 w 326"/>
                  <a:gd name="T113" fmla="*/ 23 h 412"/>
                  <a:gd name="T114" fmla="*/ 140 w 326"/>
                  <a:gd name="T115" fmla="*/ 83 h 412"/>
                  <a:gd name="T116" fmla="*/ 2 w 326"/>
                  <a:gd name="T117" fmla="*/ 412 h 412"/>
                  <a:gd name="T118" fmla="*/ 232 w 326"/>
                  <a:gd name="T119" fmla="*/ 181 h 4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26" h="412">
                    <a:moveTo>
                      <a:pt x="244" y="21"/>
                    </a:moveTo>
                    <a:lnTo>
                      <a:pt x="245" y="20"/>
                    </a:lnTo>
                    <a:lnTo>
                      <a:pt x="246" y="21"/>
                    </a:lnTo>
                    <a:lnTo>
                      <a:pt x="247" y="21"/>
                    </a:lnTo>
                    <a:lnTo>
                      <a:pt x="248" y="21"/>
                    </a:lnTo>
                    <a:lnTo>
                      <a:pt x="250" y="23"/>
                    </a:lnTo>
                    <a:lnTo>
                      <a:pt x="252" y="26"/>
                    </a:lnTo>
                    <a:lnTo>
                      <a:pt x="253" y="30"/>
                    </a:lnTo>
                    <a:lnTo>
                      <a:pt x="253" y="32"/>
                    </a:lnTo>
                    <a:lnTo>
                      <a:pt x="252" y="31"/>
                    </a:lnTo>
                    <a:lnTo>
                      <a:pt x="250" y="26"/>
                    </a:lnTo>
                    <a:lnTo>
                      <a:pt x="251" y="32"/>
                    </a:lnTo>
                    <a:lnTo>
                      <a:pt x="251" y="35"/>
                    </a:lnTo>
                    <a:lnTo>
                      <a:pt x="248" y="36"/>
                    </a:lnTo>
                    <a:lnTo>
                      <a:pt x="250" y="36"/>
                    </a:lnTo>
                    <a:lnTo>
                      <a:pt x="251" y="35"/>
                    </a:lnTo>
                    <a:lnTo>
                      <a:pt x="252" y="35"/>
                    </a:lnTo>
                    <a:lnTo>
                      <a:pt x="253" y="34"/>
                    </a:lnTo>
                    <a:lnTo>
                      <a:pt x="252" y="35"/>
                    </a:lnTo>
                    <a:lnTo>
                      <a:pt x="252" y="35"/>
                    </a:lnTo>
                    <a:lnTo>
                      <a:pt x="253" y="36"/>
                    </a:lnTo>
                    <a:lnTo>
                      <a:pt x="253" y="35"/>
                    </a:lnTo>
                    <a:lnTo>
                      <a:pt x="253" y="34"/>
                    </a:lnTo>
                    <a:lnTo>
                      <a:pt x="253" y="33"/>
                    </a:lnTo>
                    <a:lnTo>
                      <a:pt x="257" y="42"/>
                    </a:lnTo>
                    <a:lnTo>
                      <a:pt x="261" y="53"/>
                    </a:lnTo>
                    <a:lnTo>
                      <a:pt x="266" y="61"/>
                    </a:lnTo>
                    <a:lnTo>
                      <a:pt x="279" y="79"/>
                    </a:lnTo>
                    <a:lnTo>
                      <a:pt x="281" y="80"/>
                    </a:lnTo>
                    <a:lnTo>
                      <a:pt x="285" y="85"/>
                    </a:lnTo>
                    <a:lnTo>
                      <a:pt x="288" y="88"/>
                    </a:lnTo>
                    <a:lnTo>
                      <a:pt x="290" y="88"/>
                    </a:lnTo>
                    <a:lnTo>
                      <a:pt x="291" y="88"/>
                    </a:lnTo>
                    <a:lnTo>
                      <a:pt x="292" y="88"/>
                    </a:lnTo>
                    <a:lnTo>
                      <a:pt x="293" y="88"/>
                    </a:lnTo>
                    <a:lnTo>
                      <a:pt x="293" y="90"/>
                    </a:lnTo>
                    <a:lnTo>
                      <a:pt x="293" y="91"/>
                    </a:lnTo>
                    <a:lnTo>
                      <a:pt x="294" y="92"/>
                    </a:lnTo>
                    <a:lnTo>
                      <a:pt x="295" y="93"/>
                    </a:lnTo>
                    <a:lnTo>
                      <a:pt x="298" y="98"/>
                    </a:lnTo>
                    <a:lnTo>
                      <a:pt x="299" y="99"/>
                    </a:lnTo>
                    <a:lnTo>
                      <a:pt x="303" y="105"/>
                    </a:lnTo>
                    <a:lnTo>
                      <a:pt x="306" y="107"/>
                    </a:lnTo>
                    <a:lnTo>
                      <a:pt x="308" y="107"/>
                    </a:lnTo>
                    <a:lnTo>
                      <a:pt x="309" y="108"/>
                    </a:lnTo>
                    <a:lnTo>
                      <a:pt x="309" y="110"/>
                    </a:lnTo>
                    <a:lnTo>
                      <a:pt x="310" y="112"/>
                    </a:lnTo>
                    <a:lnTo>
                      <a:pt x="310" y="113"/>
                    </a:lnTo>
                    <a:lnTo>
                      <a:pt x="315" y="114"/>
                    </a:lnTo>
                    <a:lnTo>
                      <a:pt x="317" y="114"/>
                    </a:lnTo>
                    <a:lnTo>
                      <a:pt x="318" y="114"/>
                    </a:lnTo>
                    <a:lnTo>
                      <a:pt x="320" y="115"/>
                    </a:lnTo>
                    <a:lnTo>
                      <a:pt x="322" y="115"/>
                    </a:lnTo>
                    <a:lnTo>
                      <a:pt x="323" y="118"/>
                    </a:lnTo>
                    <a:lnTo>
                      <a:pt x="325" y="119"/>
                    </a:lnTo>
                    <a:lnTo>
                      <a:pt x="326" y="122"/>
                    </a:lnTo>
                    <a:lnTo>
                      <a:pt x="325" y="122"/>
                    </a:lnTo>
                    <a:lnTo>
                      <a:pt x="324" y="121"/>
                    </a:lnTo>
                    <a:lnTo>
                      <a:pt x="323" y="121"/>
                    </a:lnTo>
                    <a:lnTo>
                      <a:pt x="323" y="122"/>
                    </a:lnTo>
                    <a:lnTo>
                      <a:pt x="322" y="125"/>
                    </a:lnTo>
                    <a:lnTo>
                      <a:pt x="322" y="126"/>
                    </a:lnTo>
                    <a:lnTo>
                      <a:pt x="321" y="126"/>
                    </a:lnTo>
                    <a:lnTo>
                      <a:pt x="319" y="126"/>
                    </a:lnTo>
                    <a:lnTo>
                      <a:pt x="318" y="125"/>
                    </a:lnTo>
                    <a:lnTo>
                      <a:pt x="317" y="124"/>
                    </a:lnTo>
                    <a:lnTo>
                      <a:pt x="316" y="123"/>
                    </a:lnTo>
                    <a:lnTo>
                      <a:pt x="315" y="121"/>
                    </a:lnTo>
                    <a:lnTo>
                      <a:pt x="314" y="122"/>
                    </a:lnTo>
                    <a:lnTo>
                      <a:pt x="314" y="122"/>
                    </a:lnTo>
                    <a:lnTo>
                      <a:pt x="310" y="118"/>
                    </a:lnTo>
                    <a:lnTo>
                      <a:pt x="306" y="117"/>
                    </a:lnTo>
                    <a:lnTo>
                      <a:pt x="305" y="118"/>
                    </a:lnTo>
                    <a:lnTo>
                      <a:pt x="304" y="118"/>
                    </a:lnTo>
                    <a:lnTo>
                      <a:pt x="303" y="119"/>
                    </a:lnTo>
                    <a:lnTo>
                      <a:pt x="303" y="120"/>
                    </a:lnTo>
                    <a:lnTo>
                      <a:pt x="304" y="122"/>
                    </a:lnTo>
                    <a:lnTo>
                      <a:pt x="305" y="123"/>
                    </a:lnTo>
                    <a:lnTo>
                      <a:pt x="305" y="124"/>
                    </a:lnTo>
                    <a:lnTo>
                      <a:pt x="305" y="124"/>
                    </a:lnTo>
                    <a:lnTo>
                      <a:pt x="305" y="125"/>
                    </a:lnTo>
                    <a:lnTo>
                      <a:pt x="305" y="126"/>
                    </a:lnTo>
                    <a:lnTo>
                      <a:pt x="301" y="127"/>
                    </a:lnTo>
                    <a:lnTo>
                      <a:pt x="299" y="127"/>
                    </a:lnTo>
                    <a:lnTo>
                      <a:pt x="298" y="127"/>
                    </a:lnTo>
                    <a:lnTo>
                      <a:pt x="298" y="129"/>
                    </a:lnTo>
                    <a:lnTo>
                      <a:pt x="298" y="135"/>
                    </a:lnTo>
                    <a:lnTo>
                      <a:pt x="298" y="144"/>
                    </a:lnTo>
                    <a:lnTo>
                      <a:pt x="299" y="156"/>
                    </a:lnTo>
                    <a:lnTo>
                      <a:pt x="299" y="157"/>
                    </a:lnTo>
                    <a:lnTo>
                      <a:pt x="301" y="156"/>
                    </a:lnTo>
                    <a:lnTo>
                      <a:pt x="301" y="156"/>
                    </a:lnTo>
                    <a:lnTo>
                      <a:pt x="302" y="156"/>
                    </a:lnTo>
                    <a:lnTo>
                      <a:pt x="302" y="157"/>
                    </a:lnTo>
                    <a:lnTo>
                      <a:pt x="303" y="158"/>
                    </a:lnTo>
                    <a:lnTo>
                      <a:pt x="305" y="158"/>
                    </a:lnTo>
                    <a:lnTo>
                      <a:pt x="308" y="161"/>
                    </a:lnTo>
                    <a:lnTo>
                      <a:pt x="311" y="162"/>
                    </a:lnTo>
                    <a:lnTo>
                      <a:pt x="312" y="162"/>
                    </a:lnTo>
                    <a:lnTo>
                      <a:pt x="314" y="166"/>
                    </a:lnTo>
                    <a:lnTo>
                      <a:pt x="314" y="167"/>
                    </a:lnTo>
                    <a:lnTo>
                      <a:pt x="314" y="168"/>
                    </a:lnTo>
                    <a:lnTo>
                      <a:pt x="311" y="170"/>
                    </a:lnTo>
                    <a:lnTo>
                      <a:pt x="304" y="172"/>
                    </a:lnTo>
                    <a:lnTo>
                      <a:pt x="303" y="173"/>
                    </a:lnTo>
                    <a:lnTo>
                      <a:pt x="302" y="174"/>
                    </a:lnTo>
                    <a:lnTo>
                      <a:pt x="303" y="175"/>
                    </a:lnTo>
                    <a:lnTo>
                      <a:pt x="303" y="176"/>
                    </a:lnTo>
                    <a:lnTo>
                      <a:pt x="302" y="176"/>
                    </a:lnTo>
                    <a:lnTo>
                      <a:pt x="301" y="178"/>
                    </a:lnTo>
                    <a:lnTo>
                      <a:pt x="300" y="179"/>
                    </a:lnTo>
                    <a:lnTo>
                      <a:pt x="300" y="180"/>
                    </a:lnTo>
                    <a:lnTo>
                      <a:pt x="300" y="180"/>
                    </a:lnTo>
                    <a:lnTo>
                      <a:pt x="301" y="181"/>
                    </a:lnTo>
                    <a:lnTo>
                      <a:pt x="303" y="184"/>
                    </a:lnTo>
                    <a:lnTo>
                      <a:pt x="304" y="185"/>
                    </a:lnTo>
                    <a:lnTo>
                      <a:pt x="305" y="188"/>
                    </a:lnTo>
                    <a:lnTo>
                      <a:pt x="305" y="189"/>
                    </a:lnTo>
                    <a:lnTo>
                      <a:pt x="306" y="195"/>
                    </a:lnTo>
                    <a:lnTo>
                      <a:pt x="305" y="198"/>
                    </a:lnTo>
                    <a:lnTo>
                      <a:pt x="305" y="199"/>
                    </a:lnTo>
                    <a:lnTo>
                      <a:pt x="304" y="202"/>
                    </a:lnTo>
                    <a:lnTo>
                      <a:pt x="301" y="202"/>
                    </a:lnTo>
                    <a:lnTo>
                      <a:pt x="300" y="203"/>
                    </a:lnTo>
                    <a:lnTo>
                      <a:pt x="297" y="204"/>
                    </a:lnTo>
                    <a:lnTo>
                      <a:pt x="295" y="207"/>
                    </a:lnTo>
                    <a:lnTo>
                      <a:pt x="292" y="209"/>
                    </a:lnTo>
                    <a:lnTo>
                      <a:pt x="291" y="210"/>
                    </a:lnTo>
                    <a:lnTo>
                      <a:pt x="291" y="211"/>
                    </a:lnTo>
                    <a:lnTo>
                      <a:pt x="293" y="212"/>
                    </a:lnTo>
                    <a:lnTo>
                      <a:pt x="294" y="214"/>
                    </a:lnTo>
                    <a:lnTo>
                      <a:pt x="295" y="214"/>
                    </a:lnTo>
                    <a:lnTo>
                      <a:pt x="296" y="214"/>
                    </a:lnTo>
                    <a:lnTo>
                      <a:pt x="296" y="214"/>
                    </a:lnTo>
                    <a:lnTo>
                      <a:pt x="298" y="215"/>
                    </a:lnTo>
                    <a:lnTo>
                      <a:pt x="298" y="215"/>
                    </a:lnTo>
                    <a:lnTo>
                      <a:pt x="299" y="217"/>
                    </a:lnTo>
                    <a:lnTo>
                      <a:pt x="302" y="225"/>
                    </a:lnTo>
                    <a:lnTo>
                      <a:pt x="302" y="228"/>
                    </a:lnTo>
                    <a:lnTo>
                      <a:pt x="301" y="230"/>
                    </a:lnTo>
                    <a:lnTo>
                      <a:pt x="301" y="230"/>
                    </a:lnTo>
                    <a:lnTo>
                      <a:pt x="301" y="228"/>
                    </a:lnTo>
                    <a:lnTo>
                      <a:pt x="301" y="228"/>
                    </a:lnTo>
                    <a:lnTo>
                      <a:pt x="301" y="226"/>
                    </a:lnTo>
                    <a:lnTo>
                      <a:pt x="301" y="225"/>
                    </a:lnTo>
                    <a:lnTo>
                      <a:pt x="296" y="217"/>
                    </a:lnTo>
                    <a:lnTo>
                      <a:pt x="295" y="215"/>
                    </a:lnTo>
                    <a:lnTo>
                      <a:pt x="286" y="209"/>
                    </a:lnTo>
                    <a:lnTo>
                      <a:pt x="283" y="206"/>
                    </a:lnTo>
                    <a:lnTo>
                      <a:pt x="286" y="204"/>
                    </a:lnTo>
                    <a:lnTo>
                      <a:pt x="286" y="203"/>
                    </a:lnTo>
                    <a:lnTo>
                      <a:pt x="287" y="203"/>
                    </a:lnTo>
                    <a:lnTo>
                      <a:pt x="288" y="202"/>
                    </a:lnTo>
                    <a:lnTo>
                      <a:pt x="288" y="201"/>
                    </a:lnTo>
                    <a:lnTo>
                      <a:pt x="288" y="200"/>
                    </a:lnTo>
                    <a:lnTo>
                      <a:pt x="285" y="197"/>
                    </a:lnTo>
                    <a:lnTo>
                      <a:pt x="284" y="196"/>
                    </a:lnTo>
                    <a:lnTo>
                      <a:pt x="284" y="195"/>
                    </a:lnTo>
                    <a:lnTo>
                      <a:pt x="285" y="194"/>
                    </a:lnTo>
                    <a:lnTo>
                      <a:pt x="286" y="194"/>
                    </a:lnTo>
                    <a:lnTo>
                      <a:pt x="287" y="193"/>
                    </a:lnTo>
                    <a:lnTo>
                      <a:pt x="286" y="193"/>
                    </a:lnTo>
                    <a:lnTo>
                      <a:pt x="284" y="193"/>
                    </a:lnTo>
                    <a:lnTo>
                      <a:pt x="283" y="193"/>
                    </a:lnTo>
                    <a:lnTo>
                      <a:pt x="283" y="193"/>
                    </a:lnTo>
                    <a:lnTo>
                      <a:pt x="281" y="189"/>
                    </a:lnTo>
                    <a:lnTo>
                      <a:pt x="282" y="189"/>
                    </a:lnTo>
                    <a:lnTo>
                      <a:pt x="283" y="189"/>
                    </a:lnTo>
                    <a:lnTo>
                      <a:pt x="283" y="190"/>
                    </a:lnTo>
                    <a:lnTo>
                      <a:pt x="283" y="191"/>
                    </a:lnTo>
                    <a:lnTo>
                      <a:pt x="286" y="190"/>
                    </a:lnTo>
                    <a:lnTo>
                      <a:pt x="284" y="189"/>
                    </a:lnTo>
                    <a:lnTo>
                      <a:pt x="283" y="189"/>
                    </a:lnTo>
                    <a:lnTo>
                      <a:pt x="283" y="188"/>
                    </a:lnTo>
                    <a:lnTo>
                      <a:pt x="282" y="187"/>
                    </a:lnTo>
                    <a:lnTo>
                      <a:pt x="281" y="188"/>
                    </a:lnTo>
                    <a:lnTo>
                      <a:pt x="279" y="188"/>
                    </a:lnTo>
                    <a:lnTo>
                      <a:pt x="279" y="188"/>
                    </a:lnTo>
                    <a:lnTo>
                      <a:pt x="277" y="188"/>
                    </a:lnTo>
                    <a:lnTo>
                      <a:pt x="277" y="187"/>
                    </a:lnTo>
                    <a:lnTo>
                      <a:pt x="276" y="186"/>
                    </a:lnTo>
                    <a:lnTo>
                      <a:pt x="275" y="185"/>
                    </a:lnTo>
                    <a:lnTo>
                      <a:pt x="274" y="186"/>
                    </a:lnTo>
                    <a:lnTo>
                      <a:pt x="271" y="184"/>
                    </a:lnTo>
                    <a:lnTo>
                      <a:pt x="271" y="184"/>
                    </a:lnTo>
                    <a:lnTo>
                      <a:pt x="271" y="182"/>
                    </a:lnTo>
                    <a:lnTo>
                      <a:pt x="270" y="182"/>
                    </a:lnTo>
                    <a:lnTo>
                      <a:pt x="270" y="181"/>
                    </a:lnTo>
                    <a:lnTo>
                      <a:pt x="270" y="180"/>
                    </a:lnTo>
                    <a:lnTo>
                      <a:pt x="268" y="180"/>
                    </a:lnTo>
                    <a:lnTo>
                      <a:pt x="267" y="180"/>
                    </a:lnTo>
                    <a:lnTo>
                      <a:pt x="266" y="180"/>
                    </a:lnTo>
                    <a:lnTo>
                      <a:pt x="266" y="180"/>
                    </a:lnTo>
                    <a:lnTo>
                      <a:pt x="265" y="180"/>
                    </a:lnTo>
                    <a:lnTo>
                      <a:pt x="265" y="181"/>
                    </a:lnTo>
                    <a:lnTo>
                      <a:pt x="264" y="181"/>
                    </a:lnTo>
                    <a:lnTo>
                      <a:pt x="263" y="181"/>
                    </a:lnTo>
                    <a:lnTo>
                      <a:pt x="261" y="181"/>
                    </a:lnTo>
                    <a:lnTo>
                      <a:pt x="260" y="181"/>
                    </a:lnTo>
                    <a:lnTo>
                      <a:pt x="260" y="183"/>
                    </a:lnTo>
                    <a:lnTo>
                      <a:pt x="261" y="183"/>
                    </a:lnTo>
                    <a:lnTo>
                      <a:pt x="263" y="186"/>
                    </a:lnTo>
                    <a:lnTo>
                      <a:pt x="263" y="188"/>
                    </a:lnTo>
                    <a:lnTo>
                      <a:pt x="265" y="190"/>
                    </a:lnTo>
                    <a:lnTo>
                      <a:pt x="266" y="190"/>
                    </a:lnTo>
                    <a:lnTo>
                      <a:pt x="266" y="191"/>
                    </a:lnTo>
                    <a:lnTo>
                      <a:pt x="269" y="192"/>
                    </a:lnTo>
                    <a:lnTo>
                      <a:pt x="270" y="192"/>
                    </a:lnTo>
                    <a:lnTo>
                      <a:pt x="271" y="193"/>
                    </a:lnTo>
                    <a:lnTo>
                      <a:pt x="272" y="193"/>
                    </a:lnTo>
                    <a:lnTo>
                      <a:pt x="273" y="194"/>
                    </a:lnTo>
                    <a:lnTo>
                      <a:pt x="274" y="194"/>
                    </a:lnTo>
                    <a:lnTo>
                      <a:pt x="274" y="196"/>
                    </a:lnTo>
                    <a:lnTo>
                      <a:pt x="274" y="197"/>
                    </a:lnTo>
                    <a:lnTo>
                      <a:pt x="273" y="197"/>
                    </a:lnTo>
                    <a:lnTo>
                      <a:pt x="273" y="198"/>
                    </a:lnTo>
                    <a:lnTo>
                      <a:pt x="275" y="199"/>
                    </a:lnTo>
                    <a:lnTo>
                      <a:pt x="275" y="202"/>
                    </a:lnTo>
                    <a:lnTo>
                      <a:pt x="275" y="204"/>
                    </a:lnTo>
                    <a:lnTo>
                      <a:pt x="274" y="206"/>
                    </a:lnTo>
                    <a:lnTo>
                      <a:pt x="272" y="206"/>
                    </a:lnTo>
                    <a:lnTo>
                      <a:pt x="270" y="205"/>
                    </a:lnTo>
                    <a:lnTo>
                      <a:pt x="267" y="204"/>
                    </a:lnTo>
                    <a:lnTo>
                      <a:pt x="266" y="203"/>
                    </a:lnTo>
                    <a:lnTo>
                      <a:pt x="267" y="203"/>
                    </a:lnTo>
                    <a:lnTo>
                      <a:pt x="268" y="203"/>
                    </a:lnTo>
                    <a:lnTo>
                      <a:pt x="266" y="202"/>
                    </a:lnTo>
                    <a:lnTo>
                      <a:pt x="266" y="202"/>
                    </a:lnTo>
                    <a:lnTo>
                      <a:pt x="266" y="203"/>
                    </a:lnTo>
                    <a:lnTo>
                      <a:pt x="261" y="201"/>
                    </a:lnTo>
                    <a:lnTo>
                      <a:pt x="260" y="201"/>
                    </a:lnTo>
                    <a:lnTo>
                      <a:pt x="256" y="202"/>
                    </a:lnTo>
                    <a:lnTo>
                      <a:pt x="254" y="202"/>
                    </a:lnTo>
                    <a:lnTo>
                      <a:pt x="253" y="201"/>
                    </a:lnTo>
                    <a:lnTo>
                      <a:pt x="253" y="200"/>
                    </a:lnTo>
                    <a:lnTo>
                      <a:pt x="251" y="198"/>
                    </a:lnTo>
                    <a:lnTo>
                      <a:pt x="244" y="192"/>
                    </a:lnTo>
                    <a:lnTo>
                      <a:pt x="244" y="191"/>
                    </a:lnTo>
                    <a:lnTo>
                      <a:pt x="242" y="190"/>
                    </a:lnTo>
                    <a:lnTo>
                      <a:pt x="241" y="188"/>
                    </a:lnTo>
                    <a:lnTo>
                      <a:pt x="244" y="184"/>
                    </a:lnTo>
                    <a:lnTo>
                      <a:pt x="244" y="184"/>
                    </a:lnTo>
                    <a:lnTo>
                      <a:pt x="245" y="184"/>
                    </a:lnTo>
                    <a:lnTo>
                      <a:pt x="246" y="183"/>
                    </a:lnTo>
                    <a:lnTo>
                      <a:pt x="247" y="184"/>
                    </a:lnTo>
                    <a:lnTo>
                      <a:pt x="247" y="183"/>
                    </a:lnTo>
                    <a:lnTo>
                      <a:pt x="249" y="180"/>
                    </a:lnTo>
                    <a:lnTo>
                      <a:pt x="248" y="179"/>
                    </a:lnTo>
                    <a:lnTo>
                      <a:pt x="249" y="178"/>
                    </a:lnTo>
                    <a:lnTo>
                      <a:pt x="252" y="176"/>
                    </a:lnTo>
                    <a:lnTo>
                      <a:pt x="253" y="176"/>
                    </a:lnTo>
                    <a:lnTo>
                      <a:pt x="253" y="176"/>
                    </a:lnTo>
                    <a:lnTo>
                      <a:pt x="252" y="176"/>
                    </a:lnTo>
                    <a:lnTo>
                      <a:pt x="251" y="176"/>
                    </a:lnTo>
                    <a:lnTo>
                      <a:pt x="250" y="176"/>
                    </a:lnTo>
                    <a:lnTo>
                      <a:pt x="249" y="177"/>
                    </a:lnTo>
                    <a:lnTo>
                      <a:pt x="248" y="177"/>
                    </a:lnTo>
                    <a:lnTo>
                      <a:pt x="248" y="176"/>
                    </a:lnTo>
                    <a:lnTo>
                      <a:pt x="248" y="176"/>
                    </a:lnTo>
                    <a:lnTo>
                      <a:pt x="250" y="174"/>
                    </a:lnTo>
                    <a:lnTo>
                      <a:pt x="252" y="173"/>
                    </a:lnTo>
                    <a:lnTo>
                      <a:pt x="253" y="173"/>
                    </a:lnTo>
                    <a:lnTo>
                      <a:pt x="253" y="172"/>
                    </a:lnTo>
                    <a:lnTo>
                      <a:pt x="253" y="171"/>
                    </a:lnTo>
                    <a:lnTo>
                      <a:pt x="252" y="171"/>
                    </a:lnTo>
                    <a:lnTo>
                      <a:pt x="251" y="170"/>
                    </a:lnTo>
                    <a:lnTo>
                      <a:pt x="250" y="169"/>
                    </a:lnTo>
                    <a:lnTo>
                      <a:pt x="252" y="169"/>
                    </a:lnTo>
                    <a:lnTo>
                      <a:pt x="253" y="170"/>
                    </a:lnTo>
                    <a:lnTo>
                      <a:pt x="253" y="170"/>
                    </a:lnTo>
                    <a:lnTo>
                      <a:pt x="253" y="169"/>
                    </a:lnTo>
                    <a:lnTo>
                      <a:pt x="251" y="168"/>
                    </a:lnTo>
                    <a:lnTo>
                      <a:pt x="251" y="167"/>
                    </a:lnTo>
                    <a:lnTo>
                      <a:pt x="250" y="167"/>
                    </a:lnTo>
                    <a:lnTo>
                      <a:pt x="249" y="167"/>
                    </a:lnTo>
                    <a:lnTo>
                      <a:pt x="250" y="167"/>
                    </a:lnTo>
                    <a:lnTo>
                      <a:pt x="249" y="166"/>
                    </a:lnTo>
                    <a:lnTo>
                      <a:pt x="250" y="165"/>
                    </a:lnTo>
                    <a:lnTo>
                      <a:pt x="250" y="164"/>
                    </a:lnTo>
                    <a:lnTo>
                      <a:pt x="251" y="164"/>
                    </a:lnTo>
                    <a:lnTo>
                      <a:pt x="251" y="163"/>
                    </a:lnTo>
                    <a:lnTo>
                      <a:pt x="249" y="158"/>
                    </a:lnTo>
                    <a:lnTo>
                      <a:pt x="249" y="158"/>
                    </a:lnTo>
                    <a:lnTo>
                      <a:pt x="248" y="156"/>
                    </a:lnTo>
                    <a:lnTo>
                      <a:pt x="248" y="157"/>
                    </a:lnTo>
                    <a:lnTo>
                      <a:pt x="246" y="154"/>
                    </a:lnTo>
                    <a:lnTo>
                      <a:pt x="244" y="152"/>
                    </a:lnTo>
                    <a:lnTo>
                      <a:pt x="243" y="150"/>
                    </a:lnTo>
                    <a:lnTo>
                      <a:pt x="239" y="149"/>
                    </a:lnTo>
                    <a:lnTo>
                      <a:pt x="239" y="148"/>
                    </a:lnTo>
                    <a:lnTo>
                      <a:pt x="238" y="146"/>
                    </a:lnTo>
                    <a:lnTo>
                      <a:pt x="236" y="145"/>
                    </a:lnTo>
                    <a:lnTo>
                      <a:pt x="235" y="145"/>
                    </a:lnTo>
                    <a:lnTo>
                      <a:pt x="229" y="140"/>
                    </a:lnTo>
                    <a:lnTo>
                      <a:pt x="223" y="137"/>
                    </a:lnTo>
                    <a:lnTo>
                      <a:pt x="222" y="136"/>
                    </a:lnTo>
                    <a:lnTo>
                      <a:pt x="216" y="133"/>
                    </a:lnTo>
                    <a:lnTo>
                      <a:pt x="215" y="133"/>
                    </a:lnTo>
                    <a:lnTo>
                      <a:pt x="214" y="134"/>
                    </a:lnTo>
                    <a:lnTo>
                      <a:pt x="214" y="133"/>
                    </a:lnTo>
                    <a:lnTo>
                      <a:pt x="213" y="133"/>
                    </a:lnTo>
                    <a:lnTo>
                      <a:pt x="213" y="133"/>
                    </a:lnTo>
                    <a:lnTo>
                      <a:pt x="212" y="133"/>
                    </a:lnTo>
                    <a:lnTo>
                      <a:pt x="212" y="132"/>
                    </a:lnTo>
                    <a:lnTo>
                      <a:pt x="210" y="132"/>
                    </a:lnTo>
                    <a:lnTo>
                      <a:pt x="211" y="131"/>
                    </a:lnTo>
                    <a:lnTo>
                      <a:pt x="210" y="129"/>
                    </a:lnTo>
                    <a:lnTo>
                      <a:pt x="208" y="127"/>
                    </a:lnTo>
                    <a:lnTo>
                      <a:pt x="206" y="127"/>
                    </a:lnTo>
                    <a:lnTo>
                      <a:pt x="207" y="127"/>
                    </a:lnTo>
                    <a:lnTo>
                      <a:pt x="208" y="127"/>
                    </a:lnTo>
                    <a:lnTo>
                      <a:pt x="209" y="128"/>
                    </a:lnTo>
                    <a:lnTo>
                      <a:pt x="206" y="127"/>
                    </a:lnTo>
                    <a:lnTo>
                      <a:pt x="204" y="126"/>
                    </a:lnTo>
                    <a:lnTo>
                      <a:pt x="201" y="126"/>
                    </a:lnTo>
                    <a:lnTo>
                      <a:pt x="200" y="125"/>
                    </a:lnTo>
                    <a:lnTo>
                      <a:pt x="191" y="123"/>
                    </a:lnTo>
                    <a:lnTo>
                      <a:pt x="188" y="123"/>
                    </a:lnTo>
                    <a:lnTo>
                      <a:pt x="187" y="123"/>
                    </a:lnTo>
                    <a:lnTo>
                      <a:pt x="187" y="123"/>
                    </a:lnTo>
                    <a:lnTo>
                      <a:pt x="186" y="123"/>
                    </a:lnTo>
                    <a:lnTo>
                      <a:pt x="185" y="123"/>
                    </a:lnTo>
                    <a:lnTo>
                      <a:pt x="184" y="123"/>
                    </a:lnTo>
                    <a:lnTo>
                      <a:pt x="183" y="122"/>
                    </a:lnTo>
                    <a:lnTo>
                      <a:pt x="183" y="121"/>
                    </a:lnTo>
                    <a:lnTo>
                      <a:pt x="182" y="121"/>
                    </a:lnTo>
                    <a:lnTo>
                      <a:pt x="182" y="122"/>
                    </a:lnTo>
                    <a:lnTo>
                      <a:pt x="182" y="121"/>
                    </a:lnTo>
                    <a:lnTo>
                      <a:pt x="179" y="119"/>
                    </a:lnTo>
                    <a:lnTo>
                      <a:pt x="178" y="118"/>
                    </a:lnTo>
                    <a:lnTo>
                      <a:pt x="178" y="117"/>
                    </a:lnTo>
                    <a:lnTo>
                      <a:pt x="178" y="116"/>
                    </a:lnTo>
                    <a:lnTo>
                      <a:pt x="177" y="116"/>
                    </a:lnTo>
                    <a:lnTo>
                      <a:pt x="176" y="115"/>
                    </a:lnTo>
                    <a:lnTo>
                      <a:pt x="176" y="114"/>
                    </a:lnTo>
                    <a:lnTo>
                      <a:pt x="176" y="114"/>
                    </a:lnTo>
                    <a:lnTo>
                      <a:pt x="174" y="114"/>
                    </a:lnTo>
                    <a:lnTo>
                      <a:pt x="175" y="113"/>
                    </a:lnTo>
                    <a:lnTo>
                      <a:pt x="174" y="112"/>
                    </a:lnTo>
                    <a:lnTo>
                      <a:pt x="174" y="111"/>
                    </a:lnTo>
                    <a:lnTo>
                      <a:pt x="174" y="110"/>
                    </a:lnTo>
                    <a:lnTo>
                      <a:pt x="175" y="110"/>
                    </a:lnTo>
                    <a:lnTo>
                      <a:pt x="176" y="109"/>
                    </a:lnTo>
                    <a:lnTo>
                      <a:pt x="177" y="107"/>
                    </a:lnTo>
                    <a:lnTo>
                      <a:pt x="178" y="106"/>
                    </a:lnTo>
                    <a:lnTo>
                      <a:pt x="178" y="105"/>
                    </a:lnTo>
                    <a:lnTo>
                      <a:pt x="178" y="104"/>
                    </a:lnTo>
                    <a:lnTo>
                      <a:pt x="177" y="103"/>
                    </a:lnTo>
                    <a:lnTo>
                      <a:pt x="176" y="102"/>
                    </a:lnTo>
                    <a:lnTo>
                      <a:pt x="173" y="98"/>
                    </a:lnTo>
                    <a:lnTo>
                      <a:pt x="172" y="97"/>
                    </a:lnTo>
                    <a:lnTo>
                      <a:pt x="171" y="97"/>
                    </a:lnTo>
                    <a:lnTo>
                      <a:pt x="171" y="96"/>
                    </a:lnTo>
                    <a:lnTo>
                      <a:pt x="172" y="94"/>
                    </a:lnTo>
                    <a:lnTo>
                      <a:pt x="170" y="92"/>
                    </a:lnTo>
                    <a:lnTo>
                      <a:pt x="170" y="92"/>
                    </a:lnTo>
                    <a:lnTo>
                      <a:pt x="170" y="91"/>
                    </a:lnTo>
                    <a:lnTo>
                      <a:pt x="169" y="90"/>
                    </a:lnTo>
                    <a:lnTo>
                      <a:pt x="162" y="91"/>
                    </a:lnTo>
                    <a:lnTo>
                      <a:pt x="162" y="90"/>
                    </a:lnTo>
                    <a:lnTo>
                      <a:pt x="163" y="90"/>
                    </a:lnTo>
                    <a:lnTo>
                      <a:pt x="165" y="90"/>
                    </a:lnTo>
                    <a:lnTo>
                      <a:pt x="167" y="90"/>
                    </a:lnTo>
                    <a:lnTo>
                      <a:pt x="167" y="89"/>
                    </a:lnTo>
                    <a:lnTo>
                      <a:pt x="165" y="89"/>
                    </a:lnTo>
                    <a:lnTo>
                      <a:pt x="162" y="89"/>
                    </a:lnTo>
                    <a:lnTo>
                      <a:pt x="161" y="88"/>
                    </a:lnTo>
                    <a:lnTo>
                      <a:pt x="159" y="88"/>
                    </a:lnTo>
                    <a:lnTo>
                      <a:pt x="156" y="85"/>
                    </a:lnTo>
                    <a:lnTo>
                      <a:pt x="156" y="85"/>
                    </a:lnTo>
                    <a:lnTo>
                      <a:pt x="155" y="84"/>
                    </a:lnTo>
                    <a:lnTo>
                      <a:pt x="154" y="83"/>
                    </a:lnTo>
                    <a:lnTo>
                      <a:pt x="155" y="83"/>
                    </a:lnTo>
                    <a:lnTo>
                      <a:pt x="153" y="83"/>
                    </a:lnTo>
                    <a:lnTo>
                      <a:pt x="151" y="80"/>
                    </a:lnTo>
                    <a:lnTo>
                      <a:pt x="149" y="79"/>
                    </a:lnTo>
                    <a:lnTo>
                      <a:pt x="148" y="79"/>
                    </a:lnTo>
                    <a:lnTo>
                      <a:pt x="147" y="79"/>
                    </a:lnTo>
                    <a:lnTo>
                      <a:pt x="147" y="79"/>
                    </a:lnTo>
                    <a:lnTo>
                      <a:pt x="146" y="79"/>
                    </a:lnTo>
                    <a:lnTo>
                      <a:pt x="147" y="78"/>
                    </a:lnTo>
                    <a:lnTo>
                      <a:pt x="147" y="77"/>
                    </a:lnTo>
                    <a:lnTo>
                      <a:pt x="146" y="77"/>
                    </a:lnTo>
                    <a:lnTo>
                      <a:pt x="145" y="76"/>
                    </a:lnTo>
                    <a:lnTo>
                      <a:pt x="144" y="76"/>
                    </a:lnTo>
                    <a:lnTo>
                      <a:pt x="139" y="76"/>
                    </a:lnTo>
                    <a:lnTo>
                      <a:pt x="138" y="76"/>
                    </a:lnTo>
                    <a:lnTo>
                      <a:pt x="137" y="75"/>
                    </a:lnTo>
                    <a:lnTo>
                      <a:pt x="134" y="74"/>
                    </a:lnTo>
                    <a:lnTo>
                      <a:pt x="134" y="73"/>
                    </a:lnTo>
                    <a:lnTo>
                      <a:pt x="135" y="71"/>
                    </a:lnTo>
                    <a:lnTo>
                      <a:pt x="134" y="70"/>
                    </a:lnTo>
                    <a:lnTo>
                      <a:pt x="131" y="68"/>
                    </a:lnTo>
                    <a:lnTo>
                      <a:pt x="131" y="70"/>
                    </a:lnTo>
                    <a:lnTo>
                      <a:pt x="134" y="71"/>
                    </a:lnTo>
                    <a:lnTo>
                      <a:pt x="134" y="73"/>
                    </a:lnTo>
                    <a:lnTo>
                      <a:pt x="134" y="76"/>
                    </a:lnTo>
                    <a:lnTo>
                      <a:pt x="134" y="78"/>
                    </a:lnTo>
                    <a:lnTo>
                      <a:pt x="135" y="79"/>
                    </a:lnTo>
                    <a:lnTo>
                      <a:pt x="134" y="80"/>
                    </a:lnTo>
                    <a:lnTo>
                      <a:pt x="134" y="81"/>
                    </a:lnTo>
                    <a:lnTo>
                      <a:pt x="135" y="82"/>
                    </a:lnTo>
                    <a:lnTo>
                      <a:pt x="138" y="83"/>
                    </a:lnTo>
                    <a:lnTo>
                      <a:pt x="139" y="83"/>
                    </a:lnTo>
                    <a:lnTo>
                      <a:pt x="139" y="85"/>
                    </a:lnTo>
                    <a:lnTo>
                      <a:pt x="140" y="85"/>
                    </a:lnTo>
                    <a:lnTo>
                      <a:pt x="141" y="85"/>
                    </a:lnTo>
                    <a:lnTo>
                      <a:pt x="141" y="86"/>
                    </a:lnTo>
                    <a:lnTo>
                      <a:pt x="140" y="86"/>
                    </a:lnTo>
                    <a:lnTo>
                      <a:pt x="139" y="86"/>
                    </a:lnTo>
                    <a:lnTo>
                      <a:pt x="139" y="86"/>
                    </a:lnTo>
                    <a:lnTo>
                      <a:pt x="139" y="85"/>
                    </a:lnTo>
                    <a:lnTo>
                      <a:pt x="139" y="86"/>
                    </a:lnTo>
                    <a:lnTo>
                      <a:pt x="139" y="87"/>
                    </a:lnTo>
                    <a:lnTo>
                      <a:pt x="141" y="88"/>
                    </a:lnTo>
                    <a:lnTo>
                      <a:pt x="146" y="90"/>
                    </a:lnTo>
                    <a:lnTo>
                      <a:pt x="146" y="91"/>
                    </a:lnTo>
                    <a:lnTo>
                      <a:pt x="147" y="90"/>
                    </a:lnTo>
                    <a:lnTo>
                      <a:pt x="147" y="91"/>
                    </a:lnTo>
                    <a:lnTo>
                      <a:pt x="151" y="92"/>
                    </a:lnTo>
                    <a:lnTo>
                      <a:pt x="152" y="92"/>
                    </a:lnTo>
                    <a:lnTo>
                      <a:pt x="153" y="92"/>
                    </a:lnTo>
                    <a:lnTo>
                      <a:pt x="155" y="92"/>
                    </a:lnTo>
                    <a:lnTo>
                      <a:pt x="156" y="93"/>
                    </a:lnTo>
                    <a:lnTo>
                      <a:pt x="157" y="94"/>
                    </a:lnTo>
                    <a:lnTo>
                      <a:pt x="158" y="95"/>
                    </a:lnTo>
                    <a:lnTo>
                      <a:pt x="156" y="96"/>
                    </a:lnTo>
                    <a:lnTo>
                      <a:pt x="156" y="97"/>
                    </a:lnTo>
                    <a:lnTo>
                      <a:pt x="157" y="98"/>
                    </a:lnTo>
                    <a:lnTo>
                      <a:pt x="158" y="99"/>
                    </a:lnTo>
                    <a:lnTo>
                      <a:pt x="157" y="99"/>
                    </a:lnTo>
                    <a:lnTo>
                      <a:pt x="156" y="101"/>
                    </a:lnTo>
                    <a:lnTo>
                      <a:pt x="157" y="101"/>
                    </a:lnTo>
                    <a:lnTo>
                      <a:pt x="159" y="101"/>
                    </a:lnTo>
                    <a:lnTo>
                      <a:pt x="161" y="101"/>
                    </a:lnTo>
                    <a:lnTo>
                      <a:pt x="161" y="101"/>
                    </a:lnTo>
                    <a:lnTo>
                      <a:pt x="161" y="102"/>
                    </a:lnTo>
                    <a:lnTo>
                      <a:pt x="159" y="102"/>
                    </a:lnTo>
                    <a:lnTo>
                      <a:pt x="158" y="103"/>
                    </a:lnTo>
                    <a:lnTo>
                      <a:pt x="157" y="105"/>
                    </a:lnTo>
                    <a:lnTo>
                      <a:pt x="156" y="105"/>
                    </a:lnTo>
                    <a:lnTo>
                      <a:pt x="155" y="106"/>
                    </a:lnTo>
                    <a:lnTo>
                      <a:pt x="155" y="108"/>
                    </a:lnTo>
                    <a:lnTo>
                      <a:pt x="152" y="107"/>
                    </a:lnTo>
                    <a:lnTo>
                      <a:pt x="151" y="107"/>
                    </a:lnTo>
                    <a:lnTo>
                      <a:pt x="151" y="108"/>
                    </a:lnTo>
                    <a:lnTo>
                      <a:pt x="151" y="109"/>
                    </a:lnTo>
                    <a:lnTo>
                      <a:pt x="152" y="110"/>
                    </a:lnTo>
                    <a:lnTo>
                      <a:pt x="152" y="110"/>
                    </a:lnTo>
                    <a:lnTo>
                      <a:pt x="149" y="111"/>
                    </a:lnTo>
                    <a:lnTo>
                      <a:pt x="149" y="112"/>
                    </a:lnTo>
                    <a:lnTo>
                      <a:pt x="147" y="113"/>
                    </a:lnTo>
                    <a:lnTo>
                      <a:pt x="147" y="114"/>
                    </a:lnTo>
                    <a:lnTo>
                      <a:pt x="145" y="118"/>
                    </a:lnTo>
                    <a:lnTo>
                      <a:pt x="144" y="119"/>
                    </a:lnTo>
                    <a:lnTo>
                      <a:pt x="143" y="121"/>
                    </a:lnTo>
                    <a:lnTo>
                      <a:pt x="141" y="116"/>
                    </a:lnTo>
                    <a:lnTo>
                      <a:pt x="135" y="109"/>
                    </a:lnTo>
                    <a:lnTo>
                      <a:pt x="134" y="107"/>
                    </a:lnTo>
                    <a:lnTo>
                      <a:pt x="134" y="106"/>
                    </a:lnTo>
                    <a:lnTo>
                      <a:pt x="132" y="106"/>
                    </a:lnTo>
                    <a:lnTo>
                      <a:pt x="132" y="105"/>
                    </a:lnTo>
                    <a:lnTo>
                      <a:pt x="132" y="105"/>
                    </a:lnTo>
                    <a:lnTo>
                      <a:pt x="132" y="104"/>
                    </a:lnTo>
                    <a:lnTo>
                      <a:pt x="130" y="102"/>
                    </a:lnTo>
                    <a:lnTo>
                      <a:pt x="128" y="101"/>
                    </a:lnTo>
                    <a:lnTo>
                      <a:pt x="120" y="98"/>
                    </a:lnTo>
                    <a:lnTo>
                      <a:pt x="118" y="99"/>
                    </a:lnTo>
                    <a:lnTo>
                      <a:pt x="117" y="99"/>
                    </a:lnTo>
                    <a:lnTo>
                      <a:pt x="117" y="98"/>
                    </a:lnTo>
                    <a:lnTo>
                      <a:pt x="116" y="98"/>
                    </a:lnTo>
                    <a:lnTo>
                      <a:pt x="115" y="98"/>
                    </a:lnTo>
                    <a:lnTo>
                      <a:pt x="115" y="97"/>
                    </a:lnTo>
                    <a:lnTo>
                      <a:pt x="114" y="97"/>
                    </a:lnTo>
                    <a:lnTo>
                      <a:pt x="113" y="97"/>
                    </a:lnTo>
                    <a:lnTo>
                      <a:pt x="113" y="98"/>
                    </a:lnTo>
                    <a:lnTo>
                      <a:pt x="109" y="97"/>
                    </a:lnTo>
                    <a:lnTo>
                      <a:pt x="108" y="97"/>
                    </a:lnTo>
                    <a:lnTo>
                      <a:pt x="107" y="96"/>
                    </a:lnTo>
                    <a:lnTo>
                      <a:pt x="106" y="95"/>
                    </a:lnTo>
                    <a:lnTo>
                      <a:pt x="105" y="95"/>
                    </a:lnTo>
                    <a:lnTo>
                      <a:pt x="104" y="96"/>
                    </a:lnTo>
                    <a:lnTo>
                      <a:pt x="103" y="95"/>
                    </a:lnTo>
                    <a:lnTo>
                      <a:pt x="104" y="93"/>
                    </a:lnTo>
                    <a:lnTo>
                      <a:pt x="103" y="92"/>
                    </a:lnTo>
                    <a:lnTo>
                      <a:pt x="96" y="83"/>
                    </a:lnTo>
                    <a:lnTo>
                      <a:pt x="95" y="82"/>
                    </a:lnTo>
                    <a:lnTo>
                      <a:pt x="95" y="80"/>
                    </a:lnTo>
                    <a:lnTo>
                      <a:pt x="94" y="79"/>
                    </a:lnTo>
                    <a:lnTo>
                      <a:pt x="91" y="71"/>
                    </a:lnTo>
                    <a:lnTo>
                      <a:pt x="91" y="70"/>
                    </a:lnTo>
                    <a:lnTo>
                      <a:pt x="90" y="68"/>
                    </a:lnTo>
                    <a:lnTo>
                      <a:pt x="90" y="67"/>
                    </a:lnTo>
                    <a:lnTo>
                      <a:pt x="91" y="66"/>
                    </a:lnTo>
                    <a:lnTo>
                      <a:pt x="92" y="66"/>
                    </a:lnTo>
                    <a:lnTo>
                      <a:pt x="91" y="66"/>
                    </a:lnTo>
                    <a:lnTo>
                      <a:pt x="90" y="63"/>
                    </a:lnTo>
                    <a:lnTo>
                      <a:pt x="89" y="62"/>
                    </a:lnTo>
                    <a:lnTo>
                      <a:pt x="90" y="62"/>
                    </a:lnTo>
                    <a:lnTo>
                      <a:pt x="90" y="61"/>
                    </a:lnTo>
                    <a:lnTo>
                      <a:pt x="92" y="60"/>
                    </a:lnTo>
                    <a:lnTo>
                      <a:pt x="92" y="58"/>
                    </a:lnTo>
                    <a:lnTo>
                      <a:pt x="94" y="59"/>
                    </a:lnTo>
                    <a:lnTo>
                      <a:pt x="95" y="58"/>
                    </a:lnTo>
                    <a:lnTo>
                      <a:pt x="95" y="57"/>
                    </a:lnTo>
                    <a:lnTo>
                      <a:pt x="96" y="56"/>
                    </a:lnTo>
                    <a:lnTo>
                      <a:pt x="95" y="55"/>
                    </a:lnTo>
                    <a:lnTo>
                      <a:pt x="95" y="53"/>
                    </a:lnTo>
                    <a:lnTo>
                      <a:pt x="94" y="53"/>
                    </a:lnTo>
                    <a:lnTo>
                      <a:pt x="95" y="53"/>
                    </a:lnTo>
                    <a:lnTo>
                      <a:pt x="95" y="52"/>
                    </a:lnTo>
                    <a:lnTo>
                      <a:pt x="94" y="52"/>
                    </a:lnTo>
                    <a:lnTo>
                      <a:pt x="94" y="51"/>
                    </a:lnTo>
                    <a:lnTo>
                      <a:pt x="95" y="51"/>
                    </a:lnTo>
                    <a:lnTo>
                      <a:pt x="95" y="50"/>
                    </a:lnTo>
                    <a:lnTo>
                      <a:pt x="95" y="49"/>
                    </a:lnTo>
                    <a:lnTo>
                      <a:pt x="96" y="49"/>
                    </a:lnTo>
                    <a:lnTo>
                      <a:pt x="97" y="50"/>
                    </a:lnTo>
                    <a:lnTo>
                      <a:pt x="99" y="49"/>
                    </a:lnTo>
                    <a:lnTo>
                      <a:pt x="100" y="48"/>
                    </a:lnTo>
                    <a:lnTo>
                      <a:pt x="101" y="48"/>
                    </a:lnTo>
                    <a:lnTo>
                      <a:pt x="102" y="48"/>
                    </a:lnTo>
                    <a:lnTo>
                      <a:pt x="102" y="48"/>
                    </a:lnTo>
                    <a:lnTo>
                      <a:pt x="102" y="47"/>
                    </a:lnTo>
                    <a:lnTo>
                      <a:pt x="103" y="47"/>
                    </a:lnTo>
                    <a:lnTo>
                      <a:pt x="103" y="45"/>
                    </a:lnTo>
                    <a:lnTo>
                      <a:pt x="104" y="45"/>
                    </a:lnTo>
                    <a:lnTo>
                      <a:pt x="107" y="44"/>
                    </a:lnTo>
                    <a:lnTo>
                      <a:pt x="106" y="43"/>
                    </a:lnTo>
                    <a:lnTo>
                      <a:pt x="106" y="42"/>
                    </a:lnTo>
                    <a:lnTo>
                      <a:pt x="105" y="42"/>
                    </a:lnTo>
                    <a:lnTo>
                      <a:pt x="102" y="44"/>
                    </a:lnTo>
                    <a:lnTo>
                      <a:pt x="102" y="44"/>
                    </a:lnTo>
                    <a:lnTo>
                      <a:pt x="103" y="43"/>
                    </a:lnTo>
                    <a:lnTo>
                      <a:pt x="103" y="42"/>
                    </a:lnTo>
                    <a:lnTo>
                      <a:pt x="103" y="42"/>
                    </a:lnTo>
                    <a:lnTo>
                      <a:pt x="103" y="42"/>
                    </a:lnTo>
                    <a:lnTo>
                      <a:pt x="103" y="41"/>
                    </a:lnTo>
                    <a:lnTo>
                      <a:pt x="103" y="41"/>
                    </a:lnTo>
                    <a:lnTo>
                      <a:pt x="103" y="40"/>
                    </a:lnTo>
                    <a:lnTo>
                      <a:pt x="103" y="40"/>
                    </a:lnTo>
                    <a:lnTo>
                      <a:pt x="104" y="39"/>
                    </a:lnTo>
                    <a:lnTo>
                      <a:pt x="104" y="36"/>
                    </a:lnTo>
                    <a:lnTo>
                      <a:pt x="104" y="32"/>
                    </a:lnTo>
                    <a:lnTo>
                      <a:pt x="103" y="31"/>
                    </a:lnTo>
                    <a:lnTo>
                      <a:pt x="100" y="30"/>
                    </a:lnTo>
                    <a:lnTo>
                      <a:pt x="99" y="29"/>
                    </a:lnTo>
                    <a:lnTo>
                      <a:pt x="97" y="30"/>
                    </a:lnTo>
                    <a:lnTo>
                      <a:pt x="95" y="28"/>
                    </a:lnTo>
                    <a:lnTo>
                      <a:pt x="95" y="27"/>
                    </a:lnTo>
                    <a:lnTo>
                      <a:pt x="95" y="28"/>
                    </a:lnTo>
                    <a:lnTo>
                      <a:pt x="95" y="27"/>
                    </a:lnTo>
                    <a:lnTo>
                      <a:pt x="95" y="26"/>
                    </a:lnTo>
                    <a:lnTo>
                      <a:pt x="93" y="26"/>
                    </a:lnTo>
                    <a:lnTo>
                      <a:pt x="92" y="26"/>
                    </a:lnTo>
                    <a:lnTo>
                      <a:pt x="90" y="26"/>
                    </a:lnTo>
                    <a:lnTo>
                      <a:pt x="89" y="25"/>
                    </a:lnTo>
                    <a:lnTo>
                      <a:pt x="86" y="24"/>
                    </a:lnTo>
                    <a:lnTo>
                      <a:pt x="84" y="24"/>
                    </a:lnTo>
                    <a:lnTo>
                      <a:pt x="84" y="23"/>
                    </a:lnTo>
                    <a:lnTo>
                      <a:pt x="86" y="22"/>
                    </a:lnTo>
                    <a:lnTo>
                      <a:pt x="89" y="22"/>
                    </a:lnTo>
                    <a:lnTo>
                      <a:pt x="90" y="21"/>
                    </a:lnTo>
                    <a:lnTo>
                      <a:pt x="90" y="21"/>
                    </a:lnTo>
                    <a:lnTo>
                      <a:pt x="90" y="20"/>
                    </a:lnTo>
                    <a:lnTo>
                      <a:pt x="89" y="20"/>
                    </a:lnTo>
                    <a:lnTo>
                      <a:pt x="92" y="19"/>
                    </a:lnTo>
                    <a:lnTo>
                      <a:pt x="93" y="20"/>
                    </a:lnTo>
                    <a:lnTo>
                      <a:pt x="94" y="20"/>
                    </a:lnTo>
                    <a:lnTo>
                      <a:pt x="94" y="21"/>
                    </a:lnTo>
                    <a:lnTo>
                      <a:pt x="94" y="22"/>
                    </a:lnTo>
                    <a:lnTo>
                      <a:pt x="95" y="22"/>
                    </a:lnTo>
                    <a:lnTo>
                      <a:pt x="95" y="22"/>
                    </a:lnTo>
                    <a:lnTo>
                      <a:pt x="95" y="22"/>
                    </a:lnTo>
                    <a:lnTo>
                      <a:pt x="95" y="21"/>
                    </a:lnTo>
                    <a:lnTo>
                      <a:pt x="95" y="20"/>
                    </a:lnTo>
                    <a:lnTo>
                      <a:pt x="97" y="20"/>
                    </a:lnTo>
                    <a:lnTo>
                      <a:pt x="99" y="20"/>
                    </a:lnTo>
                    <a:lnTo>
                      <a:pt x="99" y="21"/>
                    </a:lnTo>
                    <a:lnTo>
                      <a:pt x="100" y="21"/>
                    </a:lnTo>
                    <a:lnTo>
                      <a:pt x="101" y="21"/>
                    </a:lnTo>
                    <a:lnTo>
                      <a:pt x="101" y="20"/>
                    </a:lnTo>
                    <a:lnTo>
                      <a:pt x="100" y="20"/>
                    </a:lnTo>
                    <a:lnTo>
                      <a:pt x="100" y="19"/>
                    </a:lnTo>
                    <a:lnTo>
                      <a:pt x="102" y="19"/>
                    </a:lnTo>
                    <a:lnTo>
                      <a:pt x="102" y="18"/>
                    </a:lnTo>
                    <a:lnTo>
                      <a:pt x="102" y="17"/>
                    </a:lnTo>
                    <a:lnTo>
                      <a:pt x="101" y="16"/>
                    </a:lnTo>
                    <a:lnTo>
                      <a:pt x="100" y="16"/>
                    </a:lnTo>
                    <a:lnTo>
                      <a:pt x="99" y="15"/>
                    </a:lnTo>
                    <a:lnTo>
                      <a:pt x="99" y="15"/>
                    </a:lnTo>
                    <a:lnTo>
                      <a:pt x="99" y="14"/>
                    </a:lnTo>
                    <a:lnTo>
                      <a:pt x="99" y="13"/>
                    </a:lnTo>
                    <a:lnTo>
                      <a:pt x="100" y="13"/>
                    </a:lnTo>
                    <a:lnTo>
                      <a:pt x="101" y="13"/>
                    </a:lnTo>
                    <a:lnTo>
                      <a:pt x="102" y="13"/>
                    </a:lnTo>
                    <a:lnTo>
                      <a:pt x="103" y="13"/>
                    </a:lnTo>
                    <a:lnTo>
                      <a:pt x="104" y="13"/>
                    </a:lnTo>
                    <a:lnTo>
                      <a:pt x="103" y="12"/>
                    </a:lnTo>
                    <a:lnTo>
                      <a:pt x="103" y="11"/>
                    </a:lnTo>
                    <a:lnTo>
                      <a:pt x="102" y="10"/>
                    </a:lnTo>
                    <a:lnTo>
                      <a:pt x="103" y="7"/>
                    </a:lnTo>
                    <a:lnTo>
                      <a:pt x="104" y="4"/>
                    </a:lnTo>
                    <a:lnTo>
                      <a:pt x="107" y="1"/>
                    </a:lnTo>
                    <a:lnTo>
                      <a:pt x="109" y="0"/>
                    </a:lnTo>
                    <a:lnTo>
                      <a:pt x="111" y="1"/>
                    </a:lnTo>
                    <a:lnTo>
                      <a:pt x="113" y="4"/>
                    </a:lnTo>
                    <a:lnTo>
                      <a:pt x="115" y="4"/>
                    </a:lnTo>
                    <a:lnTo>
                      <a:pt x="122" y="8"/>
                    </a:lnTo>
                    <a:lnTo>
                      <a:pt x="132" y="11"/>
                    </a:lnTo>
                    <a:lnTo>
                      <a:pt x="134" y="12"/>
                    </a:lnTo>
                    <a:lnTo>
                      <a:pt x="145" y="16"/>
                    </a:lnTo>
                    <a:lnTo>
                      <a:pt x="156" y="20"/>
                    </a:lnTo>
                    <a:lnTo>
                      <a:pt x="158" y="20"/>
                    </a:lnTo>
                    <a:lnTo>
                      <a:pt x="160" y="20"/>
                    </a:lnTo>
                    <a:lnTo>
                      <a:pt x="167" y="15"/>
                    </a:lnTo>
                    <a:lnTo>
                      <a:pt x="173" y="11"/>
                    </a:lnTo>
                    <a:lnTo>
                      <a:pt x="174" y="11"/>
                    </a:lnTo>
                    <a:lnTo>
                      <a:pt x="176" y="11"/>
                    </a:lnTo>
                    <a:lnTo>
                      <a:pt x="178" y="13"/>
                    </a:lnTo>
                    <a:lnTo>
                      <a:pt x="180" y="13"/>
                    </a:lnTo>
                    <a:lnTo>
                      <a:pt x="182" y="13"/>
                    </a:lnTo>
                    <a:lnTo>
                      <a:pt x="183" y="13"/>
                    </a:lnTo>
                    <a:lnTo>
                      <a:pt x="187" y="15"/>
                    </a:lnTo>
                    <a:lnTo>
                      <a:pt x="187" y="16"/>
                    </a:lnTo>
                    <a:lnTo>
                      <a:pt x="188" y="16"/>
                    </a:lnTo>
                    <a:lnTo>
                      <a:pt x="190" y="18"/>
                    </a:lnTo>
                    <a:lnTo>
                      <a:pt x="191" y="18"/>
                    </a:lnTo>
                    <a:lnTo>
                      <a:pt x="191" y="19"/>
                    </a:lnTo>
                    <a:lnTo>
                      <a:pt x="191" y="19"/>
                    </a:lnTo>
                    <a:lnTo>
                      <a:pt x="192" y="19"/>
                    </a:lnTo>
                    <a:lnTo>
                      <a:pt x="193" y="19"/>
                    </a:lnTo>
                    <a:lnTo>
                      <a:pt x="197" y="17"/>
                    </a:lnTo>
                    <a:lnTo>
                      <a:pt x="198" y="16"/>
                    </a:lnTo>
                    <a:lnTo>
                      <a:pt x="198" y="17"/>
                    </a:lnTo>
                    <a:lnTo>
                      <a:pt x="199" y="17"/>
                    </a:lnTo>
                    <a:lnTo>
                      <a:pt x="199" y="17"/>
                    </a:lnTo>
                    <a:lnTo>
                      <a:pt x="199" y="18"/>
                    </a:lnTo>
                    <a:lnTo>
                      <a:pt x="199" y="19"/>
                    </a:lnTo>
                    <a:lnTo>
                      <a:pt x="200" y="21"/>
                    </a:lnTo>
                    <a:lnTo>
                      <a:pt x="200" y="21"/>
                    </a:lnTo>
                    <a:lnTo>
                      <a:pt x="200" y="22"/>
                    </a:lnTo>
                    <a:lnTo>
                      <a:pt x="204" y="23"/>
                    </a:lnTo>
                    <a:lnTo>
                      <a:pt x="205" y="24"/>
                    </a:lnTo>
                    <a:lnTo>
                      <a:pt x="207" y="25"/>
                    </a:lnTo>
                    <a:lnTo>
                      <a:pt x="208" y="26"/>
                    </a:lnTo>
                    <a:lnTo>
                      <a:pt x="209" y="27"/>
                    </a:lnTo>
                    <a:lnTo>
                      <a:pt x="208" y="28"/>
                    </a:lnTo>
                    <a:lnTo>
                      <a:pt x="207" y="28"/>
                    </a:lnTo>
                    <a:lnTo>
                      <a:pt x="207" y="29"/>
                    </a:lnTo>
                    <a:lnTo>
                      <a:pt x="207" y="30"/>
                    </a:lnTo>
                    <a:lnTo>
                      <a:pt x="208" y="30"/>
                    </a:lnTo>
                    <a:lnTo>
                      <a:pt x="209" y="31"/>
                    </a:lnTo>
                    <a:lnTo>
                      <a:pt x="209" y="31"/>
                    </a:lnTo>
                    <a:lnTo>
                      <a:pt x="210" y="31"/>
                    </a:lnTo>
                    <a:lnTo>
                      <a:pt x="211" y="31"/>
                    </a:lnTo>
                    <a:lnTo>
                      <a:pt x="212" y="31"/>
                    </a:lnTo>
                    <a:lnTo>
                      <a:pt x="213" y="31"/>
                    </a:lnTo>
                    <a:lnTo>
                      <a:pt x="213" y="31"/>
                    </a:lnTo>
                    <a:lnTo>
                      <a:pt x="214" y="32"/>
                    </a:lnTo>
                    <a:lnTo>
                      <a:pt x="215" y="33"/>
                    </a:lnTo>
                    <a:lnTo>
                      <a:pt x="216" y="32"/>
                    </a:lnTo>
                    <a:lnTo>
                      <a:pt x="217" y="32"/>
                    </a:lnTo>
                    <a:lnTo>
                      <a:pt x="218" y="33"/>
                    </a:lnTo>
                    <a:lnTo>
                      <a:pt x="219" y="32"/>
                    </a:lnTo>
                    <a:lnTo>
                      <a:pt x="221" y="32"/>
                    </a:lnTo>
                    <a:lnTo>
                      <a:pt x="222" y="31"/>
                    </a:lnTo>
                    <a:lnTo>
                      <a:pt x="222" y="31"/>
                    </a:lnTo>
                    <a:lnTo>
                      <a:pt x="223" y="31"/>
                    </a:lnTo>
                    <a:lnTo>
                      <a:pt x="223" y="33"/>
                    </a:lnTo>
                    <a:lnTo>
                      <a:pt x="228" y="36"/>
                    </a:lnTo>
                    <a:lnTo>
                      <a:pt x="229" y="36"/>
                    </a:lnTo>
                    <a:lnTo>
                      <a:pt x="230" y="36"/>
                    </a:lnTo>
                    <a:lnTo>
                      <a:pt x="231" y="35"/>
                    </a:lnTo>
                    <a:lnTo>
                      <a:pt x="231" y="35"/>
                    </a:lnTo>
                    <a:lnTo>
                      <a:pt x="233" y="36"/>
                    </a:lnTo>
                    <a:lnTo>
                      <a:pt x="235" y="34"/>
                    </a:lnTo>
                    <a:lnTo>
                      <a:pt x="239" y="32"/>
                    </a:lnTo>
                    <a:lnTo>
                      <a:pt x="244" y="31"/>
                    </a:lnTo>
                    <a:lnTo>
                      <a:pt x="247" y="30"/>
                    </a:lnTo>
                    <a:lnTo>
                      <a:pt x="247" y="28"/>
                    </a:lnTo>
                    <a:lnTo>
                      <a:pt x="247" y="25"/>
                    </a:lnTo>
                    <a:lnTo>
                      <a:pt x="247" y="24"/>
                    </a:lnTo>
                    <a:lnTo>
                      <a:pt x="246" y="23"/>
                    </a:lnTo>
                    <a:lnTo>
                      <a:pt x="246" y="22"/>
                    </a:lnTo>
                    <a:lnTo>
                      <a:pt x="246" y="22"/>
                    </a:lnTo>
                    <a:lnTo>
                      <a:pt x="245" y="21"/>
                    </a:lnTo>
                    <a:lnTo>
                      <a:pt x="244" y="21"/>
                    </a:lnTo>
                    <a:close/>
                    <a:moveTo>
                      <a:pt x="143" y="81"/>
                    </a:moveTo>
                    <a:lnTo>
                      <a:pt x="143" y="82"/>
                    </a:lnTo>
                    <a:lnTo>
                      <a:pt x="144" y="82"/>
                    </a:lnTo>
                    <a:lnTo>
                      <a:pt x="144" y="83"/>
                    </a:lnTo>
                    <a:lnTo>
                      <a:pt x="143" y="83"/>
                    </a:lnTo>
                    <a:lnTo>
                      <a:pt x="143" y="83"/>
                    </a:lnTo>
                    <a:lnTo>
                      <a:pt x="142" y="83"/>
                    </a:lnTo>
                    <a:lnTo>
                      <a:pt x="140" y="83"/>
                    </a:lnTo>
                    <a:lnTo>
                      <a:pt x="139" y="83"/>
                    </a:lnTo>
                    <a:lnTo>
                      <a:pt x="139" y="82"/>
                    </a:lnTo>
                    <a:lnTo>
                      <a:pt x="138" y="80"/>
                    </a:lnTo>
                    <a:lnTo>
                      <a:pt x="139" y="79"/>
                    </a:lnTo>
                    <a:lnTo>
                      <a:pt x="139" y="79"/>
                    </a:lnTo>
                    <a:lnTo>
                      <a:pt x="142" y="79"/>
                    </a:lnTo>
                    <a:lnTo>
                      <a:pt x="143" y="80"/>
                    </a:lnTo>
                    <a:lnTo>
                      <a:pt x="143" y="81"/>
                    </a:lnTo>
                    <a:lnTo>
                      <a:pt x="141" y="81"/>
                    </a:lnTo>
                    <a:lnTo>
                      <a:pt x="142" y="81"/>
                    </a:lnTo>
                    <a:lnTo>
                      <a:pt x="143" y="81"/>
                    </a:lnTo>
                    <a:close/>
                    <a:moveTo>
                      <a:pt x="2" y="412"/>
                    </a:moveTo>
                    <a:lnTo>
                      <a:pt x="0" y="412"/>
                    </a:lnTo>
                    <a:lnTo>
                      <a:pt x="2" y="410"/>
                    </a:lnTo>
                    <a:lnTo>
                      <a:pt x="3" y="409"/>
                    </a:lnTo>
                    <a:lnTo>
                      <a:pt x="3" y="408"/>
                    </a:lnTo>
                    <a:lnTo>
                      <a:pt x="4" y="408"/>
                    </a:lnTo>
                    <a:lnTo>
                      <a:pt x="4" y="409"/>
                    </a:lnTo>
                    <a:lnTo>
                      <a:pt x="4" y="410"/>
                    </a:lnTo>
                    <a:lnTo>
                      <a:pt x="3" y="411"/>
                    </a:lnTo>
                    <a:lnTo>
                      <a:pt x="2" y="412"/>
                    </a:lnTo>
                    <a:close/>
                    <a:moveTo>
                      <a:pt x="231" y="182"/>
                    </a:moveTo>
                    <a:lnTo>
                      <a:pt x="231" y="181"/>
                    </a:lnTo>
                    <a:lnTo>
                      <a:pt x="232" y="181"/>
                    </a:lnTo>
                    <a:lnTo>
                      <a:pt x="232" y="182"/>
                    </a:lnTo>
                    <a:lnTo>
                      <a:pt x="231" y="183"/>
                    </a:lnTo>
                    <a:lnTo>
                      <a:pt x="231" y="182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62" name="Freeform 6">
                <a:extLst>
                  <a:ext uri="{FF2B5EF4-FFF2-40B4-BE49-F238E27FC236}">
                    <a16:creationId xmlns:a16="http://schemas.microsoft.com/office/drawing/2014/main" id="{0AD18920-3755-5D1B-C131-BC737923B61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38739" y="3706813"/>
                <a:ext cx="561975" cy="501650"/>
              </a:xfrm>
              <a:custGeom>
                <a:avLst/>
                <a:gdLst>
                  <a:gd name="T0" fmla="*/ 119 w 354"/>
                  <a:gd name="T1" fmla="*/ 270 h 316"/>
                  <a:gd name="T2" fmla="*/ 85 w 354"/>
                  <a:gd name="T3" fmla="*/ 240 h 316"/>
                  <a:gd name="T4" fmla="*/ 66 w 354"/>
                  <a:gd name="T5" fmla="*/ 210 h 316"/>
                  <a:gd name="T6" fmla="*/ 39 w 354"/>
                  <a:gd name="T7" fmla="*/ 188 h 316"/>
                  <a:gd name="T8" fmla="*/ 24 w 354"/>
                  <a:gd name="T9" fmla="*/ 178 h 316"/>
                  <a:gd name="T10" fmla="*/ 14 w 354"/>
                  <a:gd name="T11" fmla="*/ 166 h 316"/>
                  <a:gd name="T12" fmla="*/ 9 w 354"/>
                  <a:gd name="T13" fmla="*/ 146 h 316"/>
                  <a:gd name="T14" fmla="*/ 25 w 354"/>
                  <a:gd name="T15" fmla="*/ 155 h 316"/>
                  <a:gd name="T16" fmla="*/ 52 w 354"/>
                  <a:gd name="T17" fmla="*/ 144 h 316"/>
                  <a:gd name="T18" fmla="*/ 60 w 354"/>
                  <a:gd name="T19" fmla="*/ 129 h 316"/>
                  <a:gd name="T20" fmla="*/ 69 w 354"/>
                  <a:gd name="T21" fmla="*/ 123 h 316"/>
                  <a:gd name="T22" fmla="*/ 65 w 354"/>
                  <a:gd name="T23" fmla="*/ 95 h 316"/>
                  <a:gd name="T24" fmla="*/ 89 w 354"/>
                  <a:gd name="T25" fmla="*/ 94 h 316"/>
                  <a:gd name="T26" fmla="*/ 109 w 354"/>
                  <a:gd name="T27" fmla="*/ 78 h 316"/>
                  <a:gd name="T28" fmla="*/ 126 w 354"/>
                  <a:gd name="T29" fmla="*/ 83 h 316"/>
                  <a:gd name="T30" fmla="*/ 140 w 354"/>
                  <a:gd name="T31" fmla="*/ 87 h 316"/>
                  <a:gd name="T32" fmla="*/ 148 w 354"/>
                  <a:gd name="T33" fmla="*/ 75 h 316"/>
                  <a:gd name="T34" fmla="*/ 163 w 354"/>
                  <a:gd name="T35" fmla="*/ 63 h 316"/>
                  <a:gd name="T36" fmla="*/ 176 w 354"/>
                  <a:gd name="T37" fmla="*/ 54 h 316"/>
                  <a:gd name="T38" fmla="*/ 181 w 354"/>
                  <a:gd name="T39" fmla="*/ 37 h 316"/>
                  <a:gd name="T40" fmla="*/ 189 w 354"/>
                  <a:gd name="T41" fmla="*/ 27 h 316"/>
                  <a:gd name="T42" fmla="*/ 209 w 354"/>
                  <a:gd name="T43" fmla="*/ 20 h 316"/>
                  <a:gd name="T44" fmla="*/ 226 w 354"/>
                  <a:gd name="T45" fmla="*/ 30 h 316"/>
                  <a:gd name="T46" fmla="*/ 241 w 354"/>
                  <a:gd name="T47" fmla="*/ 27 h 316"/>
                  <a:gd name="T48" fmla="*/ 253 w 354"/>
                  <a:gd name="T49" fmla="*/ 23 h 316"/>
                  <a:gd name="T50" fmla="*/ 259 w 354"/>
                  <a:gd name="T51" fmla="*/ 20 h 316"/>
                  <a:gd name="T52" fmla="*/ 273 w 354"/>
                  <a:gd name="T53" fmla="*/ 18 h 316"/>
                  <a:gd name="T54" fmla="*/ 284 w 354"/>
                  <a:gd name="T55" fmla="*/ 12 h 316"/>
                  <a:gd name="T56" fmla="*/ 295 w 354"/>
                  <a:gd name="T57" fmla="*/ 6 h 316"/>
                  <a:gd name="T58" fmla="*/ 301 w 354"/>
                  <a:gd name="T59" fmla="*/ 4 h 316"/>
                  <a:gd name="T60" fmla="*/ 315 w 354"/>
                  <a:gd name="T61" fmla="*/ 3 h 316"/>
                  <a:gd name="T62" fmla="*/ 319 w 354"/>
                  <a:gd name="T63" fmla="*/ 7 h 316"/>
                  <a:gd name="T64" fmla="*/ 312 w 354"/>
                  <a:gd name="T65" fmla="*/ 16 h 316"/>
                  <a:gd name="T66" fmla="*/ 310 w 354"/>
                  <a:gd name="T67" fmla="*/ 9 h 316"/>
                  <a:gd name="T68" fmla="*/ 310 w 354"/>
                  <a:gd name="T69" fmla="*/ 21 h 316"/>
                  <a:gd name="T70" fmla="*/ 321 w 354"/>
                  <a:gd name="T71" fmla="*/ 51 h 316"/>
                  <a:gd name="T72" fmla="*/ 297 w 354"/>
                  <a:gd name="T73" fmla="*/ 109 h 316"/>
                  <a:gd name="T74" fmla="*/ 297 w 354"/>
                  <a:gd name="T75" fmla="*/ 183 h 316"/>
                  <a:gd name="T76" fmla="*/ 291 w 354"/>
                  <a:gd name="T77" fmla="*/ 192 h 316"/>
                  <a:gd name="T78" fmla="*/ 294 w 354"/>
                  <a:gd name="T79" fmla="*/ 174 h 316"/>
                  <a:gd name="T80" fmla="*/ 288 w 354"/>
                  <a:gd name="T81" fmla="*/ 168 h 316"/>
                  <a:gd name="T82" fmla="*/ 284 w 354"/>
                  <a:gd name="T83" fmla="*/ 182 h 316"/>
                  <a:gd name="T84" fmla="*/ 283 w 354"/>
                  <a:gd name="T85" fmla="*/ 197 h 316"/>
                  <a:gd name="T86" fmla="*/ 286 w 354"/>
                  <a:gd name="T87" fmla="*/ 223 h 316"/>
                  <a:gd name="T88" fmla="*/ 281 w 354"/>
                  <a:gd name="T89" fmla="*/ 210 h 316"/>
                  <a:gd name="T90" fmla="*/ 278 w 354"/>
                  <a:gd name="T91" fmla="*/ 219 h 316"/>
                  <a:gd name="T92" fmla="*/ 277 w 354"/>
                  <a:gd name="T93" fmla="*/ 230 h 316"/>
                  <a:gd name="T94" fmla="*/ 281 w 354"/>
                  <a:gd name="T95" fmla="*/ 236 h 316"/>
                  <a:gd name="T96" fmla="*/ 284 w 354"/>
                  <a:gd name="T97" fmla="*/ 254 h 316"/>
                  <a:gd name="T98" fmla="*/ 272 w 354"/>
                  <a:gd name="T99" fmla="*/ 276 h 316"/>
                  <a:gd name="T100" fmla="*/ 286 w 354"/>
                  <a:gd name="T101" fmla="*/ 302 h 316"/>
                  <a:gd name="T102" fmla="*/ 268 w 354"/>
                  <a:gd name="T103" fmla="*/ 316 h 316"/>
                  <a:gd name="T104" fmla="*/ 252 w 354"/>
                  <a:gd name="T105" fmla="*/ 311 h 316"/>
                  <a:gd name="T106" fmla="*/ 244 w 354"/>
                  <a:gd name="T107" fmla="*/ 303 h 316"/>
                  <a:gd name="T108" fmla="*/ 231 w 354"/>
                  <a:gd name="T109" fmla="*/ 299 h 316"/>
                  <a:gd name="T110" fmla="*/ 200 w 354"/>
                  <a:gd name="T111" fmla="*/ 300 h 316"/>
                  <a:gd name="T112" fmla="*/ 142 w 354"/>
                  <a:gd name="T113" fmla="*/ 290 h 316"/>
                  <a:gd name="T114" fmla="*/ 283 w 354"/>
                  <a:gd name="T115" fmla="*/ 226 h 316"/>
                  <a:gd name="T116" fmla="*/ 352 w 354"/>
                  <a:gd name="T117" fmla="*/ 45 h 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54" h="316">
                    <a:moveTo>
                      <a:pt x="142" y="290"/>
                    </a:moveTo>
                    <a:lnTo>
                      <a:pt x="141" y="290"/>
                    </a:lnTo>
                    <a:lnTo>
                      <a:pt x="138" y="289"/>
                    </a:lnTo>
                    <a:lnTo>
                      <a:pt x="136" y="289"/>
                    </a:lnTo>
                    <a:lnTo>
                      <a:pt x="135" y="288"/>
                    </a:lnTo>
                    <a:lnTo>
                      <a:pt x="135" y="286"/>
                    </a:lnTo>
                    <a:lnTo>
                      <a:pt x="135" y="284"/>
                    </a:lnTo>
                    <a:lnTo>
                      <a:pt x="133" y="282"/>
                    </a:lnTo>
                    <a:lnTo>
                      <a:pt x="126" y="273"/>
                    </a:lnTo>
                    <a:lnTo>
                      <a:pt x="125" y="273"/>
                    </a:lnTo>
                    <a:lnTo>
                      <a:pt x="124" y="272"/>
                    </a:lnTo>
                    <a:lnTo>
                      <a:pt x="123" y="271"/>
                    </a:lnTo>
                    <a:lnTo>
                      <a:pt x="121" y="271"/>
                    </a:lnTo>
                    <a:lnTo>
                      <a:pt x="119" y="270"/>
                    </a:lnTo>
                    <a:lnTo>
                      <a:pt x="117" y="267"/>
                    </a:lnTo>
                    <a:lnTo>
                      <a:pt x="115" y="266"/>
                    </a:lnTo>
                    <a:lnTo>
                      <a:pt x="113" y="263"/>
                    </a:lnTo>
                    <a:lnTo>
                      <a:pt x="109" y="262"/>
                    </a:lnTo>
                    <a:lnTo>
                      <a:pt x="108" y="261"/>
                    </a:lnTo>
                    <a:lnTo>
                      <a:pt x="108" y="260"/>
                    </a:lnTo>
                    <a:lnTo>
                      <a:pt x="108" y="258"/>
                    </a:lnTo>
                    <a:lnTo>
                      <a:pt x="105" y="257"/>
                    </a:lnTo>
                    <a:lnTo>
                      <a:pt x="103" y="254"/>
                    </a:lnTo>
                    <a:lnTo>
                      <a:pt x="96" y="251"/>
                    </a:lnTo>
                    <a:lnTo>
                      <a:pt x="95" y="250"/>
                    </a:lnTo>
                    <a:lnTo>
                      <a:pt x="94" y="249"/>
                    </a:lnTo>
                    <a:lnTo>
                      <a:pt x="93" y="247"/>
                    </a:lnTo>
                    <a:lnTo>
                      <a:pt x="85" y="240"/>
                    </a:lnTo>
                    <a:lnTo>
                      <a:pt x="83" y="239"/>
                    </a:lnTo>
                    <a:lnTo>
                      <a:pt x="82" y="235"/>
                    </a:lnTo>
                    <a:lnTo>
                      <a:pt x="81" y="234"/>
                    </a:lnTo>
                    <a:lnTo>
                      <a:pt x="80" y="233"/>
                    </a:lnTo>
                    <a:lnTo>
                      <a:pt x="78" y="232"/>
                    </a:lnTo>
                    <a:lnTo>
                      <a:pt x="77" y="230"/>
                    </a:lnTo>
                    <a:lnTo>
                      <a:pt x="76" y="227"/>
                    </a:lnTo>
                    <a:lnTo>
                      <a:pt x="76" y="227"/>
                    </a:lnTo>
                    <a:lnTo>
                      <a:pt x="75" y="226"/>
                    </a:lnTo>
                    <a:lnTo>
                      <a:pt x="74" y="225"/>
                    </a:lnTo>
                    <a:lnTo>
                      <a:pt x="73" y="223"/>
                    </a:lnTo>
                    <a:lnTo>
                      <a:pt x="71" y="221"/>
                    </a:lnTo>
                    <a:lnTo>
                      <a:pt x="69" y="216"/>
                    </a:lnTo>
                    <a:lnTo>
                      <a:pt x="66" y="210"/>
                    </a:lnTo>
                    <a:lnTo>
                      <a:pt x="65" y="209"/>
                    </a:lnTo>
                    <a:lnTo>
                      <a:pt x="63" y="207"/>
                    </a:lnTo>
                    <a:lnTo>
                      <a:pt x="49" y="198"/>
                    </a:lnTo>
                    <a:lnTo>
                      <a:pt x="47" y="196"/>
                    </a:lnTo>
                    <a:lnTo>
                      <a:pt x="43" y="195"/>
                    </a:lnTo>
                    <a:lnTo>
                      <a:pt x="42" y="192"/>
                    </a:lnTo>
                    <a:lnTo>
                      <a:pt x="37" y="190"/>
                    </a:lnTo>
                    <a:lnTo>
                      <a:pt x="36" y="188"/>
                    </a:lnTo>
                    <a:lnTo>
                      <a:pt x="37" y="189"/>
                    </a:lnTo>
                    <a:lnTo>
                      <a:pt x="38" y="190"/>
                    </a:lnTo>
                    <a:lnTo>
                      <a:pt x="40" y="191"/>
                    </a:lnTo>
                    <a:lnTo>
                      <a:pt x="42" y="192"/>
                    </a:lnTo>
                    <a:lnTo>
                      <a:pt x="40" y="189"/>
                    </a:lnTo>
                    <a:lnTo>
                      <a:pt x="39" y="188"/>
                    </a:lnTo>
                    <a:lnTo>
                      <a:pt x="38" y="188"/>
                    </a:lnTo>
                    <a:lnTo>
                      <a:pt x="38" y="188"/>
                    </a:lnTo>
                    <a:lnTo>
                      <a:pt x="36" y="184"/>
                    </a:lnTo>
                    <a:lnTo>
                      <a:pt x="35" y="184"/>
                    </a:lnTo>
                    <a:lnTo>
                      <a:pt x="36" y="188"/>
                    </a:lnTo>
                    <a:lnTo>
                      <a:pt x="35" y="187"/>
                    </a:lnTo>
                    <a:lnTo>
                      <a:pt x="34" y="184"/>
                    </a:lnTo>
                    <a:lnTo>
                      <a:pt x="32" y="183"/>
                    </a:lnTo>
                    <a:lnTo>
                      <a:pt x="31" y="183"/>
                    </a:lnTo>
                    <a:lnTo>
                      <a:pt x="26" y="179"/>
                    </a:lnTo>
                    <a:lnTo>
                      <a:pt x="25" y="178"/>
                    </a:lnTo>
                    <a:lnTo>
                      <a:pt x="25" y="176"/>
                    </a:lnTo>
                    <a:lnTo>
                      <a:pt x="25" y="177"/>
                    </a:lnTo>
                    <a:lnTo>
                      <a:pt x="24" y="178"/>
                    </a:lnTo>
                    <a:lnTo>
                      <a:pt x="16" y="169"/>
                    </a:lnTo>
                    <a:lnTo>
                      <a:pt x="16" y="166"/>
                    </a:lnTo>
                    <a:lnTo>
                      <a:pt x="16" y="167"/>
                    </a:lnTo>
                    <a:lnTo>
                      <a:pt x="16" y="168"/>
                    </a:lnTo>
                    <a:lnTo>
                      <a:pt x="16" y="167"/>
                    </a:lnTo>
                    <a:lnTo>
                      <a:pt x="16" y="166"/>
                    </a:lnTo>
                    <a:lnTo>
                      <a:pt x="16" y="166"/>
                    </a:lnTo>
                    <a:lnTo>
                      <a:pt x="15" y="165"/>
                    </a:lnTo>
                    <a:lnTo>
                      <a:pt x="13" y="164"/>
                    </a:lnTo>
                    <a:lnTo>
                      <a:pt x="12" y="163"/>
                    </a:lnTo>
                    <a:lnTo>
                      <a:pt x="12" y="164"/>
                    </a:lnTo>
                    <a:lnTo>
                      <a:pt x="13" y="165"/>
                    </a:lnTo>
                    <a:lnTo>
                      <a:pt x="14" y="166"/>
                    </a:lnTo>
                    <a:lnTo>
                      <a:pt x="14" y="166"/>
                    </a:lnTo>
                    <a:lnTo>
                      <a:pt x="12" y="166"/>
                    </a:lnTo>
                    <a:lnTo>
                      <a:pt x="11" y="164"/>
                    </a:lnTo>
                    <a:lnTo>
                      <a:pt x="3" y="159"/>
                    </a:lnTo>
                    <a:lnTo>
                      <a:pt x="1" y="157"/>
                    </a:lnTo>
                    <a:lnTo>
                      <a:pt x="0" y="156"/>
                    </a:lnTo>
                    <a:lnTo>
                      <a:pt x="0" y="153"/>
                    </a:lnTo>
                    <a:lnTo>
                      <a:pt x="1" y="151"/>
                    </a:lnTo>
                    <a:lnTo>
                      <a:pt x="3" y="149"/>
                    </a:lnTo>
                    <a:lnTo>
                      <a:pt x="5" y="148"/>
                    </a:lnTo>
                    <a:lnTo>
                      <a:pt x="7" y="146"/>
                    </a:lnTo>
                    <a:lnTo>
                      <a:pt x="8" y="144"/>
                    </a:lnTo>
                    <a:lnTo>
                      <a:pt x="8" y="145"/>
                    </a:lnTo>
                    <a:lnTo>
                      <a:pt x="8" y="145"/>
                    </a:lnTo>
                    <a:lnTo>
                      <a:pt x="9" y="146"/>
                    </a:lnTo>
                    <a:lnTo>
                      <a:pt x="10" y="146"/>
                    </a:lnTo>
                    <a:lnTo>
                      <a:pt x="11" y="147"/>
                    </a:lnTo>
                    <a:lnTo>
                      <a:pt x="12" y="148"/>
                    </a:lnTo>
                    <a:lnTo>
                      <a:pt x="14" y="150"/>
                    </a:lnTo>
                    <a:lnTo>
                      <a:pt x="15" y="151"/>
                    </a:lnTo>
                    <a:lnTo>
                      <a:pt x="16" y="151"/>
                    </a:lnTo>
                    <a:lnTo>
                      <a:pt x="16" y="152"/>
                    </a:lnTo>
                    <a:lnTo>
                      <a:pt x="16" y="153"/>
                    </a:lnTo>
                    <a:lnTo>
                      <a:pt x="16" y="153"/>
                    </a:lnTo>
                    <a:lnTo>
                      <a:pt x="18" y="156"/>
                    </a:lnTo>
                    <a:lnTo>
                      <a:pt x="21" y="156"/>
                    </a:lnTo>
                    <a:lnTo>
                      <a:pt x="28" y="156"/>
                    </a:lnTo>
                    <a:lnTo>
                      <a:pt x="28" y="155"/>
                    </a:lnTo>
                    <a:lnTo>
                      <a:pt x="25" y="155"/>
                    </a:lnTo>
                    <a:lnTo>
                      <a:pt x="22" y="155"/>
                    </a:lnTo>
                    <a:lnTo>
                      <a:pt x="21" y="154"/>
                    </a:lnTo>
                    <a:lnTo>
                      <a:pt x="22" y="153"/>
                    </a:lnTo>
                    <a:lnTo>
                      <a:pt x="26" y="152"/>
                    </a:lnTo>
                    <a:lnTo>
                      <a:pt x="26" y="151"/>
                    </a:lnTo>
                    <a:lnTo>
                      <a:pt x="43" y="150"/>
                    </a:lnTo>
                    <a:lnTo>
                      <a:pt x="44" y="150"/>
                    </a:lnTo>
                    <a:lnTo>
                      <a:pt x="46" y="151"/>
                    </a:lnTo>
                    <a:lnTo>
                      <a:pt x="47" y="151"/>
                    </a:lnTo>
                    <a:lnTo>
                      <a:pt x="47" y="150"/>
                    </a:lnTo>
                    <a:lnTo>
                      <a:pt x="48" y="149"/>
                    </a:lnTo>
                    <a:lnTo>
                      <a:pt x="50" y="148"/>
                    </a:lnTo>
                    <a:lnTo>
                      <a:pt x="51" y="148"/>
                    </a:lnTo>
                    <a:lnTo>
                      <a:pt x="52" y="144"/>
                    </a:lnTo>
                    <a:lnTo>
                      <a:pt x="53" y="144"/>
                    </a:lnTo>
                    <a:lnTo>
                      <a:pt x="54" y="144"/>
                    </a:lnTo>
                    <a:lnTo>
                      <a:pt x="55" y="143"/>
                    </a:lnTo>
                    <a:lnTo>
                      <a:pt x="54" y="143"/>
                    </a:lnTo>
                    <a:lnTo>
                      <a:pt x="54" y="142"/>
                    </a:lnTo>
                    <a:lnTo>
                      <a:pt x="54" y="138"/>
                    </a:lnTo>
                    <a:lnTo>
                      <a:pt x="54" y="136"/>
                    </a:lnTo>
                    <a:lnTo>
                      <a:pt x="53" y="136"/>
                    </a:lnTo>
                    <a:lnTo>
                      <a:pt x="54" y="136"/>
                    </a:lnTo>
                    <a:lnTo>
                      <a:pt x="54" y="134"/>
                    </a:lnTo>
                    <a:lnTo>
                      <a:pt x="55" y="133"/>
                    </a:lnTo>
                    <a:lnTo>
                      <a:pt x="56" y="132"/>
                    </a:lnTo>
                    <a:lnTo>
                      <a:pt x="59" y="129"/>
                    </a:lnTo>
                    <a:lnTo>
                      <a:pt x="60" y="129"/>
                    </a:lnTo>
                    <a:lnTo>
                      <a:pt x="60" y="128"/>
                    </a:lnTo>
                    <a:lnTo>
                      <a:pt x="62" y="128"/>
                    </a:lnTo>
                    <a:lnTo>
                      <a:pt x="66" y="131"/>
                    </a:lnTo>
                    <a:lnTo>
                      <a:pt x="67" y="131"/>
                    </a:lnTo>
                    <a:lnTo>
                      <a:pt x="68" y="131"/>
                    </a:lnTo>
                    <a:lnTo>
                      <a:pt x="68" y="130"/>
                    </a:lnTo>
                    <a:lnTo>
                      <a:pt x="69" y="130"/>
                    </a:lnTo>
                    <a:lnTo>
                      <a:pt x="69" y="129"/>
                    </a:lnTo>
                    <a:lnTo>
                      <a:pt x="70" y="128"/>
                    </a:lnTo>
                    <a:lnTo>
                      <a:pt x="70" y="126"/>
                    </a:lnTo>
                    <a:lnTo>
                      <a:pt x="69" y="125"/>
                    </a:lnTo>
                    <a:lnTo>
                      <a:pt x="69" y="124"/>
                    </a:lnTo>
                    <a:lnTo>
                      <a:pt x="69" y="123"/>
                    </a:lnTo>
                    <a:lnTo>
                      <a:pt x="69" y="123"/>
                    </a:lnTo>
                    <a:lnTo>
                      <a:pt x="68" y="122"/>
                    </a:lnTo>
                    <a:lnTo>
                      <a:pt x="67" y="122"/>
                    </a:lnTo>
                    <a:lnTo>
                      <a:pt x="68" y="121"/>
                    </a:lnTo>
                    <a:lnTo>
                      <a:pt x="69" y="118"/>
                    </a:lnTo>
                    <a:lnTo>
                      <a:pt x="69" y="117"/>
                    </a:lnTo>
                    <a:lnTo>
                      <a:pt x="66" y="109"/>
                    </a:lnTo>
                    <a:lnTo>
                      <a:pt x="66" y="108"/>
                    </a:lnTo>
                    <a:lnTo>
                      <a:pt x="67" y="105"/>
                    </a:lnTo>
                    <a:lnTo>
                      <a:pt x="66" y="104"/>
                    </a:lnTo>
                    <a:lnTo>
                      <a:pt x="65" y="103"/>
                    </a:lnTo>
                    <a:lnTo>
                      <a:pt x="65" y="102"/>
                    </a:lnTo>
                    <a:lnTo>
                      <a:pt x="65" y="98"/>
                    </a:lnTo>
                    <a:lnTo>
                      <a:pt x="65" y="96"/>
                    </a:lnTo>
                    <a:lnTo>
                      <a:pt x="65" y="95"/>
                    </a:lnTo>
                    <a:lnTo>
                      <a:pt x="65" y="95"/>
                    </a:lnTo>
                    <a:lnTo>
                      <a:pt x="66" y="95"/>
                    </a:lnTo>
                    <a:lnTo>
                      <a:pt x="67" y="94"/>
                    </a:lnTo>
                    <a:lnTo>
                      <a:pt x="69" y="93"/>
                    </a:lnTo>
                    <a:lnTo>
                      <a:pt x="69" y="93"/>
                    </a:lnTo>
                    <a:lnTo>
                      <a:pt x="73" y="94"/>
                    </a:lnTo>
                    <a:lnTo>
                      <a:pt x="78" y="92"/>
                    </a:lnTo>
                    <a:lnTo>
                      <a:pt x="82" y="92"/>
                    </a:lnTo>
                    <a:lnTo>
                      <a:pt x="84" y="94"/>
                    </a:lnTo>
                    <a:lnTo>
                      <a:pt x="85" y="94"/>
                    </a:lnTo>
                    <a:lnTo>
                      <a:pt x="86" y="94"/>
                    </a:lnTo>
                    <a:lnTo>
                      <a:pt x="87" y="93"/>
                    </a:lnTo>
                    <a:lnTo>
                      <a:pt x="88" y="93"/>
                    </a:lnTo>
                    <a:lnTo>
                      <a:pt x="89" y="94"/>
                    </a:lnTo>
                    <a:lnTo>
                      <a:pt x="90" y="95"/>
                    </a:lnTo>
                    <a:lnTo>
                      <a:pt x="91" y="95"/>
                    </a:lnTo>
                    <a:lnTo>
                      <a:pt x="95" y="95"/>
                    </a:lnTo>
                    <a:lnTo>
                      <a:pt x="96" y="94"/>
                    </a:lnTo>
                    <a:lnTo>
                      <a:pt x="97" y="94"/>
                    </a:lnTo>
                    <a:lnTo>
                      <a:pt x="98" y="93"/>
                    </a:lnTo>
                    <a:lnTo>
                      <a:pt x="98" y="91"/>
                    </a:lnTo>
                    <a:lnTo>
                      <a:pt x="99" y="90"/>
                    </a:lnTo>
                    <a:lnTo>
                      <a:pt x="100" y="87"/>
                    </a:lnTo>
                    <a:lnTo>
                      <a:pt x="104" y="82"/>
                    </a:lnTo>
                    <a:lnTo>
                      <a:pt x="107" y="78"/>
                    </a:lnTo>
                    <a:lnTo>
                      <a:pt x="108" y="78"/>
                    </a:lnTo>
                    <a:lnTo>
                      <a:pt x="108" y="78"/>
                    </a:lnTo>
                    <a:lnTo>
                      <a:pt x="109" y="78"/>
                    </a:lnTo>
                    <a:lnTo>
                      <a:pt x="110" y="77"/>
                    </a:lnTo>
                    <a:lnTo>
                      <a:pt x="111" y="76"/>
                    </a:lnTo>
                    <a:lnTo>
                      <a:pt x="111" y="75"/>
                    </a:lnTo>
                    <a:lnTo>
                      <a:pt x="112" y="74"/>
                    </a:lnTo>
                    <a:lnTo>
                      <a:pt x="113" y="74"/>
                    </a:lnTo>
                    <a:lnTo>
                      <a:pt x="113" y="73"/>
                    </a:lnTo>
                    <a:lnTo>
                      <a:pt x="119" y="72"/>
                    </a:lnTo>
                    <a:lnTo>
                      <a:pt x="119" y="73"/>
                    </a:lnTo>
                    <a:lnTo>
                      <a:pt x="118" y="74"/>
                    </a:lnTo>
                    <a:lnTo>
                      <a:pt x="118" y="77"/>
                    </a:lnTo>
                    <a:lnTo>
                      <a:pt x="123" y="80"/>
                    </a:lnTo>
                    <a:lnTo>
                      <a:pt x="125" y="82"/>
                    </a:lnTo>
                    <a:lnTo>
                      <a:pt x="126" y="82"/>
                    </a:lnTo>
                    <a:lnTo>
                      <a:pt x="126" y="83"/>
                    </a:lnTo>
                    <a:lnTo>
                      <a:pt x="127" y="83"/>
                    </a:lnTo>
                    <a:lnTo>
                      <a:pt x="127" y="82"/>
                    </a:lnTo>
                    <a:lnTo>
                      <a:pt x="129" y="82"/>
                    </a:lnTo>
                    <a:lnTo>
                      <a:pt x="130" y="83"/>
                    </a:lnTo>
                    <a:lnTo>
                      <a:pt x="131" y="85"/>
                    </a:lnTo>
                    <a:lnTo>
                      <a:pt x="131" y="87"/>
                    </a:lnTo>
                    <a:lnTo>
                      <a:pt x="133" y="87"/>
                    </a:lnTo>
                    <a:lnTo>
                      <a:pt x="135" y="88"/>
                    </a:lnTo>
                    <a:lnTo>
                      <a:pt x="136" y="88"/>
                    </a:lnTo>
                    <a:lnTo>
                      <a:pt x="138" y="88"/>
                    </a:lnTo>
                    <a:lnTo>
                      <a:pt x="139" y="89"/>
                    </a:lnTo>
                    <a:lnTo>
                      <a:pt x="139" y="89"/>
                    </a:lnTo>
                    <a:lnTo>
                      <a:pt x="139" y="87"/>
                    </a:lnTo>
                    <a:lnTo>
                      <a:pt x="140" y="87"/>
                    </a:lnTo>
                    <a:lnTo>
                      <a:pt x="139" y="86"/>
                    </a:lnTo>
                    <a:lnTo>
                      <a:pt x="139" y="85"/>
                    </a:lnTo>
                    <a:lnTo>
                      <a:pt x="139" y="83"/>
                    </a:lnTo>
                    <a:lnTo>
                      <a:pt x="139" y="81"/>
                    </a:lnTo>
                    <a:lnTo>
                      <a:pt x="139" y="79"/>
                    </a:lnTo>
                    <a:lnTo>
                      <a:pt x="140" y="79"/>
                    </a:lnTo>
                    <a:lnTo>
                      <a:pt x="142" y="79"/>
                    </a:lnTo>
                    <a:lnTo>
                      <a:pt x="143" y="78"/>
                    </a:lnTo>
                    <a:lnTo>
                      <a:pt x="144" y="78"/>
                    </a:lnTo>
                    <a:lnTo>
                      <a:pt x="145" y="78"/>
                    </a:lnTo>
                    <a:lnTo>
                      <a:pt x="146" y="77"/>
                    </a:lnTo>
                    <a:lnTo>
                      <a:pt x="145" y="77"/>
                    </a:lnTo>
                    <a:lnTo>
                      <a:pt x="148" y="76"/>
                    </a:lnTo>
                    <a:lnTo>
                      <a:pt x="148" y="75"/>
                    </a:lnTo>
                    <a:lnTo>
                      <a:pt x="149" y="74"/>
                    </a:lnTo>
                    <a:lnTo>
                      <a:pt x="151" y="74"/>
                    </a:lnTo>
                    <a:lnTo>
                      <a:pt x="152" y="74"/>
                    </a:lnTo>
                    <a:lnTo>
                      <a:pt x="152" y="73"/>
                    </a:lnTo>
                    <a:lnTo>
                      <a:pt x="154" y="73"/>
                    </a:lnTo>
                    <a:lnTo>
                      <a:pt x="155" y="72"/>
                    </a:lnTo>
                    <a:lnTo>
                      <a:pt x="155" y="70"/>
                    </a:lnTo>
                    <a:lnTo>
                      <a:pt x="155" y="69"/>
                    </a:lnTo>
                    <a:lnTo>
                      <a:pt x="157" y="69"/>
                    </a:lnTo>
                    <a:lnTo>
                      <a:pt x="159" y="68"/>
                    </a:lnTo>
                    <a:lnTo>
                      <a:pt x="161" y="66"/>
                    </a:lnTo>
                    <a:lnTo>
                      <a:pt x="161" y="65"/>
                    </a:lnTo>
                    <a:lnTo>
                      <a:pt x="162" y="64"/>
                    </a:lnTo>
                    <a:lnTo>
                      <a:pt x="163" y="63"/>
                    </a:lnTo>
                    <a:lnTo>
                      <a:pt x="164" y="60"/>
                    </a:lnTo>
                    <a:lnTo>
                      <a:pt x="164" y="60"/>
                    </a:lnTo>
                    <a:lnTo>
                      <a:pt x="165" y="59"/>
                    </a:lnTo>
                    <a:lnTo>
                      <a:pt x="165" y="58"/>
                    </a:lnTo>
                    <a:lnTo>
                      <a:pt x="166" y="58"/>
                    </a:lnTo>
                    <a:lnTo>
                      <a:pt x="167" y="58"/>
                    </a:lnTo>
                    <a:lnTo>
                      <a:pt x="167" y="57"/>
                    </a:lnTo>
                    <a:lnTo>
                      <a:pt x="168" y="56"/>
                    </a:lnTo>
                    <a:lnTo>
                      <a:pt x="169" y="56"/>
                    </a:lnTo>
                    <a:lnTo>
                      <a:pt x="170" y="56"/>
                    </a:lnTo>
                    <a:lnTo>
                      <a:pt x="171" y="55"/>
                    </a:lnTo>
                    <a:lnTo>
                      <a:pt x="172" y="55"/>
                    </a:lnTo>
                    <a:lnTo>
                      <a:pt x="174" y="55"/>
                    </a:lnTo>
                    <a:lnTo>
                      <a:pt x="176" y="54"/>
                    </a:lnTo>
                    <a:lnTo>
                      <a:pt x="178" y="53"/>
                    </a:lnTo>
                    <a:lnTo>
                      <a:pt x="179" y="52"/>
                    </a:lnTo>
                    <a:lnTo>
                      <a:pt x="180" y="52"/>
                    </a:lnTo>
                    <a:lnTo>
                      <a:pt x="180" y="50"/>
                    </a:lnTo>
                    <a:lnTo>
                      <a:pt x="179" y="48"/>
                    </a:lnTo>
                    <a:lnTo>
                      <a:pt x="178" y="47"/>
                    </a:lnTo>
                    <a:lnTo>
                      <a:pt x="177" y="47"/>
                    </a:lnTo>
                    <a:lnTo>
                      <a:pt x="179" y="45"/>
                    </a:lnTo>
                    <a:lnTo>
                      <a:pt x="179" y="44"/>
                    </a:lnTo>
                    <a:lnTo>
                      <a:pt x="179" y="43"/>
                    </a:lnTo>
                    <a:lnTo>
                      <a:pt x="179" y="43"/>
                    </a:lnTo>
                    <a:lnTo>
                      <a:pt x="180" y="41"/>
                    </a:lnTo>
                    <a:lnTo>
                      <a:pt x="181" y="41"/>
                    </a:lnTo>
                    <a:lnTo>
                      <a:pt x="181" y="37"/>
                    </a:lnTo>
                    <a:lnTo>
                      <a:pt x="181" y="34"/>
                    </a:lnTo>
                    <a:lnTo>
                      <a:pt x="182" y="34"/>
                    </a:lnTo>
                    <a:lnTo>
                      <a:pt x="183" y="34"/>
                    </a:lnTo>
                    <a:lnTo>
                      <a:pt x="184" y="35"/>
                    </a:lnTo>
                    <a:lnTo>
                      <a:pt x="185" y="36"/>
                    </a:lnTo>
                    <a:lnTo>
                      <a:pt x="187" y="35"/>
                    </a:lnTo>
                    <a:lnTo>
                      <a:pt x="189" y="33"/>
                    </a:lnTo>
                    <a:lnTo>
                      <a:pt x="190" y="32"/>
                    </a:lnTo>
                    <a:lnTo>
                      <a:pt x="188" y="32"/>
                    </a:lnTo>
                    <a:lnTo>
                      <a:pt x="188" y="31"/>
                    </a:lnTo>
                    <a:lnTo>
                      <a:pt x="190" y="30"/>
                    </a:lnTo>
                    <a:lnTo>
                      <a:pt x="188" y="28"/>
                    </a:lnTo>
                    <a:lnTo>
                      <a:pt x="187" y="27"/>
                    </a:lnTo>
                    <a:lnTo>
                      <a:pt x="189" y="27"/>
                    </a:lnTo>
                    <a:lnTo>
                      <a:pt x="189" y="26"/>
                    </a:lnTo>
                    <a:lnTo>
                      <a:pt x="190" y="24"/>
                    </a:lnTo>
                    <a:lnTo>
                      <a:pt x="191" y="23"/>
                    </a:lnTo>
                    <a:lnTo>
                      <a:pt x="192" y="21"/>
                    </a:lnTo>
                    <a:lnTo>
                      <a:pt x="192" y="21"/>
                    </a:lnTo>
                    <a:lnTo>
                      <a:pt x="194" y="20"/>
                    </a:lnTo>
                    <a:lnTo>
                      <a:pt x="197" y="16"/>
                    </a:lnTo>
                    <a:lnTo>
                      <a:pt x="198" y="16"/>
                    </a:lnTo>
                    <a:lnTo>
                      <a:pt x="203" y="16"/>
                    </a:lnTo>
                    <a:lnTo>
                      <a:pt x="205" y="15"/>
                    </a:lnTo>
                    <a:lnTo>
                      <a:pt x="206" y="16"/>
                    </a:lnTo>
                    <a:lnTo>
                      <a:pt x="208" y="17"/>
                    </a:lnTo>
                    <a:lnTo>
                      <a:pt x="209" y="19"/>
                    </a:lnTo>
                    <a:lnTo>
                      <a:pt x="209" y="20"/>
                    </a:lnTo>
                    <a:lnTo>
                      <a:pt x="208" y="20"/>
                    </a:lnTo>
                    <a:lnTo>
                      <a:pt x="209" y="20"/>
                    </a:lnTo>
                    <a:lnTo>
                      <a:pt x="209" y="21"/>
                    </a:lnTo>
                    <a:lnTo>
                      <a:pt x="209" y="22"/>
                    </a:lnTo>
                    <a:lnTo>
                      <a:pt x="211" y="23"/>
                    </a:lnTo>
                    <a:lnTo>
                      <a:pt x="212" y="24"/>
                    </a:lnTo>
                    <a:lnTo>
                      <a:pt x="213" y="26"/>
                    </a:lnTo>
                    <a:lnTo>
                      <a:pt x="214" y="25"/>
                    </a:lnTo>
                    <a:lnTo>
                      <a:pt x="216" y="26"/>
                    </a:lnTo>
                    <a:lnTo>
                      <a:pt x="218" y="27"/>
                    </a:lnTo>
                    <a:lnTo>
                      <a:pt x="220" y="28"/>
                    </a:lnTo>
                    <a:lnTo>
                      <a:pt x="225" y="28"/>
                    </a:lnTo>
                    <a:lnTo>
                      <a:pt x="225" y="30"/>
                    </a:lnTo>
                    <a:lnTo>
                      <a:pt x="226" y="30"/>
                    </a:lnTo>
                    <a:lnTo>
                      <a:pt x="227" y="30"/>
                    </a:lnTo>
                    <a:lnTo>
                      <a:pt x="227" y="30"/>
                    </a:lnTo>
                    <a:lnTo>
                      <a:pt x="228" y="30"/>
                    </a:lnTo>
                    <a:lnTo>
                      <a:pt x="229" y="30"/>
                    </a:lnTo>
                    <a:lnTo>
                      <a:pt x="231" y="30"/>
                    </a:lnTo>
                    <a:lnTo>
                      <a:pt x="234" y="29"/>
                    </a:lnTo>
                    <a:lnTo>
                      <a:pt x="236" y="27"/>
                    </a:lnTo>
                    <a:lnTo>
                      <a:pt x="236" y="25"/>
                    </a:lnTo>
                    <a:lnTo>
                      <a:pt x="237" y="24"/>
                    </a:lnTo>
                    <a:lnTo>
                      <a:pt x="238" y="25"/>
                    </a:lnTo>
                    <a:lnTo>
                      <a:pt x="238" y="26"/>
                    </a:lnTo>
                    <a:lnTo>
                      <a:pt x="239" y="26"/>
                    </a:lnTo>
                    <a:lnTo>
                      <a:pt x="240" y="27"/>
                    </a:lnTo>
                    <a:lnTo>
                      <a:pt x="241" y="27"/>
                    </a:lnTo>
                    <a:lnTo>
                      <a:pt x="242" y="27"/>
                    </a:lnTo>
                    <a:lnTo>
                      <a:pt x="244" y="26"/>
                    </a:lnTo>
                    <a:lnTo>
                      <a:pt x="244" y="25"/>
                    </a:lnTo>
                    <a:lnTo>
                      <a:pt x="244" y="21"/>
                    </a:lnTo>
                    <a:lnTo>
                      <a:pt x="244" y="21"/>
                    </a:lnTo>
                    <a:lnTo>
                      <a:pt x="245" y="21"/>
                    </a:lnTo>
                    <a:lnTo>
                      <a:pt x="246" y="21"/>
                    </a:lnTo>
                    <a:lnTo>
                      <a:pt x="247" y="21"/>
                    </a:lnTo>
                    <a:lnTo>
                      <a:pt x="248" y="21"/>
                    </a:lnTo>
                    <a:lnTo>
                      <a:pt x="249" y="23"/>
                    </a:lnTo>
                    <a:lnTo>
                      <a:pt x="250" y="24"/>
                    </a:lnTo>
                    <a:lnTo>
                      <a:pt x="251" y="24"/>
                    </a:lnTo>
                    <a:lnTo>
                      <a:pt x="253" y="23"/>
                    </a:lnTo>
                    <a:lnTo>
                      <a:pt x="253" y="23"/>
                    </a:lnTo>
                    <a:lnTo>
                      <a:pt x="253" y="22"/>
                    </a:lnTo>
                    <a:lnTo>
                      <a:pt x="254" y="22"/>
                    </a:lnTo>
                    <a:lnTo>
                      <a:pt x="255" y="22"/>
                    </a:lnTo>
                    <a:lnTo>
                      <a:pt x="256" y="22"/>
                    </a:lnTo>
                    <a:lnTo>
                      <a:pt x="256" y="21"/>
                    </a:lnTo>
                    <a:lnTo>
                      <a:pt x="256" y="21"/>
                    </a:lnTo>
                    <a:lnTo>
                      <a:pt x="255" y="21"/>
                    </a:lnTo>
                    <a:lnTo>
                      <a:pt x="254" y="18"/>
                    </a:lnTo>
                    <a:lnTo>
                      <a:pt x="255" y="18"/>
                    </a:lnTo>
                    <a:lnTo>
                      <a:pt x="256" y="18"/>
                    </a:lnTo>
                    <a:lnTo>
                      <a:pt x="258" y="19"/>
                    </a:lnTo>
                    <a:lnTo>
                      <a:pt x="258" y="20"/>
                    </a:lnTo>
                    <a:lnTo>
                      <a:pt x="258" y="20"/>
                    </a:lnTo>
                    <a:lnTo>
                      <a:pt x="259" y="20"/>
                    </a:lnTo>
                    <a:lnTo>
                      <a:pt x="260" y="20"/>
                    </a:lnTo>
                    <a:lnTo>
                      <a:pt x="260" y="21"/>
                    </a:lnTo>
                    <a:lnTo>
                      <a:pt x="262" y="21"/>
                    </a:lnTo>
                    <a:lnTo>
                      <a:pt x="268" y="20"/>
                    </a:lnTo>
                    <a:lnTo>
                      <a:pt x="268" y="19"/>
                    </a:lnTo>
                    <a:lnTo>
                      <a:pt x="268" y="17"/>
                    </a:lnTo>
                    <a:lnTo>
                      <a:pt x="269" y="17"/>
                    </a:lnTo>
                    <a:lnTo>
                      <a:pt x="271" y="19"/>
                    </a:lnTo>
                    <a:lnTo>
                      <a:pt x="271" y="19"/>
                    </a:lnTo>
                    <a:lnTo>
                      <a:pt x="271" y="18"/>
                    </a:lnTo>
                    <a:lnTo>
                      <a:pt x="271" y="18"/>
                    </a:lnTo>
                    <a:lnTo>
                      <a:pt x="272" y="18"/>
                    </a:lnTo>
                    <a:lnTo>
                      <a:pt x="272" y="19"/>
                    </a:lnTo>
                    <a:lnTo>
                      <a:pt x="273" y="18"/>
                    </a:lnTo>
                    <a:lnTo>
                      <a:pt x="275" y="17"/>
                    </a:lnTo>
                    <a:lnTo>
                      <a:pt x="275" y="17"/>
                    </a:lnTo>
                    <a:lnTo>
                      <a:pt x="277" y="17"/>
                    </a:lnTo>
                    <a:lnTo>
                      <a:pt x="276" y="16"/>
                    </a:lnTo>
                    <a:lnTo>
                      <a:pt x="275" y="16"/>
                    </a:lnTo>
                    <a:lnTo>
                      <a:pt x="279" y="15"/>
                    </a:lnTo>
                    <a:lnTo>
                      <a:pt x="281" y="15"/>
                    </a:lnTo>
                    <a:lnTo>
                      <a:pt x="281" y="13"/>
                    </a:lnTo>
                    <a:lnTo>
                      <a:pt x="282" y="13"/>
                    </a:lnTo>
                    <a:lnTo>
                      <a:pt x="283" y="13"/>
                    </a:lnTo>
                    <a:lnTo>
                      <a:pt x="284" y="14"/>
                    </a:lnTo>
                    <a:lnTo>
                      <a:pt x="284" y="15"/>
                    </a:lnTo>
                    <a:lnTo>
                      <a:pt x="284" y="15"/>
                    </a:lnTo>
                    <a:lnTo>
                      <a:pt x="284" y="12"/>
                    </a:lnTo>
                    <a:lnTo>
                      <a:pt x="284" y="12"/>
                    </a:lnTo>
                    <a:lnTo>
                      <a:pt x="285" y="11"/>
                    </a:lnTo>
                    <a:lnTo>
                      <a:pt x="286" y="11"/>
                    </a:lnTo>
                    <a:lnTo>
                      <a:pt x="288" y="11"/>
                    </a:lnTo>
                    <a:lnTo>
                      <a:pt x="289" y="12"/>
                    </a:lnTo>
                    <a:lnTo>
                      <a:pt x="290" y="12"/>
                    </a:lnTo>
                    <a:lnTo>
                      <a:pt x="291" y="11"/>
                    </a:lnTo>
                    <a:lnTo>
                      <a:pt x="291" y="10"/>
                    </a:lnTo>
                    <a:lnTo>
                      <a:pt x="291" y="9"/>
                    </a:lnTo>
                    <a:lnTo>
                      <a:pt x="293" y="8"/>
                    </a:lnTo>
                    <a:lnTo>
                      <a:pt x="295" y="8"/>
                    </a:lnTo>
                    <a:lnTo>
                      <a:pt x="296" y="7"/>
                    </a:lnTo>
                    <a:lnTo>
                      <a:pt x="296" y="6"/>
                    </a:lnTo>
                    <a:lnTo>
                      <a:pt x="295" y="6"/>
                    </a:lnTo>
                    <a:lnTo>
                      <a:pt x="297" y="6"/>
                    </a:lnTo>
                    <a:lnTo>
                      <a:pt x="297" y="7"/>
                    </a:lnTo>
                    <a:lnTo>
                      <a:pt x="297" y="5"/>
                    </a:lnTo>
                    <a:lnTo>
                      <a:pt x="297" y="4"/>
                    </a:lnTo>
                    <a:lnTo>
                      <a:pt x="297" y="5"/>
                    </a:lnTo>
                    <a:lnTo>
                      <a:pt x="297" y="3"/>
                    </a:lnTo>
                    <a:lnTo>
                      <a:pt x="298" y="3"/>
                    </a:lnTo>
                    <a:lnTo>
                      <a:pt x="298" y="3"/>
                    </a:lnTo>
                    <a:lnTo>
                      <a:pt x="297" y="2"/>
                    </a:lnTo>
                    <a:lnTo>
                      <a:pt x="298" y="2"/>
                    </a:lnTo>
                    <a:lnTo>
                      <a:pt x="299" y="2"/>
                    </a:lnTo>
                    <a:lnTo>
                      <a:pt x="300" y="2"/>
                    </a:lnTo>
                    <a:lnTo>
                      <a:pt x="301" y="3"/>
                    </a:lnTo>
                    <a:lnTo>
                      <a:pt x="301" y="4"/>
                    </a:lnTo>
                    <a:lnTo>
                      <a:pt x="303" y="3"/>
                    </a:lnTo>
                    <a:lnTo>
                      <a:pt x="305" y="3"/>
                    </a:lnTo>
                    <a:lnTo>
                      <a:pt x="306" y="2"/>
                    </a:lnTo>
                    <a:lnTo>
                      <a:pt x="306" y="0"/>
                    </a:lnTo>
                    <a:lnTo>
                      <a:pt x="307" y="1"/>
                    </a:lnTo>
                    <a:lnTo>
                      <a:pt x="308" y="1"/>
                    </a:lnTo>
                    <a:lnTo>
                      <a:pt x="309" y="2"/>
                    </a:lnTo>
                    <a:lnTo>
                      <a:pt x="310" y="3"/>
                    </a:lnTo>
                    <a:lnTo>
                      <a:pt x="310" y="2"/>
                    </a:lnTo>
                    <a:lnTo>
                      <a:pt x="312" y="2"/>
                    </a:lnTo>
                    <a:lnTo>
                      <a:pt x="315" y="3"/>
                    </a:lnTo>
                    <a:lnTo>
                      <a:pt x="314" y="3"/>
                    </a:lnTo>
                    <a:lnTo>
                      <a:pt x="314" y="3"/>
                    </a:lnTo>
                    <a:lnTo>
                      <a:pt x="315" y="3"/>
                    </a:lnTo>
                    <a:lnTo>
                      <a:pt x="315" y="4"/>
                    </a:lnTo>
                    <a:lnTo>
                      <a:pt x="315" y="3"/>
                    </a:lnTo>
                    <a:lnTo>
                      <a:pt x="319" y="4"/>
                    </a:lnTo>
                    <a:lnTo>
                      <a:pt x="321" y="3"/>
                    </a:lnTo>
                    <a:lnTo>
                      <a:pt x="322" y="3"/>
                    </a:lnTo>
                    <a:lnTo>
                      <a:pt x="324" y="3"/>
                    </a:lnTo>
                    <a:lnTo>
                      <a:pt x="325" y="3"/>
                    </a:lnTo>
                    <a:lnTo>
                      <a:pt x="324" y="3"/>
                    </a:lnTo>
                    <a:lnTo>
                      <a:pt x="323" y="4"/>
                    </a:lnTo>
                    <a:lnTo>
                      <a:pt x="323" y="5"/>
                    </a:lnTo>
                    <a:lnTo>
                      <a:pt x="322" y="3"/>
                    </a:lnTo>
                    <a:lnTo>
                      <a:pt x="321" y="4"/>
                    </a:lnTo>
                    <a:lnTo>
                      <a:pt x="320" y="6"/>
                    </a:lnTo>
                    <a:lnTo>
                      <a:pt x="319" y="7"/>
                    </a:lnTo>
                    <a:lnTo>
                      <a:pt x="319" y="8"/>
                    </a:lnTo>
                    <a:lnTo>
                      <a:pt x="318" y="8"/>
                    </a:lnTo>
                    <a:lnTo>
                      <a:pt x="317" y="10"/>
                    </a:lnTo>
                    <a:lnTo>
                      <a:pt x="317" y="11"/>
                    </a:lnTo>
                    <a:lnTo>
                      <a:pt x="315" y="12"/>
                    </a:lnTo>
                    <a:lnTo>
                      <a:pt x="315" y="12"/>
                    </a:lnTo>
                    <a:lnTo>
                      <a:pt x="315" y="13"/>
                    </a:lnTo>
                    <a:lnTo>
                      <a:pt x="315" y="15"/>
                    </a:lnTo>
                    <a:lnTo>
                      <a:pt x="315" y="16"/>
                    </a:lnTo>
                    <a:lnTo>
                      <a:pt x="315" y="16"/>
                    </a:lnTo>
                    <a:lnTo>
                      <a:pt x="314" y="17"/>
                    </a:lnTo>
                    <a:lnTo>
                      <a:pt x="311" y="18"/>
                    </a:lnTo>
                    <a:lnTo>
                      <a:pt x="311" y="17"/>
                    </a:lnTo>
                    <a:lnTo>
                      <a:pt x="312" y="16"/>
                    </a:lnTo>
                    <a:lnTo>
                      <a:pt x="312" y="17"/>
                    </a:lnTo>
                    <a:lnTo>
                      <a:pt x="312" y="16"/>
                    </a:lnTo>
                    <a:lnTo>
                      <a:pt x="312" y="16"/>
                    </a:lnTo>
                    <a:lnTo>
                      <a:pt x="311" y="16"/>
                    </a:lnTo>
                    <a:lnTo>
                      <a:pt x="311" y="15"/>
                    </a:lnTo>
                    <a:lnTo>
                      <a:pt x="312" y="15"/>
                    </a:lnTo>
                    <a:lnTo>
                      <a:pt x="313" y="15"/>
                    </a:lnTo>
                    <a:lnTo>
                      <a:pt x="314" y="16"/>
                    </a:lnTo>
                    <a:lnTo>
                      <a:pt x="314" y="14"/>
                    </a:lnTo>
                    <a:lnTo>
                      <a:pt x="313" y="12"/>
                    </a:lnTo>
                    <a:lnTo>
                      <a:pt x="313" y="11"/>
                    </a:lnTo>
                    <a:lnTo>
                      <a:pt x="312" y="9"/>
                    </a:lnTo>
                    <a:lnTo>
                      <a:pt x="311" y="9"/>
                    </a:lnTo>
                    <a:lnTo>
                      <a:pt x="310" y="9"/>
                    </a:lnTo>
                    <a:lnTo>
                      <a:pt x="310" y="10"/>
                    </a:lnTo>
                    <a:lnTo>
                      <a:pt x="308" y="12"/>
                    </a:lnTo>
                    <a:lnTo>
                      <a:pt x="305" y="16"/>
                    </a:lnTo>
                    <a:lnTo>
                      <a:pt x="304" y="17"/>
                    </a:lnTo>
                    <a:lnTo>
                      <a:pt x="305" y="16"/>
                    </a:lnTo>
                    <a:lnTo>
                      <a:pt x="305" y="16"/>
                    </a:lnTo>
                    <a:lnTo>
                      <a:pt x="306" y="16"/>
                    </a:lnTo>
                    <a:lnTo>
                      <a:pt x="306" y="20"/>
                    </a:lnTo>
                    <a:lnTo>
                      <a:pt x="307" y="21"/>
                    </a:lnTo>
                    <a:lnTo>
                      <a:pt x="308" y="21"/>
                    </a:lnTo>
                    <a:lnTo>
                      <a:pt x="309" y="22"/>
                    </a:lnTo>
                    <a:lnTo>
                      <a:pt x="310" y="22"/>
                    </a:lnTo>
                    <a:lnTo>
                      <a:pt x="311" y="21"/>
                    </a:lnTo>
                    <a:lnTo>
                      <a:pt x="310" y="21"/>
                    </a:lnTo>
                    <a:lnTo>
                      <a:pt x="310" y="20"/>
                    </a:lnTo>
                    <a:lnTo>
                      <a:pt x="309" y="20"/>
                    </a:lnTo>
                    <a:lnTo>
                      <a:pt x="310" y="19"/>
                    </a:lnTo>
                    <a:lnTo>
                      <a:pt x="310" y="19"/>
                    </a:lnTo>
                    <a:lnTo>
                      <a:pt x="311" y="20"/>
                    </a:lnTo>
                    <a:lnTo>
                      <a:pt x="312" y="21"/>
                    </a:lnTo>
                    <a:lnTo>
                      <a:pt x="312" y="20"/>
                    </a:lnTo>
                    <a:lnTo>
                      <a:pt x="312" y="19"/>
                    </a:lnTo>
                    <a:lnTo>
                      <a:pt x="313" y="20"/>
                    </a:lnTo>
                    <a:lnTo>
                      <a:pt x="316" y="33"/>
                    </a:lnTo>
                    <a:lnTo>
                      <a:pt x="317" y="34"/>
                    </a:lnTo>
                    <a:lnTo>
                      <a:pt x="317" y="38"/>
                    </a:lnTo>
                    <a:lnTo>
                      <a:pt x="321" y="47"/>
                    </a:lnTo>
                    <a:lnTo>
                      <a:pt x="321" y="51"/>
                    </a:lnTo>
                    <a:lnTo>
                      <a:pt x="321" y="53"/>
                    </a:lnTo>
                    <a:lnTo>
                      <a:pt x="319" y="58"/>
                    </a:lnTo>
                    <a:lnTo>
                      <a:pt x="313" y="68"/>
                    </a:lnTo>
                    <a:lnTo>
                      <a:pt x="310" y="70"/>
                    </a:lnTo>
                    <a:lnTo>
                      <a:pt x="310" y="72"/>
                    </a:lnTo>
                    <a:lnTo>
                      <a:pt x="310" y="73"/>
                    </a:lnTo>
                    <a:lnTo>
                      <a:pt x="306" y="75"/>
                    </a:lnTo>
                    <a:lnTo>
                      <a:pt x="305" y="77"/>
                    </a:lnTo>
                    <a:lnTo>
                      <a:pt x="304" y="79"/>
                    </a:lnTo>
                    <a:lnTo>
                      <a:pt x="301" y="87"/>
                    </a:lnTo>
                    <a:lnTo>
                      <a:pt x="299" y="95"/>
                    </a:lnTo>
                    <a:lnTo>
                      <a:pt x="297" y="104"/>
                    </a:lnTo>
                    <a:lnTo>
                      <a:pt x="297" y="108"/>
                    </a:lnTo>
                    <a:lnTo>
                      <a:pt x="297" y="109"/>
                    </a:lnTo>
                    <a:lnTo>
                      <a:pt x="297" y="111"/>
                    </a:lnTo>
                    <a:lnTo>
                      <a:pt x="296" y="114"/>
                    </a:lnTo>
                    <a:lnTo>
                      <a:pt x="294" y="119"/>
                    </a:lnTo>
                    <a:lnTo>
                      <a:pt x="293" y="129"/>
                    </a:lnTo>
                    <a:lnTo>
                      <a:pt x="294" y="131"/>
                    </a:lnTo>
                    <a:lnTo>
                      <a:pt x="294" y="131"/>
                    </a:lnTo>
                    <a:lnTo>
                      <a:pt x="294" y="132"/>
                    </a:lnTo>
                    <a:lnTo>
                      <a:pt x="294" y="133"/>
                    </a:lnTo>
                    <a:lnTo>
                      <a:pt x="297" y="148"/>
                    </a:lnTo>
                    <a:lnTo>
                      <a:pt x="298" y="157"/>
                    </a:lnTo>
                    <a:lnTo>
                      <a:pt x="296" y="176"/>
                    </a:lnTo>
                    <a:lnTo>
                      <a:pt x="296" y="180"/>
                    </a:lnTo>
                    <a:lnTo>
                      <a:pt x="296" y="181"/>
                    </a:lnTo>
                    <a:lnTo>
                      <a:pt x="297" y="183"/>
                    </a:lnTo>
                    <a:lnTo>
                      <a:pt x="297" y="186"/>
                    </a:lnTo>
                    <a:lnTo>
                      <a:pt x="300" y="188"/>
                    </a:lnTo>
                    <a:lnTo>
                      <a:pt x="300" y="190"/>
                    </a:lnTo>
                    <a:lnTo>
                      <a:pt x="300" y="192"/>
                    </a:lnTo>
                    <a:lnTo>
                      <a:pt x="299" y="194"/>
                    </a:lnTo>
                    <a:lnTo>
                      <a:pt x="297" y="194"/>
                    </a:lnTo>
                    <a:lnTo>
                      <a:pt x="296" y="194"/>
                    </a:lnTo>
                    <a:lnTo>
                      <a:pt x="293" y="195"/>
                    </a:lnTo>
                    <a:lnTo>
                      <a:pt x="292" y="195"/>
                    </a:lnTo>
                    <a:lnTo>
                      <a:pt x="290" y="196"/>
                    </a:lnTo>
                    <a:lnTo>
                      <a:pt x="288" y="195"/>
                    </a:lnTo>
                    <a:lnTo>
                      <a:pt x="289" y="194"/>
                    </a:lnTo>
                    <a:lnTo>
                      <a:pt x="291" y="193"/>
                    </a:lnTo>
                    <a:lnTo>
                      <a:pt x="291" y="192"/>
                    </a:lnTo>
                    <a:lnTo>
                      <a:pt x="292" y="192"/>
                    </a:lnTo>
                    <a:lnTo>
                      <a:pt x="291" y="191"/>
                    </a:lnTo>
                    <a:lnTo>
                      <a:pt x="291" y="190"/>
                    </a:lnTo>
                    <a:lnTo>
                      <a:pt x="289" y="188"/>
                    </a:lnTo>
                    <a:lnTo>
                      <a:pt x="289" y="183"/>
                    </a:lnTo>
                    <a:lnTo>
                      <a:pt x="288" y="182"/>
                    </a:lnTo>
                    <a:lnTo>
                      <a:pt x="289" y="182"/>
                    </a:lnTo>
                    <a:lnTo>
                      <a:pt x="289" y="181"/>
                    </a:lnTo>
                    <a:lnTo>
                      <a:pt x="290" y="181"/>
                    </a:lnTo>
                    <a:lnTo>
                      <a:pt x="293" y="182"/>
                    </a:lnTo>
                    <a:lnTo>
                      <a:pt x="294" y="179"/>
                    </a:lnTo>
                    <a:lnTo>
                      <a:pt x="295" y="176"/>
                    </a:lnTo>
                    <a:lnTo>
                      <a:pt x="294" y="175"/>
                    </a:lnTo>
                    <a:lnTo>
                      <a:pt x="294" y="174"/>
                    </a:lnTo>
                    <a:lnTo>
                      <a:pt x="294" y="173"/>
                    </a:lnTo>
                    <a:lnTo>
                      <a:pt x="295" y="172"/>
                    </a:lnTo>
                    <a:lnTo>
                      <a:pt x="295" y="168"/>
                    </a:lnTo>
                    <a:lnTo>
                      <a:pt x="295" y="167"/>
                    </a:lnTo>
                    <a:lnTo>
                      <a:pt x="296" y="167"/>
                    </a:lnTo>
                    <a:lnTo>
                      <a:pt x="296" y="166"/>
                    </a:lnTo>
                    <a:lnTo>
                      <a:pt x="296" y="165"/>
                    </a:lnTo>
                    <a:lnTo>
                      <a:pt x="294" y="163"/>
                    </a:lnTo>
                    <a:lnTo>
                      <a:pt x="293" y="163"/>
                    </a:lnTo>
                    <a:lnTo>
                      <a:pt x="290" y="163"/>
                    </a:lnTo>
                    <a:lnTo>
                      <a:pt x="289" y="164"/>
                    </a:lnTo>
                    <a:lnTo>
                      <a:pt x="288" y="166"/>
                    </a:lnTo>
                    <a:lnTo>
                      <a:pt x="288" y="167"/>
                    </a:lnTo>
                    <a:lnTo>
                      <a:pt x="288" y="168"/>
                    </a:lnTo>
                    <a:lnTo>
                      <a:pt x="290" y="169"/>
                    </a:lnTo>
                    <a:lnTo>
                      <a:pt x="291" y="169"/>
                    </a:lnTo>
                    <a:lnTo>
                      <a:pt x="291" y="170"/>
                    </a:lnTo>
                    <a:lnTo>
                      <a:pt x="291" y="170"/>
                    </a:lnTo>
                    <a:lnTo>
                      <a:pt x="291" y="171"/>
                    </a:lnTo>
                    <a:lnTo>
                      <a:pt x="292" y="172"/>
                    </a:lnTo>
                    <a:lnTo>
                      <a:pt x="292" y="173"/>
                    </a:lnTo>
                    <a:lnTo>
                      <a:pt x="292" y="175"/>
                    </a:lnTo>
                    <a:lnTo>
                      <a:pt x="291" y="175"/>
                    </a:lnTo>
                    <a:lnTo>
                      <a:pt x="292" y="175"/>
                    </a:lnTo>
                    <a:lnTo>
                      <a:pt x="293" y="177"/>
                    </a:lnTo>
                    <a:lnTo>
                      <a:pt x="290" y="178"/>
                    </a:lnTo>
                    <a:lnTo>
                      <a:pt x="286" y="181"/>
                    </a:lnTo>
                    <a:lnTo>
                      <a:pt x="284" y="182"/>
                    </a:lnTo>
                    <a:lnTo>
                      <a:pt x="281" y="183"/>
                    </a:lnTo>
                    <a:lnTo>
                      <a:pt x="279" y="183"/>
                    </a:lnTo>
                    <a:lnTo>
                      <a:pt x="279" y="184"/>
                    </a:lnTo>
                    <a:lnTo>
                      <a:pt x="279" y="188"/>
                    </a:lnTo>
                    <a:lnTo>
                      <a:pt x="279" y="188"/>
                    </a:lnTo>
                    <a:lnTo>
                      <a:pt x="280" y="188"/>
                    </a:lnTo>
                    <a:lnTo>
                      <a:pt x="281" y="188"/>
                    </a:lnTo>
                    <a:lnTo>
                      <a:pt x="282" y="188"/>
                    </a:lnTo>
                    <a:lnTo>
                      <a:pt x="283" y="188"/>
                    </a:lnTo>
                    <a:lnTo>
                      <a:pt x="283" y="192"/>
                    </a:lnTo>
                    <a:lnTo>
                      <a:pt x="283" y="193"/>
                    </a:lnTo>
                    <a:lnTo>
                      <a:pt x="282" y="195"/>
                    </a:lnTo>
                    <a:lnTo>
                      <a:pt x="282" y="196"/>
                    </a:lnTo>
                    <a:lnTo>
                      <a:pt x="283" y="197"/>
                    </a:lnTo>
                    <a:lnTo>
                      <a:pt x="284" y="198"/>
                    </a:lnTo>
                    <a:lnTo>
                      <a:pt x="286" y="198"/>
                    </a:lnTo>
                    <a:lnTo>
                      <a:pt x="287" y="199"/>
                    </a:lnTo>
                    <a:lnTo>
                      <a:pt x="286" y="200"/>
                    </a:lnTo>
                    <a:lnTo>
                      <a:pt x="286" y="201"/>
                    </a:lnTo>
                    <a:lnTo>
                      <a:pt x="286" y="202"/>
                    </a:lnTo>
                    <a:lnTo>
                      <a:pt x="286" y="201"/>
                    </a:lnTo>
                    <a:lnTo>
                      <a:pt x="288" y="198"/>
                    </a:lnTo>
                    <a:lnTo>
                      <a:pt x="288" y="197"/>
                    </a:lnTo>
                    <a:lnTo>
                      <a:pt x="288" y="196"/>
                    </a:lnTo>
                    <a:lnTo>
                      <a:pt x="290" y="197"/>
                    </a:lnTo>
                    <a:lnTo>
                      <a:pt x="287" y="204"/>
                    </a:lnTo>
                    <a:lnTo>
                      <a:pt x="285" y="213"/>
                    </a:lnTo>
                    <a:lnTo>
                      <a:pt x="286" y="223"/>
                    </a:lnTo>
                    <a:lnTo>
                      <a:pt x="287" y="223"/>
                    </a:lnTo>
                    <a:lnTo>
                      <a:pt x="286" y="224"/>
                    </a:lnTo>
                    <a:lnTo>
                      <a:pt x="285" y="224"/>
                    </a:lnTo>
                    <a:lnTo>
                      <a:pt x="286" y="223"/>
                    </a:lnTo>
                    <a:lnTo>
                      <a:pt x="285" y="222"/>
                    </a:lnTo>
                    <a:lnTo>
                      <a:pt x="284" y="219"/>
                    </a:lnTo>
                    <a:lnTo>
                      <a:pt x="283" y="218"/>
                    </a:lnTo>
                    <a:lnTo>
                      <a:pt x="284" y="217"/>
                    </a:lnTo>
                    <a:lnTo>
                      <a:pt x="284" y="216"/>
                    </a:lnTo>
                    <a:lnTo>
                      <a:pt x="285" y="214"/>
                    </a:lnTo>
                    <a:lnTo>
                      <a:pt x="284" y="213"/>
                    </a:lnTo>
                    <a:lnTo>
                      <a:pt x="284" y="212"/>
                    </a:lnTo>
                    <a:lnTo>
                      <a:pt x="282" y="210"/>
                    </a:lnTo>
                    <a:lnTo>
                      <a:pt x="281" y="210"/>
                    </a:lnTo>
                    <a:lnTo>
                      <a:pt x="279" y="210"/>
                    </a:lnTo>
                    <a:lnTo>
                      <a:pt x="279" y="211"/>
                    </a:lnTo>
                    <a:lnTo>
                      <a:pt x="280" y="212"/>
                    </a:lnTo>
                    <a:lnTo>
                      <a:pt x="281" y="210"/>
                    </a:lnTo>
                    <a:lnTo>
                      <a:pt x="283" y="212"/>
                    </a:lnTo>
                    <a:lnTo>
                      <a:pt x="284" y="213"/>
                    </a:lnTo>
                    <a:lnTo>
                      <a:pt x="284" y="214"/>
                    </a:lnTo>
                    <a:lnTo>
                      <a:pt x="284" y="215"/>
                    </a:lnTo>
                    <a:lnTo>
                      <a:pt x="282" y="217"/>
                    </a:lnTo>
                    <a:lnTo>
                      <a:pt x="282" y="218"/>
                    </a:lnTo>
                    <a:lnTo>
                      <a:pt x="282" y="219"/>
                    </a:lnTo>
                    <a:lnTo>
                      <a:pt x="280" y="219"/>
                    </a:lnTo>
                    <a:lnTo>
                      <a:pt x="277" y="218"/>
                    </a:lnTo>
                    <a:lnTo>
                      <a:pt x="278" y="219"/>
                    </a:lnTo>
                    <a:lnTo>
                      <a:pt x="279" y="220"/>
                    </a:lnTo>
                    <a:lnTo>
                      <a:pt x="280" y="220"/>
                    </a:lnTo>
                    <a:lnTo>
                      <a:pt x="280" y="221"/>
                    </a:lnTo>
                    <a:lnTo>
                      <a:pt x="280" y="222"/>
                    </a:lnTo>
                    <a:lnTo>
                      <a:pt x="280" y="223"/>
                    </a:lnTo>
                    <a:lnTo>
                      <a:pt x="280" y="223"/>
                    </a:lnTo>
                    <a:lnTo>
                      <a:pt x="279" y="225"/>
                    </a:lnTo>
                    <a:lnTo>
                      <a:pt x="279" y="226"/>
                    </a:lnTo>
                    <a:lnTo>
                      <a:pt x="280" y="227"/>
                    </a:lnTo>
                    <a:lnTo>
                      <a:pt x="280" y="227"/>
                    </a:lnTo>
                    <a:lnTo>
                      <a:pt x="279" y="227"/>
                    </a:lnTo>
                    <a:lnTo>
                      <a:pt x="279" y="228"/>
                    </a:lnTo>
                    <a:lnTo>
                      <a:pt x="279" y="228"/>
                    </a:lnTo>
                    <a:lnTo>
                      <a:pt x="277" y="230"/>
                    </a:lnTo>
                    <a:lnTo>
                      <a:pt x="276" y="231"/>
                    </a:lnTo>
                    <a:lnTo>
                      <a:pt x="275" y="231"/>
                    </a:lnTo>
                    <a:lnTo>
                      <a:pt x="275" y="232"/>
                    </a:lnTo>
                    <a:lnTo>
                      <a:pt x="275" y="232"/>
                    </a:lnTo>
                    <a:lnTo>
                      <a:pt x="275" y="233"/>
                    </a:lnTo>
                    <a:lnTo>
                      <a:pt x="277" y="234"/>
                    </a:lnTo>
                    <a:lnTo>
                      <a:pt x="278" y="235"/>
                    </a:lnTo>
                    <a:lnTo>
                      <a:pt x="279" y="236"/>
                    </a:lnTo>
                    <a:lnTo>
                      <a:pt x="279" y="237"/>
                    </a:lnTo>
                    <a:lnTo>
                      <a:pt x="279" y="237"/>
                    </a:lnTo>
                    <a:lnTo>
                      <a:pt x="280" y="237"/>
                    </a:lnTo>
                    <a:lnTo>
                      <a:pt x="281" y="237"/>
                    </a:lnTo>
                    <a:lnTo>
                      <a:pt x="281" y="236"/>
                    </a:lnTo>
                    <a:lnTo>
                      <a:pt x="281" y="236"/>
                    </a:lnTo>
                    <a:lnTo>
                      <a:pt x="281" y="234"/>
                    </a:lnTo>
                    <a:lnTo>
                      <a:pt x="282" y="234"/>
                    </a:lnTo>
                    <a:lnTo>
                      <a:pt x="283" y="233"/>
                    </a:lnTo>
                    <a:lnTo>
                      <a:pt x="284" y="233"/>
                    </a:lnTo>
                    <a:lnTo>
                      <a:pt x="284" y="234"/>
                    </a:lnTo>
                    <a:lnTo>
                      <a:pt x="288" y="247"/>
                    </a:lnTo>
                    <a:lnTo>
                      <a:pt x="288" y="249"/>
                    </a:lnTo>
                    <a:lnTo>
                      <a:pt x="288" y="250"/>
                    </a:lnTo>
                    <a:lnTo>
                      <a:pt x="288" y="251"/>
                    </a:lnTo>
                    <a:lnTo>
                      <a:pt x="288" y="252"/>
                    </a:lnTo>
                    <a:lnTo>
                      <a:pt x="287" y="252"/>
                    </a:lnTo>
                    <a:lnTo>
                      <a:pt x="286" y="252"/>
                    </a:lnTo>
                    <a:lnTo>
                      <a:pt x="284" y="253"/>
                    </a:lnTo>
                    <a:lnTo>
                      <a:pt x="284" y="254"/>
                    </a:lnTo>
                    <a:lnTo>
                      <a:pt x="283" y="254"/>
                    </a:lnTo>
                    <a:lnTo>
                      <a:pt x="282" y="254"/>
                    </a:lnTo>
                    <a:lnTo>
                      <a:pt x="281" y="254"/>
                    </a:lnTo>
                    <a:lnTo>
                      <a:pt x="280" y="254"/>
                    </a:lnTo>
                    <a:lnTo>
                      <a:pt x="280" y="255"/>
                    </a:lnTo>
                    <a:lnTo>
                      <a:pt x="279" y="258"/>
                    </a:lnTo>
                    <a:lnTo>
                      <a:pt x="279" y="261"/>
                    </a:lnTo>
                    <a:lnTo>
                      <a:pt x="278" y="263"/>
                    </a:lnTo>
                    <a:lnTo>
                      <a:pt x="276" y="263"/>
                    </a:lnTo>
                    <a:lnTo>
                      <a:pt x="275" y="263"/>
                    </a:lnTo>
                    <a:lnTo>
                      <a:pt x="274" y="266"/>
                    </a:lnTo>
                    <a:lnTo>
                      <a:pt x="273" y="267"/>
                    </a:lnTo>
                    <a:lnTo>
                      <a:pt x="272" y="268"/>
                    </a:lnTo>
                    <a:lnTo>
                      <a:pt x="272" y="276"/>
                    </a:lnTo>
                    <a:lnTo>
                      <a:pt x="275" y="285"/>
                    </a:lnTo>
                    <a:lnTo>
                      <a:pt x="276" y="289"/>
                    </a:lnTo>
                    <a:lnTo>
                      <a:pt x="278" y="293"/>
                    </a:lnTo>
                    <a:lnTo>
                      <a:pt x="279" y="294"/>
                    </a:lnTo>
                    <a:lnTo>
                      <a:pt x="280" y="297"/>
                    </a:lnTo>
                    <a:lnTo>
                      <a:pt x="281" y="297"/>
                    </a:lnTo>
                    <a:lnTo>
                      <a:pt x="283" y="298"/>
                    </a:lnTo>
                    <a:lnTo>
                      <a:pt x="283" y="300"/>
                    </a:lnTo>
                    <a:lnTo>
                      <a:pt x="284" y="302"/>
                    </a:lnTo>
                    <a:lnTo>
                      <a:pt x="285" y="301"/>
                    </a:lnTo>
                    <a:lnTo>
                      <a:pt x="284" y="301"/>
                    </a:lnTo>
                    <a:lnTo>
                      <a:pt x="285" y="301"/>
                    </a:lnTo>
                    <a:lnTo>
                      <a:pt x="286" y="302"/>
                    </a:lnTo>
                    <a:lnTo>
                      <a:pt x="286" y="302"/>
                    </a:lnTo>
                    <a:lnTo>
                      <a:pt x="286" y="303"/>
                    </a:lnTo>
                    <a:lnTo>
                      <a:pt x="287" y="304"/>
                    </a:lnTo>
                    <a:lnTo>
                      <a:pt x="287" y="305"/>
                    </a:lnTo>
                    <a:lnTo>
                      <a:pt x="287" y="308"/>
                    </a:lnTo>
                    <a:lnTo>
                      <a:pt x="287" y="310"/>
                    </a:lnTo>
                    <a:lnTo>
                      <a:pt x="284" y="311"/>
                    </a:lnTo>
                    <a:lnTo>
                      <a:pt x="279" y="312"/>
                    </a:lnTo>
                    <a:lnTo>
                      <a:pt x="275" y="314"/>
                    </a:lnTo>
                    <a:lnTo>
                      <a:pt x="273" y="316"/>
                    </a:lnTo>
                    <a:lnTo>
                      <a:pt x="271" y="315"/>
                    </a:lnTo>
                    <a:lnTo>
                      <a:pt x="271" y="315"/>
                    </a:lnTo>
                    <a:lnTo>
                      <a:pt x="270" y="316"/>
                    </a:lnTo>
                    <a:lnTo>
                      <a:pt x="269" y="316"/>
                    </a:lnTo>
                    <a:lnTo>
                      <a:pt x="268" y="316"/>
                    </a:lnTo>
                    <a:lnTo>
                      <a:pt x="263" y="313"/>
                    </a:lnTo>
                    <a:lnTo>
                      <a:pt x="263" y="311"/>
                    </a:lnTo>
                    <a:lnTo>
                      <a:pt x="262" y="311"/>
                    </a:lnTo>
                    <a:lnTo>
                      <a:pt x="262" y="311"/>
                    </a:lnTo>
                    <a:lnTo>
                      <a:pt x="261" y="312"/>
                    </a:lnTo>
                    <a:lnTo>
                      <a:pt x="259" y="312"/>
                    </a:lnTo>
                    <a:lnTo>
                      <a:pt x="258" y="313"/>
                    </a:lnTo>
                    <a:lnTo>
                      <a:pt x="257" y="312"/>
                    </a:lnTo>
                    <a:lnTo>
                      <a:pt x="256" y="312"/>
                    </a:lnTo>
                    <a:lnTo>
                      <a:pt x="255" y="313"/>
                    </a:lnTo>
                    <a:lnTo>
                      <a:pt x="254" y="312"/>
                    </a:lnTo>
                    <a:lnTo>
                      <a:pt x="253" y="311"/>
                    </a:lnTo>
                    <a:lnTo>
                      <a:pt x="253" y="311"/>
                    </a:lnTo>
                    <a:lnTo>
                      <a:pt x="252" y="311"/>
                    </a:lnTo>
                    <a:lnTo>
                      <a:pt x="251" y="311"/>
                    </a:lnTo>
                    <a:lnTo>
                      <a:pt x="250" y="311"/>
                    </a:lnTo>
                    <a:lnTo>
                      <a:pt x="249" y="311"/>
                    </a:lnTo>
                    <a:lnTo>
                      <a:pt x="249" y="311"/>
                    </a:lnTo>
                    <a:lnTo>
                      <a:pt x="248" y="310"/>
                    </a:lnTo>
                    <a:lnTo>
                      <a:pt x="247" y="310"/>
                    </a:lnTo>
                    <a:lnTo>
                      <a:pt x="247" y="309"/>
                    </a:lnTo>
                    <a:lnTo>
                      <a:pt x="247" y="308"/>
                    </a:lnTo>
                    <a:lnTo>
                      <a:pt x="248" y="308"/>
                    </a:lnTo>
                    <a:lnTo>
                      <a:pt x="249" y="307"/>
                    </a:lnTo>
                    <a:lnTo>
                      <a:pt x="248" y="306"/>
                    </a:lnTo>
                    <a:lnTo>
                      <a:pt x="247" y="305"/>
                    </a:lnTo>
                    <a:lnTo>
                      <a:pt x="245" y="304"/>
                    </a:lnTo>
                    <a:lnTo>
                      <a:pt x="244" y="303"/>
                    </a:lnTo>
                    <a:lnTo>
                      <a:pt x="240" y="302"/>
                    </a:lnTo>
                    <a:lnTo>
                      <a:pt x="240" y="301"/>
                    </a:lnTo>
                    <a:lnTo>
                      <a:pt x="240" y="301"/>
                    </a:lnTo>
                    <a:lnTo>
                      <a:pt x="239" y="299"/>
                    </a:lnTo>
                    <a:lnTo>
                      <a:pt x="239" y="298"/>
                    </a:lnTo>
                    <a:lnTo>
                      <a:pt x="239" y="297"/>
                    </a:lnTo>
                    <a:lnTo>
                      <a:pt x="239" y="297"/>
                    </a:lnTo>
                    <a:lnTo>
                      <a:pt x="238" y="297"/>
                    </a:lnTo>
                    <a:lnTo>
                      <a:pt x="238" y="296"/>
                    </a:lnTo>
                    <a:lnTo>
                      <a:pt x="237" y="297"/>
                    </a:lnTo>
                    <a:lnTo>
                      <a:pt x="233" y="299"/>
                    </a:lnTo>
                    <a:lnTo>
                      <a:pt x="232" y="299"/>
                    </a:lnTo>
                    <a:lnTo>
                      <a:pt x="231" y="299"/>
                    </a:lnTo>
                    <a:lnTo>
                      <a:pt x="231" y="299"/>
                    </a:lnTo>
                    <a:lnTo>
                      <a:pt x="231" y="298"/>
                    </a:lnTo>
                    <a:lnTo>
                      <a:pt x="230" y="298"/>
                    </a:lnTo>
                    <a:lnTo>
                      <a:pt x="228" y="296"/>
                    </a:lnTo>
                    <a:lnTo>
                      <a:pt x="227" y="296"/>
                    </a:lnTo>
                    <a:lnTo>
                      <a:pt x="227" y="295"/>
                    </a:lnTo>
                    <a:lnTo>
                      <a:pt x="223" y="293"/>
                    </a:lnTo>
                    <a:lnTo>
                      <a:pt x="222" y="293"/>
                    </a:lnTo>
                    <a:lnTo>
                      <a:pt x="220" y="293"/>
                    </a:lnTo>
                    <a:lnTo>
                      <a:pt x="218" y="293"/>
                    </a:lnTo>
                    <a:lnTo>
                      <a:pt x="216" y="291"/>
                    </a:lnTo>
                    <a:lnTo>
                      <a:pt x="214" y="291"/>
                    </a:lnTo>
                    <a:lnTo>
                      <a:pt x="213" y="291"/>
                    </a:lnTo>
                    <a:lnTo>
                      <a:pt x="207" y="295"/>
                    </a:lnTo>
                    <a:lnTo>
                      <a:pt x="200" y="300"/>
                    </a:lnTo>
                    <a:lnTo>
                      <a:pt x="198" y="300"/>
                    </a:lnTo>
                    <a:lnTo>
                      <a:pt x="196" y="300"/>
                    </a:lnTo>
                    <a:lnTo>
                      <a:pt x="185" y="296"/>
                    </a:lnTo>
                    <a:lnTo>
                      <a:pt x="174" y="292"/>
                    </a:lnTo>
                    <a:lnTo>
                      <a:pt x="172" y="291"/>
                    </a:lnTo>
                    <a:lnTo>
                      <a:pt x="162" y="288"/>
                    </a:lnTo>
                    <a:lnTo>
                      <a:pt x="155" y="284"/>
                    </a:lnTo>
                    <a:lnTo>
                      <a:pt x="153" y="284"/>
                    </a:lnTo>
                    <a:lnTo>
                      <a:pt x="151" y="281"/>
                    </a:lnTo>
                    <a:lnTo>
                      <a:pt x="149" y="280"/>
                    </a:lnTo>
                    <a:lnTo>
                      <a:pt x="147" y="281"/>
                    </a:lnTo>
                    <a:lnTo>
                      <a:pt x="144" y="284"/>
                    </a:lnTo>
                    <a:lnTo>
                      <a:pt x="143" y="287"/>
                    </a:lnTo>
                    <a:lnTo>
                      <a:pt x="142" y="290"/>
                    </a:lnTo>
                    <a:close/>
                    <a:moveTo>
                      <a:pt x="287" y="301"/>
                    </a:moveTo>
                    <a:lnTo>
                      <a:pt x="286" y="301"/>
                    </a:lnTo>
                    <a:lnTo>
                      <a:pt x="285" y="300"/>
                    </a:lnTo>
                    <a:lnTo>
                      <a:pt x="286" y="300"/>
                    </a:lnTo>
                    <a:lnTo>
                      <a:pt x="287" y="301"/>
                    </a:lnTo>
                    <a:close/>
                    <a:moveTo>
                      <a:pt x="283" y="232"/>
                    </a:moveTo>
                    <a:lnTo>
                      <a:pt x="282" y="230"/>
                    </a:lnTo>
                    <a:lnTo>
                      <a:pt x="282" y="227"/>
                    </a:lnTo>
                    <a:lnTo>
                      <a:pt x="282" y="225"/>
                    </a:lnTo>
                    <a:lnTo>
                      <a:pt x="284" y="224"/>
                    </a:lnTo>
                    <a:lnTo>
                      <a:pt x="284" y="224"/>
                    </a:lnTo>
                    <a:lnTo>
                      <a:pt x="284" y="224"/>
                    </a:lnTo>
                    <a:lnTo>
                      <a:pt x="284" y="225"/>
                    </a:lnTo>
                    <a:lnTo>
                      <a:pt x="283" y="226"/>
                    </a:lnTo>
                    <a:lnTo>
                      <a:pt x="283" y="227"/>
                    </a:lnTo>
                    <a:lnTo>
                      <a:pt x="283" y="229"/>
                    </a:lnTo>
                    <a:lnTo>
                      <a:pt x="283" y="232"/>
                    </a:lnTo>
                    <a:lnTo>
                      <a:pt x="283" y="232"/>
                    </a:lnTo>
                    <a:lnTo>
                      <a:pt x="283" y="232"/>
                    </a:lnTo>
                    <a:close/>
                    <a:moveTo>
                      <a:pt x="331" y="213"/>
                    </a:moveTo>
                    <a:lnTo>
                      <a:pt x="330" y="211"/>
                    </a:lnTo>
                    <a:lnTo>
                      <a:pt x="331" y="210"/>
                    </a:lnTo>
                    <a:lnTo>
                      <a:pt x="332" y="209"/>
                    </a:lnTo>
                    <a:lnTo>
                      <a:pt x="332" y="210"/>
                    </a:lnTo>
                    <a:lnTo>
                      <a:pt x="332" y="210"/>
                    </a:lnTo>
                    <a:lnTo>
                      <a:pt x="331" y="213"/>
                    </a:lnTo>
                    <a:close/>
                    <a:moveTo>
                      <a:pt x="351" y="46"/>
                    </a:moveTo>
                    <a:lnTo>
                      <a:pt x="352" y="45"/>
                    </a:lnTo>
                    <a:lnTo>
                      <a:pt x="353" y="45"/>
                    </a:lnTo>
                    <a:lnTo>
                      <a:pt x="354" y="46"/>
                    </a:lnTo>
                    <a:lnTo>
                      <a:pt x="354" y="47"/>
                    </a:lnTo>
                    <a:lnTo>
                      <a:pt x="354" y="49"/>
                    </a:lnTo>
                    <a:lnTo>
                      <a:pt x="352" y="50"/>
                    </a:lnTo>
                    <a:lnTo>
                      <a:pt x="349" y="49"/>
                    </a:lnTo>
                    <a:lnTo>
                      <a:pt x="348" y="49"/>
                    </a:lnTo>
                    <a:lnTo>
                      <a:pt x="349" y="49"/>
                    </a:lnTo>
                    <a:lnTo>
                      <a:pt x="350" y="48"/>
                    </a:lnTo>
                    <a:lnTo>
                      <a:pt x="350" y="47"/>
                    </a:lnTo>
                    <a:lnTo>
                      <a:pt x="350" y="47"/>
                    </a:lnTo>
                    <a:lnTo>
                      <a:pt x="351" y="46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63" name="Freeform 9">
                <a:extLst>
                  <a:ext uri="{FF2B5EF4-FFF2-40B4-BE49-F238E27FC236}">
                    <a16:creationId xmlns:a16="http://schemas.microsoft.com/office/drawing/2014/main" id="{55556D5D-0B52-899D-4A55-ECBB9874DAC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864101" y="3775076"/>
                <a:ext cx="273050" cy="150813"/>
              </a:xfrm>
              <a:custGeom>
                <a:avLst/>
                <a:gdLst>
                  <a:gd name="T0" fmla="*/ 1 w 172"/>
                  <a:gd name="T1" fmla="*/ 44 h 95"/>
                  <a:gd name="T2" fmla="*/ 6 w 172"/>
                  <a:gd name="T3" fmla="*/ 38 h 95"/>
                  <a:gd name="T4" fmla="*/ 20 w 172"/>
                  <a:gd name="T5" fmla="*/ 29 h 95"/>
                  <a:gd name="T6" fmla="*/ 26 w 172"/>
                  <a:gd name="T7" fmla="*/ 30 h 95"/>
                  <a:gd name="T8" fmla="*/ 31 w 172"/>
                  <a:gd name="T9" fmla="*/ 19 h 95"/>
                  <a:gd name="T10" fmla="*/ 40 w 172"/>
                  <a:gd name="T11" fmla="*/ 14 h 95"/>
                  <a:gd name="T12" fmla="*/ 39 w 172"/>
                  <a:gd name="T13" fmla="*/ 11 h 95"/>
                  <a:gd name="T14" fmla="*/ 37 w 172"/>
                  <a:gd name="T15" fmla="*/ 8 h 95"/>
                  <a:gd name="T16" fmla="*/ 38 w 172"/>
                  <a:gd name="T17" fmla="*/ 3 h 95"/>
                  <a:gd name="T18" fmla="*/ 44 w 172"/>
                  <a:gd name="T19" fmla="*/ 2 h 95"/>
                  <a:gd name="T20" fmla="*/ 50 w 172"/>
                  <a:gd name="T21" fmla="*/ 1 h 95"/>
                  <a:gd name="T22" fmla="*/ 53 w 172"/>
                  <a:gd name="T23" fmla="*/ 3 h 95"/>
                  <a:gd name="T24" fmla="*/ 68 w 172"/>
                  <a:gd name="T25" fmla="*/ 8 h 95"/>
                  <a:gd name="T26" fmla="*/ 71 w 172"/>
                  <a:gd name="T27" fmla="*/ 4 h 95"/>
                  <a:gd name="T28" fmla="*/ 73 w 172"/>
                  <a:gd name="T29" fmla="*/ 9 h 95"/>
                  <a:gd name="T30" fmla="*/ 80 w 172"/>
                  <a:gd name="T31" fmla="*/ 15 h 95"/>
                  <a:gd name="T32" fmla="*/ 81 w 172"/>
                  <a:gd name="T33" fmla="*/ 19 h 95"/>
                  <a:gd name="T34" fmla="*/ 88 w 172"/>
                  <a:gd name="T35" fmla="*/ 20 h 95"/>
                  <a:gd name="T36" fmla="*/ 96 w 172"/>
                  <a:gd name="T37" fmla="*/ 26 h 95"/>
                  <a:gd name="T38" fmla="*/ 97 w 172"/>
                  <a:gd name="T39" fmla="*/ 30 h 95"/>
                  <a:gd name="T40" fmla="*/ 102 w 172"/>
                  <a:gd name="T41" fmla="*/ 32 h 95"/>
                  <a:gd name="T42" fmla="*/ 110 w 172"/>
                  <a:gd name="T43" fmla="*/ 34 h 95"/>
                  <a:gd name="T44" fmla="*/ 115 w 172"/>
                  <a:gd name="T45" fmla="*/ 35 h 95"/>
                  <a:gd name="T46" fmla="*/ 115 w 172"/>
                  <a:gd name="T47" fmla="*/ 38 h 95"/>
                  <a:gd name="T48" fmla="*/ 115 w 172"/>
                  <a:gd name="T49" fmla="*/ 44 h 95"/>
                  <a:gd name="T50" fmla="*/ 124 w 172"/>
                  <a:gd name="T51" fmla="*/ 43 h 95"/>
                  <a:gd name="T52" fmla="*/ 125 w 172"/>
                  <a:gd name="T53" fmla="*/ 41 h 95"/>
                  <a:gd name="T54" fmla="*/ 129 w 172"/>
                  <a:gd name="T55" fmla="*/ 40 h 95"/>
                  <a:gd name="T56" fmla="*/ 132 w 172"/>
                  <a:gd name="T57" fmla="*/ 38 h 95"/>
                  <a:gd name="T58" fmla="*/ 133 w 172"/>
                  <a:gd name="T59" fmla="*/ 36 h 95"/>
                  <a:gd name="T60" fmla="*/ 137 w 172"/>
                  <a:gd name="T61" fmla="*/ 35 h 95"/>
                  <a:gd name="T62" fmla="*/ 146 w 172"/>
                  <a:gd name="T63" fmla="*/ 39 h 95"/>
                  <a:gd name="T64" fmla="*/ 154 w 172"/>
                  <a:gd name="T65" fmla="*/ 41 h 95"/>
                  <a:gd name="T66" fmla="*/ 158 w 172"/>
                  <a:gd name="T67" fmla="*/ 41 h 95"/>
                  <a:gd name="T68" fmla="*/ 163 w 172"/>
                  <a:gd name="T69" fmla="*/ 39 h 95"/>
                  <a:gd name="T70" fmla="*/ 167 w 172"/>
                  <a:gd name="T71" fmla="*/ 44 h 95"/>
                  <a:gd name="T72" fmla="*/ 169 w 172"/>
                  <a:gd name="T73" fmla="*/ 52 h 95"/>
                  <a:gd name="T74" fmla="*/ 167 w 172"/>
                  <a:gd name="T75" fmla="*/ 57 h 95"/>
                  <a:gd name="T76" fmla="*/ 167 w 172"/>
                  <a:gd name="T77" fmla="*/ 70 h 95"/>
                  <a:gd name="T78" fmla="*/ 170 w 172"/>
                  <a:gd name="T79" fmla="*/ 73 h 95"/>
                  <a:gd name="T80" fmla="*/ 162 w 172"/>
                  <a:gd name="T81" fmla="*/ 74 h 95"/>
                  <a:gd name="T82" fmla="*/ 165 w 172"/>
                  <a:gd name="T83" fmla="*/ 84 h 95"/>
                  <a:gd name="T84" fmla="*/ 157 w 172"/>
                  <a:gd name="T85" fmla="*/ 92 h 95"/>
                  <a:gd name="T86" fmla="*/ 143 w 172"/>
                  <a:gd name="T87" fmla="*/ 94 h 95"/>
                  <a:gd name="T88" fmla="*/ 125 w 172"/>
                  <a:gd name="T89" fmla="*/ 94 h 95"/>
                  <a:gd name="T90" fmla="*/ 125 w 172"/>
                  <a:gd name="T91" fmla="*/ 91 h 95"/>
                  <a:gd name="T92" fmla="*/ 122 w 172"/>
                  <a:gd name="T93" fmla="*/ 93 h 95"/>
                  <a:gd name="T94" fmla="*/ 121 w 172"/>
                  <a:gd name="T95" fmla="*/ 94 h 95"/>
                  <a:gd name="T96" fmla="*/ 121 w 172"/>
                  <a:gd name="T97" fmla="*/ 91 h 95"/>
                  <a:gd name="T98" fmla="*/ 119 w 172"/>
                  <a:gd name="T99" fmla="*/ 90 h 95"/>
                  <a:gd name="T100" fmla="*/ 110 w 172"/>
                  <a:gd name="T101" fmla="*/ 87 h 95"/>
                  <a:gd name="T102" fmla="*/ 99 w 172"/>
                  <a:gd name="T103" fmla="*/ 87 h 95"/>
                  <a:gd name="T104" fmla="*/ 109 w 172"/>
                  <a:gd name="T105" fmla="*/ 88 h 95"/>
                  <a:gd name="T106" fmla="*/ 112 w 172"/>
                  <a:gd name="T107" fmla="*/ 91 h 95"/>
                  <a:gd name="T108" fmla="*/ 117 w 172"/>
                  <a:gd name="T109" fmla="*/ 92 h 95"/>
                  <a:gd name="T110" fmla="*/ 113 w 172"/>
                  <a:gd name="T111" fmla="*/ 92 h 95"/>
                  <a:gd name="T112" fmla="*/ 56 w 172"/>
                  <a:gd name="T113" fmla="*/ 71 h 95"/>
                  <a:gd name="T114" fmla="*/ 31 w 172"/>
                  <a:gd name="T115" fmla="*/ 67 h 95"/>
                  <a:gd name="T116" fmla="*/ 18 w 172"/>
                  <a:gd name="T117" fmla="*/ 62 h 95"/>
                  <a:gd name="T118" fmla="*/ 170 w 172"/>
                  <a:gd name="T119" fmla="*/ 92 h 95"/>
                  <a:gd name="T120" fmla="*/ 172 w 172"/>
                  <a:gd name="T121" fmla="*/ 95 h 95"/>
                  <a:gd name="T122" fmla="*/ 167 w 172"/>
                  <a:gd name="T123" fmla="*/ 88 h 95"/>
                  <a:gd name="T124" fmla="*/ 166 w 172"/>
                  <a:gd name="T125" fmla="*/ 89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72" h="95">
                    <a:moveTo>
                      <a:pt x="1" y="53"/>
                    </a:moveTo>
                    <a:lnTo>
                      <a:pt x="0" y="48"/>
                    </a:lnTo>
                    <a:lnTo>
                      <a:pt x="0" y="47"/>
                    </a:lnTo>
                    <a:lnTo>
                      <a:pt x="0" y="46"/>
                    </a:lnTo>
                    <a:lnTo>
                      <a:pt x="0" y="45"/>
                    </a:lnTo>
                    <a:lnTo>
                      <a:pt x="1" y="44"/>
                    </a:lnTo>
                    <a:lnTo>
                      <a:pt x="1" y="43"/>
                    </a:lnTo>
                    <a:lnTo>
                      <a:pt x="3" y="42"/>
                    </a:lnTo>
                    <a:lnTo>
                      <a:pt x="5" y="41"/>
                    </a:lnTo>
                    <a:lnTo>
                      <a:pt x="5" y="40"/>
                    </a:lnTo>
                    <a:lnTo>
                      <a:pt x="5" y="39"/>
                    </a:lnTo>
                    <a:lnTo>
                      <a:pt x="6" y="38"/>
                    </a:lnTo>
                    <a:lnTo>
                      <a:pt x="7" y="37"/>
                    </a:lnTo>
                    <a:lnTo>
                      <a:pt x="14" y="32"/>
                    </a:lnTo>
                    <a:lnTo>
                      <a:pt x="15" y="31"/>
                    </a:lnTo>
                    <a:lnTo>
                      <a:pt x="16" y="31"/>
                    </a:lnTo>
                    <a:lnTo>
                      <a:pt x="19" y="29"/>
                    </a:lnTo>
                    <a:lnTo>
                      <a:pt x="20" y="29"/>
                    </a:lnTo>
                    <a:lnTo>
                      <a:pt x="22" y="29"/>
                    </a:lnTo>
                    <a:lnTo>
                      <a:pt x="23" y="31"/>
                    </a:lnTo>
                    <a:lnTo>
                      <a:pt x="25" y="31"/>
                    </a:lnTo>
                    <a:lnTo>
                      <a:pt x="26" y="31"/>
                    </a:lnTo>
                    <a:lnTo>
                      <a:pt x="26" y="31"/>
                    </a:lnTo>
                    <a:lnTo>
                      <a:pt x="26" y="30"/>
                    </a:lnTo>
                    <a:lnTo>
                      <a:pt x="25" y="29"/>
                    </a:lnTo>
                    <a:lnTo>
                      <a:pt x="25" y="28"/>
                    </a:lnTo>
                    <a:lnTo>
                      <a:pt x="25" y="28"/>
                    </a:lnTo>
                    <a:lnTo>
                      <a:pt x="28" y="22"/>
                    </a:lnTo>
                    <a:lnTo>
                      <a:pt x="30" y="21"/>
                    </a:lnTo>
                    <a:lnTo>
                      <a:pt x="31" y="19"/>
                    </a:lnTo>
                    <a:lnTo>
                      <a:pt x="33" y="18"/>
                    </a:lnTo>
                    <a:lnTo>
                      <a:pt x="41" y="17"/>
                    </a:lnTo>
                    <a:lnTo>
                      <a:pt x="41" y="17"/>
                    </a:lnTo>
                    <a:lnTo>
                      <a:pt x="41" y="15"/>
                    </a:lnTo>
                    <a:lnTo>
                      <a:pt x="41" y="15"/>
                    </a:lnTo>
                    <a:lnTo>
                      <a:pt x="40" y="14"/>
                    </a:lnTo>
                    <a:lnTo>
                      <a:pt x="40" y="14"/>
                    </a:lnTo>
                    <a:lnTo>
                      <a:pt x="40" y="13"/>
                    </a:lnTo>
                    <a:lnTo>
                      <a:pt x="40" y="13"/>
                    </a:lnTo>
                    <a:lnTo>
                      <a:pt x="40" y="12"/>
                    </a:lnTo>
                    <a:lnTo>
                      <a:pt x="40" y="11"/>
                    </a:lnTo>
                    <a:lnTo>
                      <a:pt x="39" y="11"/>
                    </a:lnTo>
                    <a:lnTo>
                      <a:pt x="39" y="11"/>
                    </a:lnTo>
                    <a:lnTo>
                      <a:pt x="38" y="10"/>
                    </a:lnTo>
                    <a:lnTo>
                      <a:pt x="36" y="10"/>
                    </a:lnTo>
                    <a:lnTo>
                      <a:pt x="36" y="9"/>
                    </a:lnTo>
                    <a:lnTo>
                      <a:pt x="36" y="9"/>
                    </a:lnTo>
                    <a:lnTo>
                      <a:pt x="37" y="8"/>
                    </a:lnTo>
                    <a:lnTo>
                      <a:pt x="38" y="8"/>
                    </a:lnTo>
                    <a:lnTo>
                      <a:pt x="38" y="6"/>
                    </a:lnTo>
                    <a:lnTo>
                      <a:pt x="37" y="6"/>
                    </a:lnTo>
                    <a:lnTo>
                      <a:pt x="37" y="5"/>
                    </a:lnTo>
                    <a:lnTo>
                      <a:pt x="37" y="4"/>
                    </a:lnTo>
                    <a:lnTo>
                      <a:pt x="38" y="3"/>
                    </a:lnTo>
                    <a:lnTo>
                      <a:pt x="40" y="3"/>
                    </a:lnTo>
                    <a:lnTo>
                      <a:pt x="40" y="4"/>
                    </a:lnTo>
                    <a:lnTo>
                      <a:pt x="40" y="5"/>
                    </a:lnTo>
                    <a:lnTo>
                      <a:pt x="41" y="4"/>
                    </a:lnTo>
                    <a:lnTo>
                      <a:pt x="43" y="2"/>
                    </a:lnTo>
                    <a:lnTo>
                      <a:pt x="44" y="2"/>
                    </a:lnTo>
                    <a:lnTo>
                      <a:pt x="45" y="2"/>
                    </a:lnTo>
                    <a:lnTo>
                      <a:pt x="45" y="2"/>
                    </a:lnTo>
                    <a:lnTo>
                      <a:pt x="46" y="3"/>
                    </a:lnTo>
                    <a:lnTo>
                      <a:pt x="47" y="3"/>
                    </a:lnTo>
                    <a:lnTo>
                      <a:pt x="49" y="3"/>
                    </a:lnTo>
                    <a:lnTo>
                      <a:pt x="50" y="1"/>
                    </a:lnTo>
                    <a:lnTo>
                      <a:pt x="50" y="0"/>
                    </a:lnTo>
                    <a:lnTo>
                      <a:pt x="51" y="2"/>
                    </a:lnTo>
                    <a:lnTo>
                      <a:pt x="51" y="1"/>
                    </a:lnTo>
                    <a:lnTo>
                      <a:pt x="51" y="1"/>
                    </a:lnTo>
                    <a:lnTo>
                      <a:pt x="53" y="3"/>
                    </a:lnTo>
                    <a:lnTo>
                      <a:pt x="53" y="3"/>
                    </a:lnTo>
                    <a:lnTo>
                      <a:pt x="54" y="3"/>
                    </a:lnTo>
                    <a:lnTo>
                      <a:pt x="57" y="4"/>
                    </a:lnTo>
                    <a:lnTo>
                      <a:pt x="59" y="4"/>
                    </a:lnTo>
                    <a:lnTo>
                      <a:pt x="63" y="5"/>
                    </a:lnTo>
                    <a:lnTo>
                      <a:pt x="65" y="6"/>
                    </a:lnTo>
                    <a:lnTo>
                      <a:pt x="68" y="8"/>
                    </a:lnTo>
                    <a:lnTo>
                      <a:pt x="69" y="7"/>
                    </a:lnTo>
                    <a:lnTo>
                      <a:pt x="70" y="4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2" y="5"/>
                    </a:lnTo>
                    <a:lnTo>
                      <a:pt x="72" y="6"/>
                    </a:lnTo>
                    <a:lnTo>
                      <a:pt x="73" y="6"/>
                    </a:lnTo>
                    <a:lnTo>
                      <a:pt x="72" y="7"/>
                    </a:lnTo>
                    <a:lnTo>
                      <a:pt x="72" y="8"/>
                    </a:lnTo>
                    <a:lnTo>
                      <a:pt x="73" y="9"/>
                    </a:lnTo>
                    <a:lnTo>
                      <a:pt x="75" y="9"/>
                    </a:lnTo>
                    <a:lnTo>
                      <a:pt x="76" y="9"/>
                    </a:lnTo>
                    <a:lnTo>
                      <a:pt x="77" y="10"/>
                    </a:lnTo>
                    <a:lnTo>
                      <a:pt x="77" y="13"/>
                    </a:lnTo>
                    <a:lnTo>
                      <a:pt x="78" y="13"/>
                    </a:lnTo>
                    <a:lnTo>
                      <a:pt x="80" y="15"/>
                    </a:lnTo>
                    <a:lnTo>
                      <a:pt x="80" y="16"/>
                    </a:lnTo>
                    <a:lnTo>
                      <a:pt x="81" y="17"/>
                    </a:lnTo>
                    <a:lnTo>
                      <a:pt x="81" y="17"/>
                    </a:lnTo>
                    <a:lnTo>
                      <a:pt x="81" y="17"/>
                    </a:lnTo>
                    <a:lnTo>
                      <a:pt x="81" y="18"/>
                    </a:lnTo>
                    <a:lnTo>
                      <a:pt x="81" y="19"/>
                    </a:lnTo>
                    <a:lnTo>
                      <a:pt x="82" y="20"/>
                    </a:lnTo>
                    <a:lnTo>
                      <a:pt x="83" y="20"/>
                    </a:lnTo>
                    <a:lnTo>
                      <a:pt x="84" y="19"/>
                    </a:lnTo>
                    <a:lnTo>
                      <a:pt x="84" y="18"/>
                    </a:lnTo>
                    <a:lnTo>
                      <a:pt x="86" y="18"/>
                    </a:lnTo>
                    <a:lnTo>
                      <a:pt x="88" y="20"/>
                    </a:lnTo>
                    <a:lnTo>
                      <a:pt x="89" y="22"/>
                    </a:lnTo>
                    <a:lnTo>
                      <a:pt x="90" y="24"/>
                    </a:lnTo>
                    <a:lnTo>
                      <a:pt x="91" y="26"/>
                    </a:lnTo>
                    <a:lnTo>
                      <a:pt x="92" y="26"/>
                    </a:lnTo>
                    <a:lnTo>
                      <a:pt x="95" y="26"/>
                    </a:lnTo>
                    <a:lnTo>
                      <a:pt x="96" y="26"/>
                    </a:lnTo>
                    <a:lnTo>
                      <a:pt x="97" y="25"/>
                    </a:lnTo>
                    <a:lnTo>
                      <a:pt x="97" y="25"/>
                    </a:lnTo>
                    <a:lnTo>
                      <a:pt x="97" y="26"/>
                    </a:lnTo>
                    <a:lnTo>
                      <a:pt x="97" y="27"/>
                    </a:lnTo>
                    <a:lnTo>
                      <a:pt x="97" y="28"/>
                    </a:lnTo>
                    <a:lnTo>
                      <a:pt x="97" y="30"/>
                    </a:lnTo>
                    <a:lnTo>
                      <a:pt x="98" y="31"/>
                    </a:lnTo>
                    <a:lnTo>
                      <a:pt x="100" y="31"/>
                    </a:lnTo>
                    <a:lnTo>
                      <a:pt x="100" y="31"/>
                    </a:lnTo>
                    <a:lnTo>
                      <a:pt x="101" y="31"/>
                    </a:lnTo>
                    <a:lnTo>
                      <a:pt x="101" y="31"/>
                    </a:lnTo>
                    <a:lnTo>
                      <a:pt x="102" y="32"/>
                    </a:lnTo>
                    <a:lnTo>
                      <a:pt x="101" y="32"/>
                    </a:lnTo>
                    <a:lnTo>
                      <a:pt x="101" y="33"/>
                    </a:lnTo>
                    <a:lnTo>
                      <a:pt x="102" y="32"/>
                    </a:lnTo>
                    <a:lnTo>
                      <a:pt x="103" y="32"/>
                    </a:lnTo>
                    <a:lnTo>
                      <a:pt x="105" y="32"/>
                    </a:lnTo>
                    <a:lnTo>
                      <a:pt x="110" y="34"/>
                    </a:lnTo>
                    <a:lnTo>
                      <a:pt x="114" y="35"/>
                    </a:lnTo>
                    <a:lnTo>
                      <a:pt x="115" y="35"/>
                    </a:lnTo>
                    <a:lnTo>
                      <a:pt x="115" y="35"/>
                    </a:lnTo>
                    <a:lnTo>
                      <a:pt x="115" y="35"/>
                    </a:lnTo>
                    <a:lnTo>
                      <a:pt x="115" y="35"/>
                    </a:lnTo>
                    <a:lnTo>
                      <a:pt x="115" y="35"/>
                    </a:lnTo>
                    <a:lnTo>
                      <a:pt x="115" y="35"/>
                    </a:lnTo>
                    <a:lnTo>
                      <a:pt x="115" y="35"/>
                    </a:lnTo>
                    <a:lnTo>
                      <a:pt x="115" y="35"/>
                    </a:lnTo>
                    <a:lnTo>
                      <a:pt x="115" y="35"/>
                    </a:lnTo>
                    <a:lnTo>
                      <a:pt x="115" y="36"/>
                    </a:lnTo>
                    <a:lnTo>
                      <a:pt x="115" y="38"/>
                    </a:lnTo>
                    <a:lnTo>
                      <a:pt x="115" y="39"/>
                    </a:lnTo>
                    <a:lnTo>
                      <a:pt x="115" y="39"/>
                    </a:lnTo>
                    <a:lnTo>
                      <a:pt x="115" y="40"/>
                    </a:lnTo>
                    <a:lnTo>
                      <a:pt x="115" y="42"/>
                    </a:lnTo>
                    <a:lnTo>
                      <a:pt x="115" y="44"/>
                    </a:lnTo>
                    <a:lnTo>
                      <a:pt x="115" y="44"/>
                    </a:lnTo>
                    <a:lnTo>
                      <a:pt x="117" y="44"/>
                    </a:lnTo>
                    <a:lnTo>
                      <a:pt x="118" y="44"/>
                    </a:lnTo>
                    <a:lnTo>
                      <a:pt x="119" y="43"/>
                    </a:lnTo>
                    <a:lnTo>
                      <a:pt x="123" y="42"/>
                    </a:lnTo>
                    <a:lnTo>
                      <a:pt x="123" y="42"/>
                    </a:lnTo>
                    <a:lnTo>
                      <a:pt x="124" y="43"/>
                    </a:lnTo>
                    <a:lnTo>
                      <a:pt x="124" y="43"/>
                    </a:lnTo>
                    <a:lnTo>
                      <a:pt x="125" y="43"/>
                    </a:lnTo>
                    <a:lnTo>
                      <a:pt x="125" y="42"/>
                    </a:lnTo>
                    <a:lnTo>
                      <a:pt x="125" y="42"/>
                    </a:lnTo>
                    <a:lnTo>
                      <a:pt x="125" y="41"/>
                    </a:lnTo>
                    <a:lnTo>
                      <a:pt x="125" y="41"/>
                    </a:lnTo>
                    <a:lnTo>
                      <a:pt x="126" y="41"/>
                    </a:lnTo>
                    <a:lnTo>
                      <a:pt x="127" y="42"/>
                    </a:lnTo>
                    <a:lnTo>
                      <a:pt x="127" y="42"/>
                    </a:lnTo>
                    <a:lnTo>
                      <a:pt x="128" y="41"/>
                    </a:lnTo>
                    <a:lnTo>
                      <a:pt x="128" y="40"/>
                    </a:lnTo>
                    <a:lnTo>
                      <a:pt x="129" y="40"/>
                    </a:lnTo>
                    <a:lnTo>
                      <a:pt x="130" y="40"/>
                    </a:lnTo>
                    <a:lnTo>
                      <a:pt x="131" y="39"/>
                    </a:lnTo>
                    <a:lnTo>
                      <a:pt x="131" y="39"/>
                    </a:lnTo>
                    <a:lnTo>
                      <a:pt x="131" y="39"/>
                    </a:lnTo>
                    <a:lnTo>
                      <a:pt x="132" y="39"/>
                    </a:lnTo>
                    <a:lnTo>
                      <a:pt x="132" y="38"/>
                    </a:lnTo>
                    <a:lnTo>
                      <a:pt x="133" y="38"/>
                    </a:lnTo>
                    <a:lnTo>
                      <a:pt x="133" y="38"/>
                    </a:lnTo>
                    <a:lnTo>
                      <a:pt x="134" y="37"/>
                    </a:lnTo>
                    <a:lnTo>
                      <a:pt x="134" y="37"/>
                    </a:lnTo>
                    <a:lnTo>
                      <a:pt x="133" y="36"/>
                    </a:lnTo>
                    <a:lnTo>
                      <a:pt x="133" y="36"/>
                    </a:lnTo>
                    <a:lnTo>
                      <a:pt x="133" y="35"/>
                    </a:lnTo>
                    <a:lnTo>
                      <a:pt x="133" y="34"/>
                    </a:lnTo>
                    <a:lnTo>
                      <a:pt x="133" y="34"/>
                    </a:lnTo>
                    <a:lnTo>
                      <a:pt x="135" y="34"/>
                    </a:lnTo>
                    <a:lnTo>
                      <a:pt x="135" y="34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41" y="34"/>
                    </a:lnTo>
                    <a:lnTo>
                      <a:pt x="143" y="34"/>
                    </a:lnTo>
                    <a:lnTo>
                      <a:pt x="144" y="35"/>
                    </a:lnTo>
                    <a:lnTo>
                      <a:pt x="145" y="38"/>
                    </a:lnTo>
                    <a:lnTo>
                      <a:pt x="146" y="39"/>
                    </a:lnTo>
                    <a:lnTo>
                      <a:pt x="148" y="40"/>
                    </a:lnTo>
                    <a:lnTo>
                      <a:pt x="149" y="41"/>
                    </a:lnTo>
                    <a:lnTo>
                      <a:pt x="150" y="44"/>
                    </a:lnTo>
                    <a:lnTo>
                      <a:pt x="153" y="42"/>
                    </a:lnTo>
                    <a:lnTo>
                      <a:pt x="154" y="41"/>
                    </a:lnTo>
                    <a:lnTo>
                      <a:pt x="154" y="41"/>
                    </a:lnTo>
                    <a:lnTo>
                      <a:pt x="154" y="41"/>
                    </a:lnTo>
                    <a:lnTo>
                      <a:pt x="155" y="42"/>
                    </a:lnTo>
                    <a:lnTo>
                      <a:pt x="156" y="42"/>
                    </a:lnTo>
                    <a:lnTo>
                      <a:pt x="156" y="42"/>
                    </a:lnTo>
                    <a:lnTo>
                      <a:pt x="157" y="41"/>
                    </a:lnTo>
                    <a:lnTo>
                      <a:pt x="158" y="41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60" y="41"/>
                    </a:lnTo>
                    <a:lnTo>
                      <a:pt x="161" y="41"/>
                    </a:lnTo>
                    <a:lnTo>
                      <a:pt x="162" y="40"/>
                    </a:lnTo>
                    <a:lnTo>
                      <a:pt x="163" y="39"/>
                    </a:lnTo>
                    <a:lnTo>
                      <a:pt x="163" y="39"/>
                    </a:lnTo>
                    <a:lnTo>
                      <a:pt x="164" y="40"/>
                    </a:lnTo>
                    <a:lnTo>
                      <a:pt x="165" y="42"/>
                    </a:lnTo>
                    <a:lnTo>
                      <a:pt x="165" y="43"/>
                    </a:lnTo>
                    <a:lnTo>
                      <a:pt x="166" y="43"/>
                    </a:lnTo>
                    <a:lnTo>
                      <a:pt x="167" y="44"/>
                    </a:lnTo>
                    <a:lnTo>
                      <a:pt x="167" y="44"/>
                    </a:lnTo>
                    <a:lnTo>
                      <a:pt x="168" y="44"/>
                    </a:lnTo>
                    <a:lnTo>
                      <a:pt x="170" y="47"/>
                    </a:lnTo>
                    <a:lnTo>
                      <a:pt x="172" y="47"/>
                    </a:lnTo>
                    <a:lnTo>
                      <a:pt x="171" y="48"/>
                    </a:lnTo>
                    <a:lnTo>
                      <a:pt x="169" y="52"/>
                    </a:lnTo>
                    <a:lnTo>
                      <a:pt x="169" y="52"/>
                    </a:lnTo>
                    <a:lnTo>
                      <a:pt x="170" y="54"/>
                    </a:lnTo>
                    <a:lnTo>
                      <a:pt x="169" y="55"/>
                    </a:lnTo>
                    <a:lnTo>
                      <a:pt x="168" y="55"/>
                    </a:lnTo>
                    <a:lnTo>
                      <a:pt x="168" y="56"/>
                    </a:lnTo>
                    <a:lnTo>
                      <a:pt x="167" y="57"/>
                    </a:lnTo>
                    <a:lnTo>
                      <a:pt x="167" y="60"/>
                    </a:lnTo>
                    <a:lnTo>
                      <a:pt x="167" y="61"/>
                    </a:lnTo>
                    <a:lnTo>
                      <a:pt x="166" y="66"/>
                    </a:lnTo>
                    <a:lnTo>
                      <a:pt x="165" y="68"/>
                    </a:lnTo>
                    <a:lnTo>
                      <a:pt x="166" y="70"/>
                    </a:lnTo>
                    <a:lnTo>
                      <a:pt x="167" y="70"/>
                    </a:lnTo>
                    <a:lnTo>
                      <a:pt x="168" y="69"/>
                    </a:lnTo>
                    <a:lnTo>
                      <a:pt x="169" y="70"/>
                    </a:lnTo>
                    <a:lnTo>
                      <a:pt x="170" y="70"/>
                    </a:lnTo>
                    <a:lnTo>
                      <a:pt x="171" y="71"/>
                    </a:lnTo>
                    <a:lnTo>
                      <a:pt x="171" y="72"/>
                    </a:lnTo>
                    <a:lnTo>
                      <a:pt x="170" y="73"/>
                    </a:lnTo>
                    <a:lnTo>
                      <a:pt x="169" y="74"/>
                    </a:lnTo>
                    <a:lnTo>
                      <a:pt x="163" y="77"/>
                    </a:lnTo>
                    <a:lnTo>
                      <a:pt x="163" y="77"/>
                    </a:lnTo>
                    <a:lnTo>
                      <a:pt x="163" y="77"/>
                    </a:lnTo>
                    <a:lnTo>
                      <a:pt x="163" y="76"/>
                    </a:lnTo>
                    <a:lnTo>
                      <a:pt x="162" y="74"/>
                    </a:lnTo>
                    <a:lnTo>
                      <a:pt x="160" y="78"/>
                    </a:lnTo>
                    <a:lnTo>
                      <a:pt x="159" y="80"/>
                    </a:lnTo>
                    <a:lnTo>
                      <a:pt x="161" y="81"/>
                    </a:lnTo>
                    <a:lnTo>
                      <a:pt x="162" y="81"/>
                    </a:lnTo>
                    <a:lnTo>
                      <a:pt x="164" y="83"/>
                    </a:lnTo>
                    <a:lnTo>
                      <a:pt x="165" y="84"/>
                    </a:lnTo>
                    <a:lnTo>
                      <a:pt x="165" y="85"/>
                    </a:lnTo>
                    <a:lnTo>
                      <a:pt x="165" y="86"/>
                    </a:lnTo>
                    <a:lnTo>
                      <a:pt x="165" y="88"/>
                    </a:lnTo>
                    <a:lnTo>
                      <a:pt x="163" y="88"/>
                    </a:lnTo>
                    <a:lnTo>
                      <a:pt x="158" y="91"/>
                    </a:lnTo>
                    <a:lnTo>
                      <a:pt x="157" y="92"/>
                    </a:lnTo>
                    <a:lnTo>
                      <a:pt x="156" y="93"/>
                    </a:lnTo>
                    <a:lnTo>
                      <a:pt x="158" y="95"/>
                    </a:lnTo>
                    <a:lnTo>
                      <a:pt x="155" y="95"/>
                    </a:lnTo>
                    <a:lnTo>
                      <a:pt x="145" y="95"/>
                    </a:lnTo>
                    <a:lnTo>
                      <a:pt x="143" y="94"/>
                    </a:lnTo>
                    <a:lnTo>
                      <a:pt x="143" y="94"/>
                    </a:lnTo>
                    <a:lnTo>
                      <a:pt x="141" y="95"/>
                    </a:lnTo>
                    <a:lnTo>
                      <a:pt x="136" y="95"/>
                    </a:lnTo>
                    <a:lnTo>
                      <a:pt x="129" y="94"/>
                    </a:lnTo>
                    <a:lnTo>
                      <a:pt x="128" y="95"/>
                    </a:lnTo>
                    <a:lnTo>
                      <a:pt x="126" y="94"/>
                    </a:lnTo>
                    <a:lnTo>
                      <a:pt x="125" y="94"/>
                    </a:lnTo>
                    <a:lnTo>
                      <a:pt x="125" y="93"/>
                    </a:lnTo>
                    <a:lnTo>
                      <a:pt x="127" y="93"/>
                    </a:lnTo>
                    <a:lnTo>
                      <a:pt x="127" y="92"/>
                    </a:lnTo>
                    <a:lnTo>
                      <a:pt x="126" y="91"/>
                    </a:lnTo>
                    <a:lnTo>
                      <a:pt x="125" y="90"/>
                    </a:lnTo>
                    <a:lnTo>
                      <a:pt x="125" y="91"/>
                    </a:lnTo>
                    <a:lnTo>
                      <a:pt x="126" y="92"/>
                    </a:lnTo>
                    <a:lnTo>
                      <a:pt x="126" y="92"/>
                    </a:lnTo>
                    <a:lnTo>
                      <a:pt x="124" y="92"/>
                    </a:lnTo>
                    <a:lnTo>
                      <a:pt x="123" y="92"/>
                    </a:lnTo>
                    <a:lnTo>
                      <a:pt x="121" y="93"/>
                    </a:lnTo>
                    <a:lnTo>
                      <a:pt x="122" y="93"/>
                    </a:lnTo>
                    <a:lnTo>
                      <a:pt x="123" y="93"/>
                    </a:lnTo>
                    <a:lnTo>
                      <a:pt x="124" y="93"/>
                    </a:lnTo>
                    <a:lnTo>
                      <a:pt x="124" y="93"/>
                    </a:lnTo>
                    <a:lnTo>
                      <a:pt x="124" y="93"/>
                    </a:lnTo>
                    <a:lnTo>
                      <a:pt x="123" y="94"/>
                    </a:lnTo>
                    <a:lnTo>
                      <a:pt x="121" y="94"/>
                    </a:lnTo>
                    <a:lnTo>
                      <a:pt x="119" y="93"/>
                    </a:lnTo>
                    <a:lnTo>
                      <a:pt x="119" y="92"/>
                    </a:lnTo>
                    <a:lnTo>
                      <a:pt x="119" y="92"/>
                    </a:lnTo>
                    <a:lnTo>
                      <a:pt x="120" y="92"/>
                    </a:lnTo>
                    <a:lnTo>
                      <a:pt x="121" y="91"/>
                    </a:lnTo>
                    <a:lnTo>
                      <a:pt x="121" y="91"/>
                    </a:lnTo>
                    <a:lnTo>
                      <a:pt x="119" y="90"/>
                    </a:lnTo>
                    <a:lnTo>
                      <a:pt x="119" y="88"/>
                    </a:lnTo>
                    <a:lnTo>
                      <a:pt x="118" y="88"/>
                    </a:lnTo>
                    <a:lnTo>
                      <a:pt x="118" y="88"/>
                    </a:lnTo>
                    <a:lnTo>
                      <a:pt x="118" y="89"/>
                    </a:lnTo>
                    <a:lnTo>
                      <a:pt x="119" y="90"/>
                    </a:lnTo>
                    <a:lnTo>
                      <a:pt x="118" y="91"/>
                    </a:lnTo>
                    <a:lnTo>
                      <a:pt x="117" y="91"/>
                    </a:lnTo>
                    <a:lnTo>
                      <a:pt x="114" y="90"/>
                    </a:lnTo>
                    <a:lnTo>
                      <a:pt x="113" y="89"/>
                    </a:lnTo>
                    <a:lnTo>
                      <a:pt x="111" y="87"/>
                    </a:lnTo>
                    <a:lnTo>
                      <a:pt x="110" y="87"/>
                    </a:lnTo>
                    <a:lnTo>
                      <a:pt x="110" y="87"/>
                    </a:lnTo>
                    <a:lnTo>
                      <a:pt x="108" y="86"/>
                    </a:lnTo>
                    <a:lnTo>
                      <a:pt x="106" y="86"/>
                    </a:lnTo>
                    <a:lnTo>
                      <a:pt x="104" y="87"/>
                    </a:lnTo>
                    <a:lnTo>
                      <a:pt x="100" y="87"/>
                    </a:lnTo>
                    <a:lnTo>
                      <a:pt x="99" y="87"/>
                    </a:lnTo>
                    <a:lnTo>
                      <a:pt x="99" y="88"/>
                    </a:lnTo>
                    <a:lnTo>
                      <a:pt x="100" y="88"/>
                    </a:lnTo>
                    <a:lnTo>
                      <a:pt x="101" y="88"/>
                    </a:lnTo>
                    <a:lnTo>
                      <a:pt x="101" y="88"/>
                    </a:lnTo>
                    <a:lnTo>
                      <a:pt x="103" y="88"/>
                    </a:lnTo>
                    <a:lnTo>
                      <a:pt x="109" y="88"/>
                    </a:lnTo>
                    <a:lnTo>
                      <a:pt x="109" y="88"/>
                    </a:lnTo>
                    <a:lnTo>
                      <a:pt x="110" y="88"/>
                    </a:lnTo>
                    <a:lnTo>
                      <a:pt x="110" y="88"/>
                    </a:lnTo>
                    <a:lnTo>
                      <a:pt x="111" y="89"/>
                    </a:lnTo>
                    <a:lnTo>
                      <a:pt x="112" y="90"/>
                    </a:lnTo>
                    <a:lnTo>
                      <a:pt x="112" y="91"/>
                    </a:lnTo>
                    <a:lnTo>
                      <a:pt x="110" y="90"/>
                    </a:lnTo>
                    <a:lnTo>
                      <a:pt x="110" y="90"/>
                    </a:lnTo>
                    <a:lnTo>
                      <a:pt x="108" y="89"/>
                    </a:lnTo>
                    <a:lnTo>
                      <a:pt x="108" y="90"/>
                    </a:lnTo>
                    <a:lnTo>
                      <a:pt x="114" y="92"/>
                    </a:lnTo>
                    <a:lnTo>
                      <a:pt x="117" y="92"/>
                    </a:lnTo>
                    <a:lnTo>
                      <a:pt x="118" y="93"/>
                    </a:lnTo>
                    <a:lnTo>
                      <a:pt x="118" y="94"/>
                    </a:lnTo>
                    <a:lnTo>
                      <a:pt x="116" y="94"/>
                    </a:lnTo>
                    <a:lnTo>
                      <a:pt x="115" y="93"/>
                    </a:lnTo>
                    <a:lnTo>
                      <a:pt x="114" y="92"/>
                    </a:lnTo>
                    <a:lnTo>
                      <a:pt x="113" y="92"/>
                    </a:lnTo>
                    <a:lnTo>
                      <a:pt x="94" y="89"/>
                    </a:lnTo>
                    <a:lnTo>
                      <a:pt x="92" y="88"/>
                    </a:lnTo>
                    <a:lnTo>
                      <a:pt x="75" y="79"/>
                    </a:lnTo>
                    <a:lnTo>
                      <a:pt x="66" y="74"/>
                    </a:lnTo>
                    <a:lnTo>
                      <a:pt x="61" y="72"/>
                    </a:lnTo>
                    <a:lnTo>
                      <a:pt x="56" y="71"/>
                    </a:lnTo>
                    <a:lnTo>
                      <a:pt x="53" y="71"/>
                    </a:lnTo>
                    <a:lnTo>
                      <a:pt x="52" y="70"/>
                    </a:lnTo>
                    <a:lnTo>
                      <a:pt x="41" y="70"/>
                    </a:lnTo>
                    <a:lnTo>
                      <a:pt x="37" y="70"/>
                    </a:lnTo>
                    <a:lnTo>
                      <a:pt x="35" y="69"/>
                    </a:lnTo>
                    <a:lnTo>
                      <a:pt x="31" y="67"/>
                    </a:lnTo>
                    <a:lnTo>
                      <a:pt x="28" y="68"/>
                    </a:lnTo>
                    <a:lnTo>
                      <a:pt x="22" y="68"/>
                    </a:lnTo>
                    <a:lnTo>
                      <a:pt x="20" y="67"/>
                    </a:lnTo>
                    <a:lnTo>
                      <a:pt x="19" y="65"/>
                    </a:lnTo>
                    <a:lnTo>
                      <a:pt x="19" y="63"/>
                    </a:lnTo>
                    <a:lnTo>
                      <a:pt x="18" y="62"/>
                    </a:lnTo>
                    <a:lnTo>
                      <a:pt x="17" y="61"/>
                    </a:lnTo>
                    <a:lnTo>
                      <a:pt x="11" y="58"/>
                    </a:lnTo>
                    <a:lnTo>
                      <a:pt x="6" y="56"/>
                    </a:lnTo>
                    <a:lnTo>
                      <a:pt x="1" y="53"/>
                    </a:lnTo>
                    <a:close/>
                    <a:moveTo>
                      <a:pt x="170" y="92"/>
                    </a:moveTo>
                    <a:lnTo>
                      <a:pt x="170" y="92"/>
                    </a:lnTo>
                    <a:lnTo>
                      <a:pt x="171" y="91"/>
                    </a:lnTo>
                    <a:lnTo>
                      <a:pt x="172" y="92"/>
                    </a:lnTo>
                    <a:lnTo>
                      <a:pt x="172" y="92"/>
                    </a:lnTo>
                    <a:lnTo>
                      <a:pt x="172" y="94"/>
                    </a:lnTo>
                    <a:lnTo>
                      <a:pt x="172" y="95"/>
                    </a:lnTo>
                    <a:lnTo>
                      <a:pt x="172" y="95"/>
                    </a:lnTo>
                    <a:lnTo>
                      <a:pt x="171" y="95"/>
                    </a:lnTo>
                    <a:lnTo>
                      <a:pt x="170" y="95"/>
                    </a:lnTo>
                    <a:lnTo>
                      <a:pt x="170" y="94"/>
                    </a:lnTo>
                    <a:lnTo>
                      <a:pt x="170" y="93"/>
                    </a:lnTo>
                    <a:lnTo>
                      <a:pt x="170" y="92"/>
                    </a:lnTo>
                    <a:close/>
                    <a:moveTo>
                      <a:pt x="167" y="88"/>
                    </a:moveTo>
                    <a:lnTo>
                      <a:pt x="167" y="89"/>
                    </a:lnTo>
                    <a:lnTo>
                      <a:pt x="168" y="90"/>
                    </a:lnTo>
                    <a:lnTo>
                      <a:pt x="167" y="91"/>
                    </a:lnTo>
                    <a:lnTo>
                      <a:pt x="167" y="91"/>
                    </a:lnTo>
                    <a:lnTo>
                      <a:pt x="167" y="90"/>
                    </a:lnTo>
                    <a:lnTo>
                      <a:pt x="166" y="89"/>
                    </a:lnTo>
                    <a:lnTo>
                      <a:pt x="167" y="88"/>
                    </a:lnTo>
                    <a:lnTo>
                      <a:pt x="167" y="88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192" name="Freeform 10">
                <a:extLst>
                  <a:ext uri="{FF2B5EF4-FFF2-40B4-BE49-F238E27FC236}">
                    <a16:creationId xmlns:a16="http://schemas.microsoft.com/office/drawing/2014/main" id="{EBF8BC29-65FF-E49D-3BAF-2E2720290A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1214" y="3378201"/>
                <a:ext cx="457200" cy="481013"/>
              </a:xfrm>
              <a:custGeom>
                <a:avLst/>
                <a:gdLst>
                  <a:gd name="T0" fmla="*/ 202 w 288"/>
                  <a:gd name="T1" fmla="*/ 253 h 303"/>
                  <a:gd name="T2" fmla="*/ 193 w 288"/>
                  <a:gd name="T3" fmla="*/ 255 h 303"/>
                  <a:gd name="T4" fmla="*/ 191 w 288"/>
                  <a:gd name="T5" fmla="*/ 258 h 303"/>
                  <a:gd name="T6" fmla="*/ 193 w 288"/>
                  <a:gd name="T7" fmla="*/ 261 h 303"/>
                  <a:gd name="T8" fmla="*/ 194 w 288"/>
                  <a:gd name="T9" fmla="*/ 267 h 303"/>
                  <a:gd name="T10" fmla="*/ 178 w 288"/>
                  <a:gd name="T11" fmla="*/ 279 h 303"/>
                  <a:gd name="T12" fmla="*/ 172 w 288"/>
                  <a:gd name="T13" fmla="*/ 279 h 303"/>
                  <a:gd name="T14" fmla="*/ 158 w 288"/>
                  <a:gd name="T15" fmla="*/ 291 h 303"/>
                  <a:gd name="T16" fmla="*/ 154 w 288"/>
                  <a:gd name="T17" fmla="*/ 303 h 303"/>
                  <a:gd name="T18" fmla="*/ 105 w 288"/>
                  <a:gd name="T19" fmla="*/ 289 h 303"/>
                  <a:gd name="T20" fmla="*/ 35 w 288"/>
                  <a:gd name="T21" fmla="*/ 270 h 303"/>
                  <a:gd name="T22" fmla="*/ 6 w 288"/>
                  <a:gd name="T23" fmla="*/ 233 h 303"/>
                  <a:gd name="T24" fmla="*/ 5 w 288"/>
                  <a:gd name="T25" fmla="*/ 222 h 303"/>
                  <a:gd name="T26" fmla="*/ 9 w 288"/>
                  <a:gd name="T27" fmla="*/ 209 h 303"/>
                  <a:gd name="T28" fmla="*/ 5 w 288"/>
                  <a:gd name="T29" fmla="*/ 186 h 303"/>
                  <a:gd name="T30" fmla="*/ 34 w 288"/>
                  <a:gd name="T31" fmla="*/ 135 h 303"/>
                  <a:gd name="T32" fmla="*/ 80 w 288"/>
                  <a:gd name="T33" fmla="*/ 131 h 303"/>
                  <a:gd name="T34" fmla="*/ 128 w 288"/>
                  <a:gd name="T35" fmla="*/ 130 h 303"/>
                  <a:gd name="T36" fmla="*/ 128 w 288"/>
                  <a:gd name="T37" fmla="*/ 128 h 303"/>
                  <a:gd name="T38" fmla="*/ 127 w 288"/>
                  <a:gd name="T39" fmla="*/ 122 h 303"/>
                  <a:gd name="T40" fmla="*/ 128 w 288"/>
                  <a:gd name="T41" fmla="*/ 115 h 303"/>
                  <a:gd name="T42" fmla="*/ 130 w 288"/>
                  <a:gd name="T43" fmla="*/ 114 h 303"/>
                  <a:gd name="T44" fmla="*/ 130 w 288"/>
                  <a:gd name="T45" fmla="*/ 113 h 303"/>
                  <a:gd name="T46" fmla="*/ 131 w 288"/>
                  <a:gd name="T47" fmla="*/ 109 h 303"/>
                  <a:gd name="T48" fmla="*/ 132 w 288"/>
                  <a:gd name="T49" fmla="*/ 105 h 303"/>
                  <a:gd name="T50" fmla="*/ 127 w 288"/>
                  <a:gd name="T51" fmla="*/ 104 h 303"/>
                  <a:gd name="T52" fmla="*/ 122 w 288"/>
                  <a:gd name="T53" fmla="*/ 100 h 303"/>
                  <a:gd name="T54" fmla="*/ 115 w 288"/>
                  <a:gd name="T55" fmla="*/ 100 h 303"/>
                  <a:gd name="T56" fmla="*/ 115 w 288"/>
                  <a:gd name="T57" fmla="*/ 95 h 303"/>
                  <a:gd name="T58" fmla="*/ 113 w 288"/>
                  <a:gd name="T59" fmla="*/ 92 h 303"/>
                  <a:gd name="T60" fmla="*/ 104 w 288"/>
                  <a:gd name="T61" fmla="*/ 76 h 303"/>
                  <a:gd name="T62" fmla="*/ 92 w 288"/>
                  <a:gd name="T63" fmla="*/ 70 h 303"/>
                  <a:gd name="T64" fmla="*/ 90 w 288"/>
                  <a:gd name="T65" fmla="*/ 70 h 303"/>
                  <a:gd name="T66" fmla="*/ 81 w 288"/>
                  <a:gd name="T67" fmla="*/ 61 h 303"/>
                  <a:gd name="T68" fmla="*/ 74 w 288"/>
                  <a:gd name="T69" fmla="*/ 55 h 303"/>
                  <a:gd name="T70" fmla="*/ 70 w 288"/>
                  <a:gd name="T71" fmla="*/ 48 h 303"/>
                  <a:gd name="T72" fmla="*/ 59 w 288"/>
                  <a:gd name="T73" fmla="*/ 44 h 303"/>
                  <a:gd name="T74" fmla="*/ 92 w 288"/>
                  <a:gd name="T75" fmla="*/ 0 h 303"/>
                  <a:gd name="T76" fmla="*/ 205 w 288"/>
                  <a:gd name="T77" fmla="*/ 0 h 303"/>
                  <a:gd name="T78" fmla="*/ 217 w 288"/>
                  <a:gd name="T79" fmla="*/ 122 h 303"/>
                  <a:gd name="T80" fmla="*/ 218 w 288"/>
                  <a:gd name="T81" fmla="*/ 144 h 303"/>
                  <a:gd name="T82" fmla="*/ 241 w 288"/>
                  <a:gd name="T83" fmla="*/ 146 h 303"/>
                  <a:gd name="T84" fmla="*/ 258 w 288"/>
                  <a:gd name="T85" fmla="*/ 158 h 303"/>
                  <a:gd name="T86" fmla="*/ 260 w 288"/>
                  <a:gd name="T87" fmla="*/ 155 h 303"/>
                  <a:gd name="T88" fmla="*/ 263 w 288"/>
                  <a:gd name="T89" fmla="*/ 151 h 303"/>
                  <a:gd name="T90" fmla="*/ 264 w 288"/>
                  <a:gd name="T91" fmla="*/ 148 h 303"/>
                  <a:gd name="T92" fmla="*/ 263 w 288"/>
                  <a:gd name="T93" fmla="*/ 142 h 303"/>
                  <a:gd name="T94" fmla="*/ 266 w 288"/>
                  <a:gd name="T95" fmla="*/ 142 h 303"/>
                  <a:gd name="T96" fmla="*/ 288 w 288"/>
                  <a:gd name="T97" fmla="*/ 156 h 303"/>
                  <a:gd name="T98" fmla="*/ 282 w 288"/>
                  <a:gd name="T99" fmla="*/ 160 h 303"/>
                  <a:gd name="T100" fmla="*/ 255 w 288"/>
                  <a:gd name="T101" fmla="*/ 183 h 303"/>
                  <a:gd name="T102" fmla="*/ 220 w 288"/>
                  <a:gd name="T103" fmla="*/ 205 h 303"/>
                  <a:gd name="T104" fmla="*/ 216 w 288"/>
                  <a:gd name="T105" fmla="*/ 219 h 303"/>
                  <a:gd name="T106" fmla="*/ 220 w 288"/>
                  <a:gd name="T107" fmla="*/ 230 h 303"/>
                  <a:gd name="T108" fmla="*/ 221 w 288"/>
                  <a:gd name="T109" fmla="*/ 238 h 303"/>
                  <a:gd name="T110" fmla="*/ 215 w 288"/>
                  <a:gd name="T111" fmla="*/ 241 h 303"/>
                  <a:gd name="T112" fmla="*/ 206 w 288"/>
                  <a:gd name="T113" fmla="*/ 248 h 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88" h="303">
                    <a:moveTo>
                      <a:pt x="206" y="253"/>
                    </a:moveTo>
                    <a:lnTo>
                      <a:pt x="206" y="253"/>
                    </a:lnTo>
                    <a:lnTo>
                      <a:pt x="204" y="251"/>
                    </a:lnTo>
                    <a:lnTo>
                      <a:pt x="204" y="251"/>
                    </a:lnTo>
                    <a:lnTo>
                      <a:pt x="204" y="252"/>
                    </a:lnTo>
                    <a:lnTo>
                      <a:pt x="203" y="250"/>
                    </a:lnTo>
                    <a:lnTo>
                      <a:pt x="203" y="251"/>
                    </a:lnTo>
                    <a:lnTo>
                      <a:pt x="202" y="253"/>
                    </a:lnTo>
                    <a:lnTo>
                      <a:pt x="200" y="253"/>
                    </a:lnTo>
                    <a:lnTo>
                      <a:pt x="199" y="253"/>
                    </a:lnTo>
                    <a:lnTo>
                      <a:pt x="198" y="252"/>
                    </a:lnTo>
                    <a:lnTo>
                      <a:pt x="198" y="252"/>
                    </a:lnTo>
                    <a:lnTo>
                      <a:pt x="197" y="252"/>
                    </a:lnTo>
                    <a:lnTo>
                      <a:pt x="196" y="252"/>
                    </a:lnTo>
                    <a:lnTo>
                      <a:pt x="194" y="254"/>
                    </a:lnTo>
                    <a:lnTo>
                      <a:pt x="193" y="255"/>
                    </a:lnTo>
                    <a:lnTo>
                      <a:pt x="193" y="254"/>
                    </a:lnTo>
                    <a:lnTo>
                      <a:pt x="193" y="253"/>
                    </a:lnTo>
                    <a:lnTo>
                      <a:pt x="191" y="253"/>
                    </a:lnTo>
                    <a:lnTo>
                      <a:pt x="190" y="254"/>
                    </a:lnTo>
                    <a:lnTo>
                      <a:pt x="190" y="255"/>
                    </a:lnTo>
                    <a:lnTo>
                      <a:pt x="190" y="256"/>
                    </a:lnTo>
                    <a:lnTo>
                      <a:pt x="191" y="256"/>
                    </a:lnTo>
                    <a:lnTo>
                      <a:pt x="191" y="258"/>
                    </a:lnTo>
                    <a:lnTo>
                      <a:pt x="190" y="258"/>
                    </a:lnTo>
                    <a:lnTo>
                      <a:pt x="189" y="259"/>
                    </a:lnTo>
                    <a:lnTo>
                      <a:pt x="189" y="259"/>
                    </a:lnTo>
                    <a:lnTo>
                      <a:pt x="189" y="260"/>
                    </a:lnTo>
                    <a:lnTo>
                      <a:pt x="191" y="260"/>
                    </a:lnTo>
                    <a:lnTo>
                      <a:pt x="192" y="261"/>
                    </a:lnTo>
                    <a:lnTo>
                      <a:pt x="192" y="261"/>
                    </a:lnTo>
                    <a:lnTo>
                      <a:pt x="193" y="261"/>
                    </a:lnTo>
                    <a:lnTo>
                      <a:pt x="193" y="262"/>
                    </a:lnTo>
                    <a:lnTo>
                      <a:pt x="193" y="263"/>
                    </a:lnTo>
                    <a:lnTo>
                      <a:pt x="193" y="263"/>
                    </a:lnTo>
                    <a:lnTo>
                      <a:pt x="193" y="264"/>
                    </a:lnTo>
                    <a:lnTo>
                      <a:pt x="193" y="264"/>
                    </a:lnTo>
                    <a:lnTo>
                      <a:pt x="194" y="265"/>
                    </a:lnTo>
                    <a:lnTo>
                      <a:pt x="194" y="265"/>
                    </a:lnTo>
                    <a:lnTo>
                      <a:pt x="194" y="267"/>
                    </a:lnTo>
                    <a:lnTo>
                      <a:pt x="194" y="267"/>
                    </a:lnTo>
                    <a:lnTo>
                      <a:pt x="186" y="268"/>
                    </a:lnTo>
                    <a:lnTo>
                      <a:pt x="184" y="269"/>
                    </a:lnTo>
                    <a:lnTo>
                      <a:pt x="183" y="271"/>
                    </a:lnTo>
                    <a:lnTo>
                      <a:pt x="181" y="272"/>
                    </a:lnTo>
                    <a:lnTo>
                      <a:pt x="178" y="278"/>
                    </a:lnTo>
                    <a:lnTo>
                      <a:pt x="178" y="278"/>
                    </a:lnTo>
                    <a:lnTo>
                      <a:pt x="178" y="279"/>
                    </a:lnTo>
                    <a:lnTo>
                      <a:pt x="179" y="280"/>
                    </a:lnTo>
                    <a:lnTo>
                      <a:pt x="179" y="281"/>
                    </a:lnTo>
                    <a:lnTo>
                      <a:pt x="179" y="281"/>
                    </a:lnTo>
                    <a:lnTo>
                      <a:pt x="178" y="281"/>
                    </a:lnTo>
                    <a:lnTo>
                      <a:pt x="176" y="281"/>
                    </a:lnTo>
                    <a:lnTo>
                      <a:pt x="175" y="279"/>
                    </a:lnTo>
                    <a:lnTo>
                      <a:pt x="173" y="279"/>
                    </a:lnTo>
                    <a:lnTo>
                      <a:pt x="172" y="279"/>
                    </a:lnTo>
                    <a:lnTo>
                      <a:pt x="169" y="281"/>
                    </a:lnTo>
                    <a:lnTo>
                      <a:pt x="168" y="281"/>
                    </a:lnTo>
                    <a:lnTo>
                      <a:pt x="167" y="282"/>
                    </a:lnTo>
                    <a:lnTo>
                      <a:pt x="160" y="287"/>
                    </a:lnTo>
                    <a:lnTo>
                      <a:pt x="159" y="288"/>
                    </a:lnTo>
                    <a:lnTo>
                      <a:pt x="158" y="289"/>
                    </a:lnTo>
                    <a:lnTo>
                      <a:pt x="158" y="290"/>
                    </a:lnTo>
                    <a:lnTo>
                      <a:pt x="158" y="291"/>
                    </a:lnTo>
                    <a:lnTo>
                      <a:pt x="156" y="292"/>
                    </a:lnTo>
                    <a:lnTo>
                      <a:pt x="154" y="293"/>
                    </a:lnTo>
                    <a:lnTo>
                      <a:pt x="154" y="294"/>
                    </a:lnTo>
                    <a:lnTo>
                      <a:pt x="153" y="295"/>
                    </a:lnTo>
                    <a:lnTo>
                      <a:pt x="153" y="296"/>
                    </a:lnTo>
                    <a:lnTo>
                      <a:pt x="153" y="297"/>
                    </a:lnTo>
                    <a:lnTo>
                      <a:pt x="153" y="298"/>
                    </a:lnTo>
                    <a:lnTo>
                      <a:pt x="154" y="303"/>
                    </a:lnTo>
                    <a:lnTo>
                      <a:pt x="154" y="303"/>
                    </a:lnTo>
                    <a:lnTo>
                      <a:pt x="143" y="298"/>
                    </a:lnTo>
                    <a:lnTo>
                      <a:pt x="132" y="294"/>
                    </a:lnTo>
                    <a:lnTo>
                      <a:pt x="125" y="291"/>
                    </a:lnTo>
                    <a:lnTo>
                      <a:pt x="119" y="289"/>
                    </a:lnTo>
                    <a:lnTo>
                      <a:pt x="115" y="289"/>
                    </a:lnTo>
                    <a:lnTo>
                      <a:pt x="110" y="289"/>
                    </a:lnTo>
                    <a:lnTo>
                      <a:pt x="105" y="289"/>
                    </a:lnTo>
                    <a:lnTo>
                      <a:pt x="104" y="289"/>
                    </a:lnTo>
                    <a:lnTo>
                      <a:pt x="96" y="289"/>
                    </a:lnTo>
                    <a:lnTo>
                      <a:pt x="86" y="289"/>
                    </a:lnTo>
                    <a:lnTo>
                      <a:pt x="78" y="289"/>
                    </a:lnTo>
                    <a:lnTo>
                      <a:pt x="66" y="286"/>
                    </a:lnTo>
                    <a:lnTo>
                      <a:pt x="50" y="279"/>
                    </a:lnTo>
                    <a:lnTo>
                      <a:pt x="44" y="276"/>
                    </a:lnTo>
                    <a:lnTo>
                      <a:pt x="35" y="270"/>
                    </a:lnTo>
                    <a:lnTo>
                      <a:pt x="24" y="263"/>
                    </a:lnTo>
                    <a:lnTo>
                      <a:pt x="14" y="254"/>
                    </a:lnTo>
                    <a:lnTo>
                      <a:pt x="0" y="243"/>
                    </a:lnTo>
                    <a:lnTo>
                      <a:pt x="2" y="243"/>
                    </a:lnTo>
                    <a:lnTo>
                      <a:pt x="3" y="241"/>
                    </a:lnTo>
                    <a:lnTo>
                      <a:pt x="5" y="237"/>
                    </a:lnTo>
                    <a:lnTo>
                      <a:pt x="6" y="234"/>
                    </a:lnTo>
                    <a:lnTo>
                      <a:pt x="6" y="233"/>
                    </a:lnTo>
                    <a:lnTo>
                      <a:pt x="6" y="232"/>
                    </a:lnTo>
                    <a:lnTo>
                      <a:pt x="5" y="228"/>
                    </a:lnTo>
                    <a:lnTo>
                      <a:pt x="5" y="228"/>
                    </a:lnTo>
                    <a:lnTo>
                      <a:pt x="5" y="226"/>
                    </a:lnTo>
                    <a:lnTo>
                      <a:pt x="5" y="226"/>
                    </a:lnTo>
                    <a:lnTo>
                      <a:pt x="5" y="224"/>
                    </a:lnTo>
                    <a:lnTo>
                      <a:pt x="5" y="223"/>
                    </a:lnTo>
                    <a:lnTo>
                      <a:pt x="5" y="222"/>
                    </a:lnTo>
                    <a:lnTo>
                      <a:pt x="5" y="221"/>
                    </a:lnTo>
                    <a:lnTo>
                      <a:pt x="6" y="219"/>
                    </a:lnTo>
                    <a:lnTo>
                      <a:pt x="7" y="217"/>
                    </a:lnTo>
                    <a:lnTo>
                      <a:pt x="7" y="212"/>
                    </a:lnTo>
                    <a:lnTo>
                      <a:pt x="7" y="210"/>
                    </a:lnTo>
                    <a:lnTo>
                      <a:pt x="8" y="209"/>
                    </a:lnTo>
                    <a:lnTo>
                      <a:pt x="9" y="209"/>
                    </a:lnTo>
                    <a:lnTo>
                      <a:pt x="9" y="209"/>
                    </a:lnTo>
                    <a:lnTo>
                      <a:pt x="10" y="208"/>
                    </a:lnTo>
                    <a:lnTo>
                      <a:pt x="11" y="207"/>
                    </a:lnTo>
                    <a:lnTo>
                      <a:pt x="13" y="204"/>
                    </a:lnTo>
                    <a:lnTo>
                      <a:pt x="4" y="192"/>
                    </a:lnTo>
                    <a:lnTo>
                      <a:pt x="3" y="191"/>
                    </a:lnTo>
                    <a:lnTo>
                      <a:pt x="3" y="189"/>
                    </a:lnTo>
                    <a:lnTo>
                      <a:pt x="3" y="188"/>
                    </a:lnTo>
                    <a:lnTo>
                      <a:pt x="5" y="186"/>
                    </a:lnTo>
                    <a:lnTo>
                      <a:pt x="8" y="179"/>
                    </a:lnTo>
                    <a:lnTo>
                      <a:pt x="10" y="176"/>
                    </a:lnTo>
                    <a:lnTo>
                      <a:pt x="13" y="171"/>
                    </a:lnTo>
                    <a:lnTo>
                      <a:pt x="18" y="162"/>
                    </a:lnTo>
                    <a:lnTo>
                      <a:pt x="24" y="152"/>
                    </a:lnTo>
                    <a:lnTo>
                      <a:pt x="29" y="143"/>
                    </a:lnTo>
                    <a:lnTo>
                      <a:pt x="33" y="137"/>
                    </a:lnTo>
                    <a:lnTo>
                      <a:pt x="34" y="135"/>
                    </a:lnTo>
                    <a:lnTo>
                      <a:pt x="35" y="132"/>
                    </a:lnTo>
                    <a:lnTo>
                      <a:pt x="36" y="131"/>
                    </a:lnTo>
                    <a:lnTo>
                      <a:pt x="38" y="131"/>
                    </a:lnTo>
                    <a:lnTo>
                      <a:pt x="41" y="131"/>
                    </a:lnTo>
                    <a:lnTo>
                      <a:pt x="51" y="131"/>
                    </a:lnTo>
                    <a:lnTo>
                      <a:pt x="61" y="131"/>
                    </a:lnTo>
                    <a:lnTo>
                      <a:pt x="70" y="131"/>
                    </a:lnTo>
                    <a:lnTo>
                      <a:pt x="80" y="131"/>
                    </a:lnTo>
                    <a:lnTo>
                      <a:pt x="90" y="131"/>
                    </a:lnTo>
                    <a:lnTo>
                      <a:pt x="90" y="131"/>
                    </a:lnTo>
                    <a:lnTo>
                      <a:pt x="100" y="131"/>
                    </a:lnTo>
                    <a:lnTo>
                      <a:pt x="110" y="131"/>
                    </a:lnTo>
                    <a:lnTo>
                      <a:pt x="119" y="131"/>
                    </a:lnTo>
                    <a:lnTo>
                      <a:pt x="126" y="131"/>
                    </a:lnTo>
                    <a:lnTo>
                      <a:pt x="127" y="130"/>
                    </a:lnTo>
                    <a:lnTo>
                      <a:pt x="128" y="130"/>
                    </a:lnTo>
                    <a:lnTo>
                      <a:pt x="128" y="130"/>
                    </a:lnTo>
                    <a:lnTo>
                      <a:pt x="129" y="129"/>
                    </a:lnTo>
                    <a:lnTo>
                      <a:pt x="129" y="128"/>
                    </a:lnTo>
                    <a:lnTo>
                      <a:pt x="130" y="127"/>
                    </a:lnTo>
                    <a:lnTo>
                      <a:pt x="129" y="127"/>
                    </a:lnTo>
                    <a:lnTo>
                      <a:pt x="129" y="127"/>
                    </a:lnTo>
                    <a:lnTo>
                      <a:pt x="129" y="128"/>
                    </a:lnTo>
                    <a:lnTo>
                      <a:pt x="128" y="128"/>
                    </a:lnTo>
                    <a:lnTo>
                      <a:pt x="128" y="128"/>
                    </a:lnTo>
                    <a:lnTo>
                      <a:pt x="127" y="127"/>
                    </a:lnTo>
                    <a:lnTo>
                      <a:pt x="130" y="126"/>
                    </a:lnTo>
                    <a:lnTo>
                      <a:pt x="128" y="124"/>
                    </a:lnTo>
                    <a:lnTo>
                      <a:pt x="128" y="124"/>
                    </a:lnTo>
                    <a:lnTo>
                      <a:pt x="130" y="123"/>
                    </a:lnTo>
                    <a:lnTo>
                      <a:pt x="130" y="122"/>
                    </a:lnTo>
                    <a:lnTo>
                      <a:pt x="127" y="122"/>
                    </a:lnTo>
                    <a:lnTo>
                      <a:pt x="127" y="120"/>
                    </a:lnTo>
                    <a:lnTo>
                      <a:pt x="128" y="119"/>
                    </a:lnTo>
                    <a:lnTo>
                      <a:pt x="129" y="118"/>
                    </a:lnTo>
                    <a:lnTo>
                      <a:pt x="130" y="118"/>
                    </a:lnTo>
                    <a:lnTo>
                      <a:pt x="128" y="118"/>
                    </a:lnTo>
                    <a:lnTo>
                      <a:pt x="128" y="117"/>
                    </a:lnTo>
                    <a:lnTo>
                      <a:pt x="127" y="116"/>
                    </a:lnTo>
                    <a:lnTo>
                      <a:pt x="128" y="115"/>
                    </a:lnTo>
                    <a:lnTo>
                      <a:pt x="129" y="116"/>
                    </a:lnTo>
                    <a:lnTo>
                      <a:pt x="129" y="116"/>
                    </a:lnTo>
                    <a:lnTo>
                      <a:pt x="130" y="116"/>
                    </a:lnTo>
                    <a:lnTo>
                      <a:pt x="130" y="115"/>
                    </a:lnTo>
                    <a:lnTo>
                      <a:pt x="129" y="114"/>
                    </a:lnTo>
                    <a:lnTo>
                      <a:pt x="129" y="114"/>
                    </a:lnTo>
                    <a:lnTo>
                      <a:pt x="129" y="114"/>
                    </a:lnTo>
                    <a:lnTo>
                      <a:pt x="130" y="114"/>
                    </a:lnTo>
                    <a:lnTo>
                      <a:pt x="130" y="114"/>
                    </a:lnTo>
                    <a:lnTo>
                      <a:pt x="130" y="114"/>
                    </a:lnTo>
                    <a:lnTo>
                      <a:pt x="130" y="114"/>
                    </a:lnTo>
                    <a:lnTo>
                      <a:pt x="131" y="114"/>
                    </a:lnTo>
                    <a:lnTo>
                      <a:pt x="131" y="114"/>
                    </a:lnTo>
                    <a:lnTo>
                      <a:pt x="131" y="114"/>
                    </a:lnTo>
                    <a:lnTo>
                      <a:pt x="131" y="114"/>
                    </a:lnTo>
                    <a:lnTo>
                      <a:pt x="130" y="113"/>
                    </a:lnTo>
                    <a:lnTo>
                      <a:pt x="129" y="113"/>
                    </a:lnTo>
                    <a:lnTo>
                      <a:pt x="129" y="112"/>
                    </a:lnTo>
                    <a:lnTo>
                      <a:pt x="131" y="112"/>
                    </a:lnTo>
                    <a:lnTo>
                      <a:pt x="132" y="111"/>
                    </a:lnTo>
                    <a:lnTo>
                      <a:pt x="132" y="109"/>
                    </a:lnTo>
                    <a:lnTo>
                      <a:pt x="132" y="109"/>
                    </a:lnTo>
                    <a:lnTo>
                      <a:pt x="131" y="109"/>
                    </a:lnTo>
                    <a:lnTo>
                      <a:pt x="131" y="109"/>
                    </a:lnTo>
                    <a:lnTo>
                      <a:pt x="131" y="109"/>
                    </a:lnTo>
                    <a:lnTo>
                      <a:pt x="131" y="108"/>
                    </a:lnTo>
                    <a:lnTo>
                      <a:pt x="132" y="108"/>
                    </a:lnTo>
                    <a:lnTo>
                      <a:pt x="132" y="108"/>
                    </a:lnTo>
                    <a:lnTo>
                      <a:pt x="133" y="108"/>
                    </a:lnTo>
                    <a:lnTo>
                      <a:pt x="132" y="107"/>
                    </a:lnTo>
                    <a:lnTo>
                      <a:pt x="132" y="106"/>
                    </a:lnTo>
                    <a:lnTo>
                      <a:pt x="132" y="105"/>
                    </a:lnTo>
                    <a:lnTo>
                      <a:pt x="132" y="105"/>
                    </a:lnTo>
                    <a:lnTo>
                      <a:pt x="132" y="105"/>
                    </a:lnTo>
                    <a:lnTo>
                      <a:pt x="132" y="105"/>
                    </a:lnTo>
                    <a:lnTo>
                      <a:pt x="131" y="105"/>
                    </a:lnTo>
                    <a:lnTo>
                      <a:pt x="130" y="105"/>
                    </a:lnTo>
                    <a:lnTo>
                      <a:pt x="130" y="104"/>
                    </a:lnTo>
                    <a:lnTo>
                      <a:pt x="129" y="104"/>
                    </a:lnTo>
                    <a:lnTo>
                      <a:pt x="127" y="104"/>
                    </a:lnTo>
                    <a:lnTo>
                      <a:pt x="127" y="103"/>
                    </a:lnTo>
                    <a:lnTo>
                      <a:pt x="127" y="102"/>
                    </a:lnTo>
                    <a:lnTo>
                      <a:pt x="126" y="101"/>
                    </a:lnTo>
                    <a:lnTo>
                      <a:pt x="126" y="101"/>
                    </a:lnTo>
                    <a:lnTo>
                      <a:pt x="125" y="100"/>
                    </a:lnTo>
                    <a:lnTo>
                      <a:pt x="124" y="100"/>
                    </a:lnTo>
                    <a:lnTo>
                      <a:pt x="123" y="101"/>
                    </a:lnTo>
                    <a:lnTo>
                      <a:pt x="122" y="100"/>
                    </a:lnTo>
                    <a:lnTo>
                      <a:pt x="122" y="99"/>
                    </a:lnTo>
                    <a:lnTo>
                      <a:pt x="121" y="99"/>
                    </a:lnTo>
                    <a:lnTo>
                      <a:pt x="119" y="100"/>
                    </a:lnTo>
                    <a:lnTo>
                      <a:pt x="119" y="100"/>
                    </a:lnTo>
                    <a:lnTo>
                      <a:pt x="119" y="100"/>
                    </a:lnTo>
                    <a:lnTo>
                      <a:pt x="118" y="100"/>
                    </a:lnTo>
                    <a:lnTo>
                      <a:pt x="116" y="100"/>
                    </a:lnTo>
                    <a:lnTo>
                      <a:pt x="115" y="100"/>
                    </a:lnTo>
                    <a:lnTo>
                      <a:pt x="116" y="99"/>
                    </a:lnTo>
                    <a:lnTo>
                      <a:pt x="116" y="98"/>
                    </a:lnTo>
                    <a:lnTo>
                      <a:pt x="117" y="98"/>
                    </a:lnTo>
                    <a:lnTo>
                      <a:pt x="117" y="97"/>
                    </a:lnTo>
                    <a:lnTo>
                      <a:pt x="116" y="96"/>
                    </a:lnTo>
                    <a:lnTo>
                      <a:pt x="115" y="96"/>
                    </a:lnTo>
                    <a:lnTo>
                      <a:pt x="114" y="96"/>
                    </a:lnTo>
                    <a:lnTo>
                      <a:pt x="115" y="95"/>
                    </a:lnTo>
                    <a:lnTo>
                      <a:pt x="114" y="94"/>
                    </a:lnTo>
                    <a:lnTo>
                      <a:pt x="115" y="92"/>
                    </a:lnTo>
                    <a:lnTo>
                      <a:pt x="115" y="92"/>
                    </a:lnTo>
                    <a:lnTo>
                      <a:pt x="114" y="91"/>
                    </a:lnTo>
                    <a:lnTo>
                      <a:pt x="114" y="92"/>
                    </a:lnTo>
                    <a:lnTo>
                      <a:pt x="114" y="92"/>
                    </a:lnTo>
                    <a:lnTo>
                      <a:pt x="114" y="92"/>
                    </a:lnTo>
                    <a:lnTo>
                      <a:pt x="113" y="92"/>
                    </a:lnTo>
                    <a:lnTo>
                      <a:pt x="113" y="92"/>
                    </a:lnTo>
                    <a:lnTo>
                      <a:pt x="114" y="90"/>
                    </a:lnTo>
                    <a:lnTo>
                      <a:pt x="113" y="87"/>
                    </a:lnTo>
                    <a:lnTo>
                      <a:pt x="108" y="80"/>
                    </a:lnTo>
                    <a:lnTo>
                      <a:pt x="107" y="79"/>
                    </a:lnTo>
                    <a:lnTo>
                      <a:pt x="105" y="78"/>
                    </a:lnTo>
                    <a:lnTo>
                      <a:pt x="104" y="77"/>
                    </a:lnTo>
                    <a:lnTo>
                      <a:pt x="104" y="76"/>
                    </a:lnTo>
                    <a:lnTo>
                      <a:pt x="104" y="75"/>
                    </a:lnTo>
                    <a:lnTo>
                      <a:pt x="103" y="75"/>
                    </a:lnTo>
                    <a:lnTo>
                      <a:pt x="102" y="75"/>
                    </a:lnTo>
                    <a:lnTo>
                      <a:pt x="101" y="75"/>
                    </a:lnTo>
                    <a:lnTo>
                      <a:pt x="97" y="74"/>
                    </a:lnTo>
                    <a:lnTo>
                      <a:pt x="95" y="74"/>
                    </a:lnTo>
                    <a:lnTo>
                      <a:pt x="93" y="71"/>
                    </a:lnTo>
                    <a:lnTo>
                      <a:pt x="92" y="70"/>
                    </a:lnTo>
                    <a:lnTo>
                      <a:pt x="92" y="70"/>
                    </a:lnTo>
                    <a:lnTo>
                      <a:pt x="92" y="69"/>
                    </a:lnTo>
                    <a:lnTo>
                      <a:pt x="92" y="69"/>
                    </a:lnTo>
                    <a:lnTo>
                      <a:pt x="90" y="69"/>
                    </a:lnTo>
                    <a:lnTo>
                      <a:pt x="90" y="69"/>
                    </a:lnTo>
                    <a:lnTo>
                      <a:pt x="90" y="70"/>
                    </a:lnTo>
                    <a:lnTo>
                      <a:pt x="91" y="70"/>
                    </a:lnTo>
                    <a:lnTo>
                      <a:pt x="90" y="70"/>
                    </a:lnTo>
                    <a:lnTo>
                      <a:pt x="89" y="70"/>
                    </a:lnTo>
                    <a:lnTo>
                      <a:pt x="88" y="70"/>
                    </a:lnTo>
                    <a:lnTo>
                      <a:pt x="88" y="69"/>
                    </a:lnTo>
                    <a:lnTo>
                      <a:pt x="85" y="68"/>
                    </a:lnTo>
                    <a:lnTo>
                      <a:pt x="84" y="67"/>
                    </a:lnTo>
                    <a:lnTo>
                      <a:pt x="84" y="65"/>
                    </a:lnTo>
                    <a:lnTo>
                      <a:pt x="84" y="65"/>
                    </a:lnTo>
                    <a:lnTo>
                      <a:pt x="81" y="61"/>
                    </a:lnTo>
                    <a:lnTo>
                      <a:pt x="81" y="61"/>
                    </a:lnTo>
                    <a:lnTo>
                      <a:pt x="80" y="60"/>
                    </a:lnTo>
                    <a:lnTo>
                      <a:pt x="80" y="59"/>
                    </a:lnTo>
                    <a:lnTo>
                      <a:pt x="79" y="59"/>
                    </a:lnTo>
                    <a:lnTo>
                      <a:pt x="78" y="59"/>
                    </a:lnTo>
                    <a:lnTo>
                      <a:pt x="77" y="59"/>
                    </a:lnTo>
                    <a:lnTo>
                      <a:pt x="75" y="57"/>
                    </a:lnTo>
                    <a:lnTo>
                      <a:pt x="74" y="55"/>
                    </a:lnTo>
                    <a:lnTo>
                      <a:pt x="74" y="54"/>
                    </a:lnTo>
                    <a:lnTo>
                      <a:pt x="73" y="53"/>
                    </a:lnTo>
                    <a:lnTo>
                      <a:pt x="73" y="52"/>
                    </a:lnTo>
                    <a:lnTo>
                      <a:pt x="72" y="52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70" y="50"/>
                    </a:lnTo>
                    <a:lnTo>
                      <a:pt x="70" y="48"/>
                    </a:lnTo>
                    <a:lnTo>
                      <a:pt x="70" y="48"/>
                    </a:lnTo>
                    <a:lnTo>
                      <a:pt x="69" y="47"/>
                    </a:lnTo>
                    <a:lnTo>
                      <a:pt x="66" y="47"/>
                    </a:lnTo>
                    <a:lnTo>
                      <a:pt x="65" y="47"/>
                    </a:lnTo>
                    <a:lnTo>
                      <a:pt x="63" y="47"/>
                    </a:lnTo>
                    <a:lnTo>
                      <a:pt x="62" y="45"/>
                    </a:lnTo>
                    <a:lnTo>
                      <a:pt x="62" y="44"/>
                    </a:lnTo>
                    <a:lnTo>
                      <a:pt x="59" y="44"/>
                    </a:lnTo>
                    <a:lnTo>
                      <a:pt x="57" y="43"/>
                    </a:lnTo>
                    <a:lnTo>
                      <a:pt x="58" y="42"/>
                    </a:lnTo>
                    <a:lnTo>
                      <a:pt x="58" y="42"/>
                    </a:lnTo>
                    <a:lnTo>
                      <a:pt x="90" y="42"/>
                    </a:lnTo>
                    <a:lnTo>
                      <a:pt x="90" y="21"/>
                    </a:lnTo>
                    <a:lnTo>
                      <a:pt x="90" y="1"/>
                    </a:lnTo>
                    <a:lnTo>
                      <a:pt x="91" y="0"/>
                    </a:lnTo>
                    <a:lnTo>
                      <a:pt x="92" y="0"/>
                    </a:lnTo>
                    <a:lnTo>
                      <a:pt x="95" y="0"/>
                    </a:lnTo>
                    <a:lnTo>
                      <a:pt x="110" y="0"/>
                    </a:lnTo>
                    <a:lnTo>
                      <a:pt x="127" y="0"/>
                    </a:lnTo>
                    <a:lnTo>
                      <a:pt x="142" y="0"/>
                    </a:lnTo>
                    <a:lnTo>
                      <a:pt x="158" y="0"/>
                    </a:lnTo>
                    <a:lnTo>
                      <a:pt x="174" y="0"/>
                    </a:lnTo>
                    <a:lnTo>
                      <a:pt x="189" y="0"/>
                    </a:lnTo>
                    <a:lnTo>
                      <a:pt x="205" y="0"/>
                    </a:lnTo>
                    <a:lnTo>
                      <a:pt x="220" y="0"/>
                    </a:lnTo>
                    <a:lnTo>
                      <a:pt x="221" y="17"/>
                    </a:lnTo>
                    <a:lnTo>
                      <a:pt x="221" y="37"/>
                    </a:lnTo>
                    <a:lnTo>
                      <a:pt x="221" y="58"/>
                    </a:lnTo>
                    <a:lnTo>
                      <a:pt x="220" y="78"/>
                    </a:lnTo>
                    <a:lnTo>
                      <a:pt x="219" y="99"/>
                    </a:lnTo>
                    <a:lnTo>
                      <a:pt x="218" y="106"/>
                    </a:lnTo>
                    <a:lnTo>
                      <a:pt x="217" y="122"/>
                    </a:lnTo>
                    <a:lnTo>
                      <a:pt x="215" y="139"/>
                    </a:lnTo>
                    <a:lnTo>
                      <a:pt x="215" y="142"/>
                    </a:lnTo>
                    <a:lnTo>
                      <a:pt x="215" y="144"/>
                    </a:lnTo>
                    <a:lnTo>
                      <a:pt x="215" y="144"/>
                    </a:lnTo>
                    <a:lnTo>
                      <a:pt x="216" y="144"/>
                    </a:lnTo>
                    <a:lnTo>
                      <a:pt x="216" y="144"/>
                    </a:lnTo>
                    <a:lnTo>
                      <a:pt x="217" y="144"/>
                    </a:lnTo>
                    <a:lnTo>
                      <a:pt x="218" y="144"/>
                    </a:lnTo>
                    <a:lnTo>
                      <a:pt x="220" y="143"/>
                    </a:lnTo>
                    <a:lnTo>
                      <a:pt x="225" y="143"/>
                    </a:lnTo>
                    <a:lnTo>
                      <a:pt x="227" y="143"/>
                    </a:lnTo>
                    <a:lnTo>
                      <a:pt x="229" y="143"/>
                    </a:lnTo>
                    <a:lnTo>
                      <a:pt x="236" y="144"/>
                    </a:lnTo>
                    <a:lnTo>
                      <a:pt x="238" y="144"/>
                    </a:lnTo>
                    <a:lnTo>
                      <a:pt x="239" y="144"/>
                    </a:lnTo>
                    <a:lnTo>
                      <a:pt x="241" y="146"/>
                    </a:lnTo>
                    <a:lnTo>
                      <a:pt x="244" y="145"/>
                    </a:lnTo>
                    <a:lnTo>
                      <a:pt x="247" y="146"/>
                    </a:lnTo>
                    <a:lnTo>
                      <a:pt x="250" y="148"/>
                    </a:lnTo>
                    <a:lnTo>
                      <a:pt x="250" y="149"/>
                    </a:lnTo>
                    <a:lnTo>
                      <a:pt x="251" y="149"/>
                    </a:lnTo>
                    <a:lnTo>
                      <a:pt x="259" y="153"/>
                    </a:lnTo>
                    <a:lnTo>
                      <a:pt x="258" y="157"/>
                    </a:lnTo>
                    <a:lnTo>
                      <a:pt x="258" y="158"/>
                    </a:lnTo>
                    <a:lnTo>
                      <a:pt x="260" y="158"/>
                    </a:lnTo>
                    <a:lnTo>
                      <a:pt x="261" y="158"/>
                    </a:lnTo>
                    <a:lnTo>
                      <a:pt x="261" y="157"/>
                    </a:lnTo>
                    <a:lnTo>
                      <a:pt x="261" y="156"/>
                    </a:lnTo>
                    <a:lnTo>
                      <a:pt x="261" y="156"/>
                    </a:lnTo>
                    <a:lnTo>
                      <a:pt x="261" y="156"/>
                    </a:lnTo>
                    <a:lnTo>
                      <a:pt x="260" y="155"/>
                    </a:lnTo>
                    <a:lnTo>
                      <a:pt x="260" y="155"/>
                    </a:lnTo>
                    <a:lnTo>
                      <a:pt x="260" y="154"/>
                    </a:lnTo>
                    <a:lnTo>
                      <a:pt x="260" y="154"/>
                    </a:lnTo>
                    <a:lnTo>
                      <a:pt x="261" y="154"/>
                    </a:lnTo>
                    <a:lnTo>
                      <a:pt x="262" y="154"/>
                    </a:lnTo>
                    <a:lnTo>
                      <a:pt x="262" y="153"/>
                    </a:lnTo>
                    <a:lnTo>
                      <a:pt x="263" y="153"/>
                    </a:lnTo>
                    <a:lnTo>
                      <a:pt x="263" y="152"/>
                    </a:lnTo>
                    <a:lnTo>
                      <a:pt x="263" y="151"/>
                    </a:lnTo>
                    <a:lnTo>
                      <a:pt x="264" y="150"/>
                    </a:lnTo>
                    <a:lnTo>
                      <a:pt x="264" y="149"/>
                    </a:lnTo>
                    <a:lnTo>
                      <a:pt x="263" y="148"/>
                    </a:lnTo>
                    <a:lnTo>
                      <a:pt x="263" y="146"/>
                    </a:lnTo>
                    <a:lnTo>
                      <a:pt x="264" y="146"/>
                    </a:lnTo>
                    <a:lnTo>
                      <a:pt x="264" y="147"/>
                    </a:lnTo>
                    <a:lnTo>
                      <a:pt x="264" y="148"/>
                    </a:lnTo>
                    <a:lnTo>
                      <a:pt x="264" y="148"/>
                    </a:lnTo>
                    <a:lnTo>
                      <a:pt x="265" y="147"/>
                    </a:lnTo>
                    <a:lnTo>
                      <a:pt x="268" y="147"/>
                    </a:lnTo>
                    <a:lnTo>
                      <a:pt x="268" y="147"/>
                    </a:lnTo>
                    <a:lnTo>
                      <a:pt x="267" y="145"/>
                    </a:lnTo>
                    <a:lnTo>
                      <a:pt x="266" y="144"/>
                    </a:lnTo>
                    <a:lnTo>
                      <a:pt x="264" y="144"/>
                    </a:lnTo>
                    <a:lnTo>
                      <a:pt x="264" y="144"/>
                    </a:lnTo>
                    <a:lnTo>
                      <a:pt x="263" y="142"/>
                    </a:lnTo>
                    <a:lnTo>
                      <a:pt x="263" y="142"/>
                    </a:lnTo>
                    <a:lnTo>
                      <a:pt x="260" y="140"/>
                    </a:lnTo>
                    <a:lnTo>
                      <a:pt x="259" y="139"/>
                    </a:lnTo>
                    <a:lnTo>
                      <a:pt x="260" y="138"/>
                    </a:lnTo>
                    <a:lnTo>
                      <a:pt x="261" y="139"/>
                    </a:lnTo>
                    <a:lnTo>
                      <a:pt x="263" y="140"/>
                    </a:lnTo>
                    <a:lnTo>
                      <a:pt x="264" y="140"/>
                    </a:lnTo>
                    <a:lnTo>
                      <a:pt x="266" y="142"/>
                    </a:lnTo>
                    <a:lnTo>
                      <a:pt x="268" y="143"/>
                    </a:lnTo>
                    <a:lnTo>
                      <a:pt x="272" y="146"/>
                    </a:lnTo>
                    <a:lnTo>
                      <a:pt x="279" y="149"/>
                    </a:lnTo>
                    <a:lnTo>
                      <a:pt x="281" y="152"/>
                    </a:lnTo>
                    <a:lnTo>
                      <a:pt x="282" y="152"/>
                    </a:lnTo>
                    <a:lnTo>
                      <a:pt x="285" y="155"/>
                    </a:lnTo>
                    <a:lnTo>
                      <a:pt x="288" y="156"/>
                    </a:lnTo>
                    <a:lnTo>
                      <a:pt x="288" y="156"/>
                    </a:lnTo>
                    <a:lnTo>
                      <a:pt x="287" y="156"/>
                    </a:lnTo>
                    <a:lnTo>
                      <a:pt x="286" y="157"/>
                    </a:lnTo>
                    <a:lnTo>
                      <a:pt x="286" y="158"/>
                    </a:lnTo>
                    <a:lnTo>
                      <a:pt x="286" y="158"/>
                    </a:lnTo>
                    <a:lnTo>
                      <a:pt x="285" y="158"/>
                    </a:lnTo>
                    <a:lnTo>
                      <a:pt x="285" y="158"/>
                    </a:lnTo>
                    <a:lnTo>
                      <a:pt x="284" y="159"/>
                    </a:lnTo>
                    <a:lnTo>
                      <a:pt x="282" y="160"/>
                    </a:lnTo>
                    <a:lnTo>
                      <a:pt x="281" y="160"/>
                    </a:lnTo>
                    <a:lnTo>
                      <a:pt x="281" y="160"/>
                    </a:lnTo>
                    <a:lnTo>
                      <a:pt x="278" y="164"/>
                    </a:lnTo>
                    <a:lnTo>
                      <a:pt x="275" y="167"/>
                    </a:lnTo>
                    <a:lnTo>
                      <a:pt x="270" y="171"/>
                    </a:lnTo>
                    <a:lnTo>
                      <a:pt x="268" y="173"/>
                    </a:lnTo>
                    <a:lnTo>
                      <a:pt x="262" y="178"/>
                    </a:lnTo>
                    <a:lnTo>
                      <a:pt x="255" y="183"/>
                    </a:lnTo>
                    <a:lnTo>
                      <a:pt x="249" y="188"/>
                    </a:lnTo>
                    <a:lnTo>
                      <a:pt x="243" y="193"/>
                    </a:lnTo>
                    <a:lnTo>
                      <a:pt x="234" y="199"/>
                    </a:lnTo>
                    <a:lnTo>
                      <a:pt x="232" y="201"/>
                    </a:lnTo>
                    <a:lnTo>
                      <a:pt x="224" y="203"/>
                    </a:lnTo>
                    <a:lnTo>
                      <a:pt x="222" y="204"/>
                    </a:lnTo>
                    <a:lnTo>
                      <a:pt x="222" y="204"/>
                    </a:lnTo>
                    <a:lnTo>
                      <a:pt x="220" y="205"/>
                    </a:lnTo>
                    <a:lnTo>
                      <a:pt x="220" y="206"/>
                    </a:lnTo>
                    <a:lnTo>
                      <a:pt x="219" y="210"/>
                    </a:lnTo>
                    <a:lnTo>
                      <a:pt x="220" y="211"/>
                    </a:lnTo>
                    <a:lnTo>
                      <a:pt x="220" y="213"/>
                    </a:lnTo>
                    <a:lnTo>
                      <a:pt x="219" y="215"/>
                    </a:lnTo>
                    <a:lnTo>
                      <a:pt x="219" y="216"/>
                    </a:lnTo>
                    <a:lnTo>
                      <a:pt x="218" y="217"/>
                    </a:lnTo>
                    <a:lnTo>
                      <a:pt x="216" y="219"/>
                    </a:lnTo>
                    <a:lnTo>
                      <a:pt x="215" y="219"/>
                    </a:lnTo>
                    <a:lnTo>
                      <a:pt x="215" y="221"/>
                    </a:lnTo>
                    <a:lnTo>
                      <a:pt x="215" y="222"/>
                    </a:lnTo>
                    <a:lnTo>
                      <a:pt x="216" y="223"/>
                    </a:lnTo>
                    <a:lnTo>
                      <a:pt x="218" y="224"/>
                    </a:lnTo>
                    <a:lnTo>
                      <a:pt x="219" y="226"/>
                    </a:lnTo>
                    <a:lnTo>
                      <a:pt x="220" y="229"/>
                    </a:lnTo>
                    <a:lnTo>
                      <a:pt x="220" y="230"/>
                    </a:lnTo>
                    <a:lnTo>
                      <a:pt x="221" y="231"/>
                    </a:lnTo>
                    <a:lnTo>
                      <a:pt x="222" y="231"/>
                    </a:lnTo>
                    <a:lnTo>
                      <a:pt x="222" y="231"/>
                    </a:lnTo>
                    <a:lnTo>
                      <a:pt x="222" y="232"/>
                    </a:lnTo>
                    <a:lnTo>
                      <a:pt x="222" y="233"/>
                    </a:lnTo>
                    <a:lnTo>
                      <a:pt x="221" y="234"/>
                    </a:lnTo>
                    <a:lnTo>
                      <a:pt x="220" y="234"/>
                    </a:lnTo>
                    <a:lnTo>
                      <a:pt x="221" y="238"/>
                    </a:lnTo>
                    <a:lnTo>
                      <a:pt x="221" y="239"/>
                    </a:lnTo>
                    <a:lnTo>
                      <a:pt x="220" y="241"/>
                    </a:lnTo>
                    <a:lnTo>
                      <a:pt x="220" y="241"/>
                    </a:lnTo>
                    <a:lnTo>
                      <a:pt x="219" y="241"/>
                    </a:lnTo>
                    <a:lnTo>
                      <a:pt x="217" y="241"/>
                    </a:lnTo>
                    <a:lnTo>
                      <a:pt x="216" y="241"/>
                    </a:lnTo>
                    <a:lnTo>
                      <a:pt x="215" y="241"/>
                    </a:lnTo>
                    <a:lnTo>
                      <a:pt x="215" y="241"/>
                    </a:lnTo>
                    <a:lnTo>
                      <a:pt x="214" y="241"/>
                    </a:lnTo>
                    <a:lnTo>
                      <a:pt x="214" y="242"/>
                    </a:lnTo>
                    <a:lnTo>
                      <a:pt x="211" y="245"/>
                    </a:lnTo>
                    <a:lnTo>
                      <a:pt x="211" y="245"/>
                    </a:lnTo>
                    <a:lnTo>
                      <a:pt x="210" y="247"/>
                    </a:lnTo>
                    <a:lnTo>
                      <a:pt x="209" y="247"/>
                    </a:lnTo>
                    <a:lnTo>
                      <a:pt x="207" y="248"/>
                    </a:lnTo>
                    <a:lnTo>
                      <a:pt x="206" y="248"/>
                    </a:lnTo>
                    <a:lnTo>
                      <a:pt x="206" y="250"/>
                    </a:lnTo>
                    <a:lnTo>
                      <a:pt x="206" y="250"/>
                    </a:lnTo>
                    <a:lnTo>
                      <a:pt x="206" y="253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193" name="Freeform 54">
                <a:extLst>
                  <a:ext uri="{FF2B5EF4-FFF2-40B4-BE49-F238E27FC236}">
                    <a16:creationId xmlns:a16="http://schemas.microsoft.com/office/drawing/2014/main" id="{49C63DF9-86DA-C141-A1D4-630B9D6400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948239" y="3425826"/>
                <a:ext cx="706438" cy="520700"/>
              </a:xfrm>
              <a:custGeom>
                <a:avLst/>
                <a:gdLst>
                  <a:gd name="T0" fmla="*/ 14 w 445"/>
                  <a:gd name="T1" fmla="*/ 211 h 328"/>
                  <a:gd name="T2" fmla="*/ 9 w 445"/>
                  <a:gd name="T3" fmla="*/ 189 h 328"/>
                  <a:gd name="T4" fmla="*/ 56 w 445"/>
                  <a:gd name="T5" fmla="*/ 148 h 328"/>
                  <a:gd name="T6" fmla="*/ 89 w 445"/>
                  <a:gd name="T7" fmla="*/ 128 h 328"/>
                  <a:gd name="T8" fmla="*/ 114 w 445"/>
                  <a:gd name="T9" fmla="*/ 113 h 328"/>
                  <a:gd name="T10" fmla="*/ 137 w 445"/>
                  <a:gd name="T11" fmla="*/ 120 h 328"/>
                  <a:gd name="T12" fmla="*/ 184 w 445"/>
                  <a:gd name="T13" fmla="*/ 121 h 328"/>
                  <a:gd name="T14" fmla="*/ 228 w 445"/>
                  <a:gd name="T15" fmla="*/ 114 h 328"/>
                  <a:gd name="T16" fmla="*/ 260 w 445"/>
                  <a:gd name="T17" fmla="*/ 107 h 328"/>
                  <a:gd name="T18" fmla="*/ 298 w 445"/>
                  <a:gd name="T19" fmla="*/ 112 h 328"/>
                  <a:gd name="T20" fmla="*/ 339 w 445"/>
                  <a:gd name="T21" fmla="*/ 119 h 328"/>
                  <a:gd name="T22" fmla="*/ 356 w 445"/>
                  <a:gd name="T23" fmla="*/ 119 h 328"/>
                  <a:gd name="T24" fmla="*/ 397 w 445"/>
                  <a:gd name="T25" fmla="*/ 149 h 328"/>
                  <a:gd name="T26" fmla="*/ 379 w 445"/>
                  <a:gd name="T27" fmla="*/ 141 h 328"/>
                  <a:gd name="T28" fmla="*/ 372 w 445"/>
                  <a:gd name="T29" fmla="*/ 139 h 328"/>
                  <a:gd name="T30" fmla="*/ 375 w 445"/>
                  <a:gd name="T31" fmla="*/ 142 h 328"/>
                  <a:gd name="T32" fmla="*/ 384 w 445"/>
                  <a:gd name="T33" fmla="*/ 157 h 328"/>
                  <a:gd name="T34" fmla="*/ 390 w 445"/>
                  <a:gd name="T35" fmla="*/ 155 h 328"/>
                  <a:gd name="T36" fmla="*/ 397 w 445"/>
                  <a:gd name="T37" fmla="*/ 158 h 328"/>
                  <a:gd name="T38" fmla="*/ 409 w 445"/>
                  <a:gd name="T39" fmla="*/ 160 h 328"/>
                  <a:gd name="T40" fmla="*/ 412 w 445"/>
                  <a:gd name="T41" fmla="*/ 162 h 328"/>
                  <a:gd name="T42" fmla="*/ 415 w 445"/>
                  <a:gd name="T43" fmla="*/ 167 h 328"/>
                  <a:gd name="T44" fmla="*/ 410 w 445"/>
                  <a:gd name="T45" fmla="*/ 157 h 328"/>
                  <a:gd name="T46" fmla="*/ 429 w 445"/>
                  <a:gd name="T47" fmla="*/ 163 h 328"/>
                  <a:gd name="T48" fmla="*/ 432 w 445"/>
                  <a:gd name="T49" fmla="*/ 179 h 328"/>
                  <a:gd name="T50" fmla="*/ 418 w 445"/>
                  <a:gd name="T51" fmla="*/ 180 h 328"/>
                  <a:gd name="T52" fmla="*/ 408 w 445"/>
                  <a:gd name="T53" fmla="*/ 188 h 328"/>
                  <a:gd name="T54" fmla="*/ 395 w 445"/>
                  <a:gd name="T55" fmla="*/ 194 h 328"/>
                  <a:gd name="T56" fmla="*/ 378 w 445"/>
                  <a:gd name="T57" fmla="*/ 197 h 328"/>
                  <a:gd name="T58" fmla="*/ 368 w 445"/>
                  <a:gd name="T59" fmla="*/ 198 h 328"/>
                  <a:gd name="T60" fmla="*/ 354 w 445"/>
                  <a:gd name="T61" fmla="*/ 206 h 328"/>
                  <a:gd name="T62" fmla="*/ 329 w 445"/>
                  <a:gd name="T63" fmla="*/ 198 h 328"/>
                  <a:gd name="T64" fmla="*/ 309 w 445"/>
                  <a:gd name="T65" fmla="*/ 204 h 328"/>
                  <a:gd name="T66" fmla="*/ 299 w 445"/>
                  <a:gd name="T67" fmla="*/ 220 h 328"/>
                  <a:gd name="T68" fmla="*/ 288 w 445"/>
                  <a:gd name="T69" fmla="*/ 233 h 328"/>
                  <a:gd name="T70" fmla="*/ 274 w 445"/>
                  <a:gd name="T71" fmla="*/ 250 h 328"/>
                  <a:gd name="T72" fmla="*/ 259 w 445"/>
                  <a:gd name="T73" fmla="*/ 262 h 328"/>
                  <a:gd name="T74" fmla="*/ 246 w 445"/>
                  <a:gd name="T75" fmla="*/ 259 h 328"/>
                  <a:gd name="T76" fmla="*/ 224 w 445"/>
                  <a:gd name="T77" fmla="*/ 259 h 328"/>
                  <a:gd name="T78" fmla="*/ 198 w 445"/>
                  <a:gd name="T79" fmla="*/ 269 h 328"/>
                  <a:gd name="T80" fmla="*/ 189 w 445"/>
                  <a:gd name="T81" fmla="*/ 295 h 328"/>
                  <a:gd name="T82" fmla="*/ 180 w 445"/>
                  <a:gd name="T83" fmla="*/ 305 h 328"/>
                  <a:gd name="T84" fmla="*/ 170 w 445"/>
                  <a:gd name="T85" fmla="*/ 325 h 328"/>
                  <a:gd name="T86" fmla="*/ 144 w 445"/>
                  <a:gd name="T87" fmla="*/ 322 h 328"/>
                  <a:gd name="T88" fmla="*/ 132 w 445"/>
                  <a:gd name="T89" fmla="*/ 307 h 328"/>
                  <a:gd name="T90" fmla="*/ 136 w 445"/>
                  <a:gd name="T91" fmla="*/ 296 h 328"/>
                  <a:gd name="T92" fmla="*/ 125 w 445"/>
                  <a:gd name="T93" fmla="*/ 299 h 328"/>
                  <a:gd name="T94" fmla="*/ 112 w 445"/>
                  <a:gd name="T95" fmla="*/ 298 h 328"/>
                  <a:gd name="T96" fmla="*/ 115 w 445"/>
                  <a:gd name="T97" fmla="*/ 276 h 328"/>
                  <a:gd name="T98" fmla="*/ 110 w 445"/>
                  <a:gd name="T99" fmla="*/ 259 h 328"/>
                  <a:gd name="T100" fmla="*/ 92 w 445"/>
                  <a:gd name="T101" fmla="*/ 258 h 328"/>
                  <a:gd name="T102" fmla="*/ 76 w 445"/>
                  <a:gd name="T103" fmla="*/ 260 h 328"/>
                  <a:gd name="T104" fmla="*/ 62 w 445"/>
                  <a:gd name="T105" fmla="*/ 259 h 328"/>
                  <a:gd name="T106" fmla="*/ 45 w 445"/>
                  <a:gd name="T107" fmla="*/ 251 h 328"/>
                  <a:gd name="T108" fmla="*/ 30 w 445"/>
                  <a:gd name="T109" fmla="*/ 240 h 328"/>
                  <a:gd name="T110" fmla="*/ 19 w 445"/>
                  <a:gd name="T111" fmla="*/ 226 h 328"/>
                  <a:gd name="T112" fmla="*/ 122 w 445"/>
                  <a:gd name="T113" fmla="*/ 308 h 328"/>
                  <a:gd name="T114" fmla="*/ 123 w 445"/>
                  <a:gd name="T115" fmla="*/ 303 h 328"/>
                  <a:gd name="T116" fmla="*/ 173 w 445"/>
                  <a:gd name="T117" fmla="*/ 97 h 328"/>
                  <a:gd name="T118" fmla="*/ 226 w 445"/>
                  <a:gd name="T119" fmla="*/ 74 h 328"/>
                  <a:gd name="T120" fmla="*/ 200 w 445"/>
                  <a:gd name="T121" fmla="*/ 84 h 328"/>
                  <a:gd name="T122" fmla="*/ 244 w 445"/>
                  <a:gd name="T123" fmla="*/ 75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45" h="328">
                    <a:moveTo>
                      <a:pt x="0" y="223"/>
                    </a:moveTo>
                    <a:lnTo>
                      <a:pt x="0" y="220"/>
                    </a:lnTo>
                    <a:lnTo>
                      <a:pt x="0" y="220"/>
                    </a:lnTo>
                    <a:lnTo>
                      <a:pt x="0" y="218"/>
                    </a:lnTo>
                    <a:lnTo>
                      <a:pt x="1" y="218"/>
                    </a:lnTo>
                    <a:lnTo>
                      <a:pt x="3" y="217"/>
                    </a:lnTo>
                    <a:lnTo>
                      <a:pt x="4" y="217"/>
                    </a:lnTo>
                    <a:lnTo>
                      <a:pt x="5" y="215"/>
                    </a:lnTo>
                    <a:lnTo>
                      <a:pt x="5" y="215"/>
                    </a:lnTo>
                    <a:lnTo>
                      <a:pt x="8" y="212"/>
                    </a:lnTo>
                    <a:lnTo>
                      <a:pt x="8" y="211"/>
                    </a:lnTo>
                    <a:lnTo>
                      <a:pt x="9" y="211"/>
                    </a:lnTo>
                    <a:lnTo>
                      <a:pt x="9" y="211"/>
                    </a:lnTo>
                    <a:lnTo>
                      <a:pt x="10" y="211"/>
                    </a:lnTo>
                    <a:lnTo>
                      <a:pt x="11" y="211"/>
                    </a:lnTo>
                    <a:lnTo>
                      <a:pt x="13" y="211"/>
                    </a:lnTo>
                    <a:lnTo>
                      <a:pt x="14" y="211"/>
                    </a:lnTo>
                    <a:lnTo>
                      <a:pt x="14" y="211"/>
                    </a:lnTo>
                    <a:lnTo>
                      <a:pt x="15" y="209"/>
                    </a:lnTo>
                    <a:lnTo>
                      <a:pt x="15" y="208"/>
                    </a:lnTo>
                    <a:lnTo>
                      <a:pt x="14" y="204"/>
                    </a:lnTo>
                    <a:lnTo>
                      <a:pt x="15" y="204"/>
                    </a:lnTo>
                    <a:lnTo>
                      <a:pt x="16" y="203"/>
                    </a:lnTo>
                    <a:lnTo>
                      <a:pt x="16" y="202"/>
                    </a:lnTo>
                    <a:lnTo>
                      <a:pt x="16" y="201"/>
                    </a:lnTo>
                    <a:lnTo>
                      <a:pt x="15" y="201"/>
                    </a:lnTo>
                    <a:lnTo>
                      <a:pt x="14" y="200"/>
                    </a:lnTo>
                    <a:lnTo>
                      <a:pt x="14" y="199"/>
                    </a:lnTo>
                    <a:lnTo>
                      <a:pt x="13" y="196"/>
                    </a:lnTo>
                    <a:lnTo>
                      <a:pt x="12" y="194"/>
                    </a:lnTo>
                    <a:lnTo>
                      <a:pt x="10" y="193"/>
                    </a:lnTo>
                    <a:lnTo>
                      <a:pt x="9" y="192"/>
                    </a:lnTo>
                    <a:lnTo>
                      <a:pt x="9" y="191"/>
                    </a:lnTo>
                    <a:lnTo>
                      <a:pt x="9" y="189"/>
                    </a:lnTo>
                    <a:lnTo>
                      <a:pt x="10" y="189"/>
                    </a:lnTo>
                    <a:lnTo>
                      <a:pt x="12" y="187"/>
                    </a:lnTo>
                    <a:lnTo>
                      <a:pt x="13" y="186"/>
                    </a:lnTo>
                    <a:lnTo>
                      <a:pt x="13" y="185"/>
                    </a:lnTo>
                    <a:lnTo>
                      <a:pt x="14" y="183"/>
                    </a:lnTo>
                    <a:lnTo>
                      <a:pt x="14" y="181"/>
                    </a:lnTo>
                    <a:lnTo>
                      <a:pt x="13" y="180"/>
                    </a:lnTo>
                    <a:lnTo>
                      <a:pt x="14" y="176"/>
                    </a:lnTo>
                    <a:lnTo>
                      <a:pt x="14" y="175"/>
                    </a:lnTo>
                    <a:lnTo>
                      <a:pt x="16" y="174"/>
                    </a:lnTo>
                    <a:lnTo>
                      <a:pt x="18" y="173"/>
                    </a:lnTo>
                    <a:lnTo>
                      <a:pt x="26" y="171"/>
                    </a:lnTo>
                    <a:lnTo>
                      <a:pt x="28" y="169"/>
                    </a:lnTo>
                    <a:lnTo>
                      <a:pt x="37" y="163"/>
                    </a:lnTo>
                    <a:lnTo>
                      <a:pt x="43" y="158"/>
                    </a:lnTo>
                    <a:lnTo>
                      <a:pt x="49" y="153"/>
                    </a:lnTo>
                    <a:lnTo>
                      <a:pt x="56" y="148"/>
                    </a:lnTo>
                    <a:lnTo>
                      <a:pt x="62" y="143"/>
                    </a:lnTo>
                    <a:lnTo>
                      <a:pt x="64" y="141"/>
                    </a:lnTo>
                    <a:lnTo>
                      <a:pt x="69" y="137"/>
                    </a:lnTo>
                    <a:lnTo>
                      <a:pt x="72" y="134"/>
                    </a:lnTo>
                    <a:lnTo>
                      <a:pt x="75" y="130"/>
                    </a:lnTo>
                    <a:lnTo>
                      <a:pt x="76" y="130"/>
                    </a:lnTo>
                    <a:lnTo>
                      <a:pt x="78" y="129"/>
                    </a:lnTo>
                    <a:lnTo>
                      <a:pt x="79" y="128"/>
                    </a:lnTo>
                    <a:lnTo>
                      <a:pt x="79" y="128"/>
                    </a:lnTo>
                    <a:lnTo>
                      <a:pt x="80" y="128"/>
                    </a:lnTo>
                    <a:lnTo>
                      <a:pt x="80" y="128"/>
                    </a:lnTo>
                    <a:lnTo>
                      <a:pt x="80" y="127"/>
                    </a:lnTo>
                    <a:lnTo>
                      <a:pt x="81" y="126"/>
                    </a:lnTo>
                    <a:lnTo>
                      <a:pt x="82" y="126"/>
                    </a:lnTo>
                    <a:lnTo>
                      <a:pt x="85" y="128"/>
                    </a:lnTo>
                    <a:lnTo>
                      <a:pt x="87" y="129"/>
                    </a:lnTo>
                    <a:lnTo>
                      <a:pt x="89" y="128"/>
                    </a:lnTo>
                    <a:lnTo>
                      <a:pt x="93" y="123"/>
                    </a:lnTo>
                    <a:lnTo>
                      <a:pt x="95" y="123"/>
                    </a:lnTo>
                    <a:lnTo>
                      <a:pt x="94" y="121"/>
                    </a:lnTo>
                    <a:lnTo>
                      <a:pt x="95" y="121"/>
                    </a:lnTo>
                    <a:lnTo>
                      <a:pt x="98" y="122"/>
                    </a:lnTo>
                    <a:lnTo>
                      <a:pt x="102" y="119"/>
                    </a:lnTo>
                    <a:lnTo>
                      <a:pt x="102" y="118"/>
                    </a:lnTo>
                    <a:lnTo>
                      <a:pt x="103" y="117"/>
                    </a:lnTo>
                    <a:lnTo>
                      <a:pt x="102" y="117"/>
                    </a:lnTo>
                    <a:lnTo>
                      <a:pt x="101" y="117"/>
                    </a:lnTo>
                    <a:lnTo>
                      <a:pt x="101" y="116"/>
                    </a:lnTo>
                    <a:lnTo>
                      <a:pt x="101" y="115"/>
                    </a:lnTo>
                    <a:lnTo>
                      <a:pt x="104" y="115"/>
                    </a:lnTo>
                    <a:lnTo>
                      <a:pt x="106" y="115"/>
                    </a:lnTo>
                    <a:lnTo>
                      <a:pt x="106" y="114"/>
                    </a:lnTo>
                    <a:lnTo>
                      <a:pt x="109" y="114"/>
                    </a:lnTo>
                    <a:lnTo>
                      <a:pt x="114" y="113"/>
                    </a:lnTo>
                    <a:lnTo>
                      <a:pt x="116" y="113"/>
                    </a:lnTo>
                    <a:lnTo>
                      <a:pt x="116" y="111"/>
                    </a:lnTo>
                    <a:lnTo>
                      <a:pt x="117" y="111"/>
                    </a:lnTo>
                    <a:lnTo>
                      <a:pt x="119" y="111"/>
                    </a:lnTo>
                    <a:lnTo>
                      <a:pt x="119" y="112"/>
                    </a:lnTo>
                    <a:lnTo>
                      <a:pt x="123" y="114"/>
                    </a:lnTo>
                    <a:lnTo>
                      <a:pt x="124" y="114"/>
                    </a:lnTo>
                    <a:lnTo>
                      <a:pt x="123" y="113"/>
                    </a:lnTo>
                    <a:lnTo>
                      <a:pt x="124" y="112"/>
                    </a:lnTo>
                    <a:lnTo>
                      <a:pt x="127" y="110"/>
                    </a:lnTo>
                    <a:lnTo>
                      <a:pt x="125" y="112"/>
                    </a:lnTo>
                    <a:lnTo>
                      <a:pt x="125" y="114"/>
                    </a:lnTo>
                    <a:lnTo>
                      <a:pt x="126" y="114"/>
                    </a:lnTo>
                    <a:lnTo>
                      <a:pt x="132" y="120"/>
                    </a:lnTo>
                    <a:lnTo>
                      <a:pt x="135" y="121"/>
                    </a:lnTo>
                    <a:lnTo>
                      <a:pt x="136" y="121"/>
                    </a:lnTo>
                    <a:lnTo>
                      <a:pt x="137" y="120"/>
                    </a:lnTo>
                    <a:lnTo>
                      <a:pt x="138" y="119"/>
                    </a:lnTo>
                    <a:lnTo>
                      <a:pt x="138" y="119"/>
                    </a:lnTo>
                    <a:lnTo>
                      <a:pt x="139" y="119"/>
                    </a:lnTo>
                    <a:lnTo>
                      <a:pt x="141" y="119"/>
                    </a:lnTo>
                    <a:lnTo>
                      <a:pt x="141" y="119"/>
                    </a:lnTo>
                    <a:lnTo>
                      <a:pt x="141" y="118"/>
                    </a:lnTo>
                    <a:lnTo>
                      <a:pt x="143" y="117"/>
                    </a:lnTo>
                    <a:lnTo>
                      <a:pt x="144" y="117"/>
                    </a:lnTo>
                    <a:lnTo>
                      <a:pt x="152" y="119"/>
                    </a:lnTo>
                    <a:lnTo>
                      <a:pt x="158" y="120"/>
                    </a:lnTo>
                    <a:lnTo>
                      <a:pt x="165" y="121"/>
                    </a:lnTo>
                    <a:lnTo>
                      <a:pt x="172" y="123"/>
                    </a:lnTo>
                    <a:lnTo>
                      <a:pt x="175" y="123"/>
                    </a:lnTo>
                    <a:lnTo>
                      <a:pt x="177" y="123"/>
                    </a:lnTo>
                    <a:lnTo>
                      <a:pt x="182" y="122"/>
                    </a:lnTo>
                    <a:lnTo>
                      <a:pt x="183" y="122"/>
                    </a:lnTo>
                    <a:lnTo>
                      <a:pt x="184" y="121"/>
                    </a:lnTo>
                    <a:lnTo>
                      <a:pt x="185" y="120"/>
                    </a:lnTo>
                    <a:lnTo>
                      <a:pt x="185" y="120"/>
                    </a:lnTo>
                    <a:lnTo>
                      <a:pt x="186" y="120"/>
                    </a:lnTo>
                    <a:lnTo>
                      <a:pt x="187" y="121"/>
                    </a:lnTo>
                    <a:lnTo>
                      <a:pt x="190" y="121"/>
                    </a:lnTo>
                    <a:lnTo>
                      <a:pt x="204" y="120"/>
                    </a:lnTo>
                    <a:lnTo>
                      <a:pt x="206" y="120"/>
                    </a:lnTo>
                    <a:lnTo>
                      <a:pt x="209" y="121"/>
                    </a:lnTo>
                    <a:lnTo>
                      <a:pt x="211" y="122"/>
                    </a:lnTo>
                    <a:lnTo>
                      <a:pt x="211" y="123"/>
                    </a:lnTo>
                    <a:lnTo>
                      <a:pt x="214" y="123"/>
                    </a:lnTo>
                    <a:lnTo>
                      <a:pt x="215" y="123"/>
                    </a:lnTo>
                    <a:lnTo>
                      <a:pt x="216" y="122"/>
                    </a:lnTo>
                    <a:lnTo>
                      <a:pt x="223" y="118"/>
                    </a:lnTo>
                    <a:lnTo>
                      <a:pt x="224" y="115"/>
                    </a:lnTo>
                    <a:lnTo>
                      <a:pt x="225" y="114"/>
                    </a:lnTo>
                    <a:lnTo>
                      <a:pt x="228" y="114"/>
                    </a:lnTo>
                    <a:lnTo>
                      <a:pt x="230" y="113"/>
                    </a:lnTo>
                    <a:lnTo>
                      <a:pt x="241" y="113"/>
                    </a:lnTo>
                    <a:lnTo>
                      <a:pt x="242" y="113"/>
                    </a:lnTo>
                    <a:lnTo>
                      <a:pt x="242" y="112"/>
                    </a:lnTo>
                    <a:lnTo>
                      <a:pt x="245" y="110"/>
                    </a:lnTo>
                    <a:lnTo>
                      <a:pt x="246" y="109"/>
                    </a:lnTo>
                    <a:lnTo>
                      <a:pt x="247" y="106"/>
                    </a:lnTo>
                    <a:lnTo>
                      <a:pt x="246" y="106"/>
                    </a:lnTo>
                    <a:lnTo>
                      <a:pt x="242" y="105"/>
                    </a:lnTo>
                    <a:lnTo>
                      <a:pt x="239" y="104"/>
                    </a:lnTo>
                    <a:lnTo>
                      <a:pt x="240" y="103"/>
                    </a:lnTo>
                    <a:lnTo>
                      <a:pt x="242" y="103"/>
                    </a:lnTo>
                    <a:lnTo>
                      <a:pt x="247" y="104"/>
                    </a:lnTo>
                    <a:lnTo>
                      <a:pt x="250" y="105"/>
                    </a:lnTo>
                    <a:lnTo>
                      <a:pt x="254" y="106"/>
                    </a:lnTo>
                    <a:lnTo>
                      <a:pt x="257" y="106"/>
                    </a:lnTo>
                    <a:lnTo>
                      <a:pt x="260" y="107"/>
                    </a:lnTo>
                    <a:lnTo>
                      <a:pt x="261" y="107"/>
                    </a:lnTo>
                    <a:lnTo>
                      <a:pt x="262" y="108"/>
                    </a:lnTo>
                    <a:lnTo>
                      <a:pt x="263" y="109"/>
                    </a:lnTo>
                    <a:lnTo>
                      <a:pt x="263" y="110"/>
                    </a:lnTo>
                    <a:lnTo>
                      <a:pt x="263" y="110"/>
                    </a:lnTo>
                    <a:lnTo>
                      <a:pt x="263" y="110"/>
                    </a:lnTo>
                    <a:lnTo>
                      <a:pt x="263" y="110"/>
                    </a:lnTo>
                    <a:lnTo>
                      <a:pt x="265" y="110"/>
                    </a:lnTo>
                    <a:lnTo>
                      <a:pt x="265" y="110"/>
                    </a:lnTo>
                    <a:lnTo>
                      <a:pt x="267" y="111"/>
                    </a:lnTo>
                    <a:lnTo>
                      <a:pt x="268" y="112"/>
                    </a:lnTo>
                    <a:lnTo>
                      <a:pt x="272" y="114"/>
                    </a:lnTo>
                    <a:lnTo>
                      <a:pt x="277" y="115"/>
                    </a:lnTo>
                    <a:lnTo>
                      <a:pt x="281" y="114"/>
                    </a:lnTo>
                    <a:lnTo>
                      <a:pt x="285" y="114"/>
                    </a:lnTo>
                    <a:lnTo>
                      <a:pt x="294" y="114"/>
                    </a:lnTo>
                    <a:lnTo>
                      <a:pt x="298" y="112"/>
                    </a:lnTo>
                    <a:lnTo>
                      <a:pt x="303" y="109"/>
                    </a:lnTo>
                    <a:lnTo>
                      <a:pt x="306" y="106"/>
                    </a:lnTo>
                    <a:lnTo>
                      <a:pt x="312" y="106"/>
                    </a:lnTo>
                    <a:lnTo>
                      <a:pt x="315" y="108"/>
                    </a:lnTo>
                    <a:lnTo>
                      <a:pt x="322" y="110"/>
                    </a:lnTo>
                    <a:lnTo>
                      <a:pt x="330" y="114"/>
                    </a:lnTo>
                    <a:lnTo>
                      <a:pt x="334" y="114"/>
                    </a:lnTo>
                    <a:lnTo>
                      <a:pt x="336" y="115"/>
                    </a:lnTo>
                    <a:lnTo>
                      <a:pt x="335" y="116"/>
                    </a:lnTo>
                    <a:lnTo>
                      <a:pt x="334" y="118"/>
                    </a:lnTo>
                    <a:lnTo>
                      <a:pt x="334" y="119"/>
                    </a:lnTo>
                    <a:lnTo>
                      <a:pt x="334" y="121"/>
                    </a:lnTo>
                    <a:lnTo>
                      <a:pt x="336" y="123"/>
                    </a:lnTo>
                    <a:lnTo>
                      <a:pt x="338" y="123"/>
                    </a:lnTo>
                    <a:lnTo>
                      <a:pt x="339" y="122"/>
                    </a:lnTo>
                    <a:lnTo>
                      <a:pt x="339" y="120"/>
                    </a:lnTo>
                    <a:lnTo>
                      <a:pt x="339" y="119"/>
                    </a:lnTo>
                    <a:lnTo>
                      <a:pt x="340" y="119"/>
                    </a:lnTo>
                    <a:lnTo>
                      <a:pt x="341" y="121"/>
                    </a:lnTo>
                    <a:lnTo>
                      <a:pt x="342" y="122"/>
                    </a:lnTo>
                    <a:lnTo>
                      <a:pt x="343" y="121"/>
                    </a:lnTo>
                    <a:lnTo>
                      <a:pt x="346" y="122"/>
                    </a:lnTo>
                    <a:lnTo>
                      <a:pt x="349" y="122"/>
                    </a:lnTo>
                    <a:lnTo>
                      <a:pt x="350" y="121"/>
                    </a:lnTo>
                    <a:lnTo>
                      <a:pt x="351" y="121"/>
                    </a:lnTo>
                    <a:lnTo>
                      <a:pt x="349" y="120"/>
                    </a:lnTo>
                    <a:lnTo>
                      <a:pt x="347" y="119"/>
                    </a:lnTo>
                    <a:lnTo>
                      <a:pt x="342" y="119"/>
                    </a:lnTo>
                    <a:lnTo>
                      <a:pt x="339" y="118"/>
                    </a:lnTo>
                    <a:lnTo>
                      <a:pt x="338" y="117"/>
                    </a:lnTo>
                    <a:lnTo>
                      <a:pt x="337" y="115"/>
                    </a:lnTo>
                    <a:lnTo>
                      <a:pt x="340" y="116"/>
                    </a:lnTo>
                    <a:lnTo>
                      <a:pt x="350" y="118"/>
                    </a:lnTo>
                    <a:lnTo>
                      <a:pt x="356" y="119"/>
                    </a:lnTo>
                    <a:lnTo>
                      <a:pt x="360" y="119"/>
                    </a:lnTo>
                    <a:lnTo>
                      <a:pt x="362" y="119"/>
                    </a:lnTo>
                    <a:lnTo>
                      <a:pt x="366" y="123"/>
                    </a:lnTo>
                    <a:lnTo>
                      <a:pt x="371" y="127"/>
                    </a:lnTo>
                    <a:lnTo>
                      <a:pt x="379" y="134"/>
                    </a:lnTo>
                    <a:lnTo>
                      <a:pt x="386" y="140"/>
                    </a:lnTo>
                    <a:lnTo>
                      <a:pt x="391" y="144"/>
                    </a:lnTo>
                    <a:lnTo>
                      <a:pt x="396" y="147"/>
                    </a:lnTo>
                    <a:lnTo>
                      <a:pt x="397" y="148"/>
                    </a:lnTo>
                    <a:lnTo>
                      <a:pt x="399" y="149"/>
                    </a:lnTo>
                    <a:lnTo>
                      <a:pt x="401" y="149"/>
                    </a:lnTo>
                    <a:lnTo>
                      <a:pt x="402" y="149"/>
                    </a:lnTo>
                    <a:lnTo>
                      <a:pt x="402" y="150"/>
                    </a:lnTo>
                    <a:lnTo>
                      <a:pt x="402" y="151"/>
                    </a:lnTo>
                    <a:lnTo>
                      <a:pt x="401" y="151"/>
                    </a:lnTo>
                    <a:lnTo>
                      <a:pt x="399" y="150"/>
                    </a:lnTo>
                    <a:lnTo>
                      <a:pt x="397" y="149"/>
                    </a:lnTo>
                    <a:lnTo>
                      <a:pt x="395" y="148"/>
                    </a:lnTo>
                    <a:lnTo>
                      <a:pt x="394" y="147"/>
                    </a:lnTo>
                    <a:lnTo>
                      <a:pt x="393" y="146"/>
                    </a:lnTo>
                    <a:lnTo>
                      <a:pt x="391" y="146"/>
                    </a:lnTo>
                    <a:lnTo>
                      <a:pt x="390" y="146"/>
                    </a:lnTo>
                    <a:lnTo>
                      <a:pt x="389" y="145"/>
                    </a:lnTo>
                    <a:lnTo>
                      <a:pt x="390" y="145"/>
                    </a:lnTo>
                    <a:lnTo>
                      <a:pt x="389" y="144"/>
                    </a:lnTo>
                    <a:lnTo>
                      <a:pt x="386" y="141"/>
                    </a:lnTo>
                    <a:lnTo>
                      <a:pt x="386" y="141"/>
                    </a:lnTo>
                    <a:lnTo>
                      <a:pt x="385" y="141"/>
                    </a:lnTo>
                    <a:lnTo>
                      <a:pt x="383" y="141"/>
                    </a:lnTo>
                    <a:lnTo>
                      <a:pt x="382" y="140"/>
                    </a:lnTo>
                    <a:lnTo>
                      <a:pt x="382" y="140"/>
                    </a:lnTo>
                    <a:lnTo>
                      <a:pt x="381" y="141"/>
                    </a:lnTo>
                    <a:lnTo>
                      <a:pt x="380" y="141"/>
                    </a:lnTo>
                    <a:lnTo>
                      <a:pt x="379" y="141"/>
                    </a:lnTo>
                    <a:lnTo>
                      <a:pt x="378" y="141"/>
                    </a:lnTo>
                    <a:lnTo>
                      <a:pt x="377" y="141"/>
                    </a:lnTo>
                    <a:lnTo>
                      <a:pt x="378" y="140"/>
                    </a:lnTo>
                    <a:lnTo>
                      <a:pt x="378" y="139"/>
                    </a:lnTo>
                    <a:lnTo>
                      <a:pt x="378" y="139"/>
                    </a:lnTo>
                    <a:lnTo>
                      <a:pt x="377" y="139"/>
                    </a:lnTo>
                    <a:lnTo>
                      <a:pt x="376" y="139"/>
                    </a:lnTo>
                    <a:lnTo>
                      <a:pt x="375" y="140"/>
                    </a:lnTo>
                    <a:lnTo>
                      <a:pt x="376" y="141"/>
                    </a:lnTo>
                    <a:lnTo>
                      <a:pt x="377" y="142"/>
                    </a:lnTo>
                    <a:lnTo>
                      <a:pt x="378" y="143"/>
                    </a:lnTo>
                    <a:lnTo>
                      <a:pt x="378" y="144"/>
                    </a:lnTo>
                    <a:lnTo>
                      <a:pt x="377" y="144"/>
                    </a:lnTo>
                    <a:lnTo>
                      <a:pt x="374" y="140"/>
                    </a:lnTo>
                    <a:lnTo>
                      <a:pt x="373" y="139"/>
                    </a:lnTo>
                    <a:lnTo>
                      <a:pt x="373" y="139"/>
                    </a:lnTo>
                    <a:lnTo>
                      <a:pt x="372" y="139"/>
                    </a:lnTo>
                    <a:lnTo>
                      <a:pt x="371" y="139"/>
                    </a:lnTo>
                    <a:lnTo>
                      <a:pt x="370" y="139"/>
                    </a:lnTo>
                    <a:lnTo>
                      <a:pt x="369" y="139"/>
                    </a:lnTo>
                    <a:lnTo>
                      <a:pt x="368" y="139"/>
                    </a:lnTo>
                    <a:lnTo>
                      <a:pt x="369" y="141"/>
                    </a:lnTo>
                    <a:lnTo>
                      <a:pt x="369" y="141"/>
                    </a:lnTo>
                    <a:lnTo>
                      <a:pt x="370" y="141"/>
                    </a:lnTo>
                    <a:lnTo>
                      <a:pt x="370" y="142"/>
                    </a:lnTo>
                    <a:lnTo>
                      <a:pt x="370" y="143"/>
                    </a:lnTo>
                    <a:lnTo>
                      <a:pt x="369" y="144"/>
                    </a:lnTo>
                    <a:lnTo>
                      <a:pt x="370" y="144"/>
                    </a:lnTo>
                    <a:lnTo>
                      <a:pt x="370" y="143"/>
                    </a:lnTo>
                    <a:lnTo>
                      <a:pt x="372" y="142"/>
                    </a:lnTo>
                    <a:lnTo>
                      <a:pt x="373" y="140"/>
                    </a:lnTo>
                    <a:lnTo>
                      <a:pt x="373" y="140"/>
                    </a:lnTo>
                    <a:lnTo>
                      <a:pt x="373" y="141"/>
                    </a:lnTo>
                    <a:lnTo>
                      <a:pt x="375" y="142"/>
                    </a:lnTo>
                    <a:lnTo>
                      <a:pt x="376" y="145"/>
                    </a:lnTo>
                    <a:lnTo>
                      <a:pt x="377" y="146"/>
                    </a:lnTo>
                    <a:lnTo>
                      <a:pt x="375" y="147"/>
                    </a:lnTo>
                    <a:lnTo>
                      <a:pt x="374" y="148"/>
                    </a:lnTo>
                    <a:lnTo>
                      <a:pt x="374" y="149"/>
                    </a:lnTo>
                    <a:lnTo>
                      <a:pt x="376" y="152"/>
                    </a:lnTo>
                    <a:lnTo>
                      <a:pt x="377" y="153"/>
                    </a:lnTo>
                    <a:lnTo>
                      <a:pt x="379" y="154"/>
                    </a:lnTo>
                    <a:lnTo>
                      <a:pt x="381" y="154"/>
                    </a:lnTo>
                    <a:lnTo>
                      <a:pt x="381" y="154"/>
                    </a:lnTo>
                    <a:lnTo>
                      <a:pt x="381" y="151"/>
                    </a:lnTo>
                    <a:lnTo>
                      <a:pt x="382" y="152"/>
                    </a:lnTo>
                    <a:lnTo>
                      <a:pt x="382" y="154"/>
                    </a:lnTo>
                    <a:lnTo>
                      <a:pt x="382" y="154"/>
                    </a:lnTo>
                    <a:lnTo>
                      <a:pt x="382" y="155"/>
                    </a:lnTo>
                    <a:lnTo>
                      <a:pt x="383" y="157"/>
                    </a:lnTo>
                    <a:lnTo>
                      <a:pt x="384" y="157"/>
                    </a:lnTo>
                    <a:lnTo>
                      <a:pt x="388" y="157"/>
                    </a:lnTo>
                    <a:lnTo>
                      <a:pt x="387" y="157"/>
                    </a:lnTo>
                    <a:lnTo>
                      <a:pt x="386" y="157"/>
                    </a:lnTo>
                    <a:lnTo>
                      <a:pt x="386" y="158"/>
                    </a:lnTo>
                    <a:lnTo>
                      <a:pt x="386" y="159"/>
                    </a:lnTo>
                    <a:lnTo>
                      <a:pt x="387" y="160"/>
                    </a:lnTo>
                    <a:lnTo>
                      <a:pt x="389" y="161"/>
                    </a:lnTo>
                    <a:lnTo>
                      <a:pt x="390" y="162"/>
                    </a:lnTo>
                    <a:lnTo>
                      <a:pt x="391" y="162"/>
                    </a:lnTo>
                    <a:lnTo>
                      <a:pt x="393" y="161"/>
                    </a:lnTo>
                    <a:lnTo>
                      <a:pt x="395" y="160"/>
                    </a:lnTo>
                    <a:lnTo>
                      <a:pt x="395" y="159"/>
                    </a:lnTo>
                    <a:lnTo>
                      <a:pt x="395" y="158"/>
                    </a:lnTo>
                    <a:lnTo>
                      <a:pt x="391" y="157"/>
                    </a:lnTo>
                    <a:lnTo>
                      <a:pt x="391" y="156"/>
                    </a:lnTo>
                    <a:lnTo>
                      <a:pt x="391" y="156"/>
                    </a:lnTo>
                    <a:lnTo>
                      <a:pt x="390" y="155"/>
                    </a:lnTo>
                    <a:lnTo>
                      <a:pt x="389" y="155"/>
                    </a:lnTo>
                    <a:lnTo>
                      <a:pt x="384" y="154"/>
                    </a:lnTo>
                    <a:lnTo>
                      <a:pt x="383" y="153"/>
                    </a:lnTo>
                    <a:lnTo>
                      <a:pt x="382" y="150"/>
                    </a:lnTo>
                    <a:lnTo>
                      <a:pt x="381" y="149"/>
                    </a:lnTo>
                    <a:lnTo>
                      <a:pt x="382" y="149"/>
                    </a:lnTo>
                    <a:lnTo>
                      <a:pt x="383" y="149"/>
                    </a:lnTo>
                    <a:lnTo>
                      <a:pt x="390" y="151"/>
                    </a:lnTo>
                    <a:lnTo>
                      <a:pt x="391" y="153"/>
                    </a:lnTo>
                    <a:lnTo>
                      <a:pt x="391" y="154"/>
                    </a:lnTo>
                    <a:lnTo>
                      <a:pt x="392" y="154"/>
                    </a:lnTo>
                    <a:lnTo>
                      <a:pt x="393" y="154"/>
                    </a:lnTo>
                    <a:lnTo>
                      <a:pt x="395" y="155"/>
                    </a:lnTo>
                    <a:lnTo>
                      <a:pt x="396" y="156"/>
                    </a:lnTo>
                    <a:lnTo>
                      <a:pt x="397" y="157"/>
                    </a:lnTo>
                    <a:lnTo>
                      <a:pt x="398" y="158"/>
                    </a:lnTo>
                    <a:lnTo>
                      <a:pt x="397" y="158"/>
                    </a:lnTo>
                    <a:lnTo>
                      <a:pt x="396" y="158"/>
                    </a:lnTo>
                    <a:lnTo>
                      <a:pt x="396" y="159"/>
                    </a:lnTo>
                    <a:lnTo>
                      <a:pt x="397" y="159"/>
                    </a:lnTo>
                    <a:lnTo>
                      <a:pt x="399" y="158"/>
                    </a:lnTo>
                    <a:lnTo>
                      <a:pt x="399" y="161"/>
                    </a:lnTo>
                    <a:lnTo>
                      <a:pt x="399" y="163"/>
                    </a:lnTo>
                    <a:lnTo>
                      <a:pt x="399" y="164"/>
                    </a:lnTo>
                    <a:lnTo>
                      <a:pt x="400" y="165"/>
                    </a:lnTo>
                    <a:lnTo>
                      <a:pt x="401" y="164"/>
                    </a:lnTo>
                    <a:lnTo>
                      <a:pt x="401" y="163"/>
                    </a:lnTo>
                    <a:lnTo>
                      <a:pt x="402" y="164"/>
                    </a:lnTo>
                    <a:lnTo>
                      <a:pt x="403" y="164"/>
                    </a:lnTo>
                    <a:lnTo>
                      <a:pt x="404" y="162"/>
                    </a:lnTo>
                    <a:lnTo>
                      <a:pt x="405" y="162"/>
                    </a:lnTo>
                    <a:lnTo>
                      <a:pt x="407" y="161"/>
                    </a:lnTo>
                    <a:lnTo>
                      <a:pt x="409" y="161"/>
                    </a:lnTo>
                    <a:lnTo>
                      <a:pt x="409" y="160"/>
                    </a:lnTo>
                    <a:lnTo>
                      <a:pt x="409" y="158"/>
                    </a:lnTo>
                    <a:lnTo>
                      <a:pt x="409" y="158"/>
                    </a:lnTo>
                    <a:lnTo>
                      <a:pt x="410" y="158"/>
                    </a:lnTo>
                    <a:lnTo>
                      <a:pt x="411" y="158"/>
                    </a:lnTo>
                    <a:lnTo>
                      <a:pt x="416" y="158"/>
                    </a:lnTo>
                    <a:lnTo>
                      <a:pt x="417" y="158"/>
                    </a:lnTo>
                    <a:lnTo>
                      <a:pt x="417" y="159"/>
                    </a:lnTo>
                    <a:lnTo>
                      <a:pt x="417" y="160"/>
                    </a:lnTo>
                    <a:lnTo>
                      <a:pt x="417" y="161"/>
                    </a:lnTo>
                    <a:lnTo>
                      <a:pt x="417" y="163"/>
                    </a:lnTo>
                    <a:lnTo>
                      <a:pt x="417" y="164"/>
                    </a:lnTo>
                    <a:lnTo>
                      <a:pt x="416" y="164"/>
                    </a:lnTo>
                    <a:lnTo>
                      <a:pt x="415" y="164"/>
                    </a:lnTo>
                    <a:lnTo>
                      <a:pt x="414" y="163"/>
                    </a:lnTo>
                    <a:lnTo>
                      <a:pt x="413" y="163"/>
                    </a:lnTo>
                    <a:lnTo>
                      <a:pt x="413" y="162"/>
                    </a:lnTo>
                    <a:lnTo>
                      <a:pt x="412" y="162"/>
                    </a:lnTo>
                    <a:lnTo>
                      <a:pt x="412" y="163"/>
                    </a:lnTo>
                    <a:lnTo>
                      <a:pt x="411" y="163"/>
                    </a:lnTo>
                    <a:lnTo>
                      <a:pt x="411" y="164"/>
                    </a:lnTo>
                    <a:lnTo>
                      <a:pt x="410" y="164"/>
                    </a:lnTo>
                    <a:lnTo>
                      <a:pt x="410" y="165"/>
                    </a:lnTo>
                    <a:lnTo>
                      <a:pt x="410" y="166"/>
                    </a:lnTo>
                    <a:lnTo>
                      <a:pt x="410" y="167"/>
                    </a:lnTo>
                    <a:lnTo>
                      <a:pt x="411" y="167"/>
                    </a:lnTo>
                    <a:lnTo>
                      <a:pt x="411" y="166"/>
                    </a:lnTo>
                    <a:lnTo>
                      <a:pt x="411" y="165"/>
                    </a:lnTo>
                    <a:lnTo>
                      <a:pt x="411" y="164"/>
                    </a:lnTo>
                    <a:lnTo>
                      <a:pt x="412" y="164"/>
                    </a:lnTo>
                    <a:lnTo>
                      <a:pt x="412" y="166"/>
                    </a:lnTo>
                    <a:lnTo>
                      <a:pt x="413" y="167"/>
                    </a:lnTo>
                    <a:lnTo>
                      <a:pt x="413" y="167"/>
                    </a:lnTo>
                    <a:lnTo>
                      <a:pt x="415" y="167"/>
                    </a:lnTo>
                    <a:lnTo>
                      <a:pt x="415" y="167"/>
                    </a:lnTo>
                    <a:lnTo>
                      <a:pt x="416" y="166"/>
                    </a:lnTo>
                    <a:lnTo>
                      <a:pt x="416" y="165"/>
                    </a:lnTo>
                    <a:lnTo>
                      <a:pt x="417" y="165"/>
                    </a:lnTo>
                    <a:lnTo>
                      <a:pt x="420" y="163"/>
                    </a:lnTo>
                    <a:lnTo>
                      <a:pt x="420" y="163"/>
                    </a:lnTo>
                    <a:lnTo>
                      <a:pt x="419" y="163"/>
                    </a:lnTo>
                    <a:lnTo>
                      <a:pt x="419" y="162"/>
                    </a:lnTo>
                    <a:lnTo>
                      <a:pt x="418" y="162"/>
                    </a:lnTo>
                    <a:lnTo>
                      <a:pt x="418" y="161"/>
                    </a:lnTo>
                    <a:lnTo>
                      <a:pt x="418" y="159"/>
                    </a:lnTo>
                    <a:lnTo>
                      <a:pt x="417" y="158"/>
                    </a:lnTo>
                    <a:lnTo>
                      <a:pt x="417" y="158"/>
                    </a:lnTo>
                    <a:lnTo>
                      <a:pt x="415" y="158"/>
                    </a:lnTo>
                    <a:lnTo>
                      <a:pt x="413" y="157"/>
                    </a:lnTo>
                    <a:lnTo>
                      <a:pt x="412" y="157"/>
                    </a:lnTo>
                    <a:lnTo>
                      <a:pt x="411" y="157"/>
                    </a:lnTo>
                    <a:lnTo>
                      <a:pt x="410" y="157"/>
                    </a:lnTo>
                    <a:lnTo>
                      <a:pt x="411" y="156"/>
                    </a:lnTo>
                    <a:lnTo>
                      <a:pt x="411" y="155"/>
                    </a:lnTo>
                    <a:lnTo>
                      <a:pt x="409" y="155"/>
                    </a:lnTo>
                    <a:lnTo>
                      <a:pt x="407" y="154"/>
                    </a:lnTo>
                    <a:lnTo>
                      <a:pt x="406" y="154"/>
                    </a:lnTo>
                    <a:lnTo>
                      <a:pt x="405" y="153"/>
                    </a:lnTo>
                    <a:lnTo>
                      <a:pt x="404" y="153"/>
                    </a:lnTo>
                    <a:lnTo>
                      <a:pt x="403" y="152"/>
                    </a:lnTo>
                    <a:lnTo>
                      <a:pt x="403" y="150"/>
                    </a:lnTo>
                    <a:lnTo>
                      <a:pt x="404" y="149"/>
                    </a:lnTo>
                    <a:lnTo>
                      <a:pt x="405" y="150"/>
                    </a:lnTo>
                    <a:lnTo>
                      <a:pt x="406" y="151"/>
                    </a:lnTo>
                    <a:lnTo>
                      <a:pt x="407" y="152"/>
                    </a:lnTo>
                    <a:lnTo>
                      <a:pt x="408" y="152"/>
                    </a:lnTo>
                    <a:lnTo>
                      <a:pt x="416" y="156"/>
                    </a:lnTo>
                    <a:lnTo>
                      <a:pt x="426" y="160"/>
                    </a:lnTo>
                    <a:lnTo>
                      <a:pt x="429" y="163"/>
                    </a:lnTo>
                    <a:lnTo>
                      <a:pt x="430" y="164"/>
                    </a:lnTo>
                    <a:lnTo>
                      <a:pt x="431" y="169"/>
                    </a:lnTo>
                    <a:lnTo>
                      <a:pt x="432" y="171"/>
                    </a:lnTo>
                    <a:lnTo>
                      <a:pt x="434" y="175"/>
                    </a:lnTo>
                    <a:lnTo>
                      <a:pt x="436" y="176"/>
                    </a:lnTo>
                    <a:lnTo>
                      <a:pt x="445" y="180"/>
                    </a:lnTo>
                    <a:lnTo>
                      <a:pt x="444" y="180"/>
                    </a:lnTo>
                    <a:lnTo>
                      <a:pt x="442" y="180"/>
                    </a:lnTo>
                    <a:lnTo>
                      <a:pt x="441" y="180"/>
                    </a:lnTo>
                    <a:lnTo>
                      <a:pt x="439" y="181"/>
                    </a:lnTo>
                    <a:lnTo>
                      <a:pt x="435" y="180"/>
                    </a:lnTo>
                    <a:lnTo>
                      <a:pt x="435" y="181"/>
                    </a:lnTo>
                    <a:lnTo>
                      <a:pt x="435" y="180"/>
                    </a:lnTo>
                    <a:lnTo>
                      <a:pt x="434" y="180"/>
                    </a:lnTo>
                    <a:lnTo>
                      <a:pt x="434" y="180"/>
                    </a:lnTo>
                    <a:lnTo>
                      <a:pt x="435" y="180"/>
                    </a:lnTo>
                    <a:lnTo>
                      <a:pt x="432" y="179"/>
                    </a:lnTo>
                    <a:lnTo>
                      <a:pt x="430" y="179"/>
                    </a:lnTo>
                    <a:lnTo>
                      <a:pt x="430" y="180"/>
                    </a:lnTo>
                    <a:lnTo>
                      <a:pt x="429" y="179"/>
                    </a:lnTo>
                    <a:lnTo>
                      <a:pt x="428" y="178"/>
                    </a:lnTo>
                    <a:lnTo>
                      <a:pt x="427" y="178"/>
                    </a:lnTo>
                    <a:lnTo>
                      <a:pt x="426" y="177"/>
                    </a:lnTo>
                    <a:lnTo>
                      <a:pt x="426" y="179"/>
                    </a:lnTo>
                    <a:lnTo>
                      <a:pt x="425" y="180"/>
                    </a:lnTo>
                    <a:lnTo>
                      <a:pt x="423" y="180"/>
                    </a:lnTo>
                    <a:lnTo>
                      <a:pt x="421" y="181"/>
                    </a:lnTo>
                    <a:lnTo>
                      <a:pt x="421" y="180"/>
                    </a:lnTo>
                    <a:lnTo>
                      <a:pt x="420" y="179"/>
                    </a:lnTo>
                    <a:lnTo>
                      <a:pt x="419" y="179"/>
                    </a:lnTo>
                    <a:lnTo>
                      <a:pt x="418" y="179"/>
                    </a:lnTo>
                    <a:lnTo>
                      <a:pt x="417" y="179"/>
                    </a:lnTo>
                    <a:lnTo>
                      <a:pt x="418" y="180"/>
                    </a:lnTo>
                    <a:lnTo>
                      <a:pt x="418" y="180"/>
                    </a:lnTo>
                    <a:lnTo>
                      <a:pt x="417" y="180"/>
                    </a:lnTo>
                    <a:lnTo>
                      <a:pt x="417" y="182"/>
                    </a:lnTo>
                    <a:lnTo>
                      <a:pt x="417" y="181"/>
                    </a:lnTo>
                    <a:lnTo>
                      <a:pt x="417" y="182"/>
                    </a:lnTo>
                    <a:lnTo>
                      <a:pt x="417" y="184"/>
                    </a:lnTo>
                    <a:lnTo>
                      <a:pt x="417" y="183"/>
                    </a:lnTo>
                    <a:lnTo>
                      <a:pt x="415" y="183"/>
                    </a:lnTo>
                    <a:lnTo>
                      <a:pt x="416" y="183"/>
                    </a:lnTo>
                    <a:lnTo>
                      <a:pt x="416" y="184"/>
                    </a:lnTo>
                    <a:lnTo>
                      <a:pt x="415" y="185"/>
                    </a:lnTo>
                    <a:lnTo>
                      <a:pt x="413" y="185"/>
                    </a:lnTo>
                    <a:lnTo>
                      <a:pt x="411" y="186"/>
                    </a:lnTo>
                    <a:lnTo>
                      <a:pt x="411" y="187"/>
                    </a:lnTo>
                    <a:lnTo>
                      <a:pt x="411" y="188"/>
                    </a:lnTo>
                    <a:lnTo>
                      <a:pt x="410" y="189"/>
                    </a:lnTo>
                    <a:lnTo>
                      <a:pt x="409" y="189"/>
                    </a:lnTo>
                    <a:lnTo>
                      <a:pt x="408" y="188"/>
                    </a:lnTo>
                    <a:lnTo>
                      <a:pt x="406" y="188"/>
                    </a:lnTo>
                    <a:lnTo>
                      <a:pt x="405" y="188"/>
                    </a:lnTo>
                    <a:lnTo>
                      <a:pt x="404" y="189"/>
                    </a:lnTo>
                    <a:lnTo>
                      <a:pt x="404" y="189"/>
                    </a:lnTo>
                    <a:lnTo>
                      <a:pt x="404" y="192"/>
                    </a:lnTo>
                    <a:lnTo>
                      <a:pt x="404" y="192"/>
                    </a:lnTo>
                    <a:lnTo>
                      <a:pt x="404" y="191"/>
                    </a:lnTo>
                    <a:lnTo>
                      <a:pt x="403" y="190"/>
                    </a:lnTo>
                    <a:lnTo>
                      <a:pt x="402" y="190"/>
                    </a:lnTo>
                    <a:lnTo>
                      <a:pt x="401" y="190"/>
                    </a:lnTo>
                    <a:lnTo>
                      <a:pt x="401" y="192"/>
                    </a:lnTo>
                    <a:lnTo>
                      <a:pt x="399" y="192"/>
                    </a:lnTo>
                    <a:lnTo>
                      <a:pt x="395" y="193"/>
                    </a:lnTo>
                    <a:lnTo>
                      <a:pt x="396" y="193"/>
                    </a:lnTo>
                    <a:lnTo>
                      <a:pt x="397" y="194"/>
                    </a:lnTo>
                    <a:lnTo>
                      <a:pt x="395" y="194"/>
                    </a:lnTo>
                    <a:lnTo>
                      <a:pt x="395" y="194"/>
                    </a:lnTo>
                    <a:lnTo>
                      <a:pt x="393" y="195"/>
                    </a:lnTo>
                    <a:lnTo>
                      <a:pt x="392" y="196"/>
                    </a:lnTo>
                    <a:lnTo>
                      <a:pt x="392" y="195"/>
                    </a:lnTo>
                    <a:lnTo>
                      <a:pt x="391" y="195"/>
                    </a:lnTo>
                    <a:lnTo>
                      <a:pt x="391" y="195"/>
                    </a:lnTo>
                    <a:lnTo>
                      <a:pt x="391" y="196"/>
                    </a:lnTo>
                    <a:lnTo>
                      <a:pt x="391" y="196"/>
                    </a:lnTo>
                    <a:lnTo>
                      <a:pt x="389" y="194"/>
                    </a:lnTo>
                    <a:lnTo>
                      <a:pt x="388" y="194"/>
                    </a:lnTo>
                    <a:lnTo>
                      <a:pt x="388" y="196"/>
                    </a:lnTo>
                    <a:lnTo>
                      <a:pt x="388" y="197"/>
                    </a:lnTo>
                    <a:lnTo>
                      <a:pt x="382" y="198"/>
                    </a:lnTo>
                    <a:lnTo>
                      <a:pt x="380" y="198"/>
                    </a:lnTo>
                    <a:lnTo>
                      <a:pt x="380" y="197"/>
                    </a:lnTo>
                    <a:lnTo>
                      <a:pt x="379" y="197"/>
                    </a:lnTo>
                    <a:lnTo>
                      <a:pt x="378" y="197"/>
                    </a:lnTo>
                    <a:lnTo>
                      <a:pt x="378" y="197"/>
                    </a:lnTo>
                    <a:lnTo>
                      <a:pt x="378" y="196"/>
                    </a:lnTo>
                    <a:lnTo>
                      <a:pt x="376" y="195"/>
                    </a:lnTo>
                    <a:lnTo>
                      <a:pt x="375" y="195"/>
                    </a:lnTo>
                    <a:lnTo>
                      <a:pt x="374" y="195"/>
                    </a:lnTo>
                    <a:lnTo>
                      <a:pt x="375" y="198"/>
                    </a:lnTo>
                    <a:lnTo>
                      <a:pt x="376" y="198"/>
                    </a:lnTo>
                    <a:lnTo>
                      <a:pt x="376" y="198"/>
                    </a:lnTo>
                    <a:lnTo>
                      <a:pt x="376" y="199"/>
                    </a:lnTo>
                    <a:lnTo>
                      <a:pt x="375" y="199"/>
                    </a:lnTo>
                    <a:lnTo>
                      <a:pt x="374" y="199"/>
                    </a:lnTo>
                    <a:lnTo>
                      <a:pt x="373" y="199"/>
                    </a:lnTo>
                    <a:lnTo>
                      <a:pt x="373" y="200"/>
                    </a:lnTo>
                    <a:lnTo>
                      <a:pt x="373" y="200"/>
                    </a:lnTo>
                    <a:lnTo>
                      <a:pt x="371" y="201"/>
                    </a:lnTo>
                    <a:lnTo>
                      <a:pt x="370" y="201"/>
                    </a:lnTo>
                    <a:lnTo>
                      <a:pt x="369" y="200"/>
                    </a:lnTo>
                    <a:lnTo>
                      <a:pt x="368" y="198"/>
                    </a:lnTo>
                    <a:lnTo>
                      <a:pt x="367" y="198"/>
                    </a:lnTo>
                    <a:lnTo>
                      <a:pt x="366" y="198"/>
                    </a:lnTo>
                    <a:lnTo>
                      <a:pt x="365" y="198"/>
                    </a:lnTo>
                    <a:lnTo>
                      <a:pt x="364" y="198"/>
                    </a:lnTo>
                    <a:lnTo>
                      <a:pt x="364" y="198"/>
                    </a:lnTo>
                    <a:lnTo>
                      <a:pt x="364" y="202"/>
                    </a:lnTo>
                    <a:lnTo>
                      <a:pt x="364" y="203"/>
                    </a:lnTo>
                    <a:lnTo>
                      <a:pt x="362" y="204"/>
                    </a:lnTo>
                    <a:lnTo>
                      <a:pt x="361" y="204"/>
                    </a:lnTo>
                    <a:lnTo>
                      <a:pt x="360" y="204"/>
                    </a:lnTo>
                    <a:lnTo>
                      <a:pt x="359" y="203"/>
                    </a:lnTo>
                    <a:lnTo>
                      <a:pt x="358" y="203"/>
                    </a:lnTo>
                    <a:lnTo>
                      <a:pt x="358" y="202"/>
                    </a:lnTo>
                    <a:lnTo>
                      <a:pt x="357" y="201"/>
                    </a:lnTo>
                    <a:lnTo>
                      <a:pt x="356" y="202"/>
                    </a:lnTo>
                    <a:lnTo>
                      <a:pt x="356" y="204"/>
                    </a:lnTo>
                    <a:lnTo>
                      <a:pt x="354" y="206"/>
                    </a:lnTo>
                    <a:lnTo>
                      <a:pt x="351" y="207"/>
                    </a:lnTo>
                    <a:lnTo>
                      <a:pt x="349" y="207"/>
                    </a:lnTo>
                    <a:lnTo>
                      <a:pt x="348" y="207"/>
                    </a:lnTo>
                    <a:lnTo>
                      <a:pt x="347" y="207"/>
                    </a:lnTo>
                    <a:lnTo>
                      <a:pt x="347" y="207"/>
                    </a:lnTo>
                    <a:lnTo>
                      <a:pt x="346" y="207"/>
                    </a:lnTo>
                    <a:lnTo>
                      <a:pt x="345" y="207"/>
                    </a:lnTo>
                    <a:lnTo>
                      <a:pt x="345" y="205"/>
                    </a:lnTo>
                    <a:lnTo>
                      <a:pt x="340" y="205"/>
                    </a:lnTo>
                    <a:lnTo>
                      <a:pt x="338" y="204"/>
                    </a:lnTo>
                    <a:lnTo>
                      <a:pt x="336" y="203"/>
                    </a:lnTo>
                    <a:lnTo>
                      <a:pt x="334" y="202"/>
                    </a:lnTo>
                    <a:lnTo>
                      <a:pt x="333" y="203"/>
                    </a:lnTo>
                    <a:lnTo>
                      <a:pt x="332" y="201"/>
                    </a:lnTo>
                    <a:lnTo>
                      <a:pt x="331" y="200"/>
                    </a:lnTo>
                    <a:lnTo>
                      <a:pt x="329" y="199"/>
                    </a:lnTo>
                    <a:lnTo>
                      <a:pt x="329" y="198"/>
                    </a:lnTo>
                    <a:lnTo>
                      <a:pt x="329" y="197"/>
                    </a:lnTo>
                    <a:lnTo>
                      <a:pt x="328" y="197"/>
                    </a:lnTo>
                    <a:lnTo>
                      <a:pt x="329" y="197"/>
                    </a:lnTo>
                    <a:lnTo>
                      <a:pt x="329" y="196"/>
                    </a:lnTo>
                    <a:lnTo>
                      <a:pt x="328" y="194"/>
                    </a:lnTo>
                    <a:lnTo>
                      <a:pt x="326" y="193"/>
                    </a:lnTo>
                    <a:lnTo>
                      <a:pt x="325" y="192"/>
                    </a:lnTo>
                    <a:lnTo>
                      <a:pt x="323" y="193"/>
                    </a:lnTo>
                    <a:lnTo>
                      <a:pt x="318" y="193"/>
                    </a:lnTo>
                    <a:lnTo>
                      <a:pt x="317" y="193"/>
                    </a:lnTo>
                    <a:lnTo>
                      <a:pt x="314" y="197"/>
                    </a:lnTo>
                    <a:lnTo>
                      <a:pt x="312" y="198"/>
                    </a:lnTo>
                    <a:lnTo>
                      <a:pt x="312" y="198"/>
                    </a:lnTo>
                    <a:lnTo>
                      <a:pt x="311" y="200"/>
                    </a:lnTo>
                    <a:lnTo>
                      <a:pt x="310" y="201"/>
                    </a:lnTo>
                    <a:lnTo>
                      <a:pt x="309" y="203"/>
                    </a:lnTo>
                    <a:lnTo>
                      <a:pt x="309" y="204"/>
                    </a:lnTo>
                    <a:lnTo>
                      <a:pt x="307" y="204"/>
                    </a:lnTo>
                    <a:lnTo>
                      <a:pt x="308" y="205"/>
                    </a:lnTo>
                    <a:lnTo>
                      <a:pt x="310" y="207"/>
                    </a:lnTo>
                    <a:lnTo>
                      <a:pt x="308" y="208"/>
                    </a:lnTo>
                    <a:lnTo>
                      <a:pt x="308" y="209"/>
                    </a:lnTo>
                    <a:lnTo>
                      <a:pt x="310" y="209"/>
                    </a:lnTo>
                    <a:lnTo>
                      <a:pt x="309" y="210"/>
                    </a:lnTo>
                    <a:lnTo>
                      <a:pt x="307" y="212"/>
                    </a:lnTo>
                    <a:lnTo>
                      <a:pt x="305" y="213"/>
                    </a:lnTo>
                    <a:lnTo>
                      <a:pt x="304" y="212"/>
                    </a:lnTo>
                    <a:lnTo>
                      <a:pt x="303" y="211"/>
                    </a:lnTo>
                    <a:lnTo>
                      <a:pt x="302" y="211"/>
                    </a:lnTo>
                    <a:lnTo>
                      <a:pt x="301" y="211"/>
                    </a:lnTo>
                    <a:lnTo>
                      <a:pt x="301" y="214"/>
                    </a:lnTo>
                    <a:lnTo>
                      <a:pt x="301" y="218"/>
                    </a:lnTo>
                    <a:lnTo>
                      <a:pt x="300" y="218"/>
                    </a:lnTo>
                    <a:lnTo>
                      <a:pt x="299" y="220"/>
                    </a:lnTo>
                    <a:lnTo>
                      <a:pt x="299" y="220"/>
                    </a:lnTo>
                    <a:lnTo>
                      <a:pt x="299" y="221"/>
                    </a:lnTo>
                    <a:lnTo>
                      <a:pt x="299" y="222"/>
                    </a:lnTo>
                    <a:lnTo>
                      <a:pt x="297" y="224"/>
                    </a:lnTo>
                    <a:lnTo>
                      <a:pt x="298" y="224"/>
                    </a:lnTo>
                    <a:lnTo>
                      <a:pt x="299" y="225"/>
                    </a:lnTo>
                    <a:lnTo>
                      <a:pt x="300" y="227"/>
                    </a:lnTo>
                    <a:lnTo>
                      <a:pt x="300" y="229"/>
                    </a:lnTo>
                    <a:lnTo>
                      <a:pt x="299" y="229"/>
                    </a:lnTo>
                    <a:lnTo>
                      <a:pt x="298" y="230"/>
                    </a:lnTo>
                    <a:lnTo>
                      <a:pt x="296" y="231"/>
                    </a:lnTo>
                    <a:lnTo>
                      <a:pt x="294" y="232"/>
                    </a:lnTo>
                    <a:lnTo>
                      <a:pt x="292" y="232"/>
                    </a:lnTo>
                    <a:lnTo>
                      <a:pt x="291" y="232"/>
                    </a:lnTo>
                    <a:lnTo>
                      <a:pt x="290" y="233"/>
                    </a:lnTo>
                    <a:lnTo>
                      <a:pt x="289" y="233"/>
                    </a:lnTo>
                    <a:lnTo>
                      <a:pt x="288" y="233"/>
                    </a:lnTo>
                    <a:lnTo>
                      <a:pt x="287" y="234"/>
                    </a:lnTo>
                    <a:lnTo>
                      <a:pt x="287" y="235"/>
                    </a:lnTo>
                    <a:lnTo>
                      <a:pt x="286" y="235"/>
                    </a:lnTo>
                    <a:lnTo>
                      <a:pt x="285" y="235"/>
                    </a:lnTo>
                    <a:lnTo>
                      <a:pt x="285" y="236"/>
                    </a:lnTo>
                    <a:lnTo>
                      <a:pt x="284" y="237"/>
                    </a:lnTo>
                    <a:lnTo>
                      <a:pt x="284" y="237"/>
                    </a:lnTo>
                    <a:lnTo>
                      <a:pt x="283" y="240"/>
                    </a:lnTo>
                    <a:lnTo>
                      <a:pt x="282" y="241"/>
                    </a:lnTo>
                    <a:lnTo>
                      <a:pt x="281" y="242"/>
                    </a:lnTo>
                    <a:lnTo>
                      <a:pt x="281" y="243"/>
                    </a:lnTo>
                    <a:lnTo>
                      <a:pt x="279" y="245"/>
                    </a:lnTo>
                    <a:lnTo>
                      <a:pt x="277" y="246"/>
                    </a:lnTo>
                    <a:lnTo>
                      <a:pt x="275" y="246"/>
                    </a:lnTo>
                    <a:lnTo>
                      <a:pt x="275" y="247"/>
                    </a:lnTo>
                    <a:lnTo>
                      <a:pt x="275" y="249"/>
                    </a:lnTo>
                    <a:lnTo>
                      <a:pt x="274" y="250"/>
                    </a:lnTo>
                    <a:lnTo>
                      <a:pt x="272" y="250"/>
                    </a:lnTo>
                    <a:lnTo>
                      <a:pt x="272" y="251"/>
                    </a:lnTo>
                    <a:lnTo>
                      <a:pt x="271" y="251"/>
                    </a:lnTo>
                    <a:lnTo>
                      <a:pt x="269" y="251"/>
                    </a:lnTo>
                    <a:lnTo>
                      <a:pt x="268" y="252"/>
                    </a:lnTo>
                    <a:lnTo>
                      <a:pt x="268" y="253"/>
                    </a:lnTo>
                    <a:lnTo>
                      <a:pt x="265" y="254"/>
                    </a:lnTo>
                    <a:lnTo>
                      <a:pt x="266" y="254"/>
                    </a:lnTo>
                    <a:lnTo>
                      <a:pt x="265" y="255"/>
                    </a:lnTo>
                    <a:lnTo>
                      <a:pt x="264" y="255"/>
                    </a:lnTo>
                    <a:lnTo>
                      <a:pt x="263" y="255"/>
                    </a:lnTo>
                    <a:lnTo>
                      <a:pt x="262" y="256"/>
                    </a:lnTo>
                    <a:lnTo>
                      <a:pt x="260" y="256"/>
                    </a:lnTo>
                    <a:lnTo>
                      <a:pt x="259" y="256"/>
                    </a:lnTo>
                    <a:lnTo>
                      <a:pt x="259" y="258"/>
                    </a:lnTo>
                    <a:lnTo>
                      <a:pt x="259" y="260"/>
                    </a:lnTo>
                    <a:lnTo>
                      <a:pt x="259" y="262"/>
                    </a:lnTo>
                    <a:lnTo>
                      <a:pt x="259" y="263"/>
                    </a:lnTo>
                    <a:lnTo>
                      <a:pt x="260" y="264"/>
                    </a:lnTo>
                    <a:lnTo>
                      <a:pt x="259" y="264"/>
                    </a:lnTo>
                    <a:lnTo>
                      <a:pt x="259" y="266"/>
                    </a:lnTo>
                    <a:lnTo>
                      <a:pt x="259" y="266"/>
                    </a:lnTo>
                    <a:lnTo>
                      <a:pt x="258" y="265"/>
                    </a:lnTo>
                    <a:lnTo>
                      <a:pt x="256" y="265"/>
                    </a:lnTo>
                    <a:lnTo>
                      <a:pt x="255" y="265"/>
                    </a:lnTo>
                    <a:lnTo>
                      <a:pt x="253" y="264"/>
                    </a:lnTo>
                    <a:lnTo>
                      <a:pt x="251" y="264"/>
                    </a:lnTo>
                    <a:lnTo>
                      <a:pt x="251" y="262"/>
                    </a:lnTo>
                    <a:lnTo>
                      <a:pt x="250" y="260"/>
                    </a:lnTo>
                    <a:lnTo>
                      <a:pt x="249" y="259"/>
                    </a:lnTo>
                    <a:lnTo>
                      <a:pt x="247" y="259"/>
                    </a:lnTo>
                    <a:lnTo>
                      <a:pt x="247" y="260"/>
                    </a:lnTo>
                    <a:lnTo>
                      <a:pt x="246" y="260"/>
                    </a:lnTo>
                    <a:lnTo>
                      <a:pt x="246" y="259"/>
                    </a:lnTo>
                    <a:lnTo>
                      <a:pt x="245" y="259"/>
                    </a:lnTo>
                    <a:lnTo>
                      <a:pt x="243" y="257"/>
                    </a:lnTo>
                    <a:lnTo>
                      <a:pt x="238" y="254"/>
                    </a:lnTo>
                    <a:lnTo>
                      <a:pt x="238" y="251"/>
                    </a:lnTo>
                    <a:lnTo>
                      <a:pt x="239" y="250"/>
                    </a:lnTo>
                    <a:lnTo>
                      <a:pt x="239" y="249"/>
                    </a:lnTo>
                    <a:lnTo>
                      <a:pt x="233" y="250"/>
                    </a:lnTo>
                    <a:lnTo>
                      <a:pt x="233" y="251"/>
                    </a:lnTo>
                    <a:lnTo>
                      <a:pt x="232" y="251"/>
                    </a:lnTo>
                    <a:lnTo>
                      <a:pt x="231" y="252"/>
                    </a:lnTo>
                    <a:lnTo>
                      <a:pt x="231" y="253"/>
                    </a:lnTo>
                    <a:lnTo>
                      <a:pt x="230" y="254"/>
                    </a:lnTo>
                    <a:lnTo>
                      <a:pt x="229" y="255"/>
                    </a:lnTo>
                    <a:lnTo>
                      <a:pt x="228" y="255"/>
                    </a:lnTo>
                    <a:lnTo>
                      <a:pt x="228" y="255"/>
                    </a:lnTo>
                    <a:lnTo>
                      <a:pt x="227" y="255"/>
                    </a:lnTo>
                    <a:lnTo>
                      <a:pt x="224" y="259"/>
                    </a:lnTo>
                    <a:lnTo>
                      <a:pt x="220" y="264"/>
                    </a:lnTo>
                    <a:lnTo>
                      <a:pt x="219" y="267"/>
                    </a:lnTo>
                    <a:lnTo>
                      <a:pt x="218" y="268"/>
                    </a:lnTo>
                    <a:lnTo>
                      <a:pt x="218" y="270"/>
                    </a:lnTo>
                    <a:lnTo>
                      <a:pt x="217" y="271"/>
                    </a:lnTo>
                    <a:lnTo>
                      <a:pt x="216" y="271"/>
                    </a:lnTo>
                    <a:lnTo>
                      <a:pt x="215" y="272"/>
                    </a:lnTo>
                    <a:lnTo>
                      <a:pt x="211" y="272"/>
                    </a:lnTo>
                    <a:lnTo>
                      <a:pt x="210" y="272"/>
                    </a:lnTo>
                    <a:lnTo>
                      <a:pt x="209" y="271"/>
                    </a:lnTo>
                    <a:lnTo>
                      <a:pt x="208" y="270"/>
                    </a:lnTo>
                    <a:lnTo>
                      <a:pt x="207" y="270"/>
                    </a:lnTo>
                    <a:lnTo>
                      <a:pt x="206" y="271"/>
                    </a:lnTo>
                    <a:lnTo>
                      <a:pt x="205" y="271"/>
                    </a:lnTo>
                    <a:lnTo>
                      <a:pt x="204" y="271"/>
                    </a:lnTo>
                    <a:lnTo>
                      <a:pt x="202" y="269"/>
                    </a:lnTo>
                    <a:lnTo>
                      <a:pt x="198" y="269"/>
                    </a:lnTo>
                    <a:lnTo>
                      <a:pt x="193" y="271"/>
                    </a:lnTo>
                    <a:lnTo>
                      <a:pt x="189" y="270"/>
                    </a:lnTo>
                    <a:lnTo>
                      <a:pt x="189" y="270"/>
                    </a:lnTo>
                    <a:lnTo>
                      <a:pt x="187" y="271"/>
                    </a:lnTo>
                    <a:lnTo>
                      <a:pt x="186" y="272"/>
                    </a:lnTo>
                    <a:lnTo>
                      <a:pt x="185" y="272"/>
                    </a:lnTo>
                    <a:lnTo>
                      <a:pt x="185" y="272"/>
                    </a:lnTo>
                    <a:lnTo>
                      <a:pt x="185" y="273"/>
                    </a:lnTo>
                    <a:lnTo>
                      <a:pt x="185" y="275"/>
                    </a:lnTo>
                    <a:lnTo>
                      <a:pt x="185" y="279"/>
                    </a:lnTo>
                    <a:lnTo>
                      <a:pt x="185" y="280"/>
                    </a:lnTo>
                    <a:lnTo>
                      <a:pt x="186" y="281"/>
                    </a:lnTo>
                    <a:lnTo>
                      <a:pt x="187" y="282"/>
                    </a:lnTo>
                    <a:lnTo>
                      <a:pt x="186" y="285"/>
                    </a:lnTo>
                    <a:lnTo>
                      <a:pt x="186" y="286"/>
                    </a:lnTo>
                    <a:lnTo>
                      <a:pt x="189" y="294"/>
                    </a:lnTo>
                    <a:lnTo>
                      <a:pt x="189" y="295"/>
                    </a:lnTo>
                    <a:lnTo>
                      <a:pt x="188" y="298"/>
                    </a:lnTo>
                    <a:lnTo>
                      <a:pt x="187" y="299"/>
                    </a:lnTo>
                    <a:lnTo>
                      <a:pt x="188" y="299"/>
                    </a:lnTo>
                    <a:lnTo>
                      <a:pt x="189" y="300"/>
                    </a:lnTo>
                    <a:lnTo>
                      <a:pt x="189" y="300"/>
                    </a:lnTo>
                    <a:lnTo>
                      <a:pt x="189" y="301"/>
                    </a:lnTo>
                    <a:lnTo>
                      <a:pt x="189" y="302"/>
                    </a:lnTo>
                    <a:lnTo>
                      <a:pt x="190" y="303"/>
                    </a:lnTo>
                    <a:lnTo>
                      <a:pt x="190" y="305"/>
                    </a:lnTo>
                    <a:lnTo>
                      <a:pt x="189" y="306"/>
                    </a:lnTo>
                    <a:lnTo>
                      <a:pt x="189" y="307"/>
                    </a:lnTo>
                    <a:lnTo>
                      <a:pt x="188" y="307"/>
                    </a:lnTo>
                    <a:lnTo>
                      <a:pt x="188" y="308"/>
                    </a:lnTo>
                    <a:lnTo>
                      <a:pt x="187" y="308"/>
                    </a:lnTo>
                    <a:lnTo>
                      <a:pt x="186" y="308"/>
                    </a:lnTo>
                    <a:lnTo>
                      <a:pt x="182" y="305"/>
                    </a:lnTo>
                    <a:lnTo>
                      <a:pt x="180" y="305"/>
                    </a:lnTo>
                    <a:lnTo>
                      <a:pt x="180" y="306"/>
                    </a:lnTo>
                    <a:lnTo>
                      <a:pt x="179" y="306"/>
                    </a:lnTo>
                    <a:lnTo>
                      <a:pt x="176" y="309"/>
                    </a:lnTo>
                    <a:lnTo>
                      <a:pt x="175" y="310"/>
                    </a:lnTo>
                    <a:lnTo>
                      <a:pt x="174" y="311"/>
                    </a:lnTo>
                    <a:lnTo>
                      <a:pt x="174" y="313"/>
                    </a:lnTo>
                    <a:lnTo>
                      <a:pt x="173" y="313"/>
                    </a:lnTo>
                    <a:lnTo>
                      <a:pt x="174" y="313"/>
                    </a:lnTo>
                    <a:lnTo>
                      <a:pt x="174" y="315"/>
                    </a:lnTo>
                    <a:lnTo>
                      <a:pt x="174" y="319"/>
                    </a:lnTo>
                    <a:lnTo>
                      <a:pt x="174" y="320"/>
                    </a:lnTo>
                    <a:lnTo>
                      <a:pt x="175" y="320"/>
                    </a:lnTo>
                    <a:lnTo>
                      <a:pt x="174" y="321"/>
                    </a:lnTo>
                    <a:lnTo>
                      <a:pt x="173" y="321"/>
                    </a:lnTo>
                    <a:lnTo>
                      <a:pt x="172" y="321"/>
                    </a:lnTo>
                    <a:lnTo>
                      <a:pt x="171" y="325"/>
                    </a:lnTo>
                    <a:lnTo>
                      <a:pt x="170" y="325"/>
                    </a:lnTo>
                    <a:lnTo>
                      <a:pt x="168" y="326"/>
                    </a:lnTo>
                    <a:lnTo>
                      <a:pt x="167" y="327"/>
                    </a:lnTo>
                    <a:lnTo>
                      <a:pt x="167" y="328"/>
                    </a:lnTo>
                    <a:lnTo>
                      <a:pt x="166" y="328"/>
                    </a:lnTo>
                    <a:lnTo>
                      <a:pt x="164" y="327"/>
                    </a:lnTo>
                    <a:lnTo>
                      <a:pt x="163" y="327"/>
                    </a:lnTo>
                    <a:lnTo>
                      <a:pt x="146" y="328"/>
                    </a:lnTo>
                    <a:lnTo>
                      <a:pt x="147" y="328"/>
                    </a:lnTo>
                    <a:lnTo>
                      <a:pt x="147" y="327"/>
                    </a:lnTo>
                    <a:lnTo>
                      <a:pt x="148" y="326"/>
                    </a:lnTo>
                    <a:lnTo>
                      <a:pt x="149" y="325"/>
                    </a:lnTo>
                    <a:lnTo>
                      <a:pt x="149" y="325"/>
                    </a:lnTo>
                    <a:lnTo>
                      <a:pt x="149" y="325"/>
                    </a:lnTo>
                    <a:lnTo>
                      <a:pt x="148" y="325"/>
                    </a:lnTo>
                    <a:lnTo>
                      <a:pt x="146" y="325"/>
                    </a:lnTo>
                    <a:lnTo>
                      <a:pt x="145" y="324"/>
                    </a:lnTo>
                    <a:lnTo>
                      <a:pt x="144" y="322"/>
                    </a:lnTo>
                    <a:lnTo>
                      <a:pt x="144" y="321"/>
                    </a:lnTo>
                    <a:lnTo>
                      <a:pt x="144" y="321"/>
                    </a:lnTo>
                    <a:lnTo>
                      <a:pt x="144" y="320"/>
                    </a:lnTo>
                    <a:lnTo>
                      <a:pt x="146" y="320"/>
                    </a:lnTo>
                    <a:lnTo>
                      <a:pt x="147" y="320"/>
                    </a:lnTo>
                    <a:lnTo>
                      <a:pt x="143" y="318"/>
                    </a:lnTo>
                    <a:lnTo>
                      <a:pt x="141" y="318"/>
                    </a:lnTo>
                    <a:lnTo>
                      <a:pt x="139" y="319"/>
                    </a:lnTo>
                    <a:lnTo>
                      <a:pt x="139" y="316"/>
                    </a:lnTo>
                    <a:lnTo>
                      <a:pt x="138" y="313"/>
                    </a:lnTo>
                    <a:lnTo>
                      <a:pt x="136" y="310"/>
                    </a:lnTo>
                    <a:lnTo>
                      <a:pt x="135" y="308"/>
                    </a:lnTo>
                    <a:lnTo>
                      <a:pt x="135" y="308"/>
                    </a:lnTo>
                    <a:lnTo>
                      <a:pt x="134" y="308"/>
                    </a:lnTo>
                    <a:lnTo>
                      <a:pt x="134" y="307"/>
                    </a:lnTo>
                    <a:lnTo>
                      <a:pt x="133" y="307"/>
                    </a:lnTo>
                    <a:lnTo>
                      <a:pt x="132" y="307"/>
                    </a:lnTo>
                    <a:lnTo>
                      <a:pt x="132" y="306"/>
                    </a:lnTo>
                    <a:lnTo>
                      <a:pt x="132" y="305"/>
                    </a:lnTo>
                    <a:lnTo>
                      <a:pt x="133" y="304"/>
                    </a:lnTo>
                    <a:lnTo>
                      <a:pt x="135" y="303"/>
                    </a:lnTo>
                    <a:lnTo>
                      <a:pt x="136" y="303"/>
                    </a:lnTo>
                    <a:lnTo>
                      <a:pt x="136" y="301"/>
                    </a:lnTo>
                    <a:lnTo>
                      <a:pt x="137" y="300"/>
                    </a:lnTo>
                    <a:lnTo>
                      <a:pt x="138" y="301"/>
                    </a:lnTo>
                    <a:lnTo>
                      <a:pt x="140" y="300"/>
                    </a:lnTo>
                    <a:lnTo>
                      <a:pt x="141" y="299"/>
                    </a:lnTo>
                    <a:lnTo>
                      <a:pt x="141" y="299"/>
                    </a:lnTo>
                    <a:lnTo>
                      <a:pt x="141" y="298"/>
                    </a:lnTo>
                    <a:lnTo>
                      <a:pt x="141" y="297"/>
                    </a:lnTo>
                    <a:lnTo>
                      <a:pt x="140" y="296"/>
                    </a:lnTo>
                    <a:lnTo>
                      <a:pt x="138" y="297"/>
                    </a:lnTo>
                    <a:lnTo>
                      <a:pt x="137" y="297"/>
                    </a:lnTo>
                    <a:lnTo>
                      <a:pt x="136" y="296"/>
                    </a:lnTo>
                    <a:lnTo>
                      <a:pt x="136" y="297"/>
                    </a:lnTo>
                    <a:lnTo>
                      <a:pt x="135" y="298"/>
                    </a:lnTo>
                    <a:lnTo>
                      <a:pt x="135" y="299"/>
                    </a:lnTo>
                    <a:lnTo>
                      <a:pt x="135" y="299"/>
                    </a:lnTo>
                    <a:lnTo>
                      <a:pt x="135" y="300"/>
                    </a:lnTo>
                    <a:lnTo>
                      <a:pt x="134" y="300"/>
                    </a:lnTo>
                    <a:lnTo>
                      <a:pt x="132" y="300"/>
                    </a:lnTo>
                    <a:lnTo>
                      <a:pt x="130" y="301"/>
                    </a:lnTo>
                    <a:lnTo>
                      <a:pt x="129" y="300"/>
                    </a:lnTo>
                    <a:lnTo>
                      <a:pt x="130" y="300"/>
                    </a:lnTo>
                    <a:lnTo>
                      <a:pt x="130" y="299"/>
                    </a:lnTo>
                    <a:lnTo>
                      <a:pt x="128" y="299"/>
                    </a:lnTo>
                    <a:lnTo>
                      <a:pt x="128" y="299"/>
                    </a:lnTo>
                    <a:lnTo>
                      <a:pt x="126" y="299"/>
                    </a:lnTo>
                    <a:lnTo>
                      <a:pt x="125" y="299"/>
                    </a:lnTo>
                    <a:lnTo>
                      <a:pt x="124" y="299"/>
                    </a:lnTo>
                    <a:lnTo>
                      <a:pt x="125" y="299"/>
                    </a:lnTo>
                    <a:lnTo>
                      <a:pt x="126" y="297"/>
                    </a:lnTo>
                    <a:lnTo>
                      <a:pt x="124" y="297"/>
                    </a:lnTo>
                    <a:lnTo>
                      <a:pt x="124" y="296"/>
                    </a:lnTo>
                    <a:lnTo>
                      <a:pt x="124" y="294"/>
                    </a:lnTo>
                    <a:lnTo>
                      <a:pt x="124" y="293"/>
                    </a:lnTo>
                    <a:lnTo>
                      <a:pt x="123" y="293"/>
                    </a:lnTo>
                    <a:lnTo>
                      <a:pt x="123" y="294"/>
                    </a:lnTo>
                    <a:lnTo>
                      <a:pt x="122" y="294"/>
                    </a:lnTo>
                    <a:lnTo>
                      <a:pt x="123" y="296"/>
                    </a:lnTo>
                    <a:lnTo>
                      <a:pt x="121" y="299"/>
                    </a:lnTo>
                    <a:lnTo>
                      <a:pt x="119" y="300"/>
                    </a:lnTo>
                    <a:lnTo>
                      <a:pt x="118" y="300"/>
                    </a:lnTo>
                    <a:lnTo>
                      <a:pt x="116" y="300"/>
                    </a:lnTo>
                    <a:lnTo>
                      <a:pt x="114" y="299"/>
                    </a:lnTo>
                    <a:lnTo>
                      <a:pt x="113" y="299"/>
                    </a:lnTo>
                    <a:lnTo>
                      <a:pt x="113" y="298"/>
                    </a:lnTo>
                    <a:lnTo>
                      <a:pt x="112" y="298"/>
                    </a:lnTo>
                    <a:lnTo>
                      <a:pt x="111" y="297"/>
                    </a:lnTo>
                    <a:lnTo>
                      <a:pt x="110" y="297"/>
                    </a:lnTo>
                    <a:lnTo>
                      <a:pt x="116" y="294"/>
                    </a:lnTo>
                    <a:lnTo>
                      <a:pt x="117" y="293"/>
                    </a:lnTo>
                    <a:lnTo>
                      <a:pt x="118" y="292"/>
                    </a:lnTo>
                    <a:lnTo>
                      <a:pt x="118" y="291"/>
                    </a:lnTo>
                    <a:lnTo>
                      <a:pt x="117" y="290"/>
                    </a:lnTo>
                    <a:lnTo>
                      <a:pt x="116" y="290"/>
                    </a:lnTo>
                    <a:lnTo>
                      <a:pt x="115" y="289"/>
                    </a:lnTo>
                    <a:lnTo>
                      <a:pt x="114" y="290"/>
                    </a:lnTo>
                    <a:lnTo>
                      <a:pt x="113" y="290"/>
                    </a:lnTo>
                    <a:lnTo>
                      <a:pt x="112" y="288"/>
                    </a:lnTo>
                    <a:lnTo>
                      <a:pt x="113" y="286"/>
                    </a:lnTo>
                    <a:lnTo>
                      <a:pt x="114" y="281"/>
                    </a:lnTo>
                    <a:lnTo>
                      <a:pt x="114" y="280"/>
                    </a:lnTo>
                    <a:lnTo>
                      <a:pt x="114" y="277"/>
                    </a:lnTo>
                    <a:lnTo>
                      <a:pt x="115" y="276"/>
                    </a:lnTo>
                    <a:lnTo>
                      <a:pt x="115" y="275"/>
                    </a:lnTo>
                    <a:lnTo>
                      <a:pt x="116" y="275"/>
                    </a:lnTo>
                    <a:lnTo>
                      <a:pt x="117" y="274"/>
                    </a:lnTo>
                    <a:lnTo>
                      <a:pt x="116" y="272"/>
                    </a:lnTo>
                    <a:lnTo>
                      <a:pt x="116" y="272"/>
                    </a:lnTo>
                    <a:lnTo>
                      <a:pt x="118" y="268"/>
                    </a:lnTo>
                    <a:lnTo>
                      <a:pt x="119" y="267"/>
                    </a:lnTo>
                    <a:lnTo>
                      <a:pt x="117" y="267"/>
                    </a:lnTo>
                    <a:lnTo>
                      <a:pt x="115" y="264"/>
                    </a:lnTo>
                    <a:lnTo>
                      <a:pt x="114" y="264"/>
                    </a:lnTo>
                    <a:lnTo>
                      <a:pt x="114" y="264"/>
                    </a:lnTo>
                    <a:lnTo>
                      <a:pt x="113" y="263"/>
                    </a:lnTo>
                    <a:lnTo>
                      <a:pt x="112" y="263"/>
                    </a:lnTo>
                    <a:lnTo>
                      <a:pt x="112" y="262"/>
                    </a:lnTo>
                    <a:lnTo>
                      <a:pt x="111" y="260"/>
                    </a:lnTo>
                    <a:lnTo>
                      <a:pt x="110" y="259"/>
                    </a:lnTo>
                    <a:lnTo>
                      <a:pt x="110" y="259"/>
                    </a:lnTo>
                    <a:lnTo>
                      <a:pt x="109" y="260"/>
                    </a:lnTo>
                    <a:lnTo>
                      <a:pt x="108" y="261"/>
                    </a:lnTo>
                    <a:lnTo>
                      <a:pt x="107" y="261"/>
                    </a:lnTo>
                    <a:lnTo>
                      <a:pt x="106" y="261"/>
                    </a:lnTo>
                    <a:lnTo>
                      <a:pt x="106" y="261"/>
                    </a:lnTo>
                    <a:lnTo>
                      <a:pt x="105" y="261"/>
                    </a:lnTo>
                    <a:lnTo>
                      <a:pt x="104" y="261"/>
                    </a:lnTo>
                    <a:lnTo>
                      <a:pt x="103" y="262"/>
                    </a:lnTo>
                    <a:lnTo>
                      <a:pt x="102" y="262"/>
                    </a:lnTo>
                    <a:lnTo>
                      <a:pt x="101" y="261"/>
                    </a:lnTo>
                    <a:lnTo>
                      <a:pt x="101" y="261"/>
                    </a:lnTo>
                    <a:lnTo>
                      <a:pt x="100" y="262"/>
                    </a:lnTo>
                    <a:lnTo>
                      <a:pt x="97" y="264"/>
                    </a:lnTo>
                    <a:lnTo>
                      <a:pt x="96" y="261"/>
                    </a:lnTo>
                    <a:lnTo>
                      <a:pt x="95" y="260"/>
                    </a:lnTo>
                    <a:lnTo>
                      <a:pt x="93" y="259"/>
                    </a:lnTo>
                    <a:lnTo>
                      <a:pt x="92" y="258"/>
                    </a:lnTo>
                    <a:lnTo>
                      <a:pt x="91" y="255"/>
                    </a:lnTo>
                    <a:lnTo>
                      <a:pt x="90" y="254"/>
                    </a:lnTo>
                    <a:lnTo>
                      <a:pt x="88" y="254"/>
                    </a:lnTo>
                    <a:lnTo>
                      <a:pt x="84" y="255"/>
                    </a:lnTo>
                    <a:lnTo>
                      <a:pt x="84" y="255"/>
                    </a:lnTo>
                    <a:lnTo>
                      <a:pt x="82" y="254"/>
                    </a:lnTo>
                    <a:lnTo>
                      <a:pt x="80" y="254"/>
                    </a:lnTo>
                    <a:lnTo>
                      <a:pt x="80" y="255"/>
                    </a:lnTo>
                    <a:lnTo>
                      <a:pt x="80" y="256"/>
                    </a:lnTo>
                    <a:lnTo>
                      <a:pt x="81" y="257"/>
                    </a:lnTo>
                    <a:lnTo>
                      <a:pt x="80" y="258"/>
                    </a:lnTo>
                    <a:lnTo>
                      <a:pt x="79" y="258"/>
                    </a:lnTo>
                    <a:lnTo>
                      <a:pt x="79" y="259"/>
                    </a:lnTo>
                    <a:lnTo>
                      <a:pt x="78" y="259"/>
                    </a:lnTo>
                    <a:lnTo>
                      <a:pt x="78" y="259"/>
                    </a:lnTo>
                    <a:lnTo>
                      <a:pt x="77" y="260"/>
                    </a:lnTo>
                    <a:lnTo>
                      <a:pt x="76" y="260"/>
                    </a:lnTo>
                    <a:lnTo>
                      <a:pt x="75" y="260"/>
                    </a:lnTo>
                    <a:lnTo>
                      <a:pt x="75" y="261"/>
                    </a:lnTo>
                    <a:lnTo>
                      <a:pt x="74" y="262"/>
                    </a:lnTo>
                    <a:lnTo>
                      <a:pt x="73" y="261"/>
                    </a:lnTo>
                    <a:lnTo>
                      <a:pt x="72" y="261"/>
                    </a:lnTo>
                    <a:lnTo>
                      <a:pt x="72" y="262"/>
                    </a:lnTo>
                    <a:lnTo>
                      <a:pt x="72" y="263"/>
                    </a:lnTo>
                    <a:lnTo>
                      <a:pt x="71" y="263"/>
                    </a:lnTo>
                    <a:lnTo>
                      <a:pt x="70" y="262"/>
                    </a:lnTo>
                    <a:lnTo>
                      <a:pt x="66" y="263"/>
                    </a:lnTo>
                    <a:lnTo>
                      <a:pt x="65" y="264"/>
                    </a:lnTo>
                    <a:lnTo>
                      <a:pt x="64" y="264"/>
                    </a:lnTo>
                    <a:lnTo>
                      <a:pt x="62" y="264"/>
                    </a:lnTo>
                    <a:lnTo>
                      <a:pt x="62" y="264"/>
                    </a:lnTo>
                    <a:lnTo>
                      <a:pt x="62" y="262"/>
                    </a:lnTo>
                    <a:lnTo>
                      <a:pt x="62" y="260"/>
                    </a:lnTo>
                    <a:lnTo>
                      <a:pt x="62" y="259"/>
                    </a:lnTo>
                    <a:lnTo>
                      <a:pt x="62" y="259"/>
                    </a:lnTo>
                    <a:lnTo>
                      <a:pt x="62" y="258"/>
                    </a:lnTo>
                    <a:lnTo>
                      <a:pt x="62" y="256"/>
                    </a:lnTo>
                    <a:lnTo>
                      <a:pt x="62" y="255"/>
                    </a:lnTo>
                    <a:lnTo>
                      <a:pt x="62" y="255"/>
                    </a:lnTo>
                    <a:lnTo>
                      <a:pt x="62" y="255"/>
                    </a:lnTo>
                    <a:lnTo>
                      <a:pt x="61" y="255"/>
                    </a:lnTo>
                    <a:lnTo>
                      <a:pt x="57" y="254"/>
                    </a:lnTo>
                    <a:lnTo>
                      <a:pt x="52" y="252"/>
                    </a:lnTo>
                    <a:lnTo>
                      <a:pt x="50" y="252"/>
                    </a:lnTo>
                    <a:lnTo>
                      <a:pt x="49" y="252"/>
                    </a:lnTo>
                    <a:lnTo>
                      <a:pt x="48" y="253"/>
                    </a:lnTo>
                    <a:lnTo>
                      <a:pt x="48" y="252"/>
                    </a:lnTo>
                    <a:lnTo>
                      <a:pt x="49" y="252"/>
                    </a:lnTo>
                    <a:lnTo>
                      <a:pt x="48" y="251"/>
                    </a:lnTo>
                    <a:lnTo>
                      <a:pt x="47" y="251"/>
                    </a:lnTo>
                    <a:lnTo>
                      <a:pt x="45" y="251"/>
                    </a:lnTo>
                    <a:lnTo>
                      <a:pt x="44" y="250"/>
                    </a:lnTo>
                    <a:lnTo>
                      <a:pt x="44" y="248"/>
                    </a:lnTo>
                    <a:lnTo>
                      <a:pt x="44" y="247"/>
                    </a:lnTo>
                    <a:lnTo>
                      <a:pt x="44" y="246"/>
                    </a:lnTo>
                    <a:lnTo>
                      <a:pt x="44" y="245"/>
                    </a:lnTo>
                    <a:lnTo>
                      <a:pt x="44" y="245"/>
                    </a:lnTo>
                    <a:lnTo>
                      <a:pt x="43" y="246"/>
                    </a:lnTo>
                    <a:lnTo>
                      <a:pt x="42" y="246"/>
                    </a:lnTo>
                    <a:lnTo>
                      <a:pt x="39" y="246"/>
                    </a:lnTo>
                    <a:lnTo>
                      <a:pt x="38" y="246"/>
                    </a:lnTo>
                    <a:lnTo>
                      <a:pt x="37" y="244"/>
                    </a:lnTo>
                    <a:lnTo>
                      <a:pt x="36" y="242"/>
                    </a:lnTo>
                    <a:lnTo>
                      <a:pt x="35" y="240"/>
                    </a:lnTo>
                    <a:lnTo>
                      <a:pt x="33" y="238"/>
                    </a:lnTo>
                    <a:lnTo>
                      <a:pt x="31" y="238"/>
                    </a:lnTo>
                    <a:lnTo>
                      <a:pt x="31" y="239"/>
                    </a:lnTo>
                    <a:lnTo>
                      <a:pt x="30" y="240"/>
                    </a:lnTo>
                    <a:lnTo>
                      <a:pt x="29" y="240"/>
                    </a:lnTo>
                    <a:lnTo>
                      <a:pt x="28" y="239"/>
                    </a:lnTo>
                    <a:lnTo>
                      <a:pt x="28" y="238"/>
                    </a:lnTo>
                    <a:lnTo>
                      <a:pt x="28" y="237"/>
                    </a:lnTo>
                    <a:lnTo>
                      <a:pt x="28" y="237"/>
                    </a:lnTo>
                    <a:lnTo>
                      <a:pt x="27" y="236"/>
                    </a:lnTo>
                    <a:lnTo>
                      <a:pt x="27" y="235"/>
                    </a:lnTo>
                    <a:lnTo>
                      <a:pt x="25" y="233"/>
                    </a:lnTo>
                    <a:lnTo>
                      <a:pt x="24" y="233"/>
                    </a:lnTo>
                    <a:lnTo>
                      <a:pt x="24" y="230"/>
                    </a:lnTo>
                    <a:lnTo>
                      <a:pt x="23" y="229"/>
                    </a:lnTo>
                    <a:lnTo>
                      <a:pt x="22" y="229"/>
                    </a:lnTo>
                    <a:lnTo>
                      <a:pt x="20" y="229"/>
                    </a:lnTo>
                    <a:lnTo>
                      <a:pt x="19" y="228"/>
                    </a:lnTo>
                    <a:lnTo>
                      <a:pt x="19" y="227"/>
                    </a:lnTo>
                    <a:lnTo>
                      <a:pt x="20" y="226"/>
                    </a:lnTo>
                    <a:lnTo>
                      <a:pt x="19" y="226"/>
                    </a:lnTo>
                    <a:lnTo>
                      <a:pt x="19" y="225"/>
                    </a:lnTo>
                    <a:lnTo>
                      <a:pt x="18" y="224"/>
                    </a:lnTo>
                    <a:lnTo>
                      <a:pt x="18" y="224"/>
                    </a:lnTo>
                    <a:lnTo>
                      <a:pt x="17" y="224"/>
                    </a:lnTo>
                    <a:lnTo>
                      <a:pt x="16" y="227"/>
                    </a:lnTo>
                    <a:lnTo>
                      <a:pt x="15" y="228"/>
                    </a:lnTo>
                    <a:lnTo>
                      <a:pt x="12" y="226"/>
                    </a:lnTo>
                    <a:lnTo>
                      <a:pt x="10" y="225"/>
                    </a:lnTo>
                    <a:lnTo>
                      <a:pt x="6" y="224"/>
                    </a:lnTo>
                    <a:lnTo>
                      <a:pt x="4" y="224"/>
                    </a:lnTo>
                    <a:lnTo>
                      <a:pt x="1" y="223"/>
                    </a:lnTo>
                    <a:lnTo>
                      <a:pt x="0" y="223"/>
                    </a:lnTo>
                    <a:close/>
                    <a:moveTo>
                      <a:pt x="125" y="306"/>
                    </a:moveTo>
                    <a:lnTo>
                      <a:pt x="125" y="308"/>
                    </a:lnTo>
                    <a:lnTo>
                      <a:pt x="124" y="308"/>
                    </a:lnTo>
                    <a:lnTo>
                      <a:pt x="123" y="308"/>
                    </a:lnTo>
                    <a:lnTo>
                      <a:pt x="122" y="308"/>
                    </a:lnTo>
                    <a:lnTo>
                      <a:pt x="121" y="308"/>
                    </a:lnTo>
                    <a:lnTo>
                      <a:pt x="121" y="308"/>
                    </a:lnTo>
                    <a:lnTo>
                      <a:pt x="122" y="308"/>
                    </a:lnTo>
                    <a:lnTo>
                      <a:pt x="121" y="307"/>
                    </a:lnTo>
                    <a:lnTo>
                      <a:pt x="121" y="306"/>
                    </a:lnTo>
                    <a:lnTo>
                      <a:pt x="122" y="306"/>
                    </a:lnTo>
                    <a:lnTo>
                      <a:pt x="123" y="305"/>
                    </a:lnTo>
                    <a:lnTo>
                      <a:pt x="125" y="306"/>
                    </a:lnTo>
                    <a:close/>
                    <a:moveTo>
                      <a:pt x="124" y="299"/>
                    </a:moveTo>
                    <a:lnTo>
                      <a:pt x="125" y="300"/>
                    </a:lnTo>
                    <a:lnTo>
                      <a:pt x="127" y="299"/>
                    </a:lnTo>
                    <a:lnTo>
                      <a:pt x="128" y="299"/>
                    </a:lnTo>
                    <a:lnTo>
                      <a:pt x="128" y="300"/>
                    </a:lnTo>
                    <a:lnTo>
                      <a:pt x="127" y="300"/>
                    </a:lnTo>
                    <a:lnTo>
                      <a:pt x="128" y="303"/>
                    </a:lnTo>
                    <a:lnTo>
                      <a:pt x="127" y="304"/>
                    </a:lnTo>
                    <a:lnTo>
                      <a:pt x="123" y="303"/>
                    </a:lnTo>
                    <a:lnTo>
                      <a:pt x="122" y="303"/>
                    </a:lnTo>
                    <a:lnTo>
                      <a:pt x="122" y="301"/>
                    </a:lnTo>
                    <a:lnTo>
                      <a:pt x="123" y="300"/>
                    </a:lnTo>
                    <a:lnTo>
                      <a:pt x="123" y="299"/>
                    </a:lnTo>
                    <a:lnTo>
                      <a:pt x="124" y="299"/>
                    </a:lnTo>
                    <a:close/>
                    <a:moveTo>
                      <a:pt x="177" y="96"/>
                    </a:moveTo>
                    <a:lnTo>
                      <a:pt x="178" y="97"/>
                    </a:lnTo>
                    <a:lnTo>
                      <a:pt x="177" y="97"/>
                    </a:lnTo>
                    <a:lnTo>
                      <a:pt x="177" y="98"/>
                    </a:lnTo>
                    <a:lnTo>
                      <a:pt x="176" y="98"/>
                    </a:lnTo>
                    <a:lnTo>
                      <a:pt x="175" y="99"/>
                    </a:lnTo>
                    <a:lnTo>
                      <a:pt x="173" y="100"/>
                    </a:lnTo>
                    <a:lnTo>
                      <a:pt x="171" y="101"/>
                    </a:lnTo>
                    <a:lnTo>
                      <a:pt x="171" y="100"/>
                    </a:lnTo>
                    <a:lnTo>
                      <a:pt x="169" y="99"/>
                    </a:lnTo>
                    <a:lnTo>
                      <a:pt x="170" y="98"/>
                    </a:lnTo>
                    <a:lnTo>
                      <a:pt x="173" y="97"/>
                    </a:lnTo>
                    <a:lnTo>
                      <a:pt x="175" y="97"/>
                    </a:lnTo>
                    <a:lnTo>
                      <a:pt x="176" y="97"/>
                    </a:lnTo>
                    <a:lnTo>
                      <a:pt x="176" y="96"/>
                    </a:lnTo>
                    <a:lnTo>
                      <a:pt x="177" y="96"/>
                    </a:lnTo>
                    <a:close/>
                    <a:moveTo>
                      <a:pt x="197" y="84"/>
                    </a:moveTo>
                    <a:lnTo>
                      <a:pt x="198" y="83"/>
                    </a:lnTo>
                    <a:lnTo>
                      <a:pt x="199" y="81"/>
                    </a:lnTo>
                    <a:lnTo>
                      <a:pt x="202" y="79"/>
                    </a:lnTo>
                    <a:lnTo>
                      <a:pt x="205" y="78"/>
                    </a:lnTo>
                    <a:lnTo>
                      <a:pt x="209" y="76"/>
                    </a:lnTo>
                    <a:lnTo>
                      <a:pt x="213" y="75"/>
                    </a:lnTo>
                    <a:lnTo>
                      <a:pt x="216" y="74"/>
                    </a:lnTo>
                    <a:lnTo>
                      <a:pt x="219" y="73"/>
                    </a:lnTo>
                    <a:lnTo>
                      <a:pt x="221" y="74"/>
                    </a:lnTo>
                    <a:lnTo>
                      <a:pt x="224" y="74"/>
                    </a:lnTo>
                    <a:lnTo>
                      <a:pt x="227" y="74"/>
                    </a:lnTo>
                    <a:lnTo>
                      <a:pt x="226" y="74"/>
                    </a:lnTo>
                    <a:lnTo>
                      <a:pt x="224" y="75"/>
                    </a:lnTo>
                    <a:lnTo>
                      <a:pt x="223" y="75"/>
                    </a:lnTo>
                    <a:lnTo>
                      <a:pt x="220" y="75"/>
                    </a:lnTo>
                    <a:lnTo>
                      <a:pt x="220" y="75"/>
                    </a:lnTo>
                    <a:lnTo>
                      <a:pt x="218" y="75"/>
                    </a:lnTo>
                    <a:lnTo>
                      <a:pt x="217" y="75"/>
                    </a:lnTo>
                    <a:lnTo>
                      <a:pt x="216" y="75"/>
                    </a:lnTo>
                    <a:lnTo>
                      <a:pt x="216" y="76"/>
                    </a:lnTo>
                    <a:lnTo>
                      <a:pt x="215" y="76"/>
                    </a:lnTo>
                    <a:lnTo>
                      <a:pt x="215" y="76"/>
                    </a:lnTo>
                    <a:lnTo>
                      <a:pt x="213" y="77"/>
                    </a:lnTo>
                    <a:lnTo>
                      <a:pt x="211" y="79"/>
                    </a:lnTo>
                    <a:lnTo>
                      <a:pt x="208" y="79"/>
                    </a:lnTo>
                    <a:lnTo>
                      <a:pt x="205" y="81"/>
                    </a:lnTo>
                    <a:lnTo>
                      <a:pt x="202" y="82"/>
                    </a:lnTo>
                    <a:lnTo>
                      <a:pt x="201" y="82"/>
                    </a:lnTo>
                    <a:lnTo>
                      <a:pt x="200" y="84"/>
                    </a:lnTo>
                    <a:lnTo>
                      <a:pt x="198" y="84"/>
                    </a:lnTo>
                    <a:lnTo>
                      <a:pt x="198" y="85"/>
                    </a:lnTo>
                    <a:lnTo>
                      <a:pt x="197" y="84"/>
                    </a:lnTo>
                    <a:close/>
                    <a:moveTo>
                      <a:pt x="246" y="71"/>
                    </a:moveTo>
                    <a:lnTo>
                      <a:pt x="248" y="69"/>
                    </a:lnTo>
                    <a:lnTo>
                      <a:pt x="249" y="68"/>
                    </a:lnTo>
                    <a:lnTo>
                      <a:pt x="250" y="67"/>
                    </a:lnTo>
                    <a:lnTo>
                      <a:pt x="252" y="67"/>
                    </a:lnTo>
                    <a:lnTo>
                      <a:pt x="253" y="68"/>
                    </a:lnTo>
                    <a:lnTo>
                      <a:pt x="253" y="70"/>
                    </a:lnTo>
                    <a:lnTo>
                      <a:pt x="251" y="70"/>
                    </a:lnTo>
                    <a:lnTo>
                      <a:pt x="251" y="70"/>
                    </a:lnTo>
                    <a:lnTo>
                      <a:pt x="250" y="72"/>
                    </a:lnTo>
                    <a:lnTo>
                      <a:pt x="249" y="72"/>
                    </a:lnTo>
                    <a:lnTo>
                      <a:pt x="248" y="73"/>
                    </a:lnTo>
                    <a:lnTo>
                      <a:pt x="244" y="75"/>
                    </a:lnTo>
                    <a:lnTo>
                      <a:pt x="244" y="75"/>
                    </a:lnTo>
                    <a:lnTo>
                      <a:pt x="245" y="74"/>
                    </a:lnTo>
                    <a:lnTo>
                      <a:pt x="246" y="71"/>
                    </a:lnTo>
                    <a:lnTo>
                      <a:pt x="246" y="71"/>
                    </a:lnTo>
                    <a:close/>
                    <a:moveTo>
                      <a:pt x="387" y="0"/>
                    </a:moveTo>
                    <a:lnTo>
                      <a:pt x="388" y="0"/>
                    </a:lnTo>
                    <a:lnTo>
                      <a:pt x="389" y="0"/>
                    </a:lnTo>
                    <a:lnTo>
                      <a:pt x="388" y="0"/>
                    </a:lnTo>
                    <a:lnTo>
                      <a:pt x="387" y="0"/>
                    </a:lnTo>
                    <a:lnTo>
                      <a:pt x="387" y="0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195" name="Freeform 231">
                <a:extLst>
                  <a:ext uri="{FF2B5EF4-FFF2-40B4-BE49-F238E27FC236}">
                    <a16:creationId xmlns:a16="http://schemas.microsoft.com/office/drawing/2014/main" id="{150BA94B-6EEB-1F17-C6AA-E9145577248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962526" y="3297238"/>
                <a:ext cx="165100" cy="309563"/>
              </a:xfrm>
              <a:custGeom>
                <a:avLst/>
                <a:gdLst>
                  <a:gd name="T0" fmla="*/ 5 w 104"/>
                  <a:gd name="T1" fmla="*/ 45 h 195"/>
                  <a:gd name="T2" fmla="*/ 19 w 104"/>
                  <a:gd name="T3" fmla="*/ 41 h 195"/>
                  <a:gd name="T4" fmla="*/ 27 w 104"/>
                  <a:gd name="T5" fmla="*/ 43 h 195"/>
                  <a:gd name="T6" fmla="*/ 35 w 104"/>
                  <a:gd name="T7" fmla="*/ 33 h 195"/>
                  <a:gd name="T8" fmla="*/ 39 w 104"/>
                  <a:gd name="T9" fmla="*/ 24 h 195"/>
                  <a:gd name="T10" fmla="*/ 45 w 104"/>
                  <a:gd name="T11" fmla="*/ 15 h 195"/>
                  <a:gd name="T12" fmla="*/ 51 w 104"/>
                  <a:gd name="T13" fmla="*/ 3 h 195"/>
                  <a:gd name="T14" fmla="*/ 58 w 104"/>
                  <a:gd name="T15" fmla="*/ 0 h 195"/>
                  <a:gd name="T16" fmla="*/ 66 w 104"/>
                  <a:gd name="T17" fmla="*/ 1 h 195"/>
                  <a:gd name="T18" fmla="*/ 62 w 104"/>
                  <a:gd name="T19" fmla="*/ 11 h 195"/>
                  <a:gd name="T20" fmla="*/ 64 w 104"/>
                  <a:gd name="T21" fmla="*/ 14 h 195"/>
                  <a:gd name="T22" fmla="*/ 76 w 104"/>
                  <a:gd name="T23" fmla="*/ 11 h 195"/>
                  <a:gd name="T24" fmla="*/ 79 w 104"/>
                  <a:gd name="T25" fmla="*/ 13 h 195"/>
                  <a:gd name="T26" fmla="*/ 82 w 104"/>
                  <a:gd name="T27" fmla="*/ 12 h 195"/>
                  <a:gd name="T28" fmla="*/ 76 w 104"/>
                  <a:gd name="T29" fmla="*/ 40 h 195"/>
                  <a:gd name="T30" fmla="*/ 68 w 104"/>
                  <a:gd name="T31" fmla="*/ 65 h 195"/>
                  <a:gd name="T32" fmla="*/ 76 w 104"/>
                  <a:gd name="T33" fmla="*/ 74 h 195"/>
                  <a:gd name="T34" fmla="*/ 67 w 104"/>
                  <a:gd name="T35" fmla="*/ 94 h 195"/>
                  <a:gd name="T36" fmla="*/ 69 w 104"/>
                  <a:gd name="T37" fmla="*/ 105 h 195"/>
                  <a:gd name="T38" fmla="*/ 73 w 104"/>
                  <a:gd name="T39" fmla="*/ 116 h 195"/>
                  <a:gd name="T40" fmla="*/ 69 w 104"/>
                  <a:gd name="T41" fmla="*/ 121 h 195"/>
                  <a:gd name="T42" fmla="*/ 70 w 104"/>
                  <a:gd name="T43" fmla="*/ 126 h 195"/>
                  <a:gd name="T44" fmla="*/ 66 w 104"/>
                  <a:gd name="T45" fmla="*/ 129 h 195"/>
                  <a:gd name="T46" fmla="*/ 64 w 104"/>
                  <a:gd name="T47" fmla="*/ 143 h 195"/>
                  <a:gd name="T48" fmla="*/ 65 w 104"/>
                  <a:gd name="T49" fmla="*/ 139 h 195"/>
                  <a:gd name="T50" fmla="*/ 62 w 104"/>
                  <a:gd name="T51" fmla="*/ 146 h 195"/>
                  <a:gd name="T52" fmla="*/ 62 w 104"/>
                  <a:gd name="T53" fmla="*/ 147 h 195"/>
                  <a:gd name="T54" fmla="*/ 57 w 104"/>
                  <a:gd name="T55" fmla="*/ 155 h 195"/>
                  <a:gd name="T56" fmla="*/ 55 w 104"/>
                  <a:gd name="T57" fmla="*/ 157 h 195"/>
                  <a:gd name="T58" fmla="*/ 51 w 104"/>
                  <a:gd name="T59" fmla="*/ 164 h 195"/>
                  <a:gd name="T60" fmla="*/ 49 w 104"/>
                  <a:gd name="T61" fmla="*/ 166 h 195"/>
                  <a:gd name="T62" fmla="*/ 46 w 104"/>
                  <a:gd name="T63" fmla="*/ 167 h 195"/>
                  <a:gd name="T64" fmla="*/ 42 w 104"/>
                  <a:gd name="T65" fmla="*/ 165 h 195"/>
                  <a:gd name="T66" fmla="*/ 36 w 104"/>
                  <a:gd name="T67" fmla="*/ 169 h 195"/>
                  <a:gd name="T68" fmla="*/ 32 w 104"/>
                  <a:gd name="T69" fmla="*/ 178 h 195"/>
                  <a:gd name="T70" fmla="*/ 28 w 104"/>
                  <a:gd name="T71" fmla="*/ 182 h 195"/>
                  <a:gd name="T72" fmla="*/ 22 w 104"/>
                  <a:gd name="T73" fmla="*/ 187 h 195"/>
                  <a:gd name="T74" fmla="*/ 5 w 104"/>
                  <a:gd name="T75" fmla="*/ 194 h 195"/>
                  <a:gd name="T76" fmla="*/ 0 w 104"/>
                  <a:gd name="T77" fmla="*/ 190 h 195"/>
                  <a:gd name="T78" fmla="*/ 102 w 104"/>
                  <a:gd name="T79" fmla="*/ 89 h 195"/>
                  <a:gd name="T80" fmla="*/ 101 w 104"/>
                  <a:gd name="T81" fmla="*/ 90 h 195"/>
                  <a:gd name="T82" fmla="*/ 104 w 104"/>
                  <a:gd name="T83" fmla="*/ 74 h 195"/>
                  <a:gd name="T84" fmla="*/ 97 w 104"/>
                  <a:gd name="T85" fmla="*/ 81 h 195"/>
                  <a:gd name="T86" fmla="*/ 92 w 104"/>
                  <a:gd name="T87" fmla="*/ 90 h 195"/>
                  <a:gd name="T88" fmla="*/ 95 w 104"/>
                  <a:gd name="T89" fmla="*/ 80 h 195"/>
                  <a:gd name="T90" fmla="*/ 102 w 104"/>
                  <a:gd name="T91" fmla="*/ 75 h 195"/>
                  <a:gd name="T92" fmla="*/ 83 w 104"/>
                  <a:gd name="T93" fmla="*/ 64 h 195"/>
                  <a:gd name="T94" fmla="*/ 77 w 104"/>
                  <a:gd name="T95" fmla="*/ 61 h 195"/>
                  <a:gd name="T96" fmla="*/ 76 w 104"/>
                  <a:gd name="T97" fmla="*/ 62 h 195"/>
                  <a:gd name="T98" fmla="*/ 88 w 104"/>
                  <a:gd name="T99" fmla="*/ 45 h 195"/>
                  <a:gd name="T100" fmla="*/ 92 w 104"/>
                  <a:gd name="T101" fmla="*/ 37 h 195"/>
                  <a:gd name="T102" fmla="*/ 96 w 104"/>
                  <a:gd name="T103" fmla="*/ 25 h 195"/>
                  <a:gd name="T104" fmla="*/ 96 w 104"/>
                  <a:gd name="T105" fmla="*/ 34 h 195"/>
                  <a:gd name="T106" fmla="*/ 93 w 104"/>
                  <a:gd name="T107" fmla="*/ 37 h 195"/>
                  <a:gd name="T108" fmla="*/ 83 w 104"/>
                  <a:gd name="T109" fmla="*/ 77 h 195"/>
                  <a:gd name="T110" fmla="*/ 81 w 104"/>
                  <a:gd name="T111" fmla="*/ 75 h 195"/>
                  <a:gd name="T112" fmla="*/ 91 w 104"/>
                  <a:gd name="T113" fmla="*/ 30 h 195"/>
                  <a:gd name="T114" fmla="*/ 91 w 104"/>
                  <a:gd name="T115" fmla="*/ 30 h 195"/>
                  <a:gd name="T116" fmla="*/ 92 w 104"/>
                  <a:gd name="T117" fmla="*/ 30 h 195"/>
                  <a:gd name="T118" fmla="*/ 97 w 104"/>
                  <a:gd name="T119" fmla="*/ 22 h 195"/>
                  <a:gd name="T120" fmla="*/ 97 w 104"/>
                  <a:gd name="T121" fmla="*/ 22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4" h="195">
                    <a:moveTo>
                      <a:pt x="3" y="157"/>
                    </a:moveTo>
                    <a:lnTo>
                      <a:pt x="4" y="150"/>
                    </a:lnTo>
                    <a:lnTo>
                      <a:pt x="5" y="129"/>
                    </a:lnTo>
                    <a:lnTo>
                      <a:pt x="6" y="109"/>
                    </a:lnTo>
                    <a:lnTo>
                      <a:pt x="6" y="88"/>
                    </a:lnTo>
                    <a:lnTo>
                      <a:pt x="6" y="68"/>
                    </a:lnTo>
                    <a:lnTo>
                      <a:pt x="5" y="51"/>
                    </a:lnTo>
                    <a:lnTo>
                      <a:pt x="5" y="45"/>
                    </a:lnTo>
                    <a:lnTo>
                      <a:pt x="6" y="42"/>
                    </a:lnTo>
                    <a:lnTo>
                      <a:pt x="8" y="39"/>
                    </a:lnTo>
                    <a:lnTo>
                      <a:pt x="13" y="37"/>
                    </a:lnTo>
                    <a:lnTo>
                      <a:pt x="15" y="37"/>
                    </a:lnTo>
                    <a:lnTo>
                      <a:pt x="16" y="39"/>
                    </a:lnTo>
                    <a:lnTo>
                      <a:pt x="18" y="40"/>
                    </a:lnTo>
                    <a:lnTo>
                      <a:pt x="18" y="41"/>
                    </a:lnTo>
                    <a:lnTo>
                      <a:pt x="19" y="41"/>
                    </a:lnTo>
                    <a:lnTo>
                      <a:pt x="20" y="41"/>
                    </a:lnTo>
                    <a:lnTo>
                      <a:pt x="21" y="41"/>
                    </a:lnTo>
                    <a:lnTo>
                      <a:pt x="22" y="43"/>
                    </a:lnTo>
                    <a:lnTo>
                      <a:pt x="22" y="44"/>
                    </a:lnTo>
                    <a:lnTo>
                      <a:pt x="26" y="46"/>
                    </a:lnTo>
                    <a:lnTo>
                      <a:pt x="26" y="46"/>
                    </a:lnTo>
                    <a:lnTo>
                      <a:pt x="26" y="45"/>
                    </a:lnTo>
                    <a:lnTo>
                      <a:pt x="27" y="43"/>
                    </a:lnTo>
                    <a:lnTo>
                      <a:pt x="27" y="42"/>
                    </a:lnTo>
                    <a:lnTo>
                      <a:pt x="31" y="40"/>
                    </a:lnTo>
                    <a:lnTo>
                      <a:pt x="31" y="39"/>
                    </a:lnTo>
                    <a:lnTo>
                      <a:pt x="33" y="36"/>
                    </a:lnTo>
                    <a:lnTo>
                      <a:pt x="33" y="35"/>
                    </a:lnTo>
                    <a:lnTo>
                      <a:pt x="34" y="34"/>
                    </a:lnTo>
                    <a:lnTo>
                      <a:pt x="35" y="34"/>
                    </a:lnTo>
                    <a:lnTo>
                      <a:pt x="35" y="33"/>
                    </a:lnTo>
                    <a:lnTo>
                      <a:pt x="36" y="32"/>
                    </a:lnTo>
                    <a:lnTo>
                      <a:pt x="37" y="31"/>
                    </a:lnTo>
                    <a:lnTo>
                      <a:pt x="37" y="29"/>
                    </a:lnTo>
                    <a:lnTo>
                      <a:pt x="37" y="28"/>
                    </a:lnTo>
                    <a:lnTo>
                      <a:pt x="39" y="26"/>
                    </a:lnTo>
                    <a:lnTo>
                      <a:pt x="40" y="25"/>
                    </a:lnTo>
                    <a:lnTo>
                      <a:pt x="39" y="24"/>
                    </a:lnTo>
                    <a:lnTo>
                      <a:pt x="39" y="24"/>
                    </a:lnTo>
                    <a:lnTo>
                      <a:pt x="40" y="22"/>
                    </a:lnTo>
                    <a:lnTo>
                      <a:pt x="43" y="21"/>
                    </a:lnTo>
                    <a:lnTo>
                      <a:pt x="44" y="20"/>
                    </a:lnTo>
                    <a:lnTo>
                      <a:pt x="44" y="20"/>
                    </a:lnTo>
                    <a:lnTo>
                      <a:pt x="44" y="19"/>
                    </a:lnTo>
                    <a:lnTo>
                      <a:pt x="44" y="18"/>
                    </a:lnTo>
                    <a:lnTo>
                      <a:pt x="44" y="17"/>
                    </a:lnTo>
                    <a:lnTo>
                      <a:pt x="45" y="15"/>
                    </a:lnTo>
                    <a:lnTo>
                      <a:pt x="46" y="15"/>
                    </a:lnTo>
                    <a:lnTo>
                      <a:pt x="48" y="12"/>
                    </a:lnTo>
                    <a:lnTo>
                      <a:pt x="48" y="11"/>
                    </a:lnTo>
                    <a:lnTo>
                      <a:pt x="49" y="10"/>
                    </a:lnTo>
                    <a:lnTo>
                      <a:pt x="49" y="8"/>
                    </a:lnTo>
                    <a:lnTo>
                      <a:pt x="50" y="6"/>
                    </a:lnTo>
                    <a:lnTo>
                      <a:pt x="50" y="4"/>
                    </a:lnTo>
                    <a:lnTo>
                      <a:pt x="51" y="3"/>
                    </a:lnTo>
                    <a:lnTo>
                      <a:pt x="51" y="2"/>
                    </a:lnTo>
                    <a:lnTo>
                      <a:pt x="53" y="1"/>
                    </a:lnTo>
                    <a:lnTo>
                      <a:pt x="54" y="1"/>
                    </a:lnTo>
                    <a:lnTo>
                      <a:pt x="55" y="1"/>
                    </a:lnTo>
                    <a:lnTo>
                      <a:pt x="56" y="2"/>
                    </a:lnTo>
                    <a:lnTo>
                      <a:pt x="57" y="2"/>
                    </a:lnTo>
                    <a:lnTo>
                      <a:pt x="57" y="1"/>
                    </a:lnTo>
                    <a:lnTo>
                      <a:pt x="58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60" y="1"/>
                    </a:lnTo>
                    <a:lnTo>
                      <a:pt x="61" y="2"/>
                    </a:lnTo>
                    <a:lnTo>
                      <a:pt x="61" y="2"/>
                    </a:lnTo>
                    <a:lnTo>
                      <a:pt x="62" y="1"/>
                    </a:lnTo>
                    <a:lnTo>
                      <a:pt x="62" y="1"/>
                    </a:lnTo>
                    <a:lnTo>
                      <a:pt x="66" y="1"/>
                    </a:lnTo>
                    <a:lnTo>
                      <a:pt x="66" y="1"/>
                    </a:lnTo>
                    <a:lnTo>
                      <a:pt x="66" y="2"/>
                    </a:lnTo>
                    <a:lnTo>
                      <a:pt x="68" y="2"/>
                    </a:lnTo>
                    <a:lnTo>
                      <a:pt x="66" y="4"/>
                    </a:lnTo>
                    <a:lnTo>
                      <a:pt x="61" y="8"/>
                    </a:lnTo>
                    <a:lnTo>
                      <a:pt x="61" y="9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6" y="9"/>
                    </a:lnTo>
                    <a:lnTo>
                      <a:pt x="66" y="10"/>
                    </a:lnTo>
                    <a:lnTo>
                      <a:pt x="65" y="11"/>
                    </a:lnTo>
                    <a:lnTo>
                      <a:pt x="63" y="13"/>
                    </a:lnTo>
                    <a:lnTo>
                      <a:pt x="62" y="14"/>
                    </a:lnTo>
                    <a:lnTo>
                      <a:pt x="63" y="15"/>
                    </a:lnTo>
                    <a:lnTo>
                      <a:pt x="63" y="15"/>
                    </a:lnTo>
                    <a:lnTo>
                      <a:pt x="64" y="14"/>
                    </a:lnTo>
                    <a:lnTo>
                      <a:pt x="66" y="12"/>
                    </a:lnTo>
                    <a:lnTo>
                      <a:pt x="68" y="11"/>
                    </a:lnTo>
                    <a:lnTo>
                      <a:pt x="69" y="11"/>
                    </a:lnTo>
                    <a:lnTo>
                      <a:pt x="70" y="10"/>
                    </a:lnTo>
                    <a:lnTo>
                      <a:pt x="71" y="11"/>
                    </a:lnTo>
                    <a:lnTo>
                      <a:pt x="74" y="11"/>
                    </a:lnTo>
                    <a:lnTo>
                      <a:pt x="75" y="11"/>
                    </a:lnTo>
                    <a:lnTo>
                      <a:pt x="76" y="11"/>
                    </a:lnTo>
                    <a:lnTo>
                      <a:pt x="78" y="10"/>
                    </a:lnTo>
                    <a:lnTo>
                      <a:pt x="81" y="9"/>
                    </a:lnTo>
                    <a:lnTo>
                      <a:pt x="82" y="9"/>
                    </a:lnTo>
                    <a:lnTo>
                      <a:pt x="82" y="9"/>
                    </a:lnTo>
                    <a:lnTo>
                      <a:pt x="82" y="11"/>
                    </a:lnTo>
                    <a:lnTo>
                      <a:pt x="81" y="11"/>
                    </a:lnTo>
                    <a:lnTo>
                      <a:pt x="80" y="12"/>
                    </a:lnTo>
                    <a:lnTo>
                      <a:pt x="79" y="13"/>
                    </a:lnTo>
                    <a:lnTo>
                      <a:pt x="78" y="13"/>
                    </a:lnTo>
                    <a:lnTo>
                      <a:pt x="78" y="14"/>
                    </a:lnTo>
                    <a:lnTo>
                      <a:pt x="79" y="14"/>
                    </a:lnTo>
                    <a:lnTo>
                      <a:pt x="79" y="14"/>
                    </a:lnTo>
                    <a:lnTo>
                      <a:pt x="79" y="13"/>
                    </a:lnTo>
                    <a:lnTo>
                      <a:pt x="80" y="12"/>
                    </a:lnTo>
                    <a:lnTo>
                      <a:pt x="81" y="12"/>
                    </a:lnTo>
                    <a:lnTo>
                      <a:pt x="82" y="12"/>
                    </a:lnTo>
                    <a:lnTo>
                      <a:pt x="82" y="12"/>
                    </a:lnTo>
                    <a:lnTo>
                      <a:pt x="83" y="21"/>
                    </a:lnTo>
                    <a:lnTo>
                      <a:pt x="82" y="28"/>
                    </a:lnTo>
                    <a:lnTo>
                      <a:pt x="82" y="29"/>
                    </a:lnTo>
                    <a:lnTo>
                      <a:pt x="81" y="31"/>
                    </a:lnTo>
                    <a:lnTo>
                      <a:pt x="80" y="33"/>
                    </a:lnTo>
                    <a:lnTo>
                      <a:pt x="78" y="39"/>
                    </a:lnTo>
                    <a:lnTo>
                      <a:pt x="76" y="40"/>
                    </a:lnTo>
                    <a:lnTo>
                      <a:pt x="76" y="40"/>
                    </a:lnTo>
                    <a:lnTo>
                      <a:pt x="74" y="46"/>
                    </a:lnTo>
                    <a:lnTo>
                      <a:pt x="74" y="48"/>
                    </a:lnTo>
                    <a:lnTo>
                      <a:pt x="73" y="55"/>
                    </a:lnTo>
                    <a:lnTo>
                      <a:pt x="71" y="60"/>
                    </a:lnTo>
                    <a:lnTo>
                      <a:pt x="70" y="62"/>
                    </a:lnTo>
                    <a:lnTo>
                      <a:pt x="69" y="64"/>
                    </a:lnTo>
                    <a:lnTo>
                      <a:pt x="68" y="65"/>
                    </a:lnTo>
                    <a:lnTo>
                      <a:pt x="68" y="67"/>
                    </a:lnTo>
                    <a:lnTo>
                      <a:pt x="68" y="68"/>
                    </a:lnTo>
                    <a:lnTo>
                      <a:pt x="69" y="69"/>
                    </a:lnTo>
                    <a:lnTo>
                      <a:pt x="71" y="71"/>
                    </a:lnTo>
                    <a:lnTo>
                      <a:pt x="72" y="72"/>
                    </a:lnTo>
                    <a:lnTo>
                      <a:pt x="73" y="72"/>
                    </a:lnTo>
                    <a:lnTo>
                      <a:pt x="76" y="73"/>
                    </a:lnTo>
                    <a:lnTo>
                      <a:pt x="76" y="74"/>
                    </a:lnTo>
                    <a:lnTo>
                      <a:pt x="75" y="75"/>
                    </a:lnTo>
                    <a:lnTo>
                      <a:pt x="74" y="75"/>
                    </a:lnTo>
                    <a:lnTo>
                      <a:pt x="72" y="75"/>
                    </a:lnTo>
                    <a:lnTo>
                      <a:pt x="71" y="76"/>
                    </a:lnTo>
                    <a:lnTo>
                      <a:pt x="71" y="77"/>
                    </a:lnTo>
                    <a:lnTo>
                      <a:pt x="70" y="81"/>
                    </a:lnTo>
                    <a:lnTo>
                      <a:pt x="68" y="86"/>
                    </a:lnTo>
                    <a:lnTo>
                      <a:pt x="67" y="94"/>
                    </a:lnTo>
                    <a:lnTo>
                      <a:pt x="67" y="96"/>
                    </a:lnTo>
                    <a:lnTo>
                      <a:pt x="67" y="99"/>
                    </a:lnTo>
                    <a:lnTo>
                      <a:pt x="67" y="100"/>
                    </a:lnTo>
                    <a:lnTo>
                      <a:pt x="68" y="102"/>
                    </a:lnTo>
                    <a:lnTo>
                      <a:pt x="68" y="102"/>
                    </a:lnTo>
                    <a:lnTo>
                      <a:pt x="68" y="103"/>
                    </a:lnTo>
                    <a:lnTo>
                      <a:pt x="68" y="104"/>
                    </a:lnTo>
                    <a:lnTo>
                      <a:pt x="69" y="105"/>
                    </a:lnTo>
                    <a:lnTo>
                      <a:pt x="69" y="106"/>
                    </a:lnTo>
                    <a:lnTo>
                      <a:pt x="70" y="106"/>
                    </a:lnTo>
                    <a:lnTo>
                      <a:pt x="71" y="108"/>
                    </a:lnTo>
                    <a:lnTo>
                      <a:pt x="72" y="108"/>
                    </a:lnTo>
                    <a:lnTo>
                      <a:pt x="72" y="110"/>
                    </a:lnTo>
                    <a:lnTo>
                      <a:pt x="73" y="112"/>
                    </a:lnTo>
                    <a:lnTo>
                      <a:pt x="73" y="115"/>
                    </a:lnTo>
                    <a:lnTo>
                      <a:pt x="73" y="116"/>
                    </a:lnTo>
                    <a:lnTo>
                      <a:pt x="72" y="116"/>
                    </a:lnTo>
                    <a:lnTo>
                      <a:pt x="72" y="116"/>
                    </a:lnTo>
                    <a:lnTo>
                      <a:pt x="71" y="116"/>
                    </a:lnTo>
                    <a:lnTo>
                      <a:pt x="70" y="116"/>
                    </a:lnTo>
                    <a:lnTo>
                      <a:pt x="70" y="117"/>
                    </a:lnTo>
                    <a:lnTo>
                      <a:pt x="69" y="119"/>
                    </a:lnTo>
                    <a:lnTo>
                      <a:pt x="68" y="120"/>
                    </a:lnTo>
                    <a:lnTo>
                      <a:pt x="69" y="121"/>
                    </a:lnTo>
                    <a:lnTo>
                      <a:pt x="70" y="124"/>
                    </a:lnTo>
                    <a:lnTo>
                      <a:pt x="70" y="125"/>
                    </a:lnTo>
                    <a:lnTo>
                      <a:pt x="70" y="125"/>
                    </a:lnTo>
                    <a:lnTo>
                      <a:pt x="70" y="125"/>
                    </a:lnTo>
                    <a:lnTo>
                      <a:pt x="70" y="125"/>
                    </a:lnTo>
                    <a:lnTo>
                      <a:pt x="70" y="126"/>
                    </a:lnTo>
                    <a:lnTo>
                      <a:pt x="70" y="126"/>
                    </a:lnTo>
                    <a:lnTo>
                      <a:pt x="70" y="126"/>
                    </a:lnTo>
                    <a:lnTo>
                      <a:pt x="69" y="126"/>
                    </a:lnTo>
                    <a:lnTo>
                      <a:pt x="68" y="127"/>
                    </a:lnTo>
                    <a:lnTo>
                      <a:pt x="68" y="127"/>
                    </a:lnTo>
                    <a:lnTo>
                      <a:pt x="68" y="128"/>
                    </a:lnTo>
                    <a:lnTo>
                      <a:pt x="67" y="128"/>
                    </a:lnTo>
                    <a:lnTo>
                      <a:pt x="67" y="129"/>
                    </a:lnTo>
                    <a:lnTo>
                      <a:pt x="67" y="129"/>
                    </a:lnTo>
                    <a:lnTo>
                      <a:pt x="66" y="129"/>
                    </a:lnTo>
                    <a:lnTo>
                      <a:pt x="67" y="130"/>
                    </a:lnTo>
                    <a:lnTo>
                      <a:pt x="67" y="132"/>
                    </a:lnTo>
                    <a:lnTo>
                      <a:pt x="67" y="133"/>
                    </a:lnTo>
                    <a:lnTo>
                      <a:pt x="66" y="138"/>
                    </a:lnTo>
                    <a:lnTo>
                      <a:pt x="66" y="138"/>
                    </a:lnTo>
                    <a:lnTo>
                      <a:pt x="66" y="139"/>
                    </a:lnTo>
                    <a:lnTo>
                      <a:pt x="65" y="140"/>
                    </a:lnTo>
                    <a:lnTo>
                      <a:pt x="64" y="143"/>
                    </a:lnTo>
                    <a:lnTo>
                      <a:pt x="64" y="144"/>
                    </a:lnTo>
                    <a:lnTo>
                      <a:pt x="63" y="146"/>
                    </a:lnTo>
                    <a:lnTo>
                      <a:pt x="64" y="147"/>
                    </a:lnTo>
                    <a:lnTo>
                      <a:pt x="63" y="148"/>
                    </a:lnTo>
                    <a:lnTo>
                      <a:pt x="63" y="149"/>
                    </a:lnTo>
                    <a:lnTo>
                      <a:pt x="62" y="149"/>
                    </a:lnTo>
                    <a:lnTo>
                      <a:pt x="62" y="147"/>
                    </a:lnTo>
                    <a:lnTo>
                      <a:pt x="65" y="139"/>
                    </a:lnTo>
                    <a:lnTo>
                      <a:pt x="66" y="138"/>
                    </a:lnTo>
                    <a:lnTo>
                      <a:pt x="66" y="137"/>
                    </a:lnTo>
                    <a:lnTo>
                      <a:pt x="64" y="138"/>
                    </a:lnTo>
                    <a:lnTo>
                      <a:pt x="62" y="143"/>
                    </a:lnTo>
                    <a:lnTo>
                      <a:pt x="61" y="145"/>
                    </a:lnTo>
                    <a:lnTo>
                      <a:pt x="62" y="145"/>
                    </a:lnTo>
                    <a:lnTo>
                      <a:pt x="62" y="146"/>
                    </a:lnTo>
                    <a:lnTo>
                      <a:pt x="62" y="146"/>
                    </a:lnTo>
                    <a:lnTo>
                      <a:pt x="62" y="146"/>
                    </a:lnTo>
                    <a:lnTo>
                      <a:pt x="61" y="146"/>
                    </a:lnTo>
                    <a:lnTo>
                      <a:pt x="61" y="146"/>
                    </a:lnTo>
                    <a:lnTo>
                      <a:pt x="61" y="146"/>
                    </a:lnTo>
                    <a:lnTo>
                      <a:pt x="61" y="147"/>
                    </a:lnTo>
                    <a:lnTo>
                      <a:pt x="61" y="147"/>
                    </a:lnTo>
                    <a:lnTo>
                      <a:pt x="62" y="147"/>
                    </a:lnTo>
                    <a:lnTo>
                      <a:pt x="62" y="147"/>
                    </a:lnTo>
                    <a:lnTo>
                      <a:pt x="61" y="147"/>
                    </a:lnTo>
                    <a:lnTo>
                      <a:pt x="61" y="148"/>
                    </a:lnTo>
                    <a:lnTo>
                      <a:pt x="61" y="149"/>
                    </a:lnTo>
                    <a:lnTo>
                      <a:pt x="61" y="150"/>
                    </a:lnTo>
                    <a:lnTo>
                      <a:pt x="61" y="150"/>
                    </a:lnTo>
                    <a:lnTo>
                      <a:pt x="60" y="151"/>
                    </a:lnTo>
                    <a:lnTo>
                      <a:pt x="58" y="154"/>
                    </a:lnTo>
                    <a:lnTo>
                      <a:pt x="57" y="155"/>
                    </a:lnTo>
                    <a:lnTo>
                      <a:pt x="57" y="155"/>
                    </a:lnTo>
                    <a:lnTo>
                      <a:pt x="57" y="156"/>
                    </a:lnTo>
                    <a:lnTo>
                      <a:pt x="57" y="157"/>
                    </a:lnTo>
                    <a:lnTo>
                      <a:pt x="56" y="157"/>
                    </a:lnTo>
                    <a:lnTo>
                      <a:pt x="56" y="157"/>
                    </a:lnTo>
                    <a:lnTo>
                      <a:pt x="56" y="157"/>
                    </a:lnTo>
                    <a:lnTo>
                      <a:pt x="56" y="157"/>
                    </a:lnTo>
                    <a:lnTo>
                      <a:pt x="55" y="157"/>
                    </a:lnTo>
                    <a:lnTo>
                      <a:pt x="55" y="157"/>
                    </a:lnTo>
                    <a:lnTo>
                      <a:pt x="55" y="158"/>
                    </a:lnTo>
                    <a:lnTo>
                      <a:pt x="54" y="158"/>
                    </a:lnTo>
                    <a:lnTo>
                      <a:pt x="53" y="160"/>
                    </a:lnTo>
                    <a:lnTo>
                      <a:pt x="53" y="160"/>
                    </a:lnTo>
                    <a:lnTo>
                      <a:pt x="53" y="161"/>
                    </a:lnTo>
                    <a:lnTo>
                      <a:pt x="51" y="164"/>
                    </a:lnTo>
                    <a:lnTo>
                      <a:pt x="51" y="164"/>
                    </a:lnTo>
                    <a:lnTo>
                      <a:pt x="50" y="165"/>
                    </a:lnTo>
                    <a:lnTo>
                      <a:pt x="50" y="165"/>
                    </a:lnTo>
                    <a:lnTo>
                      <a:pt x="50" y="165"/>
                    </a:lnTo>
                    <a:lnTo>
                      <a:pt x="50" y="166"/>
                    </a:lnTo>
                    <a:lnTo>
                      <a:pt x="50" y="166"/>
                    </a:lnTo>
                    <a:lnTo>
                      <a:pt x="50" y="166"/>
                    </a:lnTo>
                    <a:lnTo>
                      <a:pt x="49" y="166"/>
                    </a:lnTo>
                    <a:lnTo>
                      <a:pt x="49" y="166"/>
                    </a:lnTo>
                    <a:lnTo>
                      <a:pt x="48" y="166"/>
                    </a:lnTo>
                    <a:lnTo>
                      <a:pt x="48" y="167"/>
                    </a:lnTo>
                    <a:lnTo>
                      <a:pt x="48" y="167"/>
                    </a:lnTo>
                    <a:lnTo>
                      <a:pt x="48" y="167"/>
                    </a:lnTo>
                    <a:lnTo>
                      <a:pt x="47" y="169"/>
                    </a:lnTo>
                    <a:lnTo>
                      <a:pt x="47" y="165"/>
                    </a:lnTo>
                    <a:lnTo>
                      <a:pt x="47" y="165"/>
                    </a:lnTo>
                    <a:lnTo>
                      <a:pt x="46" y="167"/>
                    </a:lnTo>
                    <a:lnTo>
                      <a:pt x="45" y="167"/>
                    </a:lnTo>
                    <a:lnTo>
                      <a:pt x="44" y="166"/>
                    </a:lnTo>
                    <a:lnTo>
                      <a:pt x="44" y="165"/>
                    </a:lnTo>
                    <a:lnTo>
                      <a:pt x="44" y="165"/>
                    </a:lnTo>
                    <a:lnTo>
                      <a:pt x="43" y="165"/>
                    </a:lnTo>
                    <a:lnTo>
                      <a:pt x="42" y="165"/>
                    </a:lnTo>
                    <a:lnTo>
                      <a:pt x="42" y="165"/>
                    </a:lnTo>
                    <a:lnTo>
                      <a:pt x="42" y="165"/>
                    </a:lnTo>
                    <a:lnTo>
                      <a:pt x="42" y="167"/>
                    </a:lnTo>
                    <a:lnTo>
                      <a:pt x="42" y="167"/>
                    </a:lnTo>
                    <a:lnTo>
                      <a:pt x="41" y="168"/>
                    </a:lnTo>
                    <a:lnTo>
                      <a:pt x="39" y="168"/>
                    </a:lnTo>
                    <a:lnTo>
                      <a:pt x="39" y="168"/>
                    </a:lnTo>
                    <a:lnTo>
                      <a:pt x="38" y="169"/>
                    </a:lnTo>
                    <a:lnTo>
                      <a:pt x="38" y="169"/>
                    </a:lnTo>
                    <a:lnTo>
                      <a:pt x="36" y="169"/>
                    </a:lnTo>
                    <a:lnTo>
                      <a:pt x="35" y="169"/>
                    </a:lnTo>
                    <a:lnTo>
                      <a:pt x="35" y="170"/>
                    </a:lnTo>
                    <a:lnTo>
                      <a:pt x="35" y="173"/>
                    </a:lnTo>
                    <a:lnTo>
                      <a:pt x="35" y="175"/>
                    </a:lnTo>
                    <a:lnTo>
                      <a:pt x="35" y="176"/>
                    </a:lnTo>
                    <a:lnTo>
                      <a:pt x="34" y="177"/>
                    </a:lnTo>
                    <a:lnTo>
                      <a:pt x="32" y="177"/>
                    </a:lnTo>
                    <a:lnTo>
                      <a:pt x="32" y="178"/>
                    </a:lnTo>
                    <a:lnTo>
                      <a:pt x="31" y="178"/>
                    </a:lnTo>
                    <a:lnTo>
                      <a:pt x="31" y="178"/>
                    </a:lnTo>
                    <a:lnTo>
                      <a:pt x="31" y="179"/>
                    </a:lnTo>
                    <a:lnTo>
                      <a:pt x="31" y="180"/>
                    </a:lnTo>
                    <a:lnTo>
                      <a:pt x="30" y="180"/>
                    </a:lnTo>
                    <a:lnTo>
                      <a:pt x="29" y="181"/>
                    </a:lnTo>
                    <a:lnTo>
                      <a:pt x="28" y="182"/>
                    </a:lnTo>
                    <a:lnTo>
                      <a:pt x="28" y="182"/>
                    </a:lnTo>
                    <a:lnTo>
                      <a:pt x="27" y="182"/>
                    </a:lnTo>
                    <a:lnTo>
                      <a:pt x="27" y="183"/>
                    </a:lnTo>
                    <a:lnTo>
                      <a:pt x="27" y="184"/>
                    </a:lnTo>
                    <a:lnTo>
                      <a:pt x="27" y="184"/>
                    </a:lnTo>
                    <a:lnTo>
                      <a:pt x="26" y="185"/>
                    </a:lnTo>
                    <a:lnTo>
                      <a:pt x="24" y="186"/>
                    </a:lnTo>
                    <a:lnTo>
                      <a:pt x="23" y="187"/>
                    </a:lnTo>
                    <a:lnTo>
                      <a:pt x="22" y="187"/>
                    </a:lnTo>
                    <a:lnTo>
                      <a:pt x="22" y="190"/>
                    </a:lnTo>
                    <a:lnTo>
                      <a:pt x="23" y="192"/>
                    </a:lnTo>
                    <a:lnTo>
                      <a:pt x="23" y="195"/>
                    </a:lnTo>
                    <a:lnTo>
                      <a:pt x="21" y="195"/>
                    </a:lnTo>
                    <a:lnTo>
                      <a:pt x="14" y="194"/>
                    </a:lnTo>
                    <a:lnTo>
                      <a:pt x="12" y="194"/>
                    </a:lnTo>
                    <a:lnTo>
                      <a:pt x="10" y="194"/>
                    </a:lnTo>
                    <a:lnTo>
                      <a:pt x="5" y="194"/>
                    </a:lnTo>
                    <a:lnTo>
                      <a:pt x="3" y="195"/>
                    </a:lnTo>
                    <a:lnTo>
                      <a:pt x="2" y="195"/>
                    </a:lnTo>
                    <a:lnTo>
                      <a:pt x="1" y="195"/>
                    </a:lnTo>
                    <a:lnTo>
                      <a:pt x="1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3"/>
                    </a:lnTo>
                    <a:lnTo>
                      <a:pt x="0" y="190"/>
                    </a:lnTo>
                    <a:lnTo>
                      <a:pt x="2" y="173"/>
                    </a:lnTo>
                    <a:lnTo>
                      <a:pt x="3" y="157"/>
                    </a:lnTo>
                    <a:close/>
                    <a:moveTo>
                      <a:pt x="100" y="83"/>
                    </a:moveTo>
                    <a:lnTo>
                      <a:pt x="101" y="82"/>
                    </a:lnTo>
                    <a:lnTo>
                      <a:pt x="101" y="84"/>
                    </a:lnTo>
                    <a:lnTo>
                      <a:pt x="103" y="87"/>
                    </a:lnTo>
                    <a:lnTo>
                      <a:pt x="102" y="88"/>
                    </a:lnTo>
                    <a:lnTo>
                      <a:pt x="102" y="89"/>
                    </a:lnTo>
                    <a:lnTo>
                      <a:pt x="102" y="90"/>
                    </a:lnTo>
                    <a:lnTo>
                      <a:pt x="102" y="90"/>
                    </a:lnTo>
                    <a:lnTo>
                      <a:pt x="102" y="90"/>
                    </a:lnTo>
                    <a:lnTo>
                      <a:pt x="102" y="89"/>
                    </a:lnTo>
                    <a:lnTo>
                      <a:pt x="101" y="90"/>
                    </a:lnTo>
                    <a:lnTo>
                      <a:pt x="101" y="90"/>
                    </a:lnTo>
                    <a:lnTo>
                      <a:pt x="101" y="90"/>
                    </a:lnTo>
                    <a:lnTo>
                      <a:pt x="101" y="90"/>
                    </a:lnTo>
                    <a:lnTo>
                      <a:pt x="101" y="86"/>
                    </a:lnTo>
                    <a:lnTo>
                      <a:pt x="101" y="84"/>
                    </a:lnTo>
                    <a:lnTo>
                      <a:pt x="100" y="83"/>
                    </a:lnTo>
                    <a:close/>
                    <a:moveTo>
                      <a:pt x="101" y="71"/>
                    </a:moveTo>
                    <a:lnTo>
                      <a:pt x="101" y="71"/>
                    </a:lnTo>
                    <a:lnTo>
                      <a:pt x="102" y="72"/>
                    </a:lnTo>
                    <a:lnTo>
                      <a:pt x="104" y="72"/>
                    </a:lnTo>
                    <a:lnTo>
                      <a:pt x="104" y="74"/>
                    </a:lnTo>
                    <a:lnTo>
                      <a:pt x="104" y="75"/>
                    </a:lnTo>
                    <a:lnTo>
                      <a:pt x="102" y="78"/>
                    </a:lnTo>
                    <a:lnTo>
                      <a:pt x="101" y="79"/>
                    </a:lnTo>
                    <a:lnTo>
                      <a:pt x="101" y="81"/>
                    </a:lnTo>
                    <a:lnTo>
                      <a:pt x="100" y="81"/>
                    </a:lnTo>
                    <a:lnTo>
                      <a:pt x="98" y="80"/>
                    </a:lnTo>
                    <a:lnTo>
                      <a:pt x="97" y="81"/>
                    </a:lnTo>
                    <a:lnTo>
                      <a:pt x="97" y="81"/>
                    </a:lnTo>
                    <a:lnTo>
                      <a:pt x="96" y="83"/>
                    </a:lnTo>
                    <a:lnTo>
                      <a:pt x="95" y="85"/>
                    </a:lnTo>
                    <a:lnTo>
                      <a:pt x="95" y="88"/>
                    </a:lnTo>
                    <a:lnTo>
                      <a:pt x="94" y="89"/>
                    </a:lnTo>
                    <a:lnTo>
                      <a:pt x="94" y="90"/>
                    </a:lnTo>
                    <a:lnTo>
                      <a:pt x="94" y="90"/>
                    </a:lnTo>
                    <a:lnTo>
                      <a:pt x="93" y="91"/>
                    </a:lnTo>
                    <a:lnTo>
                      <a:pt x="92" y="90"/>
                    </a:lnTo>
                    <a:lnTo>
                      <a:pt x="93" y="90"/>
                    </a:lnTo>
                    <a:lnTo>
                      <a:pt x="93" y="90"/>
                    </a:lnTo>
                    <a:lnTo>
                      <a:pt x="93" y="90"/>
                    </a:lnTo>
                    <a:lnTo>
                      <a:pt x="93" y="89"/>
                    </a:lnTo>
                    <a:lnTo>
                      <a:pt x="93" y="88"/>
                    </a:lnTo>
                    <a:lnTo>
                      <a:pt x="94" y="85"/>
                    </a:lnTo>
                    <a:lnTo>
                      <a:pt x="94" y="81"/>
                    </a:lnTo>
                    <a:lnTo>
                      <a:pt x="95" y="80"/>
                    </a:lnTo>
                    <a:lnTo>
                      <a:pt x="96" y="79"/>
                    </a:lnTo>
                    <a:lnTo>
                      <a:pt x="97" y="78"/>
                    </a:lnTo>
                    <a:lnTo>
                      <a:pt x="98" y="77"/>
                    </a:lnTo>
                    <a:lnTo>
                      <a:pt x="99" y="77"/>
                    </a:lnTo>
                    <a:lnTo>
                      <a:pt x="101" y="77"/>
                    </a:lnTo>
                    <a:lnTo>
                      <a:pt x="101" y="77"/>
                    </a:lnTo>
                    <a:lnTo>
                      <a:pt x="102" y="77"/>
                    </a:lnTo>
                    <a:lnTo>
                      <a:pt x="102" y="75"/>
                    </a:lnTo>
                    <a:lnTo>
                      <a:pt x="102" y="73"/>
                    </a:lnTo>
                    <a:lnTo>
                      <a:pt x="102" y="72"/>
                    </a:lnTo>
                    <a:lnTo>
                      <a:pt x="101" y="73"/>
                    </a:lnTo>
                    <a:lnTo>
                      <a:pt x="101" y="74"/>
                    </a:lnTo>
                    <a:lnTo>
                      <a:pt x="100" y="74"/>
                    </a:lnTo>
                    <a:lnTo>
                      <a:pt x="100" y="73"/>
                    </a:lnTo>
                    <a:lnTo>
                      <a:pt x="101" y="71"/>
                    </a:lnTo>
                    <a:close/>
                    <a:moveTo>
                      <a:pt x="83" y="64"/>
                    </a:moveTo>
                    <a:lnTo>
                      <a:pt x="83" y="65"/>
                    </a:lnTo>
                    <a:lnTo>
                      <a:pt x="84" y="67"/>
                    </a:lnTo>
                    <a:lnTo>
                      <a:pt x="85" y="71"/>
                    </a:lnTo>
                    <a:lnTo>
                      <a:pt x="85" y="71"/>
                    </a:lnTo>
                    <a:lnTo>
                      <a:pt x="84" y="70"/>
                    </a:lnTo>
                    <a:lnTo>
                      <a:pt x="83" y="68"/>
                    </a:lnTo>
                    <a:lnTo>
                      <a:pt x="83" y="64"/>
                    </a:lnTo>
                    <a:close/>
                    <a:moveTo>
                      <a:pt x="77" y="61"/>
                    </a:moveTo>
                    <a:lnTo>
                      <a:pt x="79" y="60"/>
                    </a:lnTo>
                    <a:lnTo>
                      <a:pt x="83" y="58"/>
                    </a:lnTo>
                    <a:lnTo>
                      <a:pt x="83" y="57"/>
                    </a:lnTo>
                    <a:lnTo>
                      <a:pt x="83" y="59"/>
                    </a:lnTo>
                    <a:lnTo>
                      <a:pt x="81" y="61"/>
                    </a:lnTo>
                    <a:lnTo>
                      <a:pt x="79" y="62"/>
                    </a:lnTo>
                    <a:lnTo>
                      <a:pt x="76" y="62"/>
                    </a:lnTo>
                    <a:lnTo>
                      <a:pt x="76" y="62"/>
                    </a:lnTo>
                    <a:lnTo>
                      <a:pt x="76" y="61"/>
                    </a:lnTo>
                    <a:lnTo>
                      <a:pt x="77" y="61"/>
                    </a:lnTo>
                    <a:close/>
                    <a:moveTo>
                      <a:pt x="95" y="35"/>
                    </a:moveTo>
                    <a:lnTo>
                      <a:pt x="95" y="35"/>
                    </a:lnTo>
                    <a:lnTo>
                      <a:pt x="94" y="38"/>
                    </a:lnTo>
                    <a:lnTo>
                      <a:pt x="93" y="42"/>
                    </a:lnTo>
                    <a:lnTo>
                      <a:pt x="91" y="44"/>
                    </a:lnTo>
                    <a:lnTo>
                      <a:pt x="88" y="45"/>
                    </a:lnTo>
                    <a:lnTo>
                      <a:pt x="88" y="44"/>
                    </a:lnTo>
                    <a:lnTo>
                      <a:pt x="88" y="44"/>
                    </a:lnTo>
                    <a:lnTo>
                      <a:pt x="88" y="44"/>
                    </a:lnTo>
                    <a:lnTo>
                      <a:pt x="92" y="42"/>
                    </a:lnTo>
                    <a:lnTo>
                      <a:pt x="92" y="41"/>
                    </a:lnTo>
                    <a:lnTo>
                      <a:pt x="92" y="39"/>
                    </a:lnTo>
                    <a:lnTo>
                      <a:pt x="92" y="39"/>
                    </a:lnTo>
                    <a:lnTo>
                      <a:pt x="92" y="37"/>
                    </a:lnTo>
                    <a:lnTo>
                      <a:pt x="93" y="32"/>
                    </a:lnTo>
                    <a:lnTo>
                      <a:pt x="93" y="32"/>
                    </a:lnTo>
                    <a:lnTo>
                      <a:pt x="93" y="31"/>
                    </a:lnTo>
                    <a:lnTo>
                      <a:pt x="94" y="31"/>
                    </a:lnTo>
                    <a:lnTo>
                      <a:pt x="94" y="30"/>
                    </a:lnTo>
                    <a:lnTo>
                      <a:pt x="94" y="29"/>
                    </a:lnTo>
                    <a:lnTo>
                      <a:pt x="95" y="25"/>
                    </a:lnTo>
                    <a:lnTo>
                      <a:pt x="96" y="25"/>
                    </a:lnTo>
                    <a:lnTo>
                      <a:pt x="97" y="25"/>
                    </a:lnTo>
                    <a:lnTo>
                      <a:pt x="99" y="24"/>
                    </a:lnTo>
                    <a:lnTo>
                      <a:pt x="99" y="25"/>
                    </a:lnTo>
                    <a:lnTo>
                      <a:pt x="99" y="27"/>
                    </a:lnTo>
                    <a:lnTo>
                      <a:pt x="98" y="28"/>
                    </a:lnTo>
                    <a:lnTo>
                      <a:pt x="97" y="28"/>
                    </a:lnTo>
                    <a:lnTo>
                      <a:pt x="97" y="33"/>
                    </a:lnTo>
                    <a:lnTo>
                      <a:pt x="96" y="34"/>
                    </a:lnTo>
                    <a:lnTo>
                      <a:pt x="95" y="34"/>
                    </a:lnTo>
                    <a:lnTo>
                      <a:pt x="95" y="33"/>
                    </a:lnTo>
                    <a:lnTo>
                      <a:pt x="94" y="34"/>
                    </a:lnTo>
                    <a:lnTo>
                      <a:pt x="94" y="35"/>
                    </a:lnTo>
                    <a:lnTo>
                      <a:pt x="94" y="35"/>
                    </a:lnTo>
                    <a:lnTo>
                      <a:pt x="93" y="36"/>
                    </a:lnTo>
                    <a:lnTo>
                      <a:pt x="93" y="36"/>
                    </a:lnTo>
                    <a:lnTo>
                      <a:pt x="93" y="37"/>
                    </a:lnTo>
                    <a:lnTo>
                      <a:pt x="94" y="37"/>
                    </a:lnTo>
                    <a:lnTo>
                      <a:pt x="95" y="36"/>
                    </a:lnTo>
                    <a:lnTo>
                      <a:pt x="95" y="35"/>
                    </a:lnTo>
                    <a:close/>
                    <a:moveTo>
                      <a:pt x="82" y="73"/>
                    </a:moveTo>
                    <a:lnTo>
                      <a:pt x="83" y="74"/>
                    </a:lnTo>
                    <a:lnTo>
                      <a:pt x="83" y="75"/>
                    </a:lnTo>
                    <a:lnTo>
                      <a:pt x="83" y="76"/>
                    </a:lnTo>
                    <a:lnTo>
                      <a:pt x="83" y="77"/>
                    </a:lnTo>
                    <a:lnTo>
                      <a:pt x="83" y="77"/>
                    </a:lnTo>
                    <a:lnTo>
                      <a:pt x="83" y="77"/>
                    </a:lnTo>
                    <a:lnTo>
                      <a:pt x="83" y="77"/>
                    </a:lnTo>
                    <a:lnTo>
                      <a:pt x="83" y="77"/>
                    </a:lnTo>
                    <a:lnTo>
                      <a:pt x="82" y="75"/>
                    </a:lnTo>
                    <a:lnTo>
                      <a:pt x="82" y="75"/>
                    </a:lnTo>
                    <a:lnTo>
                      <a:pt x="82" y="75"/>
                    </a:lnTo>
                    <a:lnTo>
                      <a:pt x="81" y="75"/>
                    </a:lnTo>
                    <a:lnTo>
                      <a:pt x="80" y="74"/>
                    </a:lnTo>
                    <a:lnTo>
                      <a:pt x="80" y="74"/>
                    </a:lnTo>
                    <a:lnTo>
                      <a:pt x="80" y="73"/>
                    </a:lnTo>
                    <a:lnTo>
                      <a:pt x="80" y="73"/>
                    </a:lnTo>
                    <a:lnTo>
                      <a:pt x="80" y="73"/>
                    </a:lnTo>
                    <a:lnTo>
                      <a:pt x="82" y="73"/>
                    </a:lnTo>
                    <a:close/>
                    <a:moveTo>
                      <a:pt x="91" y="30"/>
                    </a:moveTo>
                    <a:lnTo>
                      <a:pt x="91" y="30"/>
                    </a:lnTo>
                    <a:lnTo>
                      <a:pt x="92" y="30"/>
                    </a:lnTo>
                    <a:lnTo>
                      <a:pt x="91" y="31"/>
                    </a:lnTo>
                    <a:lnTo>
                      <a:pt x="91" y="32"/>
                    </a:lnTo>
                    <a:lnTo>
                      <a:pt x="90" y="32"/>
                    </a:lnTo>
                    <a:lnTo>
                      <a:pt x="89" y="31"/>
                    </a:lnTo>
                    <a:lnTo>
                      <a:pt x="90" y="31"/>
                    </a:lnTo>
                    <a:lnTo>
                      <a:pt x="90" y="30"/>
                    </a:lnTo>
                    <a:lnTo>
                      <a:pt x="91" y="30"/>
                    </a:lnTo>
                    <a:close/>
                    <a:moveTo>
                      <a:pt x="92" y="28"/>
                    </a:moveTo>
                    <a:lnTo>
                      <a:pt x="93" y="28"/>
                    </a:lnTo>
                    <a:lnTo>
                      <a:pt x="93" y="29"/>
                    </a:lnTo>
                    <a:lnTo>
                      <a:pt x="92" y="30"/>
                    </a:lnTo>
                    <a:lnTo>
                      <a:pt x="92" y="31"/>
                    </a:lnTo>
                    <a:lnTo>
                      <a:pt x="92" y="30"/>
                    </a:lnTo>
                    <a:lnTo>
                      <a:pt x="92" y="30"/>
                    </a:lnTo>
                    <a:lnTo>
                      <a:pt x="92" y="30"/>
                    </a:lnTo>
                    <a:lnTo>
                      <a:pt x="92" y="29"/>
                    </a:lnTo>
                    <a:lnTo>
                      <a:pt x="92" y="29"/>
                    </a:lnTo>
                    <a:lnTo>
                      <a:pt x="92" y="29"/>
                    </a:lnTo>
                    <a:lnTo>
                      <a:pt x="92" y="28"/>
                    </a:lnTo>
                    <a:lnTo>
                      <a:pt x="92" y="28"/>
                    </a:lnTo>
                    <a:lnTo>
                      <a:pt x="92" y="28"/>
                    </a:lnTo>
                    <a:close/>
                    <a:moveTo>
                      <a:pt x="97" y="21"/>
                    </a:moveTo>
                    <a:lnTo>
                      <a:pt x="97" y="22"/>
                    </a:lnTo>
                    <a:lnTo>
                      <a:pt x="97" y="22"/>
                    </a:lnTo>
                    <a:lnTo>
                      <a:pt x="97" y="22"/>
                    </a:lnTo>
                    <a:lnTo>
                      <a:pt x="97" y="23"/>
                    </a:lnTo>
                    <a:lnTo>
                      <a:pt x="97" y="24"/>
                    </a:lnTo>
                    <a:lnTo>
                      <a:pt x="96" y="24"/>
                    </a:lnTo>
                    <a:lnTo>
                      <a:pt x="97" y="22"/>
                    </a:lnTo>
                    <a:lnTo>
                      <a:pt x="97" y="22"/>
                    </a:lnTo>
                    <a:lnTo>
                      <a:pt x="97" y="22"/>
                    </a:lnTo>
                    <a:lnTo>
                      <a:pt x="97" y="22"/>
                    </a:lnTo>
                    <a:lnTo>
                      <a:pt x="97" y="21"/>
                    </a:lnTo>
                    <a:lnTo>
                      <a:pt x="97" y="21"/>
                    </a:lnTo>
                    <a:lnTo>
                      <a:pt x="97" y="21"/>
                    </a:lnTo>
                    <a:lnTo>
                      <a:pt x="97" y="21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196" name="Freeform 232">
                <a:extLst>
                  <a:ext uri="{FF2B5EF4-FFF2-40B4-BE49-F238E27FC236}">
                    <a16:creationId xmlns:a16="http://schemas.microsoft.com/office/drawing/2014/main" id="{918ACC58-05C9-3E8D-905E-DF04220D9D1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64201" y="4333876"/>
                <a:ext cx="666750" cy="277813"/>
              </a:xfrm>
              <a:custGeom>
                <a:avLst/>
                <a:gdLst>
                  <a:gd name="T0" fmla="*/ 54 w 420"/>
                  <a:gd name="T1" fmla="*/ 31 h 175"/>
                  <a:gd name="T2" fmla="*/ 58 w 420"/>
                  <a:gd name="T3" fmla="*/ 34 h 175"/>
                  <a:gd name="T4" fmla="*/ 76 w 420"/>
                  <a:gd name="T5" fmla="*/ 50 h 175"/>
                  <a:gd name="T6" fmla="*/ 81 w 420"/>
                  <a:gd name="T7" fmla="*/ 34 h 175"/>
                  <a:gd name="T8" fmla="*/ 111 w 420"/>
                  <a:gd name="T9" fmla="*/ 61 h 175"/>
                  <a:gd name="T10" fmla="*/ 166 w 420"/>
                  <a:gd name="T11" fmla="*/ 46 h 175"/>
                  <a:gd name="T12" fmla="*/ 224 w 420"/>
                  <a:gd name="T13" fmla="*/ 24 h 175"/>
                  <a:gd name="T14" fmla="*/ 239 w 420"/>
                  <a:gd name="T15" fmla="*/ 10 h 175"/>
                  <a:gd name="T16" fmla="*/ 255 w 420"/>
                  <a:gd name="T17" fmla="*/ 4 h 175"/>
                  <a:gd name="T18" fmla="*/ 284 w 420"/>
                  <a:gd name="T19" fmla="*/ 10 h 175"/>
                  <a:gd name="T20" fmla="*/ 309 w 420"/>
                  <a:gd name="T21" fmla="*/ 14 h 175"/>
                  <a:gd name="T22" fmla="*/ 343 w 420"/>
                  <a:gd name="T23" fmla="*/ 23 h 175"/>
                  <a:gd name="T24" fmla="*/ 371 w 420"/>
                  <a:gd name="T25" fmla="*/ 39 h 175"/>
                  <a:gd name="T26" fmla="*/ 391 w 420"/>
                  <a:gd name="T27" fmla="*/ 62 h 175"/>
                  <a:gd name="T28" fmla="*/ 396 w 420"/>
                  <a:gd name="T29" fmla="*/ 83 h 175"/>
                  <a:gd name="T30" fmla="*/ 415 w 420"/>
                  <a:gd name="T31" fmla="*/ 123 h 175"/>
                  <a:gd name="T32" fmla="*/ 378 w 420"/>
                  <a:gd name="T33" fmla="*/ 147 h 175"/>
                  <a:gd name="T34" fmla="*/ 356 w 420"/>
                  <a:gd name="T35" fmla="*/ 160 h 175"/>
                  <a:gd name="T36" fmla="*/ 339 w 420"/>
                  <a:gd name="T37" fmla="*/ 140 h 175"/>
                  <a:gd name="T38" fmla="*/ 343 w 420"/>
                  <a:gd name="T39" fmla="*/ 107 h 175"/>
                  <a:gd name="T40" fmla="*/ 349 w 420"/>
                  <a:gd name="T41" fmla="*/ 89 h 175"/>
                  <a:gd name="T42" fmla="*/ 369 w 420"/>
                  <a:gd name="T43" fmla="*/ 102 h 175"/>
                  <a:gd name="T44" fmla="*/ 356 w 420"/>
                  <a:gd name="T45" fmla="*/ 87 h 175"/>
                  <a:gd name="T46" fmla="*/ 348 w 420"/>
                  <a:gd name="T47" fmla="*/ 86 h 175"/>
                  <a:gd name="T48" fmla="*/ 343 w 420"/>
                  <a:gd name="T49" fmla="*/ 86 h 175"/>
                  <a:gd name="T50" fmla="*/ 332 w 420"/>
                  <a:gd name="T51" fmla="*/ 84 h 175"/>
                  <a:gd name="T52" fmla="*/ 325 w 420"/>
                  <a:gd name="T53" fmla="*/ 77 h 175"/>
                  <a:gd name="T54" fmla="*/ 309 w 420"/>
                  <a:gd name="T55" fmla="*/ 64 h 175"/>
                  <a:gd name="T56" fmla="*/ 282 w 420"/>
                  <a:gd name="T57" fmla="*/ 40 h 175"/>
                  <a:gd name="T58" fmla="*/ 281 w 420"/>
                  <a:gd name="T59" fmla="*/ 40 h 175"/>
                  <a:gd name="T60" fmla="*/ 251 w 420"/>
                  <a:gd name="T61" fmla="*/ 48 h 175"/>
                  <a:gd name="T62" fmla="*/ 238 w 420"/>
                  <a:gd name="T63" fmla="*/ 56 h 175"/>
                  <a:gd name="T64" fmla="*/ 238 w 420"/>
                  <a:gd name="T65" fmla="*/ 70 h 175"/>
                  <a:gd name="T66" fmla="*/ 196 w 420"/>
                  <a:gd name="T67" fmla="*/ 96 h 175"/>
                  <a:gd name="T68" fmla="*/ 203 w 420"/>
                  <a:gd name="T69" fmla="*/ 132 h 175"/>
                  <a:gd name="T70" fmla="*/ 193 w 420"/>
                  <a:gd name="T71" fmla="*/ 167 h 175"/>
                  <a:gd name="T72" fmla="*/ 151 w 420"/>
                  <a:gd name="T73" fmla="*/ 171 h 175"/>
                  <a:gd name="T74" fmla="*/ 143 w 420"/>
                  <a:gd name="T75" fmla="*/ 143 h 175"/>
                  <a:gd name="T76" fmla="*/ 142 w 420"/>
                  <a:gd name="T77" fmla="*/ 124 h 175"/>
                  <a:gd name="T78" fmla="*/ 131 w 420"/>
                  <a:gd name="T79" fmla="*/ 138 h 175"/>
                  <a:gd name="T80" fmla="*/ 125 w 420"/>
                  <a:gd name="T81" fmla="*/ 143 h 175"/>
                  <a:gd name="T82" fmla="*/ 106 w 420"/>
                  <a:gd name="T83" fmla="*/ 128 h 175"/>
                  <a:gd name="T84" fmla="*/ 98 w 420"/>
                  <a:gd name="T85" fmla="*/ 115 h 175"/>
                  <a:gd name="T86" fmla="*/ 78 w 420"/>
                  <a:gd name="T87" fmla="*/ 105 h 175"/>
                  <a:gd name="T88" fmla="*/ 60 w 420"/>
                  <a:gd name="T89" fmla="*/ 102 h 175"/>
                  <a:gd name="T90" fmla="*/ 50 w 420"/>
                  <a:gd name="T91" fmla="*/ 96 h 175"/>
                  <a:gd name="T92" fmla="*/ 17 w 420"/>
                  <a:gd name="T93" fmla="*/ 96 h 175"/>
                  <a:gd name="T94" fmla="*/ 10 w 420"/>
                  <a:gd name="T95" fmla="*/ 87 h 175"/>
                  <a:gd name="T96" fmla="*/ 12 w 420"/>
                  <a:gd name="T97" fmla="*/ 43 h 175"/>
                  <a:gd name="T98" fmla="*/ 25 w 420"/>
                  <a:gd name="T99" fmla="*/ 8 h 175"/>
                  <a:gd name="T100" fmla="*/ 136 w 420"/>
                  <a:gd name="T101" fmla="*/ 149 h 175"/>
                  <a:gd name="T102" fmla="*/ 133 w 420"/>
                  <a:gd name="T103" fmla="*/ 152 h 175"/>
                  <a:gd name="T104" fmla="*/ 87 w 420"/>
                  <a:gd name="T105" fmla="*/ 149 h 175"/>
                  <a:gd name="T106" fmla="*/ 97 w 420"/>
                  <a:gd name="T107" fmla="*/ 159 h 175"/>
                  <a:gd name="T108" fmla="*/ 45 w 420"/>
                  <a:gd name="T109" fmla="*/ 101 h 175"/>
                  <a:gd name="T110" fmla="*/ 280 w 420"/>
                  <a:gd name="T111" fmla="*/ 100 h 175"/>
                  <a:gd name="T112" fmla="*/ 282 w 420"/>
                  <a:gd name="T113" fmla="*/ 87 h 175"/>
                  <a:gd name="T114" fmla="*/ 62 w 420"/>
                  <a:gd name="T115" fmla="*/ 21 h 175"/>
                  <a:gd name="T116" fmla="*/ 300 w 420"/>
                  <a:gd name="T117" fmla="*/ 88 h 175"/>
                  <a:gd name="T118" fmla="*/ 292 w 420"/>
                  <a:gd name="T119" fmla="*/ 97 h 175"/>
                  <a:gd name="T120" fmla="*/ 106 w 420"/>
                  <a:gd name="T121" fmla="*/ 38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20" h="175">
                    <a:moveTo>
                      <a:pt x="34" y="4"/>
                    </a:moveTo>
                    <a:lnTo>
                      <a:pt x="35" y="4"/>
                    </a:lnTo>
                    <a:lnTo>
                      <a:pt x="41" y="10"/>
                    </a:lnTo>
                    <a:lnTo>
                      <a:pt x="45" y="14"/>
                    </a:lnTo>
                    <a:lnTo>
                      <a:pt x="49" y="16"/>
                    </a:lnTo>
                    <a:lnTo>
                      <a:pt x="50" y="14"/>
                    </a:lnTo>
                    <a:lnTo>
                      <a:pt x="50" y="16"/>
                    </a:lnTo>
                    <a:lnTo>
                      <a:pt x="49" y="17"/>
                    </a:lnTo>
                    <a:lnTo>
                      <a:pt x="48" y="20"/>
                    </a:lnTo>
                    <a:lnTo>
                      <a:pt x="48" y="21"/>
                    </a:lnTo>
                    <a:lnTo>
                      <a:pt x="48" y="22"/>
                    </a:lnTo>
                    <a:lnTo>
                      <a:pt x="49" y="22"/>
                    </a:lnTo>
                    <a:lnTo>
                      <a:pt x="49" y="23"/>
                    </a:lnTo>
                    <a:lnTo>
                      <a:pt x="49" y="24"/>
                    </a:lnTo>
                    <a:lnTo>
                      <a:pt x="49" y="25"/>
                    </a:lnTo>
                    <a:lnTo>
                      <a:pt x="49" y="25"/>
                    </a:lnTo>
                    <a:lnTo>
                      <a:pt x="47" y="25"/>
                    </a:lnTo>
                    <a:lnTo>
                      <a:pt x="46" y="26"/>
                    </a:lnTo>
                    <a:lnTo>
                      <a:pt x="47" y="27"/>
                    </a:lnTo>
                    <a:lnTo>
                      <a:pt x="48" y="27"/>
                    </a:lnTo>
                    <a:lnTo>
                      <a:pt x="49" y="28"/>
                    </a:lnTo>
                    <a:lnTo>
                      <a:pt x="49" y="30"/>
                    </a:lnTo>
                    <a:lnTo>
                      <a:pt x="49" y="30"/>
                    </a:lnTo>
                    <a:lnTo>
                      <a:pt x="49" y="31"/>
                    </a:lnTo>
                    <a:lnTo>
                      <a:pt x="52" y="32"/>
                    </a:lnTo>
                    <a:lnTo>
                      <a:pt x="53" y="32"/>
                    </a:lnTo>
                    <a:lnTo>
                      <a:pt x="54" y="31"/>
                    </a:lnTo>
                    <a:lnTo>
                      <a:pt x="54" y="31"/>
                    </a:lnTo>
                    <a:lnTo>
                      <a:pt x="54" y="30"/>
                    </a:lnTo>
                    <a:lnTo>
                      <a:pt x="54" y="30"/>
                    </a:lnTo>
                    <a:lnTo>
                      <a:pt x="55" y="31"/>
                    </a:lnTo>
                    <a:lnTo>
                      <a:pt x="55" y="32"/>
                    </a:lnTo>
                    <a:lnTo>
                      <a:pt x="56" y="32"/>
                    </a:lnTo>
                    <a:lnTo>
                      <a:pt x="57" y="33"/>
                    </a:lnTo>
                    <a:lnTo>
                      <a:pt x="57" y="32"/>
                    </a:lnTo>
                    <a:lnTo>
                      <a:pt x="58" y="31"/>
                    </a:lnTo>
                    <a:lnTo>
                      <a:pt x="57" y="30"/>
                    </a:lnTo>
                    <a:lnTo>
                      <a:pt x="58" y="30"/>
                    </a:lnTo>
                    <a:lnTo>
                      <a:pt x="58" y="31"/>
                    </a:lnTo>
                    <a:lnTo>
                      <a:pt x="58" y="32"/>
                    </a:lnTo>
                    <a:lnTo>
                      <a:pt x="59" y="31"/>
                    </a:lnTo>
                    <a:lnTo>
                      <a:pt x="59" y="30"/>
                    </a:lnTo>
                    <a:lnTo>
                      <a:pt x="59" y="30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1" y="30"/>
                    </a:lnTo>
                    <a:lnTo>
                      <a:pt x="61" y="30"/>
                    </a:lnTo>
                    <a:lnTo>
                      <a:pt x="61" y="31"/>
                    </a:lnTo>
                    <a:lnTo>
                      <a:pt x="62" y="32"/>
                    </a:lnTo>
                    <a:lnTo>
                      <a:pt x="62" y="31"/>
                    </a:lnTo>
                    <a:lnTo>
                      <a:pt x="62" y="31"/>
                    </a:lnTo>
                    <a:lnTo>
                      <a:pt x="62" y="32"/>
                    </a:lnTo>
                    <a:lnTo>
                      <a:pt x="62" y="34"/>
                    </a:lnTo>
                    <a:lnTo>
                      <a:pt x="62" y="35"/>
                    </a:lnTo>
                    <a:lnTo>
                      <a:pt x="60" y="34"/>
                    </a:lnTo>
                    <a:lnTo>
                      <a:pt x="58" y="34"/>
                    </a:lnTo>
                    <a:lnTo>
                      <a:pt x="57" y="34"/>
                    </a:lnTo>
                    <a:lnTo>
                      <a:pt x="56" y="34"/>
                    </a:lnTo>
                    <a:lnTo>
                      <a:pt x="56" y="35"/>
                    </a:lnTo>
                    <a:lnTo>
                      <a:pt x="56" y="37"/>
                    </a:lnTo>
                    <a:lnTo>
                      <a:pt x="57" y="38"/>
                    </a:lnTo>
                    <a:lnTo>
                      <a:pt x="56" y="38"/>
                    </a:lnTo>
                    <a:lnTo>
                      <a:pt x="55" y="38"/>
                    </a:lnTo>
                    <a:lnTo>
                      <a:pt x="55" y="39"/>
                    </a:lnTo>
                    <a:lnTo>
                      <a:pt x="58" y="39"/>
                    </a:lnTo>
                    <a:lnTo>
                      <a:pt x="58" y="40"/>
                    </a:lnTo>
                    <a:lnTo>
                      <a:pt x="57" y="45"/>
                    </a:lnTo>
                    <a:lnTo>
                      <a:pt x="57" y="44"/>
                    </a:lnTo>
                    <a:lnTo>
                      <a:pt x="56" y="44"/>
                    </a:lnTo>
                    <a:lnTo>
                      <a:pt x="58" y="46"/>
                    </a:lnTo>
                    <a:lnTo>
                      <a:pt x="59" y="46"/>
                    </a:lnTo>
                    <a:lnTo>
                      <a:pt x="61" y="47"/>
                    </a:lnTo>
                    <a:lnTo>
                      <a:pt x="62" y="46"/>
                    </a:lnTo>
                    <a:lnTo>
                      <a:pt x="65" y="47"/>
                    </a:lnTo>
                    <a:lnTo>
                      <a:pt x="66" y="47"/>
                    </a:lnTo>
                    <a:lnTo>
                      <a:pt x="67" y="49"/>
                    </a:lnTo>
                    <a:lnTo>
                      <a:pt x="67" y="50"/>
                    </a:lnTo>
                    <a:lnTo>
                      <a:pt x="67" y="50"/>
                    </a:lnTo>
                    <a:lnTo>
                      <a:pt x="67" y="51"/>
                    </a:lnTo>
                    <a:lnTo>
                      <a:pt x="68" y="51"/>
                    </a:lnTo>
                    <a:lnTo>
                      <a:pt x="70" y="51"/>
                    </a:lnTo>
                    <a:lnTo>
                      <a:pt x="73" y="50"/>
                    </a:lnTo>
                    <a:lnTo>
                      <a:pt x="75" y="50"/>
                    </a:lnTo>
                    <a:lnTo>
                      <a:pt x="76" y="50"/>
                    </a:lnTo>
                    <a:lnTo>
                      <a:pt x="76" y="51"/>
                    </a:lnTo>
                    <a:lnTo>
                      <a:pt x="78" y="51"/>
                    </a:lnTo>
                    <a:lnTo>
                      <a:pt x="79" y="51"/>
                    </a:lnTo>
                    <a:lnTo>
                      <a:pt x="80" y="50"/>
                    </a:lnTo>
                    <a:lnTo>
                      <a:pt x="80" y="49"/>
                    </a:lnTo>
                    <a:lnTo>
                      <a:pt x="80" y="48"/>
                    </a:lnTo>
                    <a:lnTo>
                      <a:pt x="81" y="47"/>
                    </a:lnTo>
                    <a:lnTo>
                      <a:pt x="83" y="48"/>
                    </a:lnTo>
                    <a:lnTo>
                      <a:pt x="84" y="49"/>
                    </a:lnTo>
                    <a:lnTo>
                      <a:pt x="84" y="49"/>
                    </a:lnTo>
                    <a:lnTo>
                      <a:pt x="85" y="49"/>
                    </a:lnTo>
                    <a:lnTo>
                      <a:pt x="89" y="51"/>
                    </a:lnTo>
                    <a:lnTo>
                      <a:pt x="91" y="50"/>
                    </a:lnTo>
                    <a:lnTo>
                      <a:pt x="91" y="49"/>
                    </a:lnTo>
                    <a:lnTo>
                      <a:pt x="91" y="46"/>
                    </a:lnTo>
                    <a:lnTo>
                      <a:pt x="86" y="43"/>
                    </a:lnTo>
                    <a:lnTo>
                      <a:pt x="84" y="39"/>
                    </a:lnTo>
                    <a:lnTo>
                      <a:pt x="83" y="39"/>
                    </a:lnTo>
                    <a:lnTo>
                      <a:pt x="82" y="39"/>
                    </a:lnTo>
                    <a:lnTo>
                      <a:pt x="80" y="38"/>
                    </a:lnTo>
                    <a:lnTo>
                      <a:pt x="80" y="36"/>
                    </a:lnTo>
                    <a:lnTo>
                      <a:pt x="79" y="36"/>
                    </a:lnTo>
                    <a:lnTo>
                      <a:pt x="80" y="36"/>
                    </a:lnTo>
                    <a:lnTo>
                      <a:pt x="82" y="36"/>
                    </a:lnTo>
                    <a:lnTo>
                      <a:pt x="84" y="36"/>
                    </a:lnTo>
                    <a:lnTo>
                      <a:pt x="84" y="35"/>
                    </a:lnTo>
                    <a:lnTo>
                      <a:pt x="82" y="34"/>
                    </a:lnTo>
                    <a:lnTo>
                      <a:pt x="81" y="34"/>
                    </a:lnTo>
                    <a:lnTo>
                      <a:pt x="81" y="33"/>
                    </a:lnTo>
                    <a:lnTo>
                      <a:pt x="83" y="33"/>
                    </a:lnTo>
                    <a:lnTo>
                      <a:pt x="84" y="34"/>
                    </a:lnTo>
                    <a:lnTo>
                      <a:pt x="86" y="36"/>
                    </a:lnTo>
                    <a:lnTo>
                      <a:pt x="88" y="37"/>
                    </a:lnTo>
                    <a:lnTo>
                      <a:pt x="88" y="38"/>
                    </a:lnTo>
                    <a:lnTo>
                      <a:pt x="87" y="39"/>
                    </a:lnTo>
                    <a:lnTo>
                      <a:pt x="87" y="38"/>
                    </a:lnTo>
                    <a:lnTo>
                      <a:pt x="86" y="38"/>
                    </a:lnTo>
                    <a:lnTo>
                      <a:pt x="86" y="39"/>
                    </a:lnTo>
                    <a:lnTo>
                      <a:pt x="87" y="39"/>
                    </a:lnTo>
                    <a:lnTo>
                      <a:pt x="88" y="41"/>
                    </a:lnTo>
                    <a:lnTo>
                      <a:pt x="89" y="41"/>
                    </a:lnTo>
                    <a:lnTo>
                      <a:pt x="91" y="41"/>
                    </a:lnTo>
                    <a:lnTo>
                      <a:pt x="92" y="41"/>
                    </a:lnTo>
                    <a:lnTo>
                      <a:pt x="93" y="43"/>
                    </a:lnTo>
                    <a:lnTo>
                      <a:pt x="94" y="43"/>
                    </a:lnTo>
                    <a:lnTo>
                      <a:pt x="96" y="46"/>
                    </a:lnTo>
                    <a:lnTo>
                      <a:pt x="97" y="47"/>
                    </a:lnTo>
                    <a:lnTo>
                      <a:pt x="102" y="53"/>
                    </a:lnTo>
                    <a:lnTo>
                      <a:pt x="104" y="56"/>
                    </a:lnTo>
                    <a:lnTo>
                      <a:pt x="106" y="57"/>
                    </a:lnTo>
                    <a:lnTo>
                      <a:pt x="106" y="58"/>
                    </a:lnTo>
                    <a:lnTo>
                      <a:pt x="106" y="59"/>
                    </a:lnTo>
                    <a:lnTo>
                      <a:pt x="107" y="60"/>
                    </a:lnTo>
                    <a:lnTo>
                      <a:pt x="108" y="60"/>
                    </a:lnTo>
                    <a:lnTo>
                      <a:pt x="109" y="60"/>
                    </a:lnTo>
                    <a:lnTo>
                      <a:pt x="111" y="61"/>
                    </a:lnTo>
                    <a:lnTo>
                      <a:pt x="111" y="61"/>
                    </a:lnTo>
                    <a:lnTo>
                      <a:pt x="112" y="60"/>
                    </a:lnTo>
                    <a:lnTo>
                      <a:pt x="116" y="61"/>
                    </a:lnTo>
                    <a:lnTo>
                      <a:pt x="117" y="61"/>
                    </a:lnTo>
                    <a:lnTo>
                      <a:pt x="119" y="61"/>
                    </a:lnTo>
                    <a:lnTo>
                      <a:pt x="120" y="61"/>
                    </a:lnTo>
                    <a:lnTo>
                      <a:pt x="124" y="61"/>
                    </a:lnTo>
                    <a:lnTo>
                      <a:pt x="127" y="61"/>
                    </a:lnTo>
                    <a:lnTo>
                      <a:pt x="131" y="61"/>
                    </a:lnTo>
                    <a:lnTo>
                      <a:pt x="133" y="61"/>
                    </a:lnTo>
                    <a:lnTo>
                      <a:pt x="137" y="60"/>
                    </a:lnTo>
                    <a:lnTo>
                      <a:pt x="140" y="60"/>
                    </a:lnTo>
                    <a:lnTo>
                      <a:pt x="141" y="60"/>
                    </a:lnTo>
                    <a:lnTo>
                      <a:pt x="141" y="59"/>
                    </a:lnTo>
                    <a:lnTo>
                      <a:pt x="142" y="59"/>
                    </a:lnTo>
                    <a:lnTo>
                      <a:pt x="148" y="56"/>
                    </a:lnTo>
                    <a:lnTo>
                      <a:pt x="154" y="55"/>
                    </a:lnTo>
                    <a:lnTo>
                      <a:pt x="155" y="54"/>
                    </a:lnTo>
                    <a:lnTo>
                      <a:pt x="157" y="54"/>
                    </a:lnTo>
                    <a:lnTo>
                      <a:pt x="159" y="54"/>
                    </a:lnTo>
                    <a:lnTo>
                      <a:pt x="159" y="53"/>
                    </a:lnTo>
                    <a:lnTo>
                      <a:pt x="160" y="52"/>
                    </a:lnTo>
                    <a:lnTo>
                      <a:pt x="162" y="50"/>
                    </a:lnTo>
                    <a:lnTo>
                      <a:pt x="163" y="49"/>
                    </a:lnTo>
                    <a:lnTo>
                      <a:pt x="163" y="48"/>
                    </a:lnTo>
                    <a:lnTo>
                      <a:pt x="163" y="48"/>
                    </a:lnTo>
                    <a:lnTo>
                      <a:pt x="164" y="47"/>
                    </a:lnTo>
                    <a:lnTo>
                      <a:pt x="166" y="46"/>
                    </a:lnTo>
                    <a:lnTo>
                      <a:pt x="168" y="45"/>
                    </a:lnTo>
                    <a:lnTo>
                      <a:pt x="170" y="43"/>
                    </a:lnTo>
                    <a:lnTo>
                      <a:pt x="171" y="43"/>
                    </a:lnTo>
                    <a:lnTo>
                      <a:pt x="172" y="42"/>
                    </a:lnTo>
                    <a:lnTo>
                      <a:pt x="176" y="40"/>
                    </a:lnTo>
                    <a:lnTo>
                      <a:pt x="181" y="38"/>
                    </a:lnTo>
                    <a:lnTo>
                      <a:pt x="189" y="35"/>
                    </a:lnTo>
                    <a:lnTo>
                      <a:pt x="197" y="34"/>
                    </a:lnTo>
                    <a:lnTo>
                      <a:pt x="198" y="34"/>
                    </a:lnTo>
                    <a:lnTo>
                      <a:pt x="200" y="33"/>
                    </a:lnTo>
                    <a:lnTo>
                      <a:pt x="201" y="33"/>
                    </a:lnTo>
                    <a:lnTo>
                      <a:pt x="203" y="33"/>
                    </a:lnTo>
                    <a:lnTo>
                      <a:pt x="206" y="32"/>
                    </a:lnTo>
                    <a:lnTo>
                      <a:pt x="208" y="31"/>
                    </a:lnTo>
                    <a:lnTo>
                      <a:pt x="210" y="30"/>
                    </a:lnTo>
                    <a:lnTo>
                      <a:pt x="213" y="27"/>
                    </a:lnTo>
                    <a:lnTo>
                      <a:pt x="216" y="25"/>
                    </a:lnTo>
                    <a:lnTo>
                      <a:pt x="217" y="22"/>
                    </a:lnTo>
                    <a:lnTo>
                      <a:pt x="217" y="21"/>
                    </a:lnTo>
                    <a:lnTo>
                      <a:pt x="219" y="20"/>
                    </a:lnTo>
                    <a:lnTo>
                      <a:pt x="220" y="19"/>
                    </a:lnTo>
                    <a:lnTo>
                      <a:pt x="221" y="19"/>
                    </a:lnTo>
                    <a:lnTo>
                      <a:pt x="221" y="20"/>
                    </a:lnTo>
                    <a:lnTo>
                      <a:pt x="221" y="22"/>
                    </a:lnTo>
                    <a:lnTo>
                      <a:pt x="221" y="23"/>
                    </a:lnTo>
                    <a:lnTo>
                      <a:pt x="222" y="23"/>
                    </a:lnTo>
                    <a:lnTo>
                      <a:pt x="223" y="24"/>
                    </a:lnTo>
                    <a:lnTo>
                      <a:pt x="224" y="24"/>
                    </a:lnTo>
                    <a:lnTo>
                      <a:pt x="225" y="22"/>
                    </a:lnTo>
                    <a:lnTo>
                      <a:pt x="225" y="21"/>
                    </a:lnTo>
                    <a:lnTo>
                      <a:pt x="225" y="20"/>
                    </a:lnTo>
                    <a:lnTo>
                      <a:pt x="226" y="21"/>
                    </a:lnTo>
                    <a:lnTo>
                      <a:pt x="226" y="19"/>
                    </a:lnTo>
                    <a:lnTo>
                      <a:pt x="226" y="18"/>
                    </a:lnTo>
                    <a:lnTo>
                      <a:pt x="226" y="19"/>
                    </a:lnTo>
                    <a:lnTo>
                      <a:pt x="227" y="18"/>
                    </a:lnTo>
                    <a:lnTo>
                      <a:pt x="226" y="17"/>
                    </a:lnTo>
                    <a:lnTo>
                      <a:pt x="227" y="17"/>
                    </a:lnTo>
                    <a:lnTo>
                      <a:pt x="228" y="17"/>
                    </a:lnTo>
                    <a:lnTo>
                      <a:pt x="229" y="17"/>
                    </a:lnTo>
                    <a:lnTo>
                      <a:pt x="230" y="17"/>
                    </a:lnTo>
                    <a:lnTo>
                      <a:pt x="232" y="20"/>
                    </a:lnTo>
                    <a:lnTo>
                      <a:pt x="232" y="21"/>
                    </a:lnTo>
                    <a:lnTo>
                      <a:pt x="232" y="19"/>
                    </a:lnTo>
                    <a:lnTo>
                      <a:pt x="232" y="18"/>
                    </a:lnTo>
                    <a:lnTo>
                      <a:pt x="232" y="17"/>
                    </a:lnTo>
                    <a:lnTo>
                      <a:pt x="232" y="16"/>
                    </a:lnTo>
                    <a:lnTo>
                      <a:pt x="233" y="15"/>
                    </a:lnTo>
                    <a:lnTo>
                      <a:pt x="235" y="14"/>
                    </a:lnTo>
                    <a:lnTo>
                      <a:pt x="237" y="13"/>
                    </a:lnTo>
                    <a:lnTo>
                      <a:pt x="237" y="12"/>
                    </a:lnTo>
                    <a:lnTo>
                      <a:pt x="237" y="12"/>
                    </a:lnTo>
                    <a:lnTo>
                      <a:pt x="238" y="12"/>
                    </a:lnTo>
                    <a:lnTo>
                      <a:pt x="238" y="11"/>
                    </a:lnTo>
                    <a:lnTo>
                      <a:pt x="238" y="11"/>
                    </a:lnTo>
                    <a:lnTo>
                      <a:pt x="239" y="10"/>
                    </a:lnTo>
                    <a:lnTo>
                      <a:pt x="240" y="8"/>
                    </a:lnTo>
                    <a:lnTo>
                      <a:pt x="241" y="6"/>
                    </a:lnTo>
                    <a:lnTo>
                      <a:pt x="242" y="6"/>
                    </a:lnTo>
                    <a:lnTo>
                      <a:pt x="242" y="5"/>
                    </a:lnTo>
                    <a:lnTo>
                      <a:pt x="242" y="5"/>
                    </a:lnTo>
                    <a:lnTo>
                      <a:pt x="241" y="5"/>
                    </a:lnTo>
                    <a:lnTo>
                      <a:pt x="240" y="5"/>
                    </a:lnTo>
                    <a:lnTo>
                      <a:pt x="241" y="4"/>
                    </a:lnTo>
                    <a:lnTo>
                      <a:pt x="242" y="3"/>
                    </a:lnTo>
                    <a:lnTo>
                      <a:pt x="242" y="3"/>
                    </a:lnTo>
                    <a:lnTo>
                      <a:pt x="243" y="3"/>
                    </a:lnTo>
                    <a:lnTo>
                      <a:pt x="244" y="2"/>
                    </a:lnTo>
                    <a:lnTo>
                      <a:pt x="245" y="1"/>
                    </a:lnTo>
                    <a:lnTo>
                      <a:pt x="247" y="2"/>
                    </a:lnTo>
                    <a:lnTo>
                      <a:pt x="247" y="1"/>
                    </a:lnTo>
                    <a:lnTo>
                      <a:pt x="250" y="0"/>
                    </a:lnTo>
                    <a:lnTo>
                      <a:pt x="251" y="0"/>
                    </a:lnTo>
                    <a:lnTo>
                      <a:pt x="251" y="1"/>
                    </a:lnTo>
                    <a:lnTo>
                      <a:pt x="251" y="2"/>
                    </a:lnTo>
                    <a:lnTo>
                      <a:pt x="251" y="3"/>
                    </a:lnTo>
                    <a:lnTo>
                      <a:pt x="251" y="3"/>
                    </a:lnTo>
                    <a:lnTo>
                      <a:pt x="251" y="3"/>
                    </a:lnTo>
                    <a:lnTo>
                      <a:pt x="251" y="4"/>
                    </a:lnTo>
                    <a:lnTo>
                      <a:pt x="252" y="4"/>
                    </a:lnTo>
                    <a:lnTo>
                      <a:pt x="253" y="3"/>
                    </a:lnTo>
                    <a:lnTo>
                      <a:pt x="254" y="4"/>
                    </a:lnTo>
                    <a:lnTo>
                      <a:pt x="255" y="4"/>
                    </a:lnTo>
                    <a:lnTo>
                      <a:pt x="255" y="4"/>
                    </a:lnTo>
                    <a:lnTo>
                      <a:pt x="256" y="3"/>
                    </a:lnTo>
                    <a:lnTo>
                      <a:pt x="256" y="3"/>
                    </a:lnTo>
                    <a:lnTo>
                      <a:pt x="257" y="3"/>
                    </a:lnTo>
                    <a:lnTo>
                      <a:pt x="258" y="3"/>
                    </a:lnTo>
                    <a:lnTo>
                      <a:pt x="261" y="3"/>
                    </a:lnTo>
                    <a:lnTo>
                      <a:pt x="265" y="4"/>
                    </a:lnTo>
                    <a:lnTo>
                      <a:pt x="269" y="5"/>
                    </a:lnTo>
                    <a:lnTo>
                      <a:pt x="272" y="6"/>
                    </a:lnTo>
                    <a:lnTo>
                      <a:pt x="275" y="7"/>
                    </a:lnTo>
                    <a:lnTo>
                      <a:pt x="277" y="6"/>
                    </a:lnTo>
                    <a:lnTo>
                      <a:pt x="277" y="6"/>
                    </a:lnTo>
                    <a:lnTo>
                      <a:pt x="279" y="6"/>
                    </a:lnTo>
                    <a:lnTo>
                      <a:pt x="281" y="6"/>
                    </a:lnTo>
                    <a:lnTo>
                      <a:pt x="282" y="6"/>
                    </a:lnTo>
                    <a:lnTo>
                      <a:pt x="283" y="5"/>
                    </a:lnTo>
                    <a:lnTo>
                      <a:pt x="286" y="5"/>
                    </a:lnTo>
                    <a:lnTo>
                      <a:pt x="288" y="4"/>
                    </a:lnTo>
                    <a:lnTo>
                      <a:pt x="291" y="4"/>
                    </a:lnTo>
                    <a:lnTo>
                      <a:pt x="292" y="5"/>
                    </a:lnTo>
                    <a:lnTo>
                      <a:pt x="292" y="6"/>
                    </a:lnTo>
                    <a:lnTo>
                      <a:pt x="290" y="7"/>
                    </a:lnTo>
                    <a:lnTo>
                      <a:pt x="290" y="6"/>
                    </a:lnTo>
                    <a:lnTo>
                      <a:pt x="289" y="7"/>
                    </a:lnTo>
                    <a:lnTo>
                      <a:pt x="288" y="7"/>
                    </a:lnTo>
                    <a:lnTo>
                      <a:pt x="286" y="7"/>
                    </a:lnTo>
                    <a:lnTo>
                      <a:pt x="285" y="8"/>
                    </a:lnTo>
                    <a:lnTo>
                      <a:pt x="284" y="8"/>
                    </a:lnTo>
                    <a:lnTo>
                      <a:pt x="284" y="10"/>
                    </a:lnTo>
                    <a:lnTo>
                      <a:pt x="285" y="12"/>
                    </a:lnTo>
                    <a:lnTo>
                      <a:pt x="286" y="13"/>
                    </a:lnTo>
                    <a:lnTo>
                      <a:pt x="287" y="12"/>
                    </a:lnTo>
                    <a:lnTo>
                      <a:pt x="288" y="13"/>
                    </a:lnTo>
                    <a:lnTo>
                      <a:pt x="289" y="13"/>
                    </a:lnTo>
                    <a:lnTo>
                      <a:pt x="290" y="12"/>
                    </a:lnTo>
                    <a:lnTo>
                      <a:pt x="290" y="12"/>
                    </a:lnTo>
                    <a:lnTo>
                      <a:pt x="291" y="13"/>
                    </a:lnTo>
                    <a:lnTo>
                      <a:pt x="292" y="13"/>
                    </a:lnTo>
                    <a:lnTo>
                      <a:pt x="294" y="13"/>
                    </a:lnTo>
                    <a:lnTo>
                      <a:pt x="295" y="13"/>
                    </a:lnTo>
                    <a:lnTo>
                      <a:pt x="295" y="14"/>
                    </a:lnTo>
                    <a:lnTo>
                      <a:pt x="295" y="15"/>
                    </a:lnTo>
                    <a:lnTo>
                      <a:pt x="296" y="15"/>
                    </a:lnTo>
                    <a:lnTo>
                      <a:pt x="297" y="15"/>
                    </a:lnTo>
                    <a:lnTo>
                      <a:pt x="298" y="15"/>
                    </a:lnTo>
                    <a:lnTo>
                      <a:pt x="299" y="15"/>
                    </a:lnTo>
                    <a:lnTo>
                      <a:pt x="299" y="15"/>
                    </a:lnTo>
                    <a:lnTo>
                      <a:pt x="299" y="14"/>
                    </a:lnTo>
                    <a:lnTo>
                      <a:pt x="300" y="14"/>
                    </a:lnTo>
                    <a:lnTo>
                      <a:pt x="302" y="15"/>
                    </a:lnTo>
                    <a:lnTo>
                      <a:pt x="304" y="14"/>
                    </a:lnTo>
                    <a:lnTo>
                      <a:pt x="304" y="13"/>
                    </a:lnTo>
                    <a:lnTo>
                      <a:pt x="306" y="14"/>
                    </a:lnTo>
                    <a:lnTo>
                      <a:pt x="307" y="13"/>
                    </a:lnTo>
                    <a:lnTo>
                      <a:pt x="308" y="13"/>
                    </a:lnTo>
                    <a:lnTo>
                      <a:pt x="308" y="12"/>
                    </a:lnTo>
                    <a:lnTo>
                      <a:pt x="309" y="14"/>
                    </a:lnTo>
                    <a:lnTo>
                      <a:pt x="310" y="14"/>
                    </a:lnTo>
                    <a:lnTo>
                      <a:pt x="311" y="14"/>
                    </a:lnTo>
                    <a:lnTo>
                      <a:pt x="313" y="15"/>
                    </a:lnTo>
                    <a:lnTo>
                      <a:pt x="315" y="15"/>
                    </a:lnTo>
                    <a:lnTo>
                      <a:pt x="316" y="16"/>
                    </a:lnTo>
                    <a:lnTo>
                      <a:pt x="317" y="16"/>
                    </a:lnTo>
                    <a:lnTo>
                      <a:pt x="318" y="15"/>
                    </a:lnTo>
                    <a:lnTo>
                      <a:pt x="319" y="15"/>
                    </a:lnTo>
                    <a:lnTo>
                      <a:pt x="320" y="14"/>
                    </a:lnTo>
                    <a:lnTo>
                      <a:pt x="321" y="14"/>
                    </a:lnTo>
                    <a:lnTo>
                      <a:pt x="322" y="15"/>
                    </a:lnTo>
                    <a:lnTo>
                      <a:pt x="324" y="16"/>
                    </a:lnTo>
                    <a:lnTo>
                      <a:pt x="326" y="16"/>
                    </a:lnTo>
                    <a:lnTo>
                      <a:pt x="327" y="17"/>
                    </a:lnTo>
                    <a:lnTo>
                      <a:pt x="328" y="17"/>
                    </a:lnTo>
                    <a:lnTo>
                      <a:pt x="329" y="17"/>
                    </a:lnTo>
                    <a:lnTo>
                      <a:pt x="330" y="17"/>
                    </a:lnTo>
                    <a:lnTo>
                      <a:pt x="330" y="18"/>
                    </a:lnTo>
                    <a:lnTo>
                      <a:pt x="333" y="19"/>
                    </a:lnTo>
                    <a:lnTo>
                      <a:pt x="334" y="20"/>
                    </a:lnTo>
                    <a:lnTo>
                      <a:pt x="336" y="20"/>
                    </a:lnTo>
                    <a:lnTo>
                      <a:pt x="338" y="21"/>
                    </a:lnTo>
                    <a:lnTo>
                      <a:pt x="339" y="21"/>
                    </a:lnTo>
                    <a:lnTo>
                      <a:pt x="339" y="22"/>
                    </a:lnTo>
                    <a:lnTo>
                      <a:pt x="340" y="22"/>
                    </a:lnTo>
                    <a:lnTo>
                      <a:pt x="341" y="22"/>
                    </a:lnTo>
                    <a:lnTo>
                      <a:pt x="342" y="23"/>
                    </a:lnTo>
                    <a:lnTo>
                      <a:pt x="343" y="23"/>
                    </a:lnTo>
                    <a:lnTo>
                      <a:pt x="344" y="24"/>
                    </a:lnTo>
                    <a:lnTo>
                      <a:pt x="345" y="25"/>
                    </a:lnTo>
                    <a:lnTo>
                      <a:pt x="347" y="25"/>
                    </a:lnTo>
                    <a:lnTo>
                      <a:pt x="348" y="25"/>
                    </a:lnTo>
                    <a:lnTo>
                      <a:pt x="348" y="25"/>
                    </a:lnTo>
                    <a:lnTo>
                      <a:pt x="349" y="25"/>
                    </a:lnTo>
                    <a:lnTo>
                      <a:pt x="350" y="25"/>
                    </a:lnTo>
                    <a:lnTo>
                      <a:pt x="352" y="26"/>
                    </a:lnTo>
                    <a:lnTo>
                      <a:pt x="352" y="27"/>
                    </a:lnTo>
                    <a:lnTo>
                      <a:pt x="354" y="28"/>
                    </a:lnTo>
                    <a:lnTo>
                      <a:pt x="356" y="28"/>
                    </a:lnTo>
                    <a:lnTo>
                      <a:pt x="357" y="29"/>
                    </a:lnTo>
                    <a:lnTo>
                      <a:pt x="358" y="30"/>
                    </a:lnTo>
                    <a:lnTo>
                      <a:pt x="359" y="30"/>
                    </a:lnTo>
                    <a:lnTo>
                      <a:pt x="361" y="32"/>
                    </a:lnTo>
                    <a:lnTo>
                      <a:pt x="361" y="32"/>
                    </a:lnTo>
                    <a:lnTo>
                      <a:pt x="362" y="33"/>
                    </a:lnTo>
                    <a:lnTo>
                      <a:pt x="365" y="35"/>
                    </a:lnTo>
                    <a:lnTo>
                      <a:pt x="366" y="38"/>
                    </a:lnTo>
                    <a:lnTo>
                      <a:pt x="367" y="39"/>
                    </a:lnTo>
                    <a:lnTo>
                      <a:pt x="368" y="40"/>
                    </a:lnTo>
                    <a:lnTo>
                      <a:pt x="370" y="42"/>
                    </a:lnTo>
                    <a:lnTo>
                      <a:pt x="370" y="41"/>
                    </a:lnTo>
                    <a:lnTo>
                      <a:pt x="369" y="40"/>
                    </a:lnTo>
                    <a:lnTo>
                      <a:pt x="369" y="39"/>
                    </a:lnTo>
                    <a:lnTo>
                      <a:pt x="369" y="37"/>
                    </a:lnTo>
                    <a:lnTo>
                      <a:pt x="370" y="38"/>
                    </a:lnTo>
                    <a:lnTo>
                      <a:pt x="371" y="39"/>
                    </a:lnTo>
                    <a:lnTo>
                      <a:pt x="372" y="40"/>
                    </a:lnTo>
                    <a:lnTo>
                      <a:pt x="374" y="42"/>
                    </a:lnTo>
                    <a:lnTo>
                      <a:pt x="374" y="43"/>
                    </a:lnTo>
                    <a:lnTo>
                      <a:pt x="374" y="44"/>
                    </a:lnTo>
                    <a:lnTo>
                      <a:pt x="375" y="44"/>
                    </a:lnTo>
                    <a:lnTo>
                      <a:pt x="377" y="46"/>
                    </a:lnTo>
                    <a:lnTo>
                      <a:pt x="377" y="47"/>
                    </a:lnTo>
                    <a:lnTo>
                      <a:pt x="378" y="47"/>
                    </a:lnTo>
                    <a:lnTo>
                      <a:pt x="378" y="47"/>
                    </a:lnTo>
                    <a:lnTo>
                      <a:pt x="378" y="48"/>
                    </a:lnTo>
                    <a:lnTo>
                      <a:pt x="378" y="50"/>
                    </a:lnTo>
                    <a:lnTo>
                      <a:pt x="379" y="52"/>
                    </a:lnTo>
                    <a:lnTo>
                      <a:pt x="380" y="53"/>
                    </a:lnTo>
                    <a:lnTo>
                      <a:pt x="381" y="54"/>
                    </a:lnTo>
                    <a:lnTo>
                      <a:pt x="382" y="54"/>
                    </a:lnTo>
                    <a:lnTo>
                      <a:pt x="382" y="55"/>
                    </a:lnTo>
                    <a:lnTo>
                      <a:pt x="383" y="56"/>
                    </a:lnTo>
                    <a:lnTo>
                      <a:pt x="385" y="57"/>
                    </a:lnTo>
                    <a:lnTo>
                      <a:pt x="387" y="59"/>
                    </a:lnTo>
                    <a:lnTo>
                      <a:pt x="387" y="60"/>
                    </a:lnTo>
                    <a:lnTo>
                      <a:pt x="387" y="59"/>
                    </a:lnTo>
                    <a:lnTo>
                      <a:pt x="387" y="59"/>
                    </a:lnTo>
                    <a:lnTo>
                      <a:pt x="387" y="58"/>
                    </a:lnTo>
                    <a:lnTo>
                      <a:pt x="387" y="57"/>
                    </a:lnTo>
                    <a:lnTo>
                      <a:pt x="387" y="58"/>
                    </a:lnTo>
                    <a:lnTo>
                      <a:pt x="388" y="59"/>
                    </a:lnTo>
                    <a:lnTo>
                      <a:pt x="391" y="61"/>
                    </a:lnTo>
                    <a:lnTo>
                      <a:pt x="391" y="62"/>
                    </a:lnTo>
                    <a:lnTo>
                      <a:pt x="391" y="63"/>
                    </a:lnTo>
                    <a:lnTo>
                      <a:pt x="392" y="62"/>
                    </a:lnTo>
                    <a:lnTo>
                      <a:pt x="393" y="62"/>
                    </a:lnTo>
                    <a:lnTo>
                      <a:pt x="393" y="63"/>
                    </a:lnTo>
                    <a:lnTo>
                      <a:pt x="393" y="65"/>
                    </a:lnTo>
                    <a:lnTo>
                      <a:pt x="393" y="65"/>
                    </a:lnTo>
                    <a:lnTo>
                      <a:pt x="393" y="66"/>
                    </a:lnTo>
                    <a:lnTo>
                      <a:pt x="394" y="67"/>
                    </a:lnTo>
                    <a:lnTo>
                      <a:pt x="396" y="69"/>
                    </a:lnTo>
                    <a:lnTo>
                      <a:pt x="398" y="69"/>
                    </a:lnTo>
                    <a:lnTo>
                      <a:pt x="400" y="70"/>
                    </a:lnTo>
                    <a:lnTo>
                      <a:pt x="402" y="69"/>
                    </a:lnTo>
                    <a:lnTo>
                      <a:pt x="404" y="69"/>
                    </a:lnTo>
                    <a:lnTo>
                      <a:pt x="404" y="69"/>
                    </a:lnTo>
                    <a:lnTo>
                      <a:pt x="405" y="69"/>
                    </a:lnTo>
                    <a:lnTo>
                      <a:pt x="405" y="70"/>
                    </a:lnTo>
                    <a:lnTo>
                      <a:pt x="405" y="71"/>
                    </a:lnTo>
                    <a:lnTo>
                      <a:pt x="405" y="72"/>
                    </a:lnTo>
                    <a:lnTo>
                      <a:pt x="403" y="72"/>
                    </a:lnTo>
                    <a:lnTo>
                      <a:pt x="402" y="72"/>
                    </a:lnTo>
                    <a:lnTo>
                      <a:pt x="400" y="73"/>
                    </a:lnTo>
                    <a:lnTo>
                      <a:pt x="400" y="74"/>
                    </a:lnTo>
                    <a:lnTo>
                      <a:pt x="401" y="74"/>
                    </a:lnTo>
                    <a:lnTo>
                      <a:pt x="401" y="75"/>
                    </a:lnTo>
                    <a:lnTo>
                      <a:pt x="400" y="77"/>
                    </a:lnTo>
                    <a:lnTo>
                      <a:pt x="398" y="79"/>
                    </a:lnTo>
                    <a:lnTo>
                      <a:pt x="397" y="80"/>
                    </a:lnTo>
                    <a:lnTo>
                      <a:pt x="396" y="83"/>
                    </a:lnTo>
                    <a:lnTo>
                      <a:pt x="396" y="84"/>
                    </a:lnTo>
                    <a:lnTo>
                      <a:pt x="397" y="84"/>
                    </a:lnTo>
                    <a:lnTo>
                      <a:pt x="400" y="84"/>
                    </a:lnTo>
                    <a:lnTo>
                      <a:pt x="400" y="84"/>
                    </a:lnTo>
                    <a:lnTo>
                      <a:pt x="401" y="85"/>
                    </a:lnTo>
                    <a:lnTo>
                      <a:pt x="403" y="87"/>
                    </a:lnTo>
                    <a:lnTo>
                      <a:pt x="404" y="90"/>
                    </a:lnTo>
                    <a:lnTo>
                      <a:pt x="405" y="95"/>
                    </a:lnTo>
                    <a:lnTo>
                      <a:pt x="405" y="97"/>
                    </a:lnTo>
                    <a:lnTo>
                      <a:pt x="405" y="98"/>
                    </a:lnTo>
                    <a:lnTo>
                      <a:pt x="407" y="99"/>
                    </a:lnTo>
                    <a:lnTo>
                      <a:pt x="408" y="99"/>
                    </a:lnTo>
                    <a:lnTo>
                      <a:pt x="409" y="99"/>
                    </a:lnTo>
                    <a:lnTo>
                      <a:pt x="409" y="100"/>
                    </a:lnTo>
                    <a:lnTo>
                      <a:pt x="410" y="103"/>
                    </a:lnTo>
                    <a:lnTo>
                      <a:pt x="413" y="106"/>
                    </a:lnTo>
                    <a:lnTo>
                      <a:pt x="413" y="107"/>
                    </a:lnTo>
                    <a:lnTo>
                      <a:pt x="415" y="111"/>
                    </a:lnTo>
                    <a:lnTo>
                      <a:pt x="417" y="117"/>
                    </a:lnTo>
                    <a:lnTo>
                      <a:pt x="417" y="118"/>
                    </a:lnTo>
                    <a:lnTo>
                      <a:pt x="418" y="119"/>
                    </a:lnTo>
                    <a:lnTo>
                      <a:pt x="418" y="120"/>
                    </a:lnTo>
                    <a:lnTo>
                      <a:pt x="418" y="121"/>
                    </a:lnTo>
                    <a:lnTo>
                      <a:pt x="419" y="122"/>
                    </a:lnTo>
                    <a:lnTo>
                      <a:pt x="420" y="122"/>
                    </a:lnTo>
                    <a:lnTo>
                      <a:pt x="419" y="122"/>
                    </a:lnTo>
                    <a:lnTo>
                      <a:pt x="417" y="122"/>
                    </a:lnTo>
                    <a:lnTo>
                      <a:pt x="415" y="123"/>
                    </a:lnTo>
                    <a:lnTo>
                      <a:pt x="413" y="124"/>
                    </a:lnTo>
                    <a:lnTo>
                      <a:pt x="410" y="125"/>
                    </a:lnTo>
                    <a:lnTo>
                      <a:pt x="409" y="126"/>
                    </a:lnTo>
                    <a:lnTo>
                      <a:pt x="407" y="131"/>
                    </a:lnTo>
                    <a:lnTo>
                      <a:pt x="405" y="133"/>
                    </a:lnTo>
                    <a:lnTo>
                      <a:pt x="405" y="135"/>
                    </a:lnTo>
                    <a:lnTo>
                      <a:pt x="405" y="136"/>
                    </a:lnTo>
                    <a:lnTo>
                      <a:pt x="407" y="138"/>
                    </a:lnTo>
                    <a:lnTo>
                      <a:pt x="408" y="139"/>
                    </a:lnTo>
                    <a:lnTo>
                      <a:pt x="405" y="141"/>
                    </a:lnTo>
                    <a:lnTo>
                      <a:pt x="396" y="147"/>
                    </a:lnTo>
                    <a:lnTo>
                      <a:pt x="392" y="150"/>
                    </a:lnTo>
                    <a:lnTo>
                      <a:pt x="390" y="152"/>
                    </a:lnTo>
                    <a:lnTo>
                      <a:pt x="388" y="152"/>
                    </a:lnTo>
                    <a:lnTo>
                      <a:pt x="388" y="151"/>
                    </a:lnTo>
                    <a:lnTo>
                      <a:pt x="387" y="148"/>
                    </a:lnTo>
                    <a:lnTo>
                      <a:pt x="387" y="147"/>
                    </a:lnTo>
                    <a:lnTo>
                      <a:pt x="384" y="144"/>
                    </a:lnTo>
                    <a:lnTo>
                      <a:pt x="384" y="144"/>
                    </a:lnTo>
                    <a:lnTo>
                      <a:pt x="383" y="144"/>
                    </a:lnTo>
                    <a:lnTo>
                      <a:pt x="384" y="143"/>
                    </a:lnTo>
                    <a:lnTo>
                      <a:pt x="383" y="142"/>
                    </a:lnTo>
                    <a:lnTo>
                      <a:pt x="379" y="139"/>
                    </a:lnTo>
                    <a:lnTo>
                      <a:pt x="378" y="138"/>
                    </a:lnTo>
                    <a:lnTo>
                      <a:pt x="377" y="140"/>
                    </a:lnTo>
                    <a:lnTo>
                      <a:pt x="377" y="142"/>
                    </a:lnTo>
                    <a:lnTo>
                      <a:pt x="377" y="145"/>
                    </a:lnTo>
                    <a:lnTo>
                      <a:pt x="378" y="147"/>
                    </a:lnTo>
                    <a:lnTo>
                      <a:pt x="379" y="150"/>
                    </a:lnTo>
                    <a:lnTo>
                      <a:pt x="379" y="152"/>
                    </a:lnTo>
                    <a:lnTo>
                      <a:pt x="378" y="153"/>
                    </a:lnTo>
                    <a:lnTo>
                      <a:pt x="378" y="155"/>
                    </a:lnTo>
                    <a:lnTo>
                      <a:pt x="376" y="156"/>
                    </a:lnTo>
                    <a:lnTo>
                      <a:pt x="375" y="156"/>
                    </a:lnTo>
                    <a:lnTo>
                      <a:pt x="373" y="156"/>
                    </a:lnTo>
                    <a:lnTo>
                      <a:pt x="370" y="164"/>
                    </a:lnTo>
                    <a:lnTo>
                      <a:pt x="368" y="173"/>
                    </a:lnTo>
                    <a:lnTo>
                      <a:pt x="366" y="173"/>
                    </a:lnTo>
                    <a:lnTo>
                      <a:pt x="364" y="170"/>
                    </a:lnTo>
                    <a:lnTo>
                      <a:pt x="361" y="167"/>
                    </a:lnTo>
                    <a:lnTo>
                      <a:pt x="360" y="166"/>
                    </a:lnTo>
                    <a:lnTo>
                      <a:pt x="359" y="166"/>
                    </a:lnTo>
                    <a:lnTo>
                      <a:pt x="359" y="165"/>
                    </a:lnTo>
                    <a:lnTo>
                      <a:pt x="359" y="164"/>
                    </a:lnTo>
                    <a:lnTo>
                      <a:pt x="360" y="163"/>
                    </a:lnTo>
                    <a:lnTo>
                      <a:pt x="360" y="162"/>
                    </a:lnTo>
                    <a:lnTo>
                      <a:pt x="359" y="162"/>
                    </a:lnTo>
                    <a:lnTo>
                      <a:pt x="358" y="162"/>
                    </a:lnTo>
                    <a:lnTo>
                      <a:pt x="358" y="162"/>
                    </a:lnTo>
                    <a:lnTo>
                      <a:pt x="358" y="162"/>
                    </a:lnTo>
                    <a:lnTo>
                      <a:pt x="357" y="162"/>
                    </a:lnTo>
                    <a:lnTo>
                      <a:pt x="357" y="161"/>
                    </a:lnTo>
                    <a:lnTo>
                      <a:pt x="358" y="161"/>
                    </a:lnTo>
                    <a:lnTo>
                      <a:pt x="357" y="160"/>
                    </a:lnTo>
                    <a:lnTo>
                      <a:pt x="356" y="159"/>
                    </a:lnTo>
                    <a:lnTo>
                      <a:pt x="356" y="160"/>
                    </a:lnTo>
                    <a:lnTo>
                      <a:pt x="354" y="158"/>
                    </a:lnTo>
                    <a:lnTo>
                      <a:pt x="352" y="157"/>
                    </a:lnTo>
                    <a:lnTo>
                      <a:pt x="352" y="157"/>
                    </a:lnTo>
                    <a:lnTo>
                      <a:pt x="352" y="156"/>
                    </a:lnTo>
                    <a:lnTo>
                      <a:pt x="351" y="155"/>
                    </a:lnTo>
                    <a:lnTo>
                      <a:pt x="351" y="154"/>
                    </a:lnTo>
                    <a:lnTo>
                      <a:pt x="350" y="154"/>
                    </a:lnTo>
                    <a:lnTo>
                      <a:pt x="350" y="153"/>
                    </a:lnTo>
                    <a:lnTo>
                      <a:pt x="349" y="152"/>
                    </a:lnTo>
                    <a:lnTo>
                      <a:pt x="348" y="152"/>
                    </a:lnTo>
                    <a:lnTo>
                      <a:pt x="348" y="153"/>
                    </a:lnTo>
                    <a:lnTo>
                      <a:pt x="348" y="153"/>
                    </a:lnTo>
                    <a:lnTo>
                      <a:pt x="348" y="150"/>
                    </a:lnTo>
                    <a:lnTo>
                      <a:pt x="348" y="148"/>
                    </a:lnTo>
                    <a:lnTo>
                      <a:pt x="347" y="148"/>
                    </a:lnTo>
                    <a:lnTo>
                      <a:pt x="346" y="150"/>
                    </a:lnTo>
                    <a:lnTo>
                      <a:pt x="346" y="149"/>
                    </a:lnTo>
                    <a:lnTo>
                      <a:pt x="346" y="148"/>
                    </a:lnTo>
                    <a:lnTo>
                      <a:pt x="346" y="148"/>
                    </a:lnTo>
                    <a:lnTo>
                      <a:pt x="346" y="147"/>
                    </a:lnTo>
                    <a:lnTo>
                      <a:pt x="346" y="146"/>
                    </a:lnTo>
                    <a:lnTo>
                      <a:pt x="345" y="145"/>
                    </a:lnTo>
                    <a:lnTo>
                      <a:pt x="343" y="144"/>
                    </a:lnTo>
                    <a:lnTo>
                      <a:pt x="343" y="143"/>
                    </a:lnTo>
                    <a:lnTo>
                      <a:pt x="341" y="142"/>
                    </a:lnTo>
                    <a:lnTo>
                      <a:pt x="341" y="141"/>
                    </a:lnTo>
                    <a:lnTo>
                      <a:pt x="340" y="140"/>
                    </a:lnTo>
                    <a:lnTo>
                      <a:pt x="339" y="140"/>
                    </a:lnTo>
                    <a:lnTo>
                      <a:pt x="340" y="139"/>
                    </a:lnTo>
                    <a:lnTo>
                      <a:pt x="340" y="138"/>
                    </a:lnTo>
                    <a:lnTo>
                      <a:pt x="340" y="137"/>
                    </a:lnTo>
                    <a:lnTo>
                      <a:pt x="340" y="135"/>
                    </a:lnTo>
                    <a:lnTo>
                      <a:pt x="338" y="132"/>
                    </a:lnTo>
                    <a:lnTo>
                      <a:pt x="338" y="131"/>
                    </a:lnTo>
                    <a:lnTo>
                      <a:pt x="337" y="129"/>
                    </a:lnTo>
                    <a:lnTo>
                      <a:pt x="335" y="127"/>
                    </a:lnTo>
                    <a:lnTo>
                      <a:pt x="334" y="126"/>
                    </a:lnTo>
                    <a:lnTo>
                      <a:pt x="332" y="124"/>
                    </a:lnTo>
                    <a:lnTo>
                      <a:pt x="331" y="122"/>
                    </a:lnTo>
                    <a:lnTo>
                      <a:pt x="330" y="119"/>
                    </a:lnTo>
                    <a:lnTo>
                      <a:pt x="330" y="118"/>
                    </a:lnTo>
                    <a:lnTo>
                      <a:pt x="330" y="118"/>
                    </a:lnTo>
                    <a:lnTo>
                      <a:pt x="330" y="117"/>
                    </a:lnTo>
                    <a:lnTo>
                      <a:pt x="330" y="114"/>
                    </a:lnTo>
                    <a:lnTo>
                      <a:pt x="329" y="113"/>
                    </a:lnTo>
                    <a:lnTo>
                      <a:pt x="330" y="113"/>
                    </a:lnTo>
                    <a:lnTo>
                      <a:pt x="330" y="111"/>
                    </a:lnTo>
                    <a:lnTo>
                      <a:pt x="331" y="110"/>
                    </a:lnTo>
                    <a:lnTo>
                      <a:pt x="332" y="113"/>
                    </a:lnTo>
                    <a:lnTo>
                      <a:pt x="333" y="113"/>
                    </a:lnTo>
                    <a:lnTo>
                      <a:pt x="334" y="113"/>
                    </a:lnTo>
                    <a:lnTo>
                      <a:pt x="335" y="113"/>
                    </a:lnTo>
                    <a:lnTo>
                      <a:pt x="337" y="113"/>
                    </a:lnTo>
                    <a:lnTo>
                      <a:pt x="340" y="112"/>
                    </a:lnTo>
                    <a:lnTo>
                      <a:pt x="343" y="109"/>
                    </a:lnTo>
                    <a:lnTo>
                      <a:pt x="343" y="107"/>
                    </a:lnTo>
                    <a:lnTo>
                      <a:pt x="343" y="105"/>
                    </a:lnTo>
                    <a:lnTo>
                      <a:pt x="343" y="105"/>
                    </a:lnTo>
                    <a:lnTo>
                      <a:pt x="342" y="104"/>
                    </a:lnTo>
                    <a:lnTo>
                      <a:pt x="341" y="103"/>
                    </a:lnTo>
                    <a:lnTo>
                      <a:pt x="339" y="100"/>
                    </a:lnTo>
                    <a:lnTo>
                      <a:pt x="339" y="100"/>
                    </a:lnTo>
                    <a:lnTo>
                      <a:pt x="339" y="100"/>
                    </a:lnTo>
                    <a:lnTo>
                      <a:pt x="340" y="100"/>
                    </a:lnTo>
                    <a:lnTo>
                      <a:pt x="341" y="100"/>
                    </a:lnTo>
                    <a:lnTo>
                      <a:pt x="342" y="100"/>
                    </a:lnTo>
                    <a:lnTo>
                      <a:pt x="342" y="99"/>
                    </a:lnTo>
                    <a:lnTo>
                      <a:pt x="341" y="98"/>
                    </a:lnTo>
                    <a:lnTo>
                      <a:pt x="342" y="97"/>
                    </a:lnTo>
                    <a:lnTo>
                      <a:pt x="342" y="96"/>
                    </a:lnTo>
                    <a:lnTo>
                      <a:pt x="343" y="97"/>
                    </a:lnTo>
                    <a:lnTo>
                      <a:pt x="343" y="98"/>
                    </a:lnTo>
                    <a:lnTo>
                      <a:pt x="344" y="98"/>
                    </a:lnTo>
                    <a:lnTo>
                      <a:pt x="345" y="98"/>
                    </a:lnTo>
                    <a:lnTo>
                      <a:pt x="346" y="98"/>
                    </a:lnTo>
                    <a:lnTo>
                      <a:pt x="347" y="96"/>
                    </a:lnTo>
                    <a:lnTo>
                      <a:pt x="348" y="96"/>
                    </a:lnTo>
                    <a:lnTo>
                      <a:pt x="347" y="95"/>
                    </a:lnTo>
                    <a:lnTo>
                      <a:pt x="348" y="94"/>
                    </a:lnTo>
                    <a:lnTo>
                      <a:pt x="348" y="92"/>
                    </a:lnTo>
                    <a:lnTo>
                      <a:pt x="349" y="91"/>
                    </a:lnTo>
                    <a:lnTo>
                      <a:pt x="349" y="91"/>
                    </a:lnTo>
                    <a:lnTo>
                      <a:pt x="349" y="90"/>
                    </a:lnTo>
                    <a:lnTo>
                      <a:pt x="349" y="89"/>
                    </a:lnTo>
                    <a:lnTo>
                      <a:pt x="350" y="89"/>
                    </a:lnTo>
                    <a:lnTo>
                      <a:pt x="351" y="89"/>
                    </a:lnTo>
                    <a:lnTo>
                      <a:pt x="352" y="91"/>
                    </a:lnTo>
                    <a:lnTo>
                      <a:pt x="352" y="92"/>
                    </a:lnTo>
                    <a:lnTo>
                      <a:pt x="352" y="93"/>
                    </a:lnTo>
                    <a:lnTo>
                      <a:pt x="353" y="94"/>
                    </a:lnTo>
                    <a:lnTo>
                      <a:pt x="355" y="94"/>
                    </a:lnTo>
                    <a:lnTo>
                      <a:pt x="356" y="94"/>
                    </a:lnTo>
                    <a:lnTo>
                      <a:pt x="356" y="95"/>
                    </a:lnTo>
                    <a:lnTo>
                      <a:pt x="357" y="96"/>
                    </a:lnTo>
                    <a:lnTo>
                      <a:pt x="358" y="100"/>
                    </a:lnTo>
                    <a:lnTo>
                      <a:pt x="359" y="100"/>
                    </a:lnTo>
                    <a:lnTo>
                      <a:pt x="360" y="101"/>
                    </a:lnTo>
                    <a:lnTo>
                      <a:pt x="361" y="101"/>
                    </a:lnTo>
                    <a:lnTo>
                      <a:pt x="362" y="100"/>
                    </a:lnTo>
                    <a:lnTo>
                      <a:pt x="363" y="100"/>
                    </a:lnTo>
                    <a:lnTo>
                      <a:pt x="364" y="102"/>
                    </a:lnTo>
                    <a:lnTo>
                      <a:pt x="365" y="103"/>
                    </a:lnTo>
                    <a:lnTo>
                      <a:pt x="365" y="103"/>
                    </a:lnTo>
                    <a:lnTo>
                      <a:pt x="366" y="103"/>
                    </a:lnTo>
                    <a:lnTo>
                      <a:pt x="366" y="102"/>
                    </a:lnTo>
                    <a:lnTo>
                      <a:pt x="365" y="102"/>
                    </a:lnTo>
                    <a:lnTo>
                      <a:pt x="364" y="101"/>
                    </a:lnTo>
                    <a:lnTo>
                      <a:pt x="364" y="100"/>
                    </a:lnTo>
                    <a:lnTo>
                      <a:pt x="363" y="100"/>
                    </a:lnTo>
                    <a:lnTo>
                      <a:pt x="366" y="100"/>
                    </a:lnTo>
                    <a:lnTo>
                      <a:pt x="369" y="101"/>
                    </a:lnTo>
                    <a:lnTo>
                      <a:pt x="369" y="102"/>
                    </a:lnTo>
                    <a:lnTo>
                      <a:pt x="371" y="104"/>
                    </a:lnTo>
                    <a:lnTo>
                      <a:pt x="372" y="104"/>
                    </a:lnTo>
                    <a:lnTo>
                      <a:pt x="372" y="105"/>
                    </a:lnTo>
                    <a:lnTo>
                      <a:pt x="373" y="106"/>
                    </a:lnTo>
                    <a:lnTo>
                      <a:pt x="373" y="107"/>
                    </a:lnTo>
                    <a:lnTo>
                      <a:pt x="374" y="106"/>
                    </a:lnTo>
                    <a:lnTo>
                      <a:pt x="374" y="107"/>
                    </a:lnTo>
                    <a:lnTo>
                      <a:pt x="375" y="108"/>
                    </a:lnTo>
                    <a:lnTo>
                      <a:pt x="375" y="109"/>
                    </a:lnTo>
                    <a:lnTo>
                      <a:pt x="376" y="109"/>
                    </a:lnTo>
                    <a:lnTo>
                      <a:pt x="377" y="110"/>
                    </a:lnTo>
                    <a:lnTo>
                      <a:pt x="378" y="109"/>
                    </a:lnTo>
                    <a:lnTo>
                      <a:pt x="379" y="109"/>
                    </a:lnTo>
                    <a:lnTo>
                      <a:pt x="377" y="109"/>
                    </a:lnTo>
                    <a:lnTo>
                      <a:pt x="374" y="105"/>
                    </a:lnTo>
                    <a:lnTo>
                      <a:pt x="373" y="105"/>
                    </a:lnTo>
                    <a:lnTo>
                      <a:pt x="369" y="101"/>
                    </a:lnTo>
                    <a:lnTo>
                      <a:pt x="369" y="100"/>
                    </a:lnTo>
                    <a:lnTo>
                      <a:pt x="368" y="100"/>
                    </a:lnTo>
                    <a:lnTo>
                      <a:pt x="361" y="99"/>
                    </a:lnTo>
                    <a:lnTo>
                      <a:pt x="360" y="98"/>
                    </a:lnTo>
                    <a:lnTo>
                      <a:pt x="359" y="97"/>
                    </a:lnTo>
                    <a:lnTo>
                      <a:pt x="358" y="96"/>
                    </a:lnTo>
                    <a:lnTo>
                      <a:pt x="357" y="94"/>
                    </a:lnTo>
                    <a:lnTo>
                      <a:pt x="356" y="91"/>
                    </a:lnTo>
                    <a:lnTo>
                      <a:pt x="356" y="89"/>
                    </a:lnTo>
                    <a:lnTo>
                      <a:pt x="356" y="88"/>
                    </a:lnTo>
                    <a:lnTo>
                      <a:pt x="356" y="87"/>
                    </a:lnTo>
                    <a:lnTo>
                      <a:pt x="355" y="87"/>
                    </a:lnTo>
                    <a:lnTo>
                      <a:pt x="354" y="86"/>
                    </a:lnTo>
                    <a:lnTo>
                      <a:pt x="353" y="85"/>
                    </a:lnTo>
                    <a:lnTo>
                      <a:pt x="353" y="83"/>
                    </a:lnTo>
                    <a:lnTo>
                      <a:pt x="354" y="83"/>
                    </a:lnTo>
                    <a:lnTo>
                      <a:pt x="354" y="82"/>
                    </a:lnTo>
                    <a:lnTo>
                      <a:pt x="354" y="81"/>
                    </a:lnTo>
                    <a:lnTo>
                      <a:pt x="353" y="81"/>
                    </a:lnTo>
                    <a:lnTo>
                      <a:pt x="352" y="80"/>
                    </a:lnTo>
                    <a:lnTo>
                      <a:pt x="352" y="79"/>
                    </a:lnTo>
                    <a:lnTo>
                      <a:pt x="352" y="78"/>
                    </a:lnTo>
                    <a:lnTo>
                      <a:pt x="352" y="78"/>
                    </a:lnTo>
                    <a:lnTo>
                      <a:pt x="351" y="78"/>
                    </a:lnTo>
                    <a:lnTo>
                      <a:pt x="351" y="78"/>
                    </a:lnTo>
                    <a:lnTo>
                      <a:pt x="351" y="80"/>
                    </a:lnTo>
                    <a:lnTo>
                      <a:pt x="352" y="81"/>
                    </a:lnTo>
                    <a:lnTo>
                      <a:pt x="352" y="81"/>
                    </a:lnTo>
                    <a:lnTo>
                      <a:pt x="352" y="82"/>
                    </a:lnTo>
                    <a:lnTo>
                      <a:pt x="352" y="84"/>
                    </a:lnTo>
                    <a:lnTo>
                      <a:pt x="354" y="87"/>
                    </a:lnTo>
                    <a:lnTo>
                      <a:pt x="354" y="87"/>
                    </a:lnTo>
                    <a:lnTo>
                      <a:pt x="353" y="88"/>
                    </a:lnTo>
                    <a:lnTo>
                      <a:pt x="352" y="86"/>
                    </a:lnTo>
                    <a:lnTo>
                      <a:pt x="351" y="85"/>
                    </a:lnTo>
                    <a:lnTo>
                      <a:pt x="350" y="84"/>
                    </a:lnTo>
                    <a:lnTo>
                      <a:pt x="349" y="84"/>
                    </a:lnTo>
                    <a:lnTo>
                      <a:pt x="348" y="85"/>
                    </a:lnTo>
                    <a:lnTo>
                      <a:pt x="348" y="86"/>
                    </a:lnTo>
                    <a:lnTo>
                      <a:pt x="348" y="87"/>
                    </a:lnTo>
                    <a:lnTo>
                      <a:pt x="347" y="89"/>
                    </a:lnTo>
                    <a:lnTo>
                      <a:pt x="346" y="90"/>
                    </a:lnTo>
                    <a:lnTo>
                      <a:pt x="344" y="90"/>
                    </a:lnTo>
                    <a:lnTo>
                      <a:pt x="343" y="91"/>
                    </a:lnTo>
                    <a:lnTo>
                      <a:pt x="343" y="90"/>
                    </a:lnTo>
                    <a:lnTo>
                      <a:pt x="342" y="90"/>
                    </a:lnTo>
                    <a:lnTo>
                      <a:pt x="342" y="89"/>
                    </a:lnTo>
                    <a:lnTo>
                      <a:pt x="343" y="88"/>
                    </a:lnTo>
                    <a:lnTo>
                      <a:pt x="345" y="87"/>
                    </a:lnTo>
                    <a:lnTo>
                      <a:pt x="345" y="87"/>
                    </a:lnTo>
                    <a:lnTo>
                      <a:pt x="346" y="87"/>
                    </a:lnTo>
                    <a:lnTo>
                      <a:pt x="346" y="85"/>
                    </a:lnTo>
                    <a:lnTo>
                      <a:pt x="346" y="83"/>
                    </a:lnTo>
                    <a:lnTo>
                      <a:pt x="344" y="79"/>
                    </a:lnTo>
                    <a:lnTo>
                      <a:pt x="343" y="79"/>
                    </a:lnTo>
                    <a:lnTo>
                      <a:pt x="343" y="80"/>
                    </a:lnTo>
                    <a:lnTo>
                      <a:pt x="343" y="81"/>
                    </a:lnTo>
                    <a:lnTo>
                      <a:pt x="344" y="81"/>
                    </a:lnTo>
                    <a:lnTo>
                      <a:pt x="345" y="82"/>
                    </a:lnTo>
                    <a:lnTo>
                      <a:pt x="345" y="83"/>
                    </a:lnTo>
                    <a:lnTo>
                      <a:pt x="344" y="84"/>
                    </a:lnTo>
                    <a:lnTo>
                      <a:pt x="343" y="85"/>
                    </a:lnTo>
                    <a:lnTo>
                      <a:pt x="344" y="86"/>
                    </a:lnTo>
                    <a:lnTo>
                      <a:pt x="344" y="87"/>
                    </a:lnTo>
                    <a:lnTo>
                      <a:pt x="343" y="87"/>
                    </a:lnTo>
                    <a:lnTo>
                      <a:pt x="343" y="87"/>
                    </a:lnTo>
                    <a:lnTo>
                      <a:pt x="343" y="86"/>
                    </a:lnTo>
                    <a:lnTo>
                      <a:pt x="342" y="86"/>
                    </a:lnTo>
                    <a:lnTo>
                      <a:pt x="342" y="85"/>
                    </a:lnTo>
                    <a:lnTo>
                      <a:pt x="343" y="84"/>
                    </a:lnTo>
                    <a:lnTo>
                      <a:pt x="343" y="83"/>
                    </a:lnTo>
                    <a:lnTo>
                      <a:pt x="343" y="83"/>
                    </a:lnTo>
                    <a:lnTo>
                      <a:pt x="342" y="82"/>
                    </a:lnTo>
                    <a:lnTo>
                      <a:pt x="343" y="83"/>
                    </a:lnTo>
                    <a:lnTo>
                      <a:pt x="342" y="83"/>
                    </a:lnTo>
                    <a:lnTo>
                      <a:pt x="341" y="84"/>
                    </a:lnTo>
                    <a:lnTo>
                      <a:pt x="340" y="86"/>
                    </a:lnTo>
                    <a:lnTo>
                      <a:pt x="339" y="86"/>
                    </a:lnTo>
                    <a:lnTo>
                      <a:pt x="339" y="85"/>
                    </a:lnTo>
                    <a:lnTo>
                      <a:pt x="338" y="83"/>
                    </a:lnTo>
                    <a:lnTo>
                      <a:pt x="338" y="83"/>
                    </a:lnTo>
                    <a:lnTo>
                      <a:pt x="338" y="84"/>
                    </a:lnTo>
                    <a:lnTo>
                      <a:pt x="336" y="86"/>
                    </a:lnTo>
                    <a:lnTo>
                      <a:pt x="335" y="87"/>
                    </a:lnTo>
                    <a:lnTo>
                      <a:pt x="334" y="87"/>
                    </a:lnTo>
                    <a:lnTo>
                      <a:pt x="334" y="86"/>
                    </a:lnTo>
                    <a:lnTo>
                      <a:pt x="333" y="82"/>
                    </a:lnTo>
                    <a:lnTo>
                      <a:pt x="332" y="80"/>
                    </a:lnTo>
                    <a:lnTo>
                      <a:pt x="333" y="79"/>
                    </a:lnTo>
                    <a:lnTo>
                      <a:pt x="332" y="79"/>
                    </a:lnTo>
                    <a:lnTo>
                      <a:pt x="332" y="80"/>
                    </a:lnTo>
                    <a:lnTo>
                      <a:pt x="331" y="80"/>
                    </a:lnTo>
                    <a:lnTo>
                      <a:pt x="331" y="78"/>
                    </a:lnTo>
                    <a:lnTo>
                      <a:pt x="331" y="80"/>
                    </a:lnTo>
                    <a:lnTo>
                      <a:pt x="332" y="84"/>
                    </a:lnTo>
                    <a:lnTo>
                      <a:pt x="333" y="87"/>
                    </a:lnTo>
                    <a:lnTo>
                      <a:pt x="334" y="88"/>
                    </a:lnTo>
                    <a:lnTo>
                      <a:pt x="334" y="90"/>
                    </a:lnTo>
                    <a:lnTo>
                      <a:pt x="333" y="94"/>
                    </a:lnTo>
                    <a:lnTo>
                      <a:pt x="332" y="93"/>
                    </a:lnTo>
                    <a:lnTo>
                      <a:pt x="331" y="92"/>
                    </a:lnTo>
                    <a:lnTo>
                      <a:pt x="330" y="92"/>
                    </a:lnTo>
                    <a:lnTo>
                      <a:pt x="329" y="90"/>
                    </a:lnTo>
                    <a:lnTo>
                      <a:pt x="328" y="90"/>
                    </a:lnTo>
                    <a:lnTo>
                      <a:pt x="329" y="89"/>
                    </a:lnTo>
                    <a:lnTo>
                      <a:pt x="329" y="87"/>
                    </a:lnTo>
                    <a:lnTo>
                      <a:pt x="328" y="87"/>
                    </a:lnTo>
                    <a:lnTo>
                      <a:pt x="328" y="86"/>
                    </a:lnTo>
                    <a:lnTo>
                      <a:pt x="327" y="86"/>
                    </a:lnTo>
                    <a:lnTo>
                      <a:pt x="327" y="87"/>
                    </a:lnTo>
                    <a:lnTo>
                      <a:pt x="326" y="87"/>
                    </a:lnTo>
                    <a:lnTo>
                      <a:pt x="326" y="87"/>
                    </a:lnTo>
                    <a:lnTo>
                      <a:pt x="326" y="87"/>
                    </a:lnTo>
                    <a:lnTo>
                      <a:pt x="326" y="86"/>
                    </a:lnTo>
                    <a:lnTo>
                      <a:pt x="326" y="85"/>
                    </a:lnTo>
                    <a:lnTo>
                      <a:pt x="326" y="84"/>
                    </a:lnTo>
                    <a:lnTo>
                      <a:pt x="326" y="82"/>
                    </a:lnTo>
                    <a:lnTo>
                      <a:pt x="326" y="80"/>
                    </a:lnTo>
                    <a:lnTo>
                      <a:pt x="323" y="78"/>
                    </a:lnTo>
                    <a:lnTo>
                      <a:pt x="322" y="77"/>
                    </a:lnTo>
                    <a:lnTo>
                      <a:pt x="323" y="77"/>
                    </a:lnTo>
                    <a:lnTo>
                      <a:pt x="324" y="77"/>
                    </a:lnTo>
                    <a:lnTo>
                      <a:pt x="325" y="77"/>
                    </a:lnTo>
                    <a:lnTo>
                      <a:pt x="326" y="77"/>
                    </a:lnTo>
                    <a:lnTo>
                      <a:pt x="325" y="75"/>
                    </a:lnTo>
                    <a:lnTo>
                      <a:pt x="324" y="74"/>
                    </a:lnTo>
                    <a:lnTo>
                      <a:pt x="324" y="72"/>
                    </a:lnTo>
                    <a:lnTo>
                      <a:pt x="320" y="71"/>
                    </a:lnTo>
                    <a:lnTo>
                      <a:pt x="320" y="69"/>
                    </a:lnTo>
                    <a:lnTo>
                      <a:pt x="321" y="69"/>
                    </a:lnTo>
                    <a:lnTo>
                      <a:pt x="320" y="69"/>
                    </a:lnTo>
                    <a:lnTo>
                      <a:pt x="319" y="70"/>
                    </a:lnTo>
                    <a:lnTo>
                      <a:pt x="319" y="69"/>
                    </a:lnTo>
                    <a:lnTo>
                      <a:pt x="318" y="69"/>
                    </a:lnTo>
                    <a:lnTo>
                      <a:pt x="317" y="69"/>
                    </a:lnTo>
                    <a:lnTo>
                      <a:pt x="317" y="70"/>
                    </a:lnTo>
                    <a:lnTo>
                      <a:pt x="317" y="69"/>
                    </a:lnTo>
                    <a:lnTo>
                      <a:pt x="316" y="69"/>
                    </a:lnTo>
                    <a:lnTo>
                      <a:pt x="316" y="67"/>
                    </a:lnTo>
                    <a:lnTo>
                      <a:pt x="317" y="66"/>
                    </a:lnTo>
                    <a:lnTo>
                      <a:pt x="317" y="65"/>
                    </a:lnTo>
                    <a:lnTo>
                      <a:pt x="317" y="64"/>
                    </a:lnTo>
                    <a:lnTo>
                      <a:pt x="317" y="62"/>
                    </a:lnTo>
                    <a:lnTo>
                      <a:pt x="316" y="62"/>
                    </a:lnTo>
                    <a:lnTo>
                      <a:pt x="316" y="63"/>
                    </a:lnTo>
                    <a:lnTo>
                      <a:pt x="316" y="65"/>
                    </a:lnTo>
                    <a:lnTo>
                      <a:pt x="316" y="65"/>
                    </a:lnTo>
                    <a:lnTo>
                      <a:pt x="315" y="65"/>
                    </a:lnTo>
                    <a:lnTo>
                      <a:pt x="314" y="67"/>
                    </a:lnTo>
                    <a:lnTo>
                      <a:pt x="312" y="64"/>
                    </a:lnTo>
                    <a:lnTo>
                      <a:pt x="309" y="64"/>
                    </a:lnTo>
                    <a:lnTo>
                      <a:pt x="308" y="63"/>
                    </a:lnTo>
                    <a:lnTo>
                      <a:pt x="307" y="60"/>
                    </a:lnTo>
                    <a:lnTo>
                      <a:pt x="306" y="59"/>
                    </a:lnTo>
                    <a:lnTo>
                      <a:pt x="306" y="58"/>
                    </a:lnTo>
                    <a:lnTo>
                      <a:pt x="305" y="58"/>
                    </a:lnTo>
                    <a:lnTo>
                      <a:pt x="304" y="57"/>
                    </a:lnTo>
                    <a:lnTo>
                      <a:pt x="304" y="56"/>
                    </a:lnTo>
                    <a:lnTo>
                      <a:pt x="304" y="56"/>
                    </a:lnTo>
                    <a:lnTo>
                      <a:pt x="304" y="57"/>
                    </a:lnTo>
                    <a:lnTo>
                      <a:pt x="304" y="58"/>
                    </a:lnTo>
                    <a:lnTo>
                      <a:pt x="304" y="59"/>
                    </a:lnTo>
                    <a:lnTo>
                      <a:pt x="302" y="59"/>
                    </a:lnTo>
                    <a:lnTo>
                      <a:pt x="301" y="59"/>
                    </a:lnTo>
                    <a:lnTo>
                      <a:pt x="300" y="59"/>
                    </a:lnTo>
                    <a:lnTo>
                      <a:pt x="299" y="57"/>
                    </a:lnTo>
                    <a:lnTo>
                      <a:pt x="299" y="56"/>
                    </a:lnTo>
                    <a:lnTo>
                      <a:pt x="299" y="55"/>
                    </a:lnTo>
                    <a:lnTo>
                      <a:pt x="298" y="54"/>
                    </a:lnTo>
                    <a:lnTo>
                      <a:pt x="289" y="48"/>
                    </a:lnTo>
                    <a:lnTo>
                      <a:pt x="285" y="47"/>
                    </a:lnTo>
                    <a:lnTo>
                      <a:pt x="283" y="47"/>
                    </a:lnTo>
                    <a:lnTo>
                      <a:pt x="282" y="46"/>
                    </a:lnTo>
                    <a:lnTo>
                      <a:pt x="282" y="45"/>
                    </a:lnTo>
                    <a:lnTo>
                      <a:pt x="283" y="45"/>
                    </a:lnTo>
                    <a:lnTo>
                      <a:pt x="283" y="44"/>
                    </a:lnTo>
                    <a:lnTo>
                      <a:pt x="283" y="43"/>
                    </a:lnTo>
                    <a:lnTo>
                      <a:pt x="283" y="41"/>
                    </a:lnTo>
                    <a:lnTo>
                      <a:pt x="282" y="40"/>
                    </a:lnTo>
                    <a:lnTo>
                      <a:pt x="282" y="40"/>
                    </a:lnTo>
                    <a:lnTo>
                      <a:pt x="282" y="39"/>
                    </a:lnTo>
                    <a:lnTo>
                      <a:pt x="284" y="39"/>
                    </a:lnTo>
                    <a:lnTo>
                      <a:pt x="285" y="38"/>
                    </a:lnTo>
                    <a:lnTo>
                      <a:pt x="285" y="37"/>
                    </a:lnTo>
                    <a:lnTo>
                      <a:pt x="286" y="37"/>
                    </a:lnTo>
                    <a:lnTo>
                      <a:pt x="286" y="38"/>
                    </a:lnTo>
                    <a:lnTo>
                      <a:pt x="287" y="38"/>
                    </a:lnTo>
                    <a:lnTo>
                      <a:pt x="288" y="37"/>
                    </a:lnTo>
                    <a:lnTo>
                      <a:pt x="290" y="36"/>
                    </a:lnTo>
                    <a:lnTo>
                      <a:pt x="290" y="36"/>
                    </a:lnTo>
                    <a:lnTo>
                      <a:pt x="290" y="35"/>
                    </a:lnTo>
                    <a:lnTo>
                      <a:pt x="290" y="35"/>
                    </a:lnTo>
                    <a:lnTo>
                      <a:pt x="289" y="35"/>
                    </a:lnTo>
                    <a:lnTo>
                      <a:pt x="289" y="36"/>
                    </a:lnTo>
                    <a:lnTo>
                      <a:pt x="288" y="36"/>
                    </a:lnTo>
                    <a:lnTo>
                      <a:pt x="287" y="37"/>
                    </a:lnTo>
                    <a:lnTo>
                      <a:pt x="286" y="38"/>
                    </a:lnTo>
                    <a:lnTo>
                      <a:pt x="286" y="37"/>
                    </a:lnTo>
                    <a:lnTo>
                      <a:pt x="286" y="36"/>
                    </a:lnTo>
                    <a:lnTo>
                      <a:pt x="285" y="36"/>
                    </a:lnTo>
                    <a:lnTo>
                      <a:pt x="285" y="37"/>
                    </a:lnTo>
                    <a:lnTo>
                      <a:pt x="284" y="38"/>
                    </a:lnTo>
                    <a:lnTo>
                      <a:pt x="283" y="39"/>
                    </a:lnTo>
                    <a:lnTo>
                      <a:pt x="282" y="39"/>
                    </a:lnTo>
                    <a:lnTo>
                      <a:pt x="282" y="39"/>
                    </a:lnTo>
                    <a:lnTo>
                      <a:pt x="281" y="39"/>
                    </a:lnTo>
                    <a:lnTo>
                      <a:pt x="281" y="40"/>
                    </a:lnTo>
                    <a:lnTo>
                      <a:pt x="280" y="40"/>
                    </a:lnTo>
                    <a:lnTo>
                      <a:pt x="281" y="41"/>
                    </a:lnTo>
                    <a:lnTo>
                      <a:pt x="282" y="41"/>
                    </a:lnTo>
                    <a:lnTo>
                      <a:pt x="282" y="42"/>
                    </a:lnTo>
                    <a:lnTo>
                      <a:pt x="282" y="43"/>
                    </a:lnTo>
                    <a:lnTo>
                      <a:pt x="282" y="44"/>
                    </a:lnTo>
                    <a:lnTo>
                      <a:pt x="282" y="45"/>
                    </a:lnTo>
                    <a:lnTo>
                      <a:pt x="281" y="46"/>
                    </a:lnTo>
                    <a:lnTo>
                      <a:pt x="279" y="46"/>
                    </a:lnTo>
                    <a:lnTo>
                      <a:pt x="277" y="45"/>
                    </a:lnTo>
                    <a:lnTo>
                      <a:pt x="277" y="44"/>
                    </a:lnTo>
                    <a:lnTo>
                      <a:pt x="277" y="45"/>
                    </a:lnTo>
                    <a:lnTo>
                      <a:pt x="275" y="45"/>
                    </a:lnTo>
                    <a:lnTo>
                      <a:pt x="269" y="44"/>
                    </a:lnTo>
                    <a:lnTo>
                      <a:pt x="268" y="45"/>
                    </a:lnTo>
                    <a:lnTo>
                      <a:pt x="267" y="45"/>
                    </a:lnTo>
                    <a:lnTo>
                      <a:pt x="267" y="44"/>
                    </a:lnTo>
                    <a:lnTo>
                      <a:pt x="265" y="45"/>
                    </a:lnTo>
                    <a:lnTo>
                      <a:pt x="261" y="44"/>
                    </a:lnTo>
                    <a:lnTo>
                      <a:pt x="260" y="45"/>
                    </a:lnTo>
                    <a:lnTo>
                      <a:pt x="259" y="45"/>
                    </a:lnTo>
                    <a:lnTo>
                      <a:pt x="258" y="45"/>
                    </a:lnTo>
                    <a:lnTo>
                      <a:pt x="256" y="45"/>
                    </a:lnTo>
                    <a:lnTo>
                      <a:pt x="255" y="46"/>
                    </a:lnTo>
                    <a:lnTo>
                      <a:pt x="255" y="46"/>
                    </a:lnTo>
                    <a:lnTo>
                      <a:pt x="255" y="47"/>
                    </a:lnTo>
                    <a:lnTo>
                      <a:pt x="254" y="47"/>
                    </a:lnTo>
                    <a:lnTo>
                      <a:pt x="251" y="48"/>
                    </a:lnTo>
                    <a:lnTo>
                      <a:pt x="251" y="49"/>
                    </a:lnTo>
                    <a:lnTo>
                      <a:pt x="251" y="50"/>
                    </a:lnTo>
                    <a:lnTo>
                      <a:pt x="251" y="50"/>
                    </a:lnTo>
                    <a:lnTo>
                      <a:pt x="252" y="52"/>
                    </a:lnTo>
                    <a:lnTo>
                      <a:pt x="252" y="53"/>
                    </a:lnTo>
                    <a:lnTo>
                      <a:pt x="251" y="52"/>
                    </a:lnTo>
                    <a:lnTo>
                      <a:pt x="251" y="52"/>
                    </a:lnTo>
                    <a:lnTo>
                      <a:pt x="249" y="50"/>
                    </a:lnTo>
                    <a:lnTo>
                      <a:pt x="249" y="48"/>
                    </a:lnTo>
                    <a:lnTo>
                      <a:pt x="248" y="48"/>
                    </a:lnTo>
                    <a:lnTo>
                      <a:pt x="248" y="49"/>
                    </a:lnTo>
                    <a:lnTo>
                      <a:pt x="249" y="49"/>
                    </a:lnTo>
                    <a:lnTo>
                      <a:pt x="249" y="50"/>
                    </a:lnTo>
                    <a:lnTo>
                      <a:pt x="248" y="50"/>
                    </a:lnTo>
                    <a:lnTo>
                      <a:pt x="249" y="52"/>
                    </a:lnTo>
                    <a:lnTo>
                      <a:pt x="249" y="53"/>
                    </a:lnTo>
                    <a:lnTo>
                      <a:pt x="247" y="54"/>
                    </a:lnTo>
                    <a:lnTo>
                      <a:pt x="246" y="54"/>
                    </a:lnTo>
                    <a:lnTo>
                      <a:pt x="242" y="54"/>
                    </a:lnTo>
                    <a:lnTo>
                      <a:pt x="242" y="55"/>
                    </a:lnTo>
                    <a:lnTo>
                      <a:pt x="242" y="56"/>
                    </a:lnTo>
                    <a:lnTo>
                      <a:pt x="242" y="56"/>
                    </a:lnTo>
                    <a:lnTo>
                      <a:pt x="242" y="56"/>
                    </a:lnTo>
                    <a:lnTo>
                      <a:pt x="241" y="56"/>
                    </a:lnTo>
                    <a:lnTo>
                      <a:pt x="240" y="56"/>
                    </a:lnTo>
                    <a:lnTo>
                      <a:pt x="239" y="56"/>
                    </a:lnTo>
                    <a:lnTo>
                      <a:pt x="238" y="55"/>
                    </a:lnTo>
                    <a:lnTo>
                      <a:pt x="238" y="56"/>
                    </a:lnTo>
                    <a:lnTo>
                      <a:pt x="239" y="56"/>
                    </a:lnTo>
                    <a:lnTo>
                      <a:pt x="239" y="56"/>
                    </a:lnTo>
                    <a:lnTo>
                      <a:pt x="238" y="56"/>
                    </a:lnTo>
                    <a:lnTo>
                      <a:pt x="237" y="57"/>
                    </a:lnTo>
                    <a:lnTo>
                      <a:pt x="236" y="58"/>
                    </a:lnTo>
                    <a:lnTo>
                      <a:pt x="235" y="59"/>
                    </a:lnTo>
                    <a:lnTo>
                      <a:pt x="235" y="61"/>
                    </a:lnTo>
                    <a:lnTo>
                      <a:pt x="235" y="65"/>
                    </a:lnTo>
                    <a:lnTo>
                      <a:pt x="235" y="65"/>
                    </a:lnTo>
                    <a:lnTo>
                      <a:pt x="236" y="65"/>
                    </a:lnTo>
                    <a:lnTo>
                      <a:pt x="236" y="66"/>
                    </a:lnTo>
                    <a:lnTo>
                      <a:pt x="236" y="67"/>
                    </a:lnTo>
                    <a:lnTo>
                      <a:pt x="236" y="68"/>
                    </a:lnTo>
                    <a:lnTo>
                      <a:pt x="235" y="68"/>
                    </a:lnTo>
                    <a:lnTo>
                      <a:pt x="235" y="69"/>
                    </a:lnTo>
                    <a:lnTo>
                      <a:pt x="234" y="69"/>
                    </a:lnTo>
                    <a:lnTo>
                      <a:pt x="233" y="70"/>
                    </a:lnTo>
                    <a:lnTo>
                      <a:pt x="233" y="70"/>
                    </a:lnTo>
                    <a:lnTo>
                      <a:pt x="233" y="71"/>
                    </a:lnTo>
                    <a:lnTo>
                      <a:pt x="232" y="71"/>
                    </a:lnTo>
                    <a:lnTo>
                      <a:pt x="231" y="71"/>
                    </a:lnTo>
                    <a:lnTo>
                      <a:pt x="230" y="72"/>
                    </a:lnTo>
                    <a:lnTo>
                      <a:pt x="231" y="73"/>
                    </a:lnTo>
                    <a:lnTo>
                      <a:pt x="233" y="74"/>
                    </a:lnTo>
                    <a:lnTo>
                      <a:pt x="235" y="73"/>
                    </a:lnTo>
                    <a:lnTo>
                      <a:pt x="238" y="71"/>
                    </a:lnTo>
                    <a:lnTo>
                      <a:pt x="238" y="71"/>
                    </a:lnTo>
                    <a:lnTo>
                      <a:pt x="238" y="70"/>
                    </a:lnTo>
                    <a:lnTo>
                      <a:pt x="239" y="70"/>
                    </a:lnTo>
                    <a:lnTo>
                      <a:pt x="239" y="71"/>
                    </a:lnTo>
                    <a:lnTo>
                      <a:pt x="239" y="72"/>
                    </a:lnTo>
                    <a:lnTo>
                      <a:pt x="237" y="74"/>
                    </a:lnTo>
                    <a:lnTo>
                      <a:pt x="233" y="76"/>
                    </a:lnTo>
                    <a:lnTo>
                      <a:pt x="232" y="77"/>
                    </a:lnTo>
                    <a:lnTo>
                      <a:pt x="230" y="78"/>
                    </a:lnTo>
                    <a:lnTo>
                      <a:pt x="227" y="78"/>
                    </a:lnTo>
                    <a:lnTo>
                      <a:pt x="227" y="79"/>
                    </a:lnTo>
                    <a:lnTo>
                      <a:pt x="227" y="80"/>
                    </a:lnTo>
                    <a:lnTo>
                      <a:pt x="226" y="80"/>
                    </a:lnTo>
                    <a:lnTo>
                      <a:pt x="226" y="81"/>
                    </a:lnTo>
                    <a:lnTo>
                      <a:pt x="225" y="81"/>
                    </a:lnTo>
                    <a:lnTo>
                      <a:pt x="224" y="82"/>
                    </a:lnTo>
                    <a:lnTo>
                      <a:pt x="224" y="83"/>
                    </a:lnTo>
                    <a:lnTo>
                      <a:pt x="223" y="83"/>
                    </a:lnTo>
                    <a:lnTo>
                      <a:pt x="222" y="83"/>
                    </a:lnTo>
                    <a:lnTo>
                      <a:pt x="221" y="84"/>
                    </a:lnTo>
                    <a:lnTo>
                      <a:pt x="221" y="85"/>
                    </a:lnTo>
                    <a:lnTo>
                      <a:pt x="220" y="86"/>
                    </a:lnTo>
                    <a:lnTo>
                      <a:pt x="215" y="89"/>
                    </a:lnTo>
                    <a:lnTo>
                      <a:pt x="212" y="91"/>
                    </a:lnTo>
                    <a:lnTo>
                      <a:pt x="208" y="93"/>
                    </a:lnTo>
                    <a:lnTo>
                      <a:pt x="203" y="96"/>
                    </a:lnTo>
                    <a:lnTo>
                      <a:pt x="202" y="96"/>
                    </a:lnTo>
                    <a:lnTo>
                      <a:pt x="198" y="96"/>
                    </a:lnTo>
                    <a:lnTo>
                      <a:pt x="197" y="96"/>
                    </a:lnTo>
                    <a:lnTo>
                      <a:pt x="196" y="96"/>
                    </a:lnTo>
                    <a:lnTo>
                      <a:pt x="195" y="96"/>
                    </a:lnTo>
                    <a:lnTo>
                      <a:pt x="194" y="97"/>
                    </a:lnTo>
                    <a:lnTo>
                      <a:pt x="194" y="97"/>
                    </a:lnTo>
                    <a:lnTo>
                      <a:pt x="192" y="96"/>
                    </a:lnTo>
                    <a:lnTo>
                      <a:pt x="190" y="96"/>
                    </a:lnTo>
                    <a:lnTo>
                      <a:pt x="190" y="96"/>
                    </a:lnTo>
                    <a:lnTo>
                      <a:pt x="190" y="96"/>
                    </a:lnTo>
                    <a:lnTo>
                      <a:pt x="190" y="96"/>
                    </a:lnTo>
                    <a:lnTo>
                      <a:pt x="190" y="96"/>
                    </a:lnTo>
                    <a:lnTo>
                      <a:pt x="189" y="97"/>
                    </a:lnTo>
                    <a:lnTo>
                      <a:pt x="184" y="102"/>
                    </a:lnTo>
                    <a:lnTo>
                      <a:pt x="183" y="104"/>
                    </a:lnTo>
                    <a:lnTo>
                      <a:pt x="184" y="110"/>
                    </a:lnTo>
                    <a:lnTo>
                      <a:pt x="184" y="111"/>
                    </a:lnTo>
                    <a:lnTo>
                      <a:pt x="183" y="111"/>
                    </a:lnTo>
                    <a:lnTo>
                      <a:pt x="183" y="112"/>
                    </a:lnTo>
                    <a:lnTo>
                      <a:pt x="184" y="113"/>
                    </a:lnTo>
                    <a:lnTo>
                      <a:pt x="185" y="114"/>
                    </a:lnTo>
                    <a:lnTo>
                      <a:pt x="185" y="115"/>
                    </a:lnTo>
                    <a:lnTo>
                      <a:pt x="185" y="116"/>
                    </a:lnTo>
                    <a:lnTo>
                      <a:pt x="186" y="116"/>
                    </a:lnTo>
                    <a:lnTo>
                      <a:pt x="190" y="118"/>
                    </a:lnTo>
                    <a:lnTo>
                      <a:pt x="190" y="118"/>
                    </a:lnTo>
                    <a:lnTo>
                      <a:pt x="193" y="118"/>
                    </a:lnTo>
                    <a:lnTo>
                      <a:pt x="194" y="122"/>
                    </a:lnTo>
                    <a:lnTo>
                      <a:pt x="195" y="124"/>
                    </a:lnTo>
                    <a:lnTo>
                      <a:pt x="196" y="126"/>
                    </a:lnTo>
                    <a:lnTo>
                      <a:pt x="203" y="132"/>
                    </a:lnTo>
                    <a:lnTo>
                      <a:pt x="207" y="135"/>
                    </a:lnTo>
                    <a:lnTo>
                      <a:pt x="214" y="144"/>
                    </a:lnTo>
                    <a:lnTo>
                      <a:pt x="217" y="150"/>
                    </a:lnTo>
                    <a:lnTo>
                      <a:pt x="218" y="153"/>
                    </a:lnTo>
                    <a:lnTo>
                      <a:pt x="218" y="153"/>
                    </a:lnTo>
                    <a:lnTo>
                      <a:pt x="216" y="157"/>
                    </a:lnTo>
                    <a:lnTo>
                      <a:pt x="216" y="157"/>
                    </a:lnTo>
                    <a:lnTo>
                      <a:pt x="216" y="157"/>
                    </a:lnTo>
                    <a:lnTo>
                      <a:pt x="213" y="157"/>
                    </a:lnTo>
                    <a:lnTo>
                      <a:pt x="207" y="159"/>
                    </a:lnTo>
                    <a:lnTo>
                      <a:pt x="203" y="159"/>
                    </a:lnTo>
                    <a:lnTo>
                      <a:pt x="203" y="160"/>
                    </a:lnTo>
                    <a:lnTo>
                      <a:pt x="202" y="160"/>
                    </a:lnTo>
                    <a:lnTo>
                      <a:pt x="199" y="159"/>
                    </a:lnTo>
                    <a:lnTo>
                      <a:pt x="199" y="158"/>
                    </a:lnTo>
                    <a:lnTo>
                      <a:pt x="198" y="158"/>
                    </a:lnTo>
                    <a:lnTo>
                      <a:pt x="198" y="159"/>
                    </a:lnTo>
                    <a:lnTo>
                      <a:pt x="195" y="159"/>
                    </a:lnTo>
                    <a:lnTo>
                      <a:pt x="195" y="160"/>
                    </a:lnTo>
                    <a:lnTo>
                      <a:pt x="197" y="160"/>
                    </a:lnTo>
                    <a:lnTo>
                      <a:pt x="198" y="159"/>
                    </a:lnTo>
                    <a:lnTo>
                      <a:pt x="198" y="159"/>
                    </a:lnTo>
                    <a:lnTo>
                      <a:pt x="199" y="159"/>
                    </a:lnTo>
                    <a:lnTo>
                      <a:pt x="194" y="162"/>
                    </a:lnTo>
                    <a:lnTo>
                      <a:pt x="192" y="162"/>
                    </a:lnTo>
                    <a:lnTo>
                      <a:pt x="192" y="165"/>
                    </a:lnTo>
                    <a:lnTo>
                      <a:pt x="193" y="166"/>
                    </a:lnTo>
                    <a:lnTo>
                      <a:pt x="193" y="167"/>
                    </a:lnTo>
                    <a:lnTo>
                      <a:pt x="191" y="167"/>
                    </a:lnTo>
                    <a:lnTo>
                      <a:pt x="190" y="167"/>
                    </a:lnTo>
                    <a:lnTo>
                      <a:pt x="190" y="168"/>
                    </a:lnTo>
                    <a:lnTo>
                      <a:pt x="190" y="169"/>
                    </a:lnTo>
                    <a:lnTo>
                      <a:pt x="189" y="170"/>
                    </a:lnTo>
                    <a:lnTo>
                      <a:pt x="188" y="170"/>
                    </a:lnTo>
                    <a:lnTo>
                      <a:pt x="187" y="170"/>
                    </a:lnTo>
                    <a:lnTo>
                      <a:pt x="187" y="171"/>
                    </a:lnTo>
                    <a:lnTo>
                      <a:pt x="187" y="172"/>
                    </a:lnTo>
                    <a:lnTo>
                      <a:pt x="186" y="172"/>
                    </a:lnTo>
                    <a:lnTo>
                      <a:pt x="185" y="172"/>
                    </a:lnTo>
                    <a:lnTo>
                      <a:pt x="185" y="172"/>
                    </a:lnTo>
                    <a:lnTo>
                      <a:pt x="184" y="172"/>
                    </a:lnTo>
                    <a:lnTo>
                      <a:pt x="175" y="173"/>
                    </a:lnTo>
                    <a:lnTo>
                      <a:pt x="174" y="173"/>
                    </a:lnTo>
                    <a:lnTo>
                      <a:pt x="167" y="175"/>
                    </a:lnTo>
                    <a:lnTo>
                      <a:pt x="161" y="175"/>
                    </a:lnTo>
                    <a:lnTo>
                      <a:pt x="159" y="175"/>
                    </a:lnTo>
                    <a:lnTo>
                      <a:pt x="159" y="175"/>
                    </a:lnTo>
                    <a:lnTo>
                      <a:pt x="158" y="175"/>
                    </a:lnTo>
                    <a:lnTo>
                      <a:pt x="157" y="175"/>
                    </a:lnTo>
                    <a:lnTo>
                      <a:pt x="156" y="175"/>
                    </a:lnTo>
                    <a:lnTo>
                      <a:pt x="155" y="175"/>
                    </a:lnTo>
                    <a:lnTo>
                      <a:pt x="154" y="173"/>
                    </a:lnTo>
                    <a:lnTo>
                      <a:pt x="154" y="172"/>
                    </a:lnTo>
                    <a:lnTo>
                      <a:pt x="153" y="172"/>
                    </a:lnTo>
                    <a:lnTo>
                      <a:pt x="152" y="172"/>
                    </a:lnTo>
                    <a:lnTo>
                      <a:pt x="151" y="171"/>
                    </a:lnTo>
                    <a:lnTo>
                      <a:pt x="151" y="170"/>
                    </a:lnTo>
                    <a:lnTo>
                      <a:pt x="152" y="170"/>
                    </a:lnTo>
                    <a:lnTo>
                      <a:pt x="152" y="170"/>
                    </a:lnTo>
                    <a:lnTo>
                      <a:pt x="152" y="168"/>
                    </a:lnTo>
                    <a:lnTo>
                      <a:pt x="152" y="167"/>
                    </a:lnTo>
                    <a:lnTo>
                      <a:pt x="153" y="166"/>
                    </a:lnTo>
                    <a:lnTo>
                      <a:pt x="154" y="166"/>
                    </a:lnTo>
                    <a:lnTo>
                      <a:pt x="154" y="166"/>
                    </a:lnTo>
                    <a:lnTo>
                      <a:pt x="154" y="164"/>
                    </a:lnTo>
                    <a:lnTo>
                      <a:pt x="154" y="163"/>
                    </a:lnTo>
                    <a:lnTo>
                      <a:pt x="152" y="162"/>
                    </a:lnTo>
                    <a:lnTo>
                      <a:pt x="152" y="161"/>
                    </a:lnTo>
                    <a:lnTo>
                      <a:pt x="153" y="158"/>
                    </a:lnTo>
                    <a:lnTo>
                      <a:pt x="152" y="157"/>
                    </a:lnTo>
                    <a:lnTo>
                      <a:pt x="150" y="154"/>
                    </a:lnTo>
                    <a:lnTo>
                      <a:pt x="149" y="154"/>
                    </a:lnTo>
                    <a:lnTo>
                      <a:pt x="149" y="153"/>
                    </a:lnTo>
                    <a:lnTo>
                      <a:pt x="150" y="153"/>
                    </a:lnTo>
                    <a:lnTo>
                      <a:pt x="150" y="152"/>
                    </a:lnTo>
                    <a:lnTo>
                      <a:pt x="150" y="151"/>
                    </a:lnTo>
                    <a:lnTo>
                      <a:pt x="150" y="150"/>
                    </a:lnTo>
                    <a:lnTo>
                      <a:pt x="150" y="149"/>
                    </a:lnTo>
                    <a:lnTo>
                      <a:pt x="148" y="148"/>
                    </a:lnTo>
                    <a:lnTo>
                      <a:pt x="148" y="148"/>
                    </a:lnTo>
                    <a:lnTo>
                      <a:pt x="148" y="147"/>
                    </a:lnTo>
                    <a:lnTo>
                      <a:pt x="145" y="143"/>
                    </a:lnTo>
                    <a:lnTo>
                      <a:pt x="144" y="143"/>
                    </a:lnTo>
                    <a:lnTo>
                      <a:pt x="143" y="143"/>
                    </a:lnTo>
                    <a:lnTo>
                      <a:pt x="143" y="142"/>
                    </a:lnTo>
                    <a:lnTo>
                      <a:pt x="144" y="141"/>
                    </a:lnTo>
                    <a:lnTo>
                      <a:pt x="144" y="140"/>
                    </a:lnTo>
                    <a:lnTo>
                      <a:pt x="145" y="140"/>
                    </a:lnTo>
                    <a:lnTo>
                      <a:pt x="146" y="140"/>
                    </a:lnTo>
                    <a:lnTo>
                      <a:pt x="145" y="140"/>
                    </a:lnTo>
                    <a:lnTo>
                      <a:pt x="144" y="139"/>
                    </a:lnTo>
                    <a:lnTo>
                      <a:pt x="143" y="139"/>
                    </a:lnTo>
                    <a:lnTo>
                      <a:pt x="144" y="136"/>
                    </a:lnTo>
                    <a:lnTo>
                      <a:pt x="143" y="136"/>
                    </a:lnTo>
                    <a:lnTo>
                      <a:pt x="142" y="136"/>
                    </a:lnTo>
                    <a:lnTo>
                      <a:pt x="141" y="135"/>
                    </a:lnTo>
                    <a:lnTo>
                      <a:pt x="142" y="135"/>
                    </a:lnTo>
                    <a:lnTo>
                      <a:pt x="141" y="135"/>
                    </a:lnTo>
                    <a:lnTo>
                      <a:pt x="140" y="134"/>
                    </a:lnTo>
                    <a:lnTo>
                      <a:pt x="140" y="133"/>
                    </a:lnTo>
                    <a:lnTo>
                      <a:pt x="141" y="132"/>
                    </a:lnTo>
                    <a:lnTo>
                      <a:pt x="141" y="132"/>
                    </a:lnTo>
                    <a:lnTo>
                      <a:pt x="141" y="131"/>
                    </a:lnTo>
                    <a:lnTo>
                      <a:pt x="142" y="131"/>
                    </a:lnTo>
                    <a:lnTo>
                      <a:pt x="143" y="131"/>
                    </a:lnTo>
                    <a:lnTo>
                      <a:pt x="144" y="131"/>
                    </a:lnTo>
                    <a:lnTo>
                      <a:pt x="145" y="131"/>
                    </a:lnTo>
                    <a:lnTo>
                      <a:pt x="145" y="130"/>
                    </a:lnTo>
                    <a:lnTo>
                      <a:pt x="144" y="130"/>
                    </a:lnTo>
                    <a:lnTo>
                      <a:pt x="142" y="131"/>
                    </a:lnTo>
                    <a:lnTo>
                      <a:pt x="142" y="129"/>
                    </a:lnTo>
                    <a:lnTo>
                      <a:pt x="142" y="124"/>
                    </a:lnTo>
                    <a:lnTo>
                      <a:pt x="141" y="127"/>
                    </a:lnTo>
                    <a:lnTo>
                      <a:pt x="140" y="128"/>
                    </a:lnTo>
                    <a:lnTo>
                      <a:pt x="139" y="126"/>
                    </a:lnTo>
                    <a:lnTo>
                      <a:pt x="138" y="126"/>
                    </a:lnTo>
                    <a:lnTo>
                      <a:pt x="138" y="127"/>
                    </a:lnTo>
                    <a:lnTo>
                      <a:pt x="139" y="128"/>
                    </a:lnTo>
                    <a:lnTo>
                      <a:pt x="139" y="129"/>
                    </a:lnTo>
                    <a:lnTo>
                      <a:pt x="140" y="129"/>
                    </a:lnTo>
                    <a:lnTo>
                      <a:pt x="137" y="129"/>
                    </a:lnTo>
                    <a:lnTo>
                      <a:pt x="136" y="129"/>
                    </a:lnTo>
                    <a:lnTo>
                      <a:pt x="135" y="128"/>
                    </a:lnTo>
                    <a:lnTo>
                      <a:pt x="134" y="128"/>
                    </a:lnTo>
                    <a:lnTo>
                      <a:pt x="133" y="128"/>
                    </a:lnTo>
                    <a:lnTo>
                      <a:pt x="132" y="126"/>
                    </a:lnTo>
                    <a:lnTo>
                      <a:pt x="132" y="126"/>
                    </a:lnTo>
                    <a:lnTo>
                      <a:pt x="131" y="126"/>
                    </a:lnTo>
                    <a:lnTo>
                      <a:pt x="132" y="126"/>
                    </a:lnTo>
                    <a:lnTo>
                      <a:pt x="132" y="126"/>
                    </a:lnTo>
                    <a:lnTo>
                      <a:pt x="131" y="126"/>
                    </a:lnTo>
                    <a:lnTo>
                      <a:pt x="131" y="127"/>
                    </a:lnTo>
                    <a:lnTo>
                      <a:pt x="132" y="128"/>
                    </a:lnTo>
                    <a:lnTo>
                      <a:pt x="133" y="129"/>
                    </a:lnTo>
                    <a:lnTo>
                      <a:pt x="133" y="130"/>
                    </a:lnTo>
                    <a:lnTo>
                      <a:pt x="133" y="131"/>
                    </a:lnTo>
                    <a:lnTo>
                      <a:pt x="134" y="133"/>
                    </a:lnTo>
                    <a:lnTo>
                      <a:pt x="133" y="135"/>
                    </a:lnTo>
                    <a:lnTo>
                      <a:pt x="132" y="136"/>
                    </a:lnTo>
                    <a:lnTo>
                      <a:pt x="131" y="138"/>
                    </a:lnTo>
                    <a:lnTo>
                      <a:pt x="130" y="137"/>
                    </a:lnTo>
                    <a:lnTo>
                      <a:pt x="130" y="136"/>
                    </a:lnTo>
                    <a:lnTo>
                      <a:pt x="131" y="136"/>
                    </a:lnTo>
                    <a:lnTo>
                      <a:pt x="131" y="135"/>
                    </a:lnTo>
                    <a:lnTo>
                      <a:pt x="129" y="135"/>
                    </a:lnTo>
                    <a:lnTo>
                      <a:pt x="128" y="135"/>
                    </a:lnTo>
                    <a:lnTo>
                      <a:pt x="128" y="136"/>
                    </a:lnTo>
                    <a:lnTo>
                      <a:pt x="129" y="136"/>
                    </a:lnTo>
                    <a:lnTo>
                      <a:pt x="130" y="137"/>
                    </a:lnTo>
                    <a:lnTo>
                      <a:pt x="131" y="138"/>
                    </a:lnTo>
                    <a:lnTo>
                      <a:pt x="129" y="139"/>
                    </a:lnTo>
                    <a:lnTo>
                      <a:pt x="128" y="138"/>
                    </a:lnTo>
                    <a:lnTo>
                      <a:pt x="129" y="139"/>
                    </a:lnTo>
                    <a:lnTo>
                      <a:pt x="129" y="140"/>
                    </a:lnTo>
                    <a:lnTo>
                      <a:pt x="130" y="140"/>
                    </a:lnTo>
                    <a:lnTo>
                      <a:pt x="131" y="140"/>
                    </a:lnTo>
                    <a:lnTo>
                      <a:pt x="132" y="139"/>
                    </a:lnTo>
                    <a:lnTo>
                      <a:pt x="133" y="140"/>
                    </a:lnTo>
                    <a:lnTo>
                      <a:pt x="132" y="143"/>
                    </a:lnTo>
                    <a:lnTo>
                      <a:pt x="133" y="144"/>
                    </a:lnTo>
                    <a:lnTo>
                      <a:pt x="132" y="144"/>
                    </a:lnTo>
                    <a:lnTo>
                      <a:pt x="132" y="145"/>
                    </a:lnTo>
                    <a:lnTo>
                      <a:pt x="131" y="146"/>
                    </a:lnTo>
                    <a:lnTo>
                      <a:pt x="130" y="146"/>
                    </a:lnTo>
                    <a:lnTo>
                      <a:pt x="129" y="146"/>
                    </a:lnTo>
                    <a:lnTo>
                      <a:pt x="127" y="144"/>
                    </a:lnTo>
                    <a:lnTo>
                      <a:pt x="126" y="144"/>
                    </a:lnTo>
                    <a:lnTo>
                      <a:pt x="125" y="143"/>
                    </a:lnTo>
                    <a:lnTo>
                      <a:pt x="124" y="143"/>
                    </a:lnTo>
                    <a:lnTo>
                      <a:pt x="118" y="141"/>
                    </a:lnTo>
                    <a:lnTo>
                      <a:pt x="115" y="142"/>
                    </a:lnTo>
                    <a:lnTo>
                      <a:pt x="115" y="141"/>
                    </a:lnTo>
                    <a:lnTo>
                      <a:pt x="115" y="140"/>
                    </a:lnTo>
                    <a:lnTo>
                      <a:pt x="115" y="140"/>
                    </a:lnTo>
                    <a:lnTo>
                      <a:pt x="114" y="140"/>
                    </a:lnTo>
                    <a:lnTo>
                      <a:pt x="112" y="140"/>
                    </a:lnTo>
                    <a:lnTo>
                      <a:pt x="111" y="140"/>
                    </a:lnTo>
                    <a:lnTo>
                      <a:pt x="109" y="139"/>
                    </a:lnTo>
                    <a:lnTo>
                      <a:pt x="108" y="138"/>
                    </a:lnTo>
                    <a:lnTo>
                      <a:pt x="109" y="138"/>
                    </a:lnTo>
                    <a:lnTo>
                      <a:pt x="111" y="137"/>
                    </a:lnTo>
                    <a:lnTo>
                      <a:pt x="111" y="136"/>
                    </a:lnTo>
                    <a:lnTo>
                      <a:pt x="108" y="135"/>
                    </a:lnTo>
                    <a:lnTo>
                      <a:pt x="107" y="135"/>
                    </a:lnTo>
                    <a:lnTo>
                      <a:pt x="107" y="137"/>
                    </a:lnTo>
                    <a:lnTo>
                      <a:pt x="106" y="135"/>
                    </a:lnTo>
                    <a:lnTo>
                      <a:pt x="105" y="135"/>
                    </a:lnTo>
                    <a:lnTo>
                      <a:pt x="105" y="135"/>
                    </a:lnTo>
                    <a:lnTo>
                      <a:pt x="106" y="134"/>
                    </a:lnTo>
                    <a:lnTo>
                      <a:pt x="105" y="134"/>
                    </a:lnTo>
                    <a:lnTo>
                      <a:pt x="105" y="133"/>
                    </a:lnTo>
                    <a:lnTo>
                      <a:pt x="104" y="132"/>
                    </a:lnTo>
                    <a:lnTo>
                      <a:pt x="104" y="131"/>
                    </a:lnTo>
                    <a:lnTo>
                      <a:pt x="105" y="130"/>
                    </a:lnTo>
                    <a:lnTo>
                      <a:pt x="106" y="129"/>
                    </a:lnTo>
                    <a:lnTo>
                      <a:pt x="106" y="128"/>
                    </a:lnTo>
                    <a:lnTo>
                      <a:pt x="105" y="128"/>
                    </a:lnTo>
                    <a:lnTo>
                      <a:pt x="104" y="128"/>
                    </a:lnTo>
                    <a:lnTo>
                      <a:pt x="103" y="128"/>
                    </a:lnTo>
                    <a:lnTo>
                      <a:pt x="102" y="128"/>
                    </a:lnTo>
                    <a:lnTo>
                      <a:pt x="102" y="127"/>
                    </a:lnTo>
                    <a:lnTo>
                      <a:pt x="103" y="126"/>
                    </a:lnTo>
                    <a:lnTo>
                      <a:pt x="102" y="126"/>
                    </a:lnTo>
                    <a:lnTo>
                      <a:pt x="102" y="126"/>
                    </a:lnTo>
                    <a:lnTo>
                      <a:pt x="102" y="125"/>
                    </a:lnTo>
                    <a:lnTo>
                      <a:pt x="102" y="123"/>
                    </a:lnTo>
                    <a:lnTo>
                      <a:pt x="102" y="123"/>
                    </a:lnTo>
                    <a:lnTo>
                      <a:pt x="103" y="123"/>
                    </a:lnTo>
                    <a:lnTo>
                      <a:pt x="103" y="122"/>
                    </a:lnTo>
                    <a:lnTo>
                      <a:pt x="102" y="122"/>
                    </a:lnTo>
                    <a:lnTo>
                      <a:pt x="102" y="121"/>
                    </a:lnTo>
                    <a:lnTo>
                      <a:pt x="102" y="120"/>
                    </a:lnTo>
                    <a:lnTo>
                      <a:pt x="102" y="119"/>
                    </a:lnTo>
                    <a:lnTo>
                      <a:pt x="102" y="119"/>
                    </a:lnTo>
                    <a:lnTo>
                      <a:pt x="102" y="120"/>
                    </a:lnTo>
                    <a:lnTo>
                      <a:pt x="102" y="121"/>
                    </a:lnTo>
                    <a:lnTo>
                      <a:pt x="102" y="122"/>
                    </a:lnTo>
                    <a:lnTo>
                      <a:pt x="101" y="122"/>
                    </a:lnTo>
                    <a:lnTo>
                      <a:pt x="100" y="122"/>
                    </a:lnTo>
                    <a:lnTo>
                      <a:pt x="100" y="121"/>
                    </a:lnTo>
                    <a:lnTo>
                      <a:pt x="100" y="120"/>
                    </a:lnTo>
                    <a:lnTo>
                      <a:pt x="99" y="118"/>
                    </a:lnTo>
                    <a:lnTo>
                      <a:pt x="98" y="118"/>
                    </a:lnTo>
                    <a:lnTo>
                      <a:pt x="98" y="115"/>
                    </a:lnTo>
                    <a:lnTo>
                      <a:pt x="97" y="114"/>
                    </a:lnTo>
                    <a:lnTo>
                      <a:pt x="97" y="115"/>
                    </a:lnTo>
                    <a:lnTo>
                      <a:pt x="96" y="116"/>
                    </a:lnTo>
                    <a:lnTo>
                      <a:pt x="96" y="117"/>
                    </a:lnTo>
                    <a:lnTo>
                      <a:pt x="96" y="116"/>
                    </a:lnTo>
                    <a:lnTo>
                      <a:pt x="96" y="114"/>
                    </a:lnTo>
                    <a:lnTo>
                      <a:pt x="95" y="113"/>
                    </a:lnTo>
                    <a:lnTo>
                      <a:pt x="94" y="113"/>
                    </a:lnTo>
                    <a:lnTo>
                      <a:pt x="95" y="113"/>
                    </a:lnTo>
                    <a:lnTo>
                      <a:pt x="96" y="113"/>
                    </a:lnTo>
                    <a:lnTo>
                      <a:pt x="97" y="113"/>
                    </a:lnTo>
                    <a:lnTo>
                      <a:pt x="98" y="113"/>
                    </a:lnTo>
                    <a:lnTo>
                      <a:pt x="95" y="109"/>
                    </a:lnTo>
                    <a:lnTo>
                      <a:pt x="93" y="107"/>
                    </a:lnTo>
                    <a:lnTo>
                      <a:pt x="93" y="105"/>
                    </a:lnTo>
                    <a:lnTo>
                      <a:pt x="93" y="105"/>
                    </a:lnTo>
                    <a:lnTo>
                      <a:pt x="92" y="105"/>
                    </a:lnTo>
                    <a:lnTo>
                      <a:pt x="92" y="106"/>
                    </a:lnTo>
                    <a:lnTo>
                      <a:pt x="93" y="107"/>
                    </a:lnTo>
                    <a:lnTo>
                      <a:pt x="91" y="109"/>
                    </a:lnTo>
                    <a:lnTo>
                      <a:pt x="91" y="109"/>
                    </a:lnTo>
                    <a:lnTo>
                      <a:pt x="90" y="109"/>
                    </a:lnTo>
                    <a:lnTo>
                      <a:pt x="89" y="108"/>
                    </a:lnTo>
                    <a:lnTo>
                      <a:pt x="84" y="106"/>
                    </a:lnTo>
                    <a:lnTo>
                      <a:pt x="83" y="105"/>
                    </a:lnTo>
                    <a:lnTo>
                      <a:pt x="80" y="105"/>
                    </a:lnTo>
                    <a:lnTo>
                      <a:pt x="79" y="105"/>
                    </a:lnTo>
                    <a:lnTo>
                      <a:pt x="78" y="105"/>
                    </a:lnTo>
                    <a:lnTo>
                      <a:pt x="79" y="103"/>
                    </a:lnTo>
                    <a:lnTo>
                      <a:pt x="80" y="101"/>
                    </a:lnTo>
                    <a:lnTo>
                      <a:pt x="79" y="101"/>
                    </a:lnTo>
                    <a:lnTo>
                      <a:pt x="78" y="102"/>
                    </a:lnTo>
                    <a:lnTo>
                      <a:pt x="77" y="103"/>
                    </a:lnTo>
                    <a:lnTo>
                      <a:pt x="76" y="104"/>
                    </a:lnTo>
                    <a:lnTo>
                      <a:pt x="76" y="104"/>
                    </a:lnTo>
                    <a:lnTo>
                      <a:pt x="74" y="102"/>
                    </a:lnTo>
                    <a:lnTo>
                      <a:pt x="73" y="103"/>
                    </a:lnTo>
                    <a:lnTo>
                      <a:pt x="71" y="103"/>
                    </a:lnTo>
                    <a:lnTo>
                      <a:pt x="68" y="102"/>
                    </a:lnTo>
                    <a:lnTo>
                      <a:pt x="67" y="101"/>
                    </a:lnTo>
                    <a:lnTo>
                      <a:pt x="67" y="102"/>
                    </a:lnTo>
                    <a:lnTo>
                      <a:pt x="65" y="106"/>
                    </a:lnTo>
                    <a:lnTo>
                      <a:pt x="64" y="106"/>
                    </a:lnTo>
                    <a:lnTo>
                      <a:pt x="64" y="107"/>
                    </a:lnTo>
                    <a:lnTo>
                      <a:pt x="63" y="107"/>
                    </a:lnTo>
                    <a:lnTo>
                      <a:pt x="64" y="105"/>
                    </a:lnTo>
                    <a:lnTo>
                      <a:pt x="64" y="105"/>
                    </a:lnTo>
                    <a:lnTo>
                      <a:pt x="63" y="105"/>
                    </a:lnTo>
                    <a:lnTo>
                      <a:pt x="63" y="104"/>
                    </a:lnTo>
                    <a:lnTo>
                      <a:pt x="64" y="104"/>
                    </a:lnTo>
                    <a:lnTo>
                      <a:pt x="64" y="103"/>
                    </a:lnTo>
                    <a:lnTo>
                      <a:pt x="63" y="103"/>
                    </a:lnTo>
                    <a:lnTo>
                      <a:pt x="62" y="104"/>
                    </a:lnTo>
                    <a:lnTo>
                      <a:pt x="62" y="104"/>
                    </a:lnTo>
                    <a:lnTo>
                      <a:pt x="61" y="104"/>
                    </a:lnTo>
                    <a:lnTo>
                      <a:pt x="60" y="102"/>
                    </a:lnTo>
                    <a:lnTo>
                      <a:pt x="59" y="102"/>
                    </a:lnTo>
                    <a:lnTo>
                      <a:pt x="59" y="101"/>
                    </a:lnTo>
                    <a:lnTo>
                      <a:pt x="60" y="101"/>
                    </a:lnTo>
                    <a:lnTo>
                      <a:pt x="59" y="99"/>
                    </a:lnTo>
                    <a:lnTo>
                      <a:pt x="59" y="98"/>
                    </a:lnTo>
                    <a:lnTo>
                      <a:pt x="59" y="97"/>
                    </a:lnTo>
                    <a:lnTo>
                      <a:pt x="59" y="96"/>
                    </a:lnTo>
                    <a:lnTo>
                      <a:pt x="59" y="96"/>
                    </a:lnTo>
                    <a:lnTo>
                      <a:pt x="60" y="96"/>
                    </a:lnTo>
                    <a:lnTo>
                      <a:pt x="60" y="95"/>
                    </a:lnTo>
                    <a:lnTo>
                      <a:pt x="60" y="94"/>
                    </a:lnTo>
                    <a:lnTo>
                      <a:pt x="60" y="93"/>
                    </a:lnTo>
                    <a:lnTo>
                      <a:pt x="62" y="93"/>
                    </a:lnTo>
                    <a:lnTo>
                      <a:pt x="60" y="93"/>
                    </a:lnTo>
                    <a:lnTo>
                      <a:pt x="59" y="93"/>
                    </a:lnTo>
                    <a:lnTo>
                      <a:pt x="58" y="93"/>
                    </a:lnTo>
                    <a:lnTo>
                      <a:pt x="58" y="96"/>
                    </a:lnTo>
                    <a:lnTo>
                      <a:pt x="58" y="96"/>
                    </a:lnTo>
                    <a:lnTo>
                      <a:pt x="56" y="96"/>
                    </a:lnTo>
                    <a:lnTo>
                      <a:pt x="55" y="96"/>
                    </a:lnTo>
                    <a:lnTo>
                      <a:pt x="54" y="95"/>
                    </a:lnTo>
                    <a:lnTo>
                      <a:pt x="54" y="93"/>
                    </a:lnTo>
                    <a:lnTo>
                      <a:pt x="54" y="94"/>
                    </a:lnTo>
                    <a:lnTo>
                      <a:pt x="52" y="94"/>
                    </a:lnTo>
                    <a:lnTo>
                      <a:pt x="51" y="94"/>
                    </a:lnTo>
                    <a:lnTo>
                      <a:pt x="49" y="94"/>
                    </a:lnTo>
                    <a:lnTo>
                      <a:pt x="50" y="94"/>
                    </a:lnTo>
                    <a:lnTo>
                      <a:pt x="50" y="96"/>
                    </a:lnTo>
                    <a:lnTo>
                      <a:pt x="49" y="96"/>
                    </a:lnTo>
                    <a:lnTo>
                      <a:pt x="47" y="97"/>
                    </a:lnTo>
                    <a:lnTo>
                      <a:pt x="46" y="97"/>
                    </a:lnTo>
                    <a:lnTo>
                      <a:pt x="45" y="97"/>
                    </a:lnTo>
                    <a:lnTo>
                      <a:pt x="44" y="96"/>
                    </a:lnTo>
                    <a:lnTo>
                      <a:pt x="44" y="96"/>
                    </a:lnTo>
                    <a:lnTo>
                      <a:pt x="45" y="95"/>
                    </a:lnTo>
                    <a:lnTo>
                      <a:pt x="45" y="94"/>
                    </a:lnTo>
                    <a:lnTo>
                      <a:pt x="44" y="94"/>
                    </a:lnTo>
                    <a:lnTo>
                      <a:pt x="44" y="93"/>
                    </a:lnTo>
                    <a:lnTo>
                      <a:pt x="44" y="92"/>
                    </a:lnTo>
                    <a:lnTo>
                      <a:pt x="43" y="93"/>
                    </a:lnTo>
                    <a:lnTo>
                      <a:pt x="43" y="94"/>
                    </a:lnTo>
                    <a:lnTo>
                      <a:pt x="43" y="95"/>
                    </a:lnTo>
                    <a:lnTo>
                      <a:pt x="41" y="96"/>
                    </a:lnTo>
                    <a:lnTo>
                      <a:pt x="42" y="96"/>
                    </a:lnTo>
                    <a:lnTo>
                      <a:pt x="42" y="97"/>
                    </a:lnTo>
                    <a:lnTo>
                      <a:pt x="42" y="98"/>
                    </a:lnTo>
                    <a:lnTo>
                      <a:pt x="41" y="98"/>
                    </a:lnTo>
                    <a:lnTo>
                      <a:pt x="41" y="98"/>
                    </a:lnTo>
                    <a:lnTo>
                      <a:pt x="40" y="98"/>
                    </a:lnTo>
                    <a:lnTo>
                      <a:pt x="38" y="98"/>
                    </a:lnTo>
                    <a:lnTo>
                      <a:pt x="36" y="97"/>
                    </a:lnTo>
                    <a:lnTo>
                      <a:pt x="30" y="96"/>
                    </a:lnTo>
                    <a:lnTo>
                      <a:pt x="27" y="95"/>
                    </a:lnTo>
                    <a:lnTo>
                      <a:pt x="25" y="95"/>
                    </a:lnTo>
                    <a:lnTo>
                      <a:pt x="22" y="95"/>
                    </a:lnTo>
                    <a:lnTo>
                      <a:pt x="17" y="96"/>
                    </a:lnTo>
                    <a:lnTo>
                      <a:pt x="14" y="98"/>
                    </a:lnTo>
                    <a:lnTo>
                      <a:pt x="13" y="100"/>
                    </a:lnTo>
                    <a:lnTo>
                      <a:pt x="12" y="102"/>
                    </a:lnTo>
                    <a:lnTo>
                      <a:pt x="12" y="105"/>
                    </a:lnTo>
                    <a:lnTo>
                      <a:pt x="12" y="109"/>
                    </a:lnTo>
                    <a:lnTo>
                      <a:pt x="14" y="113"/>
                    </a:lnTo>
                    <a:lnTo>
                      <a:pt x="14" y="113"/>
                    </a:lnTo>
                    <a:lnTo>
                      <a:pt x="13" y="114"/>
                    </a:lnTo>
                    <a:lnTo>
                      <a:pt x="13" y="116"/>
                    </a:lnTo>
                    <a:lnTo>
                      <a:pt x="12" y="116"/>
                    </a:lnTo>
                    <a:lnTo>
                      <a:pt x="10" y="115"/>
                    </a:lnTo>
                    <a:lnTo>
                      <a:pt x="11" y="113"/>
                    </a:lnTo>
                    <a:lnTo>
                      <a:pt x="11" y="110"/>
                    </a:lnTo>
                    <a:lnTo>
                      <a:pt x="8" y="102"/>
                    </a:lnTo>
                    <a:lnTo>
                      <a:pt x="7" y="100"/>
                    </a:lnTo>
                    <a:lnTo>
                      <a:pt x="7" y="100"/>
                    </a:lnTo>
                    <a:lnTo>
                      <a:pt x="5" y="99"/>
                    </a:lnTo>
                    <a:lnTo>
                      <a:pt x="5" y="99"/>
                    </a:lnTo>
                    <a:lnTo>
                      <a:pt x="4" y="99"/>
                    </a:lnTo>
                    <a:lnTo>
                      <a:pt x="3" y="99"/>
                    </a:lnTo>
                    <a:lnTo>
                      <a:pt x="2" y="97"/>
                    </a:lnTo>
                    <a:lnTo>
                      <a:pt x="0" y="96"/>
                    </a:lnTo>
                    <a:lnTo>
                      <a:pt x="0" y="95"/>
                    </a:lnTo>
                    <a:lnTo>
                      <a:pt x="1" y="94"/>
                    </a:lnTo>
                    <a:lnTo>
                      <a:pt x="4" y="92"/>
                    </a:lnTo>
                    <a:lnTo>
                      <a:pt x="6" y="89"/>
                    </a:lnTo>
                    <a:lnTo>
                      <a:pt x="9" y="88"/>
                    </a:lnTo>
                    <a:lnTo>
                      <a:pt x="10" y="87"/>
                    </a:lnTo>
                    <a:lnTo>
                      <a:pt x="13" y="87"/>
                    </a:lnTo>
                    <a:lnTo>
                      <a:pt x="14" y="84"/>
                    </a:lnTo>
                    <a:lnTo>
                      <a:pt x="14" y="83"/>
                    </a:lnTo>
                    <a:lnTo>
                      <a:pt x="15" y="80"/>
                    </a:lnTo>
                    <a:lnTo>
                      <a:pt x="14" y="74"/>
                    </a:lnTo>
                    <a:lnTo>
                      <a:pt x="14" y="73"/>
                    </a:lnTo>
                    <a:lnTo>
                      <a:pt x="13" y="70"/>
                    </a:lnTo>
                    <a:lnTo>
                      <a:pt x="12" y="69"/>
                    </a:lnTo>
                    <a:lnTo>
                      <a:pt x="10" y="66"/>
                    </a:lnTo>
                    <a:lnTo>
                      <a:pt x="9" y="65"/>
                    </a:lnTo>
                    <a:lnTo>
                      <a:pt x="9" y="65"/>
                    </a:lnTo>
                    <a:lnTo>
                      <a:pt x="9" y="64"/>
                    </a:lnTo>
                    <a:lnTo>
                      <a:pt x="10" y="63"/>
                    </a:lnTo>
                    <a:lnTo>
                      <a:pt x="11" y="61"/>
                    </a:lnTo>
                    <a:lnTo>
                      <a:pt x="12" y="61"/>
                    </a:lnTo>
                    <a:lnTo>
                      <a:pt x="12" y="60"/>
                    </a:lnTo>
                    <a:lnTo>
                      <a:pt x="11" y="59"/>
                    </a:lnTo>
                    <a:lnTo>
                      <a:pt x="12" y="58"/>
                    </a:lnTo>
                    <a:lnTo>
                      <a:pt x="13" y="57"/>
                    </a:lnTo>
                    <a:lnTo>
                      <a:pt x="20" y="55"/>
                    </a:lnTo>
                    <a:lnTo>
                      <a:pt x="23" y="53"/>
                    </a:lnTo>
                    <a:lnTo>
                      <a:pt x="23" y="52"/>
                    </a:lnTo>
                    <a:lnTo>
                      <a:pt x="23" y="51"/>
                    </a:lnTo>
                    <a:lnTo>
                      <a:pt x="21" y="47"/>
                    </a:lnTo>
                    <a:lnTo>
                      <a:pt x="20" y="47"/>
                    </a:lnTo>
                    <a:lnTo>
                      <a:pt x="17" y="46"/>
                    </a:lnTo>
                    <a:lnTo>
                      <a:pt x="14" y="43"/>
                    </a:lnTo>
                    <a:lnTo>
                      <a:pt x="12" y="43"/>
                    </a:lnTo>
                    <a:lnTo>
                      <a:pt x="11" y="42"/>
                    </a:lnTo>
                    <a:lnTo>
                      <a:pt x="11" y="41"/>
                    </a:lnTo>
                    <a:lnTo>
                      <a:pt x="10" y="41"/>
                    </a:lnTo>
                    <a:lnTo>
                      <a:pt x="10" y="41"/>
                    </a:lnTo>
                    <a:lnTo>
                      <a:pt x="8" y="42"/>
                    </a:lnTo>
                    <a:lnTo>
                      <a:pt x="8" y="41"/>
                    </a:lnTo>
                    <a:lnTo>
                      <a:pt x="7" y="29"/>
                    </a:lnTo>
                    <a:lnTo>
                      <a:pt x="7" y="20"/>
                    </a:lnTo>
                    <a:lnTo>
                      <a:pt x="7" y="14"/>
                    </a:lnTo>
                    <a:lnTo>
                      <a:pt x="7" y="12"/>
                    </a:lnTo>
                    <a:lnTo>
                      <a:pt x="8" y="12"/>
                    </a:lnTo>
                    <a:lnTo>
                      <a:pt x="10" y="12"/>
                    </a:lnTo>
                    <a:lnTo>
                      <a:pt x="14" y="11"/>
                    </a:lnTo>
                    <a:lnTo>
                      <a:pt x="14" y="10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14" y="8"/>
                    </a:lnTo>
                    <a:lnTo>
                      <a:pt x="13" y="7"/>
                    </a:lnTo>
                    <a:lnTo>
                      <a:pt x="12" y="5"/>
                    </a:lnTo>
                    <a:lnTo>
                      <a:pt x="12" y="4"/>
                    </a:lnTo>
                    <a:lnTo>
                      <a:pt x="13" y="3"/>
                    </a:lnTo>
                    <a:lnTo>
                      <a:pt x="14" y="3"/>
                    </a:lnTo>
                    <a:lnTo>
                      <a:pt x="15" y="2"/>
                    </a:lnTo>
                    <a:lnTo>
                      <a:pt x="19" y="3"/>
                    </a:lnTo>
                    <a:lnTo>
                      <a:pt x="23" y="7"/>
                    </a:lnTo>
                    <a:lnTo>
                      <a:pt x="23" y="7"/>
                    </a:lnTo>
                    <a:lnTo>
                      <a:pt x="24" y="6"/>
                    </a:lnTo>
                    <a:lnTo>
                      <a:pt x="25" y="8"/>
                    </a:lnTo>
                    <a:lnTo>
                      <a:pt x="26" y="9"/>
                    </a:lnTo>
                    <a:lnTo>
                      <a:pt x="27" y="10"/>
                    </a:lnTo>
                    <a:lnTo>
                      <a:pt x="28" y="11"/>
                    </a:lnTo>
                    <a:lnTo>
                      <a:pt x="30" y="11"/>
                    </a:lnTo>
                    <a:lnTo>
                      <a:pt x="31" y="11"/>
                    </a:lnTo>
                    <a:lnTo>
                      <a:pt x="31" y="10"/>
                    </a:lnTo>
                    <a:lnTo>
                      <a:pt x="32" y="7"/>
                    </a:lnTo>
                    <a:lnTo>
                      <a:pt x="32" y="6"/>
                    </a:lnTo>
                    <a:lnTo>
                      <a:pt x="33" y="6"/>
                    </a:lnTo>
                    <a:lnTo>
                      <a:pt x="34" y="7"/>
                    </a:lnTo>
                    <a:lnTo>
                      <a:pt x="35" y="7"/>
                    </a:lnTo>
                    <a:lnTo>
                      <a:pt x="34" y="4"/>
                    </a:lnTo>
                    <a:close/>
                    <a:moveTo>
                      <a:pt x="89" y="170"/>
                    </a:moveTo>
                    <a:lnTo>
                      <a:pt x="89" y="169"/>
                    </a:lnTo>
                    <a:lnTo>
                      <a:pt x="90" y="170"/>
                    </a:lnTo>
                    <a:lnTo>
                      <a:pt x="91" y="170"/>
                    </a:lnTo>
                    <a:lnTo>
                      <a:pt x="90" y="170"/>
                    </a:lnTo>
                    <a:lnTo>
                      <a:pt x="89" y="172"/>
                    </a:lnTo>
                    <a:lnTo>
                      <a:pt x="89" y="173"/>
                    </a:lnTo>
                    <a:lnTo>
                      <a:pt x="89" y="173"/>
                    </a:lnTo>
                    <a:lnTo>
                      <a:pt x="89" y="174"/>
                    </a:lnTo>
                    <a:lnTo>
                      <a:pt x="89" y="174"/>
                    </a:lnTo>
                    <a:lnTo>
                      <a:pt x="88" y="170"/>
                    </a:lnTo>
                    <a:lnTo>
                      <a:pt x="88" y="170"/>
                    </a:lnTo>
                    <a:lnTo>
                      <a:pt x="88" y="169"/>
                    </a:lnTo>
                    <a:lnTo>
                      <a:pt x="89" y="169"/>
                    </a:lnTo>
                    <a:lnTo>
                      <a:pt x="89" y="170"/>
                    </a:lnTo>
                    <a:close/>
                    <a:moveTo>
                      <a:pt x="136" y="149"/>
                    </a:moveTo>
                    <a:lnTo>
                      <a:pt x="137" y="149"/>
                    </a:lnTo>
                    <a:lnTo>
                      <a:pt x="137" y="148"/>
                    </a:lnTo>
                    <a:lnTo>
                      <a:pt x="140" y="148"/>
                    </a:lnTo>
                    <a:lnTo>
                      <a:pt x="141" y="148"/>
                    </a:lnTo>
                    <a:lnTo>
                      <a:pt x="141" y="148"/>
                    </a:lnTo>
                    <a:lnTo>
                      <a:pt x="144" y="148"/>
                    </a:lnTo>
                    <a:lnTo>
                      <a:pt x="143" y="150"/>
                    </a:lnTo>
                    <a:lnTo>
                      <a:pt x="142" y="151"/>
                    </a:lnTo>
                    <a:lnTo>
                      <a:pt x="141" y="151"/>
                    </a:lnTo>
                    <a:lnTo>
                      <a:pt x="141" y="152"/>
                    </a:lnTo>
                    <a:lnTo>
                      <a:pt x="140" y="152"/>
                    </a:lnTo>
                    <a:lnTo>
                      <a:pt x="140" y="151"/>
                    </a:lnTo>
                    <a:lnTo>
                      <a:pt x="139" y="151"/>
                    </a:lnTo>
                    <a:lnTo>
                      <a:pt x="138" y="151"/>
                    </a:lnTo>
                    <a:lnTo>
                      <a:pt x="137" y="151"/>
                    </a:lnTo>
                    <a:lnTo>
                      <a:pt x="137" y="151"/>
                    </a:lnTo>
                    <a:lnTo>
                      <a:pt x="137" y="152"/>
                    </a:lnTo>
                    <a:lnTo>
                      <a:pt x="136" y="152"/>
                    </a:lnTo>
                    <a:lnTo>
                      <a:pt x="134" y="153"/>
                    </a:lnTo>
                    <a:lnTo>
                      <a:pt x="133" y="154"/>
                    </a:lnTo>
                    <a:lnTo>
                      <a:pt x="132" y="154"/>
                    </a:lnTo>
                    <a:lnTo>
                      <a:pt x="131" y="154"/>
                    </a:lnTo>
                    <a:lnTo>
                      <a:pt x="128" y="155"/>
                    </a:lnTo>
                    <a:lnTo>
                      <a:pt x="128" y="153"/>
                    </a:lnTo>
                    <a:lnTo>
                      <a:pt x="129" y="153"/>
                    </a:lnTo>
                    <a:lnTo>
                      <a:pt x="130" y="153"/>
                    </a:lnTo>
                    <a:lnTo>
                      <a:pt x="131" y="152"/>
                    </a:lnTo>
                    <a:lnTo>
                      <a:pt x="133" y="152"/>
                    </a:lnTo>
                    <a:lnTo>
                      <a:pt x="134" y="151"/>
                    </a:lnTo>
                    <a:lnTo>
                      <a:pt x="135" y="150"/>
                    </a:lnTo>
                    <a:lnTo>
                      <a:pt x="136" y="149"/>
                    </a:lnTo>
                    <a:close/>
                    <a:moveTo>
                      <a:pt x="98" y="162"/>
                    </a:moveTo>
                    <a:lnTo>
                      <a:pt x="99" y="162"/>
                    </a:lnTo>
                    <a:lnTo>
                      <a:pt x="102" y="162"/>
                    </a:lnTo>
                    <a:lnTo>
                      <a:pt x="102" y="162"/>
                    </a:lnTo>
                    <a:lnTo>
                      <a:pt x="104" y="166"/>
                    </a:lnTo>
                    <a:lnTo>
                      <a:pt x="102" y="166"/>
                    </a:lnTo>
                    <a:lnTo>
                      <a:pt x="102" y="167"/>
                    </a:lnTo>
                    <a:lnTo>
                      <a:pt x="100" y="167"/>
                    </a:lnTo>
                    <a:lnTo>
                      <a:pt x="98" y="166"/>
                    </a:lnTo>
                    <a:lnTo>
                      <a:pt x="94" y="166"/>
                    </a:lnTo>
                    <a:lnTo>
                      <a:pt x="93" y="165"/>
                    </a:lnTo>
                    <a:lnTo>
                      <a:pt x="92" y="164"/>
                    </a:lnTo>
                    <a:lnTo>
                      <a:pt x="90" y="162"/>
                    </a:lnTo>
                    <a:lnTo>
                      <a:pt x="89" y="162"/>
                    </a:lnTo>
                    <a:lnTo>
                      <a:pt x="86" y="159"/>
                    </a:lnTo>
                    <a:lnTo>
                      <a:pt x="84" y="156"/>
                    </a:lnTo>
                    <a:lnTo>
                      <a:pt x="84" y="155"/>
                    </a:lnTo>
                    <a:lnTo>
                      <a:pt x="83" y="153"/>
                    </a:lnTo>
                    <a:lnTo>
                      <a:pt x="84" y="153"/>
                    </a:lnTo>
                    <a:lnTo>
                      <a:pt x="84" y="153"/>
                    </a:lnTo>
                    <a:lnTo>
                      <a:pt x="85" y="153"/>
                    </a:lnTo>
                    <a:lnTo>
                      <a:pt x="86" y="151"/>
                    </a:lnTo>
                    <a:lnTo>
                      <a:pt x="87" y="151"/>
                    </a:lnTo>
                    <a:lnTo>
                      <a:pt x="87" y="150"/>
                    </a:lnTo>
                    <a:lnTo>
                      <a:pt x="87" y="149"/>
                    </a:lnTo>
                    <a:lnTo>
                      <a:pt x="87" y="148"/>
                    </a:lnTo>
                    <a:lnTo>
                      <a:pt x="87" y="148"/>
                    </a:lnTo>
                    <a:lnTo>
                      <a:pt x="88" y="148"/>
                    </a:lnTo>
                    <a:lnTo>
                      <a:pt x="89" y="147"/>
                    </a:lnTo>
                    <a:lnTo>
                      <a:pt x="91" y="146"/>
                    </a:lnTo>
                    <a:lnTo>
                      <a:pt x="92" y="145"/>
                    </a:lnTo>
                    <a:lnTo>
                      <a:pt x="93" y="145"/>
                    </a:lnTo>
                    <a:lnTo>
                      <a:pt x="92" y="145"/>
                    </a:lnTo>
                    <a:lnTo>
                      <a:pt x="92" y="144"/>
                    </a:lnTo>
                    <a:lnTo>
                      <a:pt x="92" y="144"/>
                    </a:lnTo>
                    <a:lnTo>
                      <a:pt x="93" y="144"/>
                    </a:lnTo>
                    <a:lnTo>
                      <a:pt x="93" y="144"/>
                    </a:lnTo>
                    <a:lnTo>
                      <a:pt x="93" y="144"/>
                    </a:lnTo>
                    <a:lnTo>
                      <a:pt x="93" y="144"/>
                    </a:lnTo>
                    <a:lnTo>
                      <a:pt x="95" y="148"/>
                    </a:lnTo>
                    <a:lnTo>
                      <a:pt x="95" y="149"/>
                    </a:lnTo>
                    <a:lnTo>
                      <a:pt x="96" y="150"/>
                    </a:lnTo>
                    <a:lnTo>
                      <a:pt x="96" y="151"/>
                    </a:lnTo>
                    <a:lnTo>
                      <a:pt x="97" y="151"/>
                    </a:lnTo>
                    <a:lnTo>
                      <a:pt x="98" y="152"/>
                    </a:lnTo>
                    <a:lnTo>
                      <a:pt x="98" y="152"/>
                    </a:lnTo>
                    <a:lnTo>
                      <a:pt x="98" y="153"/>
                    </a:lnTo>
                    <a:lnTo>
                      <a:pt x="98" y="153"/>
                    </a:lnTo>
                    <a:lnTo>
                      <a:pt x="96" y="154"/>
                    </a:lnTo>
                    <a:lnTo>
                      <a:pt x="95" y="155"/>
                    </a:lnTo>
                    <a:lnTo>
                      <a:pt x="95" y="157"/>
                    </a:lnTo>
                    <a:lnTo>
                      <a:pt x="95" y="158"/>
                    </a:lnTo>
                    <a:lnTo>
                      <a:pt x="97" y="159"/>
                    </a:lnTo>
                    <a:lnTo>
                      <a:pt x="97" y="160"/>
                    </a:lnTo>
                    <a:lnTo>
                      <a:pt x="97" y="161"/>
                    </a:lnTo>
                    <a:lnTo>
                      <a:pt x="98" y="162"/>
                    </a:lnTo>
                    <a:lnTo>
                      <a:pt x="98" y="162"/>
                    </a:lnTo>
                    <a:close/>
                    <a:moveTo>
                      <a:pt x="59" y="104"/>
                    </a:moveTo>
                    <a:lnTo>
                      <a:pt x="58" y="103"/>
                    </a:lnTo>
                    <a:lnTo>
                      <a:pt x="57" y="103"/>
                    </a:lnTo>
                    <a:lnTo>
                      <a:pt x="57" y="104"/>
                    </a:lnTo>
                    <a:lnTo>
                      <a:pt x="57" y="105"/>
                    </a:lnTo>
                    <a:lnTo>
                      <a:pt x="57" y="105"/>
                    </a:lnTo>
                    <a:lnTo>
                      <a:pt x="55" y="105"/>
                    </a:lnTo>
                    <a:lnTo>
                      <a:pt x="54" y="104"/>
                    </a:lnTo>
                    <a:lnTo>
                      <a:pt x="54" y="104"/>
                    </a:lnTo>
                    <a:lnTo>
                      <a:pt x="53" y="104"/>
                    </a:lnTo>
                    <a:lnTo>
                      <a:pt x="52" y="103"/>
                    </a:lnTo>
                    <a:lnTo>
                      <a:pt x="53" y="102"/>
                    </a:lnTo>
                    <a:lnTo>
                      <a:pt x="55" y="101"/>
                    </a:lnTo>
                    <a:lnTo>
                      <a:pt x="56" y="101"/>
                    </a:lnTo>
                    <a:lnTo>
                      <a:pt x="58" y="102"/>
                    </a:lnTo>
                    <a:lnTo>
                      <a:pt x="59" y="103"/>
                    </a:lnTo>
                    <a:lnTo>
                      <a:pt x="59" y="104"/>
                    </a:lnTo>
                    <a:close/>
                    <a:moveTo>
                      <a:pt x="50" y="100"/>
                    </a:moveTo>
                    <a:lnTo>
                      <a:pt x="52" y="100"/>
                    </a:lnTo>
                    <a:lnTo>
                      <a:pt x="51" y="101"/>
                    </a:lnTo>
                    <a:lnTo>
                      <a:pt x="49" y="102"/>
                    </a:lnTo>
                    <a:lnTo>
                      <a:pt x="47" y="103"/>
                    </a:lnTo>
                    <a:lnTo>
                      <a:pt x="46" y="102"/>
                    </a:lnTo>
                    <a:lnTo>
                      <a:pt x="45" y="101"/>
                    </a:lnTo>
                    <a:lnTo>
                      <a:pt x="45" y="100"/>
                    </a:lnTo>
                    <a:lnTo>
                      <a:pt x="44" y="100"/>
                    </a:lnTo>
                    <a:lnTo>
                      <a:pt x="45" y="100"/>
                    </a:lnTo>
                    <a:lnTo>
                      <a:pt x="46" y="100"/>
                    </a:lnTo>
                    <a:lnTo>
                      <a:pt x="49" y="97"/>
                    </a:lnTo>
                    <a:lnTo>
                      <a:pt x="51" y="97"/>
                    </a:lnTo>
                    <a:lnTo>
                      <a:pt x="52" y="98"/>
                    </a:lnTo>
                    <a:lnTo>
                      <a:pt x="52" y="99"/>
                    </a:lnTo>
                    <a:lnTo>
                      <a:pt x="51" y="99"/>
                    </a:lnTo>
                    <a:lnTo>
                      <a:pt x="50" y="99"/>
                    </a:lnTo>
                    <a:lnTo>
                      <a:pt x="50" y="100"/>
                    </a:lnTo>
                    <a:close/>
                    <a:moveTo>
                      <a:pt x="282" y="96"/>
                    </a:moveTo>
                    <a:lnTo>
                      <a:pt x="282" y="96"/>
                    </a:lnTo>
                    <a:lnTo>
                      <a:pt x="283" y="98"/>
                    </a:lnTo>
                    <a:lnTo>
                      <a:pt x="283" y="99"/>
                    </a:lnTo>
                    <a:lnTo>
                      <a:pt x="284" y="99"/>
                    </a:lnTo>
                    <a:lnTo>
                      <a:pt x="284" y="100"/>
                    </a:lnTo>
                    <a:lnTo>
                      <a:pt x="283" y="100"/>
                    </a:lnTo>
                    <a:lnTo>
                      <a:pt x="282" y="100"/>
                    </a:lnTo>
                    <a:lnTo>
                      <a:pt x="282" y="100"/>
                    </a:lnTo>
                    <a:lnTo>
                      <a:pt x="282" y="100"/>
                    </a:lnTo>
                    <a:lnTo>
                      <a:pt x="282" y="101"/>
                    </a:lnTo>
                    <a:lnTo>
                      <a:pt x="281" y="102"/>
                    </a:lnTo>
                    <a:lnTo>
                      <a:pt x="281" y="103"/>
                    </a:lnTo>
                    <a:lnTo>
                      <a:pt x="280" y="103"/>
                    </a:lnTo>
                    <a:lnTo>
                      <a:pt x="279" y="100"/>
                    </a:lnTo>
                    <a:lnTo>
                      <a:pt x="279" y="100"/>
                    </a:lnTo>
                    <a:lnTo>
                      <a:pt x="280" y="100"/>
                    </a:lnTo>
                    <a:lnTo>
                      <a:pt x="280" y="99"/>
                    </a:lnTo>
                    <a:lnTo>
                      <a:pt x="280" y="98"/>
                    </a:lnTo>
                    <a:lnTo>
                      <a:pt x="280" y="97"/>
                    </a:lnTo>
                    <a:lnTo>
                      <a:pt x="280" y="96"/>
                    </a:lnTo>
                    <a:lnTo>
                      <a:pt x="281" y="95"/>
                    </a:lnTo>
                    <a:lnTo>
                      <a:pt x="282" y="95"/>
                    </a:lnTo>
                    <a:lnTo>
                      <a:pt x="282" y="96"/>
                    </a:lnTo>
                    <a:close/>
                    <a:moveTo>
                      <a:pt x="49" y="112"/>
                    </a:moveTo>
                    <a:lnTo>
                      <a:pt x="49" y="111"/>
                    </a:lnTo>
                    <a:lnTo>
                      <a:pt x="49" y="110"/>
                    </a:lnTo>
                    <a:lnTo>
                      <a:pt x="50" y="109"/>
                    </a:lnTo>
                    <a:lnTo>
                      <a:pt x="51" y="109"/>
                    </a:lnTo>
                    <a:lnTo>
                      <a:pt x="52" y="109"/>
                    </a:lnTo>
                    <a:lnTo>
                      <a:pt x="52" y="109"/>
                    </a:lnTo>
                    <a:lnTo>
                      <a:pt x="52" y="110"/>
                    </a:lnTo>
                    <a:lnTo>
                      <a:pt x="52" y="111"/>
                    </a:lnTo>
                    <a:lnTo>
                      <a:pt x="51" y="111"/>
                    </a:lnTo>
                    <a:lnTo>
                      <a:pt x="50" y="112"/>
                    </a:lnTo>
                    <a:lnTo>
                      <a:pt x="49" y="112"/>
                    </a:lnTo>
                    <a:close/>
                    <a:moveTo>
                      <a:pt x="283" y="91"/>
                    </a:moveTo>
                    <a:lnTo>
                      <a:pt x="282" y="91"/>
                    </a:lnTo>
                    <a:lnTo>
                      <a:pt x="281" y="90"/>
                    </a:lnTo>
                    <a:lnTo>
                      <a:pt x="280" y="89"/>
                    </a:lnTo>
                    <a:lnTo>
                      <a:pt x="281" y="87"/>
                    </a:lnTo>
                    <a:lnTo>
                      <a:pt x="282" y="87"/>
                    </a:lnTo>
                    <a:lnTo>
                      <a:pt x="282" y="89"/>
                    </a:lnTo>
                    <a:lnTo>
                      <a:pt x="282" y="88"/>
                    </a:lnTo>
                    <a:lnTo>
                      <a:pt x="282" y="87"/>
                    </a:lnTo>
                    <a:lnTo>
                      <a:pt x="283" y="88"/>
                    </a:lnTo>
                    <a:lnTo>
                      <a:pt x="282" y="89"/>
                    </a:lnTo>
                    <a:lnTo>
                      <a:pt x="283" y="89"/>
                    </a:lnTo>
                    <a:lnTo>
                      <a:pt x="283" y="90"/>
                    </a:lnTo>
                    <a:lnTo>
                      <a:pt x="283" y="91"/>
                    </a:lnTo>
                    <a:close/>
                    <a:moveTo>
                      <a:pt x="66" y="22"/>
                    </a:moveTo>
                    <a:lnTo>
                      <a:pt x="67" y="23"/>
                    </a:lnTo>
                    <a:lnTo>
                      <a:pt x="69" y="24"/>
                    </a:lnTo>
                    <a:lnTo>
                      <a:pt x="69" y="25"/>
                    </a:lnTo>
                    <a:lnTo>
                      <a:pt x="68" y="25"/>
                    </a:lnTo>
                    <a:lnTo>
                      <a:pt x="67" y="25"/>
                    </a:lnTo>
                    <a:lnTo>
                      <a:pt x="66" y="26"/>
                    </a:lnTo>
                    <a:lnTo>
                      <a:pt x="65" y="28"/>
                    </a:lnTo>
                    <a:lnTo>
                      <a:pt x="64" y="28"/>
                    </a:lnTo>
                    <a:lnTo>
                      <a:pt x="63" y="27"/>
                    </a:lnTo>
                    <a:lnTo>
                      <a:pt x="64" y="27"/>
                    </a:lnTo>
                    <a:lnTo>
                      <a:pt x="64" y="26"/>
                    </a:lnTo>
                    <a:lnTo>
                      <a:pt x="64" y="25"/>
                    </a:lnTo>
                    <a:lnTo>
                      <a:pt x="63" y="24"/>
                    </a:lnTo>
                    <a:lnTo>
                      <a:pt x="64" y="24"/>
                    </a:lnTo>
                    <a:lnTo>
                      <a:pt x="63" y="22"/>
                    </a:lnTo>
                    <a:lnTo>
                      <a:pt x="62" y="22"/>
                    </a:lnTo>
                    <a:lnTo>
                      <a:pt x="61" y="21"/>
                    </a:lnTo>
                    <a:lnTo>
                      <a:pt x="59" y="21"/>
                    </a:lnTo>
                    <a:lnTo>
                      <a:pt x="60" y="20"/>
                    </a:lnTo>
                    <a:lnTo>
                      <a:pt x="61" y="20"/>
                    </a:lnTo>
                    <a:lnTo>
                      <a:pt x="61" y="21"/>
                    </a:lnTo>
                    <a:lnTo>
                      <a:pt x="62" y="21"/>
                    </a:lnTo>
                    <a:lnTo>
                      <a:pt x="62" y="21"/>
                    </a:lnTo>
                    <a:lnTo>
                      <a:pt x="63" y="21"/>
                    </a:lnTo>
                    <a:lnTo>
                      <a:pt x="64" y="21"/>
                    </a:lnTo>
                    <a:lnTo>
                      <a:pt x="66" y="22"/>
                    </a:lnTo>
                    <a:close/>
                    <a:moveTo>
                      <a:pt x="51" y="16"/>
                    </a:moveTo>
                    <a:lnTo>
                      <a:pt x="54" y="15"/>
                    </a:lnTo>
                    <a:lnTo>
                      <a:pt x="54" y="14"/>
                    </a:lnTo>
                    <a:lnTo>
                      <a:pt x="56" y="14"/>
                    </a:lnTo>
                    <a:lnTo>
                      <a:pt x="58" y="17"/>
                    </a:lnTo>
                    <a:lnTo>
                      <a:pt x="58" y="19"/>
                    </a:lnTo>
                    <a:lnTo>
                      <a:pt x="57" y="20"/>
                    </a:lnTo>
                    <a:lnTo>
                      <a:pt x="57" y="21"/>
                    </a:lnTo>
                    <a:lnTo>
                      <a:pt x="58" y="21"/>
                    </a:lnTo>
                    <a:lnTo>
                      <a:pt x="58" y="21"/>
                    </a:lnTo>
                    <a:lnTo>
                      <a:pt x="57" y="22"/>
                    </a:lnTo>
                    <a:lnTo>
                      <a:pt x="56" y="21"/>
                    </a:lnTo>
                    <a:lnTo>
                      <a:pt x="54" y="19"/>
                    </a:lnTo>
                    <a:lnTo>
                      <a:pt x="51" y="16"/>
                    </a:lnTo>
                    <a:close/>
                    <a:moveTo>
                      <a:pt x="296" y="85"/>
                    </a:moveTo>
                    <a:lnTo>
                      <a:pt x="296" y="84"/>
                    </a:lnTo>
                    <a:lnTo>
                      <a:pt x="297" y="84"/>
                    </a:lnTo>
                    <a:lnTo>
                      <a:pt x="298" y="85"/>
                    </a:lnTo>
                    <a:lnTo>
                      <a:pt x="299" y="85"/>
                    </a:lnTo>
                    <a:lnTo>
                      <a:pt x="299" y="86"/>
                    </a:lnTo>
                    <a:lnTo>
                      <a:pt x="299" y="87"/>
                    </a:lnTo>
                    <a:lnTo>
                      <a:pt x="299" y="87"/>
                    </a:lnTo>
                    <a:lnTo>
                      <a:pt x="299" y="88"/>
                    </a:lnTo>
                    <a:lnTo>
                      <a:pt x="300" y="88"/>
                    </a:lnTo>
                    <a:lnTo>
                      <a:pt x="300" y="89"/>
                    </a:lnTo>
                    <a:lnTo>
                      <a:pt x="300" y="90"/>
                    </a:lnTo>
                    <a:lnTo>
                      <a:pt x="300" y="91"/>
                    </a:lnTo>
                    <a:lnTo>
                      <a:pt x="299" y="91"/>
                    </a:lnTo>
                    <a:lnTo>
                      <a:pt x="301" y="93"/>
                    </a:lnTo>
                    <a:lnTo>
                      <a:pt x="300" y="95"/>
                    </a:lnTo>
                    <a:lnTo>
                      <a:pt x="299" y="96"/>
                    </a:lnTo>
                    <a:lnTo>
                      <a:pt x="299" y="96"/>
                    </a:lnTo>
                    <a:lnTo>
                      <a:pt x="299" y="96"/>
                    </a:lnTo>
                    <a:lnTo>
                      <a:pt x="298" y="96"/>
                    </a:lnTo>
                    <a:lnTo>
                      <a:pt x="297" y="96"/>
                    </a:lnTo>
                    <a:lnTo>
                      <a:pt x="296" y="96"/>
                    </a:lnTo>
                    <a:lnTo>
                      <a:pt x="296" y="96"/>
                    </a:lnTo>
                    <a:lnTo>
                      <a:pt x="295" y="96"/>
                    </a:lnTo>
                    <a:lnTo>
                      <a:pt x="295" y="97"/>
                    </a:lnTo>
                    <a:lnTo>
                      <a:pt x="295" y="98"/>
                    </a:lnTo>
                    <a:lnTo>
                      <a:pt x="295" y="99"/>
                    </a:lnTo>
                    <a:lnTo>
                      <a:pt x="295" y="100"/>
                    </a:lnTo>
                    <a:lnTo>
                      <a:pt x="295" y="101"/>
                    </a:lnTo>
                    <a:lnTo>
                      <a:pt x="296" y="101"/>
                    </a:lnTo>
                    <a:lnTo>
                      <a:pt x="296" y="102"/>
                    </a:lnTo>
                    <a:lnTo>
                      <a:pt x="295" y="102"/>
                    </a:lnTo>
                    <a:lnTo>
                      <a:pt x="295" y="101"/>
                    </a:lnTo>
                    <a:lnTo>
                      <a:pt x="294" y="101"/>
                    </a:lnTo>
                    <a:lnTo>
                      <a:pt x="294" y="100"/>
                    </a:lnTo>
                    <a:lnTo>
                      <a:pt x="294" y="98"/>
                    </a:lnTo>
                    <a:lnTo>
                      <a:pt x="293" y="98"/>
                    </a:lnTo>
                    <a:lnTo>
                      <a:pt x="292" y="97"/>
                    </a:lnTo>
                    <a:lnTo>
                      <a:pt x="291" y="96"/>
                    </a:lnTo>
                    <a:lnTo>
                      <a:pt x="291" y="95"/>
                    </a:lnTo>
                    <a:lnTo>
                      <a:pt x="292" y="94"/>
                    </a:lnTo>
                    <a:lnTo>
                      <a:pt x="292" y="93"/>
                    </a:lnTo>
                    <a:lnTo>
                      <a:pt x="292" y="92"/>
                    </a:lnTo>
                    <a:lnTo>
                      <a:pt x="291" y="91"/>
                    </a:lnTo>
                    <a:lnTo>
                      <a:pt x="291" y="91"/>
                    </a:lnTo>
                    <a:lnTo>
                      <a:pt x="291" y="90"/>
                    </a:lnTo>
                    <a:lnTo>
                      <a:pt x="291" y="88"/>
                    </a:lnTo>
                    <a:lnTo>
                      <a:pt x="290" y="86"/>
                    </a:lnTo>
                    <a:lnTo>
                      <a:pt x="291" y="85"/>
                    </a:lnTo>
                    <a:lnTo>
                      <a:pt x="292" y="85"/>
                    </a:lnTo>
                    <a:lnTo>
                      <a:pt x="295" y="84"/>
                    </a:lnTo>
                    <a:lnTo>
                      <a:pt x="296" y="85"/>
                    </a:lnTo>
                    <a:lnTo>
                      <a:pt x="296" y="86"/>
                    </a:lnTo>
                    <a:lnTo>
                      <a:pt x="296" y="85"/>
                    </a:lnTo>
                    <a:close/>
                    <a:moveTo>
                      <a:pt x="248" y="61"/>
                    </a:moveTo>
                    <a:lnTo>
                      <a:pt x="249" y="60"/>
                    </a:lnTo>
                    <a:lnTo>
                      <a:pt x="249" y="61"/>
                    </a:lnTo>
                    <a:lnTo>
                      <a:pt x="250" y="61"/>
                    </a:lnTo>
                    <a:lnTo>
                      <a:pt x="250" y="61"/>
                    </a:lnTo>
                    <a:lnTo>
                      <a:pt x="251" y="61"/>
                    </a:lnTo>
                    <a:lnTo>
                      <a:pt x="250" y="62"/>
                    </a:lnTo>
                    <a:lnTo>
                      <a:pt x="250" y="61"/>
                    </a:lnTo>
                    <a:lnTo>
                      <a:pt x="249" y="61"/>
                    </a:lnTo>
                    <a:lnTo>
                      <a:pt x="248" y="61"/>
                    </a:lnTo>
                    <a:lnTo>
                      <a:pt x="248" y="61"/>
                    </a:lnTo>
                    <a:close/>
                    <a:moveTo>
                      <a:pt x="106" y="38"/>
                    </a:moveTo>
                    <a:lnTo>
                      <a:pt x="106" y="39"/>
                    </a:lnTo>
                    <a:lnTo>
                      <a:pt x="106" y="39"/>
                    </a:lnTo>
                    <a:lnTo>
                      <a:pt x="106" y="38"/>
                    </a:lnTo>
                    <a:lnTo>
                      <a:pt x="106" y="39"/>
                    </a:lnTo>
                    <a:lnTo>
                      <a:pt x="107" y="39"/>
                    </a:lnTo>
                    <a:lnTo>
                      <a:pt x="108" y="39"/>
                    </a:lnTo>
                    <a:lnTo>
                      <a:pt x="108" y="39"/>
                    </a:lnTo>
                    <a:lnTo>
                      <a:pt x="107" y="39"/>
                    </a:lnTo>
                    <a:lnTo>
                      <a:pt x="106" y="39"/>
                    </a:lnTo>
                    <a:lnTo>
                      <a:pt x="106" y="39"/>
                    </a:lnTo>
                    <a:lnTo>
                      <a:pt x="105" y="39"/>
                    </a:lnTo>
                    <a:lnTo>
                      <a:pt x="105" y="38"/>
                    </a:lnTo>
                    <a:lnTo>
                      <a:pt x="106" y="38"/>
                    </a:lnTo>
                    <a:close/>
                    <a:moveTo>
                      <a:pt x="71" y="34"/>
                    </a:moveTo>
                    <a:lnTo>
                      <a:pt x="71" y="33"/>
                    </a:lnTo>
                    <a:lnTo>
                      <a:pt x="71" y="33"/>
                    </a:lnTo>
                    <a:lnTo>
                      <a:pt x="71" y="34"/>
                    </a:lnTo>
                    <a:lnTo>
                      <a:pt x="72" y="34"/>
                    </a:lnTo>
                    <a:lnTo>
                      <a:pt x="73" y="34"/>
                    </a:lnTo>
                    <a:lnTo>
                      <a:pt x="74" y="34"/>
                    </a:lnTo>
                    <a:lnTo>
                      <a:pt x="74" y="35"/>
                    </a:lnTo>
                    <a:lnTo>
                      <a:pt x="73" y="36"/>
                    </a:lnTo>
                    <a:lnTo>
                      <a:pt x="72" y="36"/>
                    </a:lnTo>
                    <a:lnTo>
                      <a:pt x="71" y="35"/>
                    </a:lnTo>
                    <a:lnTo>
                      <a:pt x="71" y="34"/>
                    </a:lnTo>
                    <a:lnTo>
                      <a:pt x="71" y="34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197" name="Freeform 62">
                <a:extLst>
                  <a:ext uri="{FF2B5EF4-FFF2-40B4-BE49-F238E27FC236}">
                    <a16:creationId xmlns:a16="http://schemas.microsoft.com/office/drawing/2014/main" id="{DF107237-CFD7-699C-8EF3-2BB928097D0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13426" y="3608388"/>
                <a:ext cx="1512888" cy="1325563"/>
              </a:xfrm>
              <a:custGeom>
                <a:avLst/>
                <a:gdLst>
                  <a:gd name="T0" fmla="*/ 315 w 953"/>
                  <a:gd name="T1" fmla="*/ 808 h 835"/>
                  <a:gd name="T2" fmla="*/ 311 w 953"/>
                  <a:gd name="T3" fmla="*/ 768 h 835"/>
                  <a:gd name="T4" fmla="*/ 304 w 953"/>
                  <a:gd name="T5" fmla="*/ 755 h 835"/>
                  <a:gd name="T6" fmla="*/ 309 w 953"/>
                  <a:gd name="T7" fmla="*/ 746 h 835"/>
                  <a:gd name="T8" fmla="*/ 316 w 953"/>
                  <a:gd name="T9" fmla="*/ 727 h 835"/>
                  <a:gd name="T10" fmla="*/ 311 w 953"/>
                  <a:gd name="T11" fmla="*/ 698 h 835"/>
                  <a:gd name="T12" fmla="*/ 312 w 953"/>
                  <a:gd name="T13" fmla="*/ 677 h 835"/>
                  <a:gd name="T14" fmla="*/ 297 w 953"/>
                  <a:gd name="T15" fmla="*/ 662 h 835"/>
                  <a:gd name="T16" fmla="*/ 281 w 953"/>
                  <a:gd name="T17" fmla="*/ 636 h 835"/>
                  <a:gd name="T18" fmla="*/ 283 w 953"/>
                  <a:gd name="T19" fmla="*/ 599 h 835"/>
                  <a:gd name="T20" fmla="*/ 311 w 953"/>
                  <a:gd name="T21" fmla="*/ 590 h 835"/>
                  <a:gd name="T22" fmla="*/ 314 w 953"/>
                  <a:gd name="T23" fmla="*/ 556 h 835"/>
                  <a:gd name="T24" fmla="*/ 309 w 953"/>
                  <a:gd name="T25" fmla="*/ 529 h 835"/>
                  <a:gd name="T26" fmla="*/ 337 w 953"/>
                  <a:gd name="T27" fmla="*/ 557 h 835"/>
                  <a:gd name="T28" fmla="*/ 345 w 953"/>
                  <a:gd name="T29" fmla="*/ 566 h 835"/>
                  <a:gd name="T30" fmla="*/ 349 w 953"/>
                  <a:gd name="T31" fmla="*/ 571 h 835"/>
                  <a:gd name="T32" fmla="*/ 356 w 953"/>
                  <a:gd name="T33" fmla="*/ 575 h 835"/>
                  <a:gd name="T34" fmla="*/ 350 w 953"/>
                  <a:gd name="T35" fmla="*/ 540 h 835"/>
                  <a:gd name="T36" fmla="*/ 364 w 953"/>
                  <a:gd name="T37" fmla="*/ 521 h 835"/>
                  <a:gd name="T38" fmla="*/ 397 w 953"/>
                  <a:gd name="T39" fmla="*/ 486 h 835"/>
                  <a:gd name="T40" fmla="*/ 420 w 953"/>
                  <a:gd name="T41" fmla="*/ 471 h 835"/>
                  <a:gd name="T42" fmla="*/ 433 w 953"/>
                  <a:gd name="T43" fmla="*/ 473 h 835"/>
                  <a:gd name="T44" fmla="*/ 438 w 953"/>
                  <a:gd name="T45" fmla="*/ 437 h 835"/>
                  <a:gd name="T46" fmla="*/ 434 w 953"/>
                  <a:gd name="T47" fmla="*/ 419 h 835"/>
                  <a:gd name="T48" fmla="*/ 443 w 953"/>
                  <a:gd name="T49" fmla="*/ 406 h 835"/>
                  <a:gd name="T50" fmla="*/ 446 w 953"/>
                  <a:gd name="T51" fmla="*/ 397 h 835"/>
                  <a:gd name="T52" fmla="*/ 448 w 953"/>
                  <a:gd name="T53" fmla="*/ 384 h 835"/>
                  <a:gd name="T54" fmla="*/ 464 w 953"/>
                  <a:gd name="T55" fmla="*/ 377 h 835"/>
                  <a:gd name="T56" fmla="*/ 479 w 953"/>
                  <a:gd name="T57" fmla="*/ 359 h 835"/>
                  <a:gd name="T58" fmla="*/ 528 w 953"/>
                  <a:gd name="T59" fmla="*/ 359 h 835"/>
                  <a:gd name="T60" fmla="*/ 512 w 953"/>
                  <a:gd name="T61" fmla="*/ 366 h 835"/>
                  <a:gd name="T62" fmla="*/ 517 w 953"/>
                  <a:gd name="T63" fmla="*/ 373 h 835"/>
                  <a:gd name="T64" fmla="*/ 528 w 953"/>
                  <a:gd name="T65" fmla="*/ 367 h 835"/>
                  <a:gd name="T66" fmla="*/ 535 w 953"/>
                  <a:gd name="T67" fmla="*/ 340 h 835"/>
                  <a:gd name="T68" fmla="*/ 546 w 953"/>
                  <a:gd name="T69" fmla="*/ 333 h 835"/>
                  <a:gd name="T70" fmla="*/ 602 w 953"/>
                  <a:gd name="T71" fmla="*/ 337 h 835"/>
                  <a:gd name="T72" fmla="*/ 653 w 953"/>
                  <a:gd name="T73" fmla="*/ 302 h 835"/>
                  <a:gd name="T74" fmla="*/ 684 w 953"/>
                  <a:gd name="T75" fmla="*/ 272 h 835"/>
                  <a:gd name="T76" fmla="*/ 701 w 953"/>
                  <a:gd name="T77" fmla="*/ 270 h 835"/>
                  <a:gd name="T78" fmla="*/ 704 w 953"/>
                  <a:gd name="T79" fmla="*/ 258 h 835"/>
                  <a:gd name="T80" fmla="*/ 714 w 953"/>
                  <a:gd name="T81" fmla="*/ 255 h 835"/>
                  <a:gd name="T82" fmla="*/ 718 w 953"/>
                  <a:gd name="T83" fmla="*/ 254 h 835"/>
                  <a:gd name="T84" fmla="*/ 731 w 953"/>
                  <a:gd name="T85" fmla="*/ 253 h 835"/>
                  <a:gd name="T86" fmla="*/ 756 w 953"/>
                  <a:gd name="T87" fmla="*/ 284 h 835"/>
                  <a:gd name="T88" fmla="*/ 698 w 953"/>
                  <a:gd name="T89" fmla="*/ 309 h 835"/>
                  <a:gd name="T90" fmla="*/ 659 w 953"/>
                  <a:gd name="T91" fmla="*/ 349 h 835"/>
                  <a:gd name="T92" fmla="*/ 629 w 953"/>
                  <a:gd name="T93" fmla="*/ 400 h 835"/>
                  <a:gd name="T94" fmla="*/ 600 w 953"/>
                  <a:gd name="T95" fmla="*/ 484 h 835"/>
                  <a:gd name="T96" fmla="*/ 625 w 953"/>
                  <a:gd name="T97" fmla="*/ 487 h 835"/>
                  <a:gd name="T98" fmla="*/ 641 w 953"/>
                  <a:gd name="T99" fmla="*/ 509 h 835"/>
                  <a:gd name="T100" fmla="*/ 666 w 953"/>
                  <a:gd name="T101" fmla="*/ 548 h 835"/>
                  <a:gd name="T102" fmla="*/ 661 w 953"/>
                  <a:gd name="T103" fmla="*/ 578 h 835"/>
                  <a:gd name="T104" fmla="*/ 668 w 953"/>
                  <a:gd name="T105" fmla="*/ 619 h 835"/>
                  <a:gd name="T106" fmla="*/ 706 w 953"/>
                  <a:gd name="T107" fmla="*/ 648 h 835"/>
                  <a:gd name="T108" fmla="*/ 727 w 953"/>
                  <a:gd name="T109" fmla="*/ 645 h 835"/>
                  <a:gd name="T110" fmla="*/ 753 w 953"/>
                  <a:gd name="T111" fmla="*/ 649 h 835"/>
                  <a:gd name="T112" fmla="*/ 796 w 953"/>
                  <a:gd name="T113" fmla="*/ 641 h 835"/>
                  <a:gd name="T114" fmla="*/ 854 w 953"/>
                  <a:gd name="T115" fmla="*/ 680 h 835"/>
                  <a:gd name="T116" fmla="*/ 911 w 953"/>
                  <a:gd name="T117" fmla="*/ 704 h 835"/>
                  <a:gd name="T118" fmla="*/ 1 w 953"/>
                  <a:gd name="T119" fmla="*/ 246 h 835"/>
                  <a:gd name="T120" fmla="*/ 440 w 953"/>
                  <a:gd name="T121" fmla="*/ 403 h 8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53" h="835">
                    <a:moveTo>
                      <a:pt x="311" y="835"/>
                    </a:moveTo>
                    <a:lnTo>
                      <a:pt x="312" y="834"/>
                    </a:lnTo>
                    <a:lnTo>
                      <a:pt x="312" y="834"/>
                    </a:lnTo>
                    <a:lnTo>
                      <a:pt x="313" y="830"/>
                    </a:lnTo>
                    <a:lnTo>
                      <a:pt x="314" y="829"/>
                    </a:lnTo>
                    <a:lnTo>
                      <a:pt x="315" y="829"/>
                    </a:lnTo>
                    <a:lnTo>
                      <a:pt x="315" y="828"/>
                    </a:lnTo>
                    <a:lnTo>
                      <a:pt x="314" y="829"/>
                    </a:lnTo>
                    <a:lnTo>
                      <a:pt x="314" y="826"/>
                    </a:lnTo>
                    <a:lnTo>
                      <a:pt x="315" y="823"/>
                    </a:lnTo>
                    <a:lnTo>
                      <a:pt x="315" y="813"/>
                    </a:lnTo>
                    <a:lnTo>
                      <a:pt x="315" y="814"/>
                    </a:lnTo>
                    <a:lnTo>
                      <a:pt x="315" y="815"/>
                    </a:lnTo>
                    <a:lnTo>
                      <a:pt x="316" y="816"/>
                    </a:lnTo>
                    <a:lnTo>
                      <a:pt x="317" y="815"/>
                    </a:lnTo>
                    <a:lnTo>
                      <a:pt x="317" y="813"/>
                    </a:lnTo>
                    <a:lnTo>
                      <a:pt x="316" y="812"/>
                    </a:lnTo>
                    <a:lnTo>
                      <a:pt x="315" y="812"/>
                    </a:lnTo>
                    <a:lnTo>
                      <a:pt x="315" y="811"/>
                    </a:lnTo>
                    <a:lnTo>
                      <a:pt x="315" y="809"/>
                    </a:lnTo>
                    <a:lnTo>
                      <a:pt x="315" y="808"/>
                    </a:lnTo>
                    <a:lnTo>
                      <a:pt x="316" y="808"/>
                    </a:lnTo>
                    <a:lnTo>
                      <a:pt x="317" y="809"/>
                    </a:lnTo>
                    <a:lnTo>
                      <a:pt x="318" y="811"/>
                    </a:lnTo>
                    <a:lnTo>
                      <a:pt x="319" y="812"/>
                    </a:lnTo>
                    <a:lnTo>
                      <a:pt x="319" y="812"/>
                    </a:lnTo>
                    <a:lnTo>
                      <a:pt x="319" y="809"/>
                    </a:lnTo>
                    <a:lnTo>
                      <a:pt x="315" y="806"/>
                    </a:lnTo>
                    <a:lnTo>
                      <a:pt x="315" y="803"/>
                    </a:lnTo>
                    <a:lnTo>
                      <a:pt x="314" y="803"/>
                    </a:lnTo>
                    <a:lnTo>
                      <a:pt x="314" y="804"/>
                    </a:lnTo>
                    <a:lnTo>
                      <a:pt x="313" y="801"/>
                    </a:lnTo>
                    <a:lnTo>
                      <a:pt x="312" y="792"/>
                    </a:lnTo>
                    <a:lnTo>
                      <a:pt x="311" y="790"/>
                    </a:lnTo>
                    <a:lnTo>
                      <a:pt x="311" y="780"/>
                    </a:lnTo>
                    <a:lnTo>
                      <a:pt x="311" y="777"/>
                    </a:lnTo>
                    <a:lnTo>
                      <a:pt x="312" y="775"/>
                    </a:lnTo>
                    <a:lnTo>
                      <a:pt x="313" y="773"/>
                    </a:lnTo>
                    <a:lnTo>
                      <a:pt x="312" y="772"/>
                    </a:lnTo>
                    <a:lnTo>
                      <a:pt x="312" y="771"/>
                    </a:lnTo>
                    <a:lnTo>
                      <a:pt x="312" y="769"/>
                    </a:lnTo>
                    <a:lnTo>
                      <a:pt x="311" y="768"/>
                    </a:lnTo>
                    <a:lnTo>
                      <a:pt x="311" y="768"/>
                    </a:lnTo>
                    <a:lnTo>
                      <a:pt x="311" y="767"/>
                    </a:lnTo>
                    <a:lnTo>
                      <a:pt x="311" y="764"/>
                    </a:lnTo>
                    <a:lnTo>
                      <a:pt x="310" y="764"/>
                    </a:lnTo>
                    <a:lnTo>
                      <a:pt x="309" y="764"/>
                    </a:lnTo>
                    <a:lnTo>
                      <a:pt x="308" y="763"/>
                    </a:lnTo>
                    <a:lnTo>
                      <a:pt x="309" y="762"/>
                    </a:lnTo>
                    <a:lnTo>
                      <a:pt x="310" y="762"/>
                    </a:lnTo>
                    <a:lnTo>
                      <a:pt x="311" y="762"/>
                    </a:lnTo>
                    <a:lnTo>
                      <a:pt x="310" y="761"/>
                    </a:lnTo>
                    <a:lnTo>
                      <a:pt x="310" y="760"/>
                    </a:lnTo>
                    <a:lnTo>
                      <a:pt x="309" y="759"/>
                    </a:lnTo>
                    <a:lnTo>
                      <a:pt x="309" y="758"/>
                    </a:lnTo>
                    <a:lnTo>
                      <a:pt x="309" y="757"/>
                    </a:lnTo>
                    <a:lnTo>
                      <a:pt x="308" y="757"/>
                    </a:lnTo>
                    <a:lnTo>
                      <a:pt x="307" y="757"/>
                    </a:lnTo>
                    <a:lnTo>
                      <a:pt x="306" y="757"/>
                    </a:lnTo>
                    <a:lnTo>
                      <a:pt x="306" y="756"/>
                    </a:lnTo>
                    <a:lnTo>
                      <a:pt x="306" y="755"/>
                    </a:lnTo>
                    <a:lnTo>
                      <a:pt x="305" y="755"/>
                    </a:lnTo>
                    <a:lnTo>
                      <a:pt x="304" y="755"/>
                    </a:lnTo>
                    <a:lnTo>
                      <a:pt x="302" y="755"/>
                    </a:lnTo>
                    <a:lnTo>
                      <a:pt x="302" y="755"/>
                    </a:lnTo>
                    <a:lnTo>
                      <a:pt x="302" y="755"/>
                    </a:lnTo>
                    <a:lnTo>
                      <a:pt x="302" y="756"/>
                    </a:lnTo>
                    <a:lnTo>
                      <a:pt x="300" y="755"/>
                    </a:lnTo>
                    <a:lnTo>
                      <a:pt x="299" y="755"/>
                    </a:lnTo>
                    <a:lnTo>
                      <a:pt x="298" y="755"/>
                    </a:lnTo>
                    <a:lnTo>
                      <a:pt x="297" y="755"/>
                    </a:lnTo>
                    <a:lnTo>
                      <a:pt x="297" y="754"/>
                    </a:lnTo>
                    <a:lnTo>
                      <a:pt x="298" y="754"/>
                    </a:lnTo>
                    <a:lnTo>
                      <a:pt x="299" y="753"/>
                    </a:lnTo>
                    <a:lnTo>
                      <a:pt x="300" y="753"/>
                    </a:lnTo>
                    <a:lnTo>
                      <a:pt x="302" y="749"/>
                    </a:lnTo>
                    <a:lnTo>
                      <a:pt x="302" y="748"/>
                    </a:lnTo>
                    <a:lnTo>
                      <a:pt x="303" y="748"/>
                    </a:lnTo>
                    <a:lnTo>
                      <a:pt x="305" y="748"/>
                    </a:lnTo>
                    <a:lnTo>
                      <a:pt x="306" y="747"/>
                    </a:lnTo>
                    <a:lnTo>
                      <a:pt x="306" y="747"/>
                    </a:lnTo>
                    <a:lnTo>
                      <a:pt x="307" y="746"/>
                    </a:lnTo>
                    <a:lnTo>
                      <a:pt x="308" y="746"/>
                    </a:lnTo>
                    <a:lnTo>
                      <a:pt x="309" y="746"/>
                    </a:lnTo>
                    <a:lnTo>
                      <a:pt x="310" y="746"/>
                    </a:lnTo>
                    <a:lnTo>
                      <a:pt x="311" y="746"/>
                    </a:lnTo>
                    <a:lnTo>
                      <a:pt x="312" y="747"/>
                    </a:lnTo>
                    <a:lnTo>
                      <a:pt x="314" y="746"/>
                    </a:lnTo>
                    <a:lnTo>
                      <a:pt x="315" y="746"/>
                    </a:lnTo>
                    <a:lnTo>
                      <a:pt x="315" y="746"/>
                    </a:lnTo>
                    <a:lnTo>
                      <a:pt x="315" y="745"/>
                    </a:lnTo>
                    <a:lnTo>
                      <a:pt x="315" y="744"/>
                    </a:lnTo>
                    <a:lnTo>
                      <a:pt x="315" y="743"/>
                    </a:lnTo>
                    <a:lnTo>
                      <a:pt x="315" y="743"/>
                    </a:lnTo>
                    <a:lnTo>
                      <a:pt x="316" y="743"/>
                    </a:lnTo>
                    <a:lnTo>
                      <a:pt x="317" y="742"/>
                    </a:lnTo>
                    <a:lnTo>
                      <a:pt x="317" y="742"/>
                    </a:lnTo>
                    <a:lnTo>
                      <a:pt x="319" y="741"/>
                    </a:lnTo>
                    <a:lnTo>
                      <a:pt x="319" y="740"/>
                    </a:lnTo>
                    <a:lnTo>
                      <a:pt x="319" y="739"/>
                    </a:lnTo>
                    <a:lnTo>
                      <a:pt x="320" y="738"/>
                    </a:lnTo>
                    <a:lnTo>
                      <a:pt x="320" y="737"/>
                    </a:lnTo>
                    <a:lnTo>
                      <a:pt x="320" y="734"/>
                    </a:lnTo>
                    <a:lnTo>
                      <a:pt x="319" y="732"/>
                    </a:lnTo>
                    <a:lnTo>
                      <a:pt x="316" y="727"/>
                    </a:lnTo>
                    <a:lnTo>
                      <a:pt x="315" y="727"/>
                    </a:lnTo>
                    <a:lnTo>
                      <a:pt x="315" y="726"/>
                    </a:lnTo>
                    <a:lnTo>
                      <a:pt x="315" y="724"/>
                    </a:lnTo>
                    <a:lnTo>
                      <a:pt x="312" y="717"/>
                    </a:lnTo>
                    <a:lnTo>
                      <a:pt x="312" y="719"/>
                    </a:lnTo>
                    <a:lnTo>
                      <a:pt x="311" y="719"/>
                    </a:lnTo>
                    <a:lnTo>
                      <a:pt x="311" y="715"/>
                    </a:lnTo>
                    <a:lnTo>
                      <a:pt x="309" y="713"/>
                    </a:lnTo>
                    <a:lnTo>
                      <a:pt x="304" y="707"/>
                    </a:lnTo>
                    <a:lnTo>
                      <a:pt x="303" y="706"/>
                    </a:lnTo>
                    <a:lnTo>
                      <a:pt x="303" y="706"/>
                    </a:lnTo>
                    <a:lnTo>
                      <a:pt x="303" y="702"/>
                    </a:lnTo>
                    <a:lnTo>
                      <a:pt x="304" y="700"/>
                    </a:lnTo>
                    <a:lnTo>
                      <a:pt x="304" y="698"/>
                    </a:lnTo>
                    <a:lnTo>
                      <a:pt x="303" y="698"/>
                    </a:lnTo>
                    <a:lnTo>
                      <a:pt x="304" y="698"/>
                    </a:lnTo>
                    <a:lnTo>
                      <a:pt x="306" y="699"/>
                    </a:lnTo>
                    <a:lnTo>
                      <a:pt x="308" y="702"/>
                    </a:lnTo>
                    <a:lnTo>
                      <a:pt x="309" y="701"/>
                    </a:lnTo>
                    <a:lnTo>
                      <a:pt x="310" y="700"/>
                    </a:lnTo>
                    <a:lnTo>
                      <a:pt x="311" y="698"/>
                    </a:lnTo>
                    <a:lnTo>
                      <a:pt x="311" y="696"/>
                    </a:lnTo>
                    <a:lnTo>
                      <a:pt x="311" y="694"/>
                    </a:lnTo>
                    <a:lnTo>
                      <a:pt x="311" y="693"/>
                    </a:lnTo>
                    <a:lnTo>
                      <a:pt x="311" y="693"/>
                    </a:lnTo>
                    <a:lnTo>
                      <a:pt x="309" y="691"/>
                    </a:lnTo>
                    <a:lnTo>
                      <a:pt x="310" y="690"/>
                    </a:lnTo>
                    <a:lnTo>
                      <a:pt x="311" y="690"/>
                    </a:lnTo>
                    <a:lnTo>
                      <a:pt x="311" y="691"/>
                    </a:lnTo>
                    <a:lnTo>
                      <a:pt x="312" y="691"/>
                    </a:lnTo>
                    <a:lnTo>
                      <a:pt x="312" y="689"/>
                    </a:lnTo>
                    <a:lnTo>
                      <a:pt x="312" y="689"/>
                    </a:lnTo>
                    <a:lnTo>
                      <a:pt x="311" y="688"/>
                    </a:lnTo>
                    <a:lnTo>
                      <a:pt x="311" y="688"/>
                    </a:lnTo>
                    <a:lnTo>
                      <a:pt x="311" y="687"/>
                    </a:lnTo>
                    <a:lnTo>
                      <a:pt x="311" y="685"/>
                    </a:lnTo>
                    <a:lnTo>
                      <a:pt x="312" y="684"/>
                    </a:lnTo>
                    <a:lnTo>
                      <a:pt x="312" y="683"/>
                    </a:lnTo>
                    <a:lnTo>
                      <a:pt x="313" y="681"/>
                    </a:lnTo>
                    <a:lnTo>
                      <a:pt x="313" y="680"/>
                    </a:lnTo>
                    <a:lnTo>
                      <a:pt x="313" y="678"/>
                    </a:lnTo>
                    <a:lnTo>
                      <a:pt x="312" y="677"/>
                    </a:lnTo>
                    <a:lnTo>
                      <a:pt x="310" y="675"/>
                    </a:lnTo>
                    <a:lnTo>
                      <a:pt x="309" y="674"/>
                    </a:lnTo>
                    <a:lnTo>
                      <a:pt x="308" y="673"/>
                    </a:lnTo>
                    <a:lnTo>
                      <a:pt x="308" y="672"/>
                    </a:lnTo>
                    <a:lnTo>
                      <a:pt x="308" y="671"/>
                    </a:lnTo>
                    <a:lnTo>
                      <a:pt x="309" y="670"/>
                    </a:lnTo>
                    <a:lnTo>
                      <a:pt x="308" y="669"/>
                    </a:lnTo>
                    <a:lnTo>
                      <a:pt x="307" y="668"/>
                    </a:lnTo>
                    <a:lnTo>
                      <a:pt x="305" y="667"/>
                    </a:lnTo>
                    <a:lnTo>
                      <a:pt x="303" y="667"/>
                    </a:lnTo>
                    <a:lnTo>
                      <a:pt x="302" y="668"/>
                    </a:lnTo>
                    <a:lnTo>
                      <a:pt x="301" y="670"/>
                    </a:lnTo>
                    <a:lnTo>
                      <a:pt x="302" y="671"/>
                    </a:lnTo>
                    <a:lnTo>
                      <a:pt x="301" y="671"/>
                    </a:lnTo>
                    <a:lnTo>
                      <a:pt x="300" y="671"/>
                    </a:lnTo>
                    <a:lnTo>
                      <a:pt x="300" y="671"/>
                    </a:lnTo>
                    <a:lnTo>
                      <a:pt x="299" y="671"/>
                    </a:lnTo>
                    <a:lnTo>
                      <a:pt x="299" y="669"/>
                    </a:lnTo>
                    <a:lnTo>
                      <a:pt x="299" y="668"/>
                    </a:lnTo>
                    <a:lnTo>
                      <a:pt x="300" y="667"/>
                    </a:lnTo>
                    <a:lnTo>
                      <a:pt x="297" y="662"/>
                    </a:lnTo>
                    <a:lnTo>
                      <a:pt x="295" y="659"/>
                    </a:lnTo>
                    <a:lnTo>
                      <a:pt x="293" y="658"/>
                    </a:lnTo>
                    <a:lnTo>
                      <a:pt x="293" y="657"/>
                    </a:lnTo>
                    <a:lnTo>
                      <a:pt x="290" y="656"/>
                    </a:lnTo>
                    <a:lnTo>
                      <a:pt x="289" y="656"/>
                    </a:lnTo>
                    <a:lnTo>
                      <a:pt x="289" y="656"/>
                    </a:lnTo>
                    <a:lnTo>
                      <a:pt x="289" y="657"/>
                    </a:lnTo>
                    <a:lnTo>
                      <a:pt x="289" y="658"/>
                    </a:lnTo>
                    <a:lnTo>
                      <a:pt x="288" y="658"/>
                    </a:lnTo>
                    <a:lnTo>
                      <a:pt x="288" y="653"/>
                    </a:lnTo>
                    <a:lnTo>
                      <a:pt x="289" y="651"/>
                    </a:lnTo>
                    <a:lnTo>
                      <a:pt x="290" y="650"/>
                    </a:lnTo>
                    <a:lnTo>
                      <a:pt x="291" y="649"/>
                    </a:lnTo>
                    <a:lnTo>
                      <a:pt x="290" y="646"/>
                    </a:lnTo>
                    <a:lnTo>
                      <a:pt x="288" y="641"/>
                    </a:lnTo>
                    <a:lnTo>
                      <a:pt x="288" y="642"/>
                    </a:lnTo>
                    <a:lnTo>
                      <a:pt x="289" y="643"/>
                    </a:lnTo>
                    <a:lnTo>
                      <a:pt x="289" y="644"/>
                    </a:lnTo>
                    <a:lnTo>
                      <a:pt x="288" y="644"/>
                    </a:lnTo>
                    <a:lnTo>
                      <a:pt x="287" y="642"/>
                    </a:lnTo>
                    <a:lnTo>
                      <a:pt x="281" y="636"/>
                    </a:lnTo>
                    <a:lnTo>
                      <a:pt x="280" y="636"/>
                    </a:lnTo>
                    <a:lnTo>
                      <a:pt x="280" y="636"/>
                    </a:lnTo>
                    <a:lnTo>
                      <a:pt x="279" y="636"/>
                    </a:lnTo>
                    <a:lnTo>
                      <a:pt x="278" y="634"/>
                    </a:lnTo>
                    <a:lnTo>
                      <a:pt x="278" y="633"/>
                    </a:lnTo>
                    <a:lnTo>
                      <a:pt x="276" y="633"/>
                    </a:lnTo>
                    <a:lnTo>
                      <a:pt x="277" y="632"/>
                    </a:lnTo>
                    <a:lnTo>
                      <a:pt x="276" y="632"/>
                    </a:lnTo>
                    <a:lnTo>
                      <a:pt x="275" y="632"/>
                    </a:lnTo>
                    <a:lnTo>
                      <a:pt x="274" y="630"/>
                    </a:lnTo>
                    <a:lnTo>
                      <a:pt x="276" y="621"/>
                    </a:lnTo>
                    <a:lnTo>
                      <a:pt x="279" y="613"/>
                    </a:lnTo>
                    <a:lnTo>
                      <a:pt x="281" y="613"/>
                    </a:lnTo>
                    <a:lnTo>
                      <a:pt x="282" y="613"/>
                    </a:lnTo>
                    <a:lnTo>
                      <a:pt x="284" y="612"/>
                    </a:lnTo>
                    <a:lnTo>
                      <a:pt x="284" y="610"/>
                    </a:lnTo>
                    <a:lnTo>
                      <a:pt x="285" y="609"/>
                    </a:lnTo>
                    <a:lnTo>
                      <a:pt x="285" y="607"/>
                    </a:lnTo>
                    <a:lnTo>
                      <a:pt x="284" y="604"/>
                    </a:lnTo>
                    <a:lnTo>
                      <a:pt x="283" y="602"/>
                    </a:lnTo>
                    <a:lnTo>
                      <a:pt x="283" y="599"/>
                    </a:lnTo>
                    <a:lnTo>
                      <a:pt x="283" y="597"/>
                    </a:lnTo>
                    <a:lnTo>
                      <a:pt x="284" y="595"/>
                    </a:lnTo>
                    <a:lnTo>
                      <a:pt x="285" y="596"/>
                    </a:lnTo>
                    <a:lnTo>
                      <a:pt x="289" y="599"/>
                    </a:lnTo>
                    <a:lnTo>
                      <a:pt x="290" y="600"/>
                    </a:lnTo>
                    <a:lnTo>
                      <a:pt x="289" y="601"/>
                    </a:lnTo>
                    <a:lnTo>
                      <a:pt x="290" y="601"/>
                    </a:lnTo>
                    <a:lnTo>
                      <a:pt x="290" y="601"/>
                    </a:lnTo>
                    <a:lnTo>
                      <a:pt x="293" y="604"/>
                    </a:lnTo>
                    <a:lnTo>
                      <a:pt x="293" y="605"/>
                    </a:lnTo>
                    <a:lnTo>
                      <a:pt x="294" y="608"/>
                    </a:lnTo>
                    <a:lnTo>
                      <a:pt x="294" y="609"/>
                    </a:lnTo>
                    <a:lnTo>
                      <a:pt x="296" y="609"/>
                    </a:lnTo>
                    <a:lnTo>
                      <a:pt x="298" y="607"/>
                    </a:lnTo>
                    <a:lnTo>
                      <a:pt x="302" y="604"/>
                    </a:lnTo>
                    <a:lnTo>
                      <a:pt x="311" y="598"/>
                    </a:lnTo>
                    <a:lnTo>
                      <a:pt x="314" y="596"/>
                    </a:lnTo>
                    <a:lnTo>
                      <a:pt x="313" y="595"/>
                    </a:lnTo>
                    <a:lnTo>
                      <a:pt x="311" y="593"/>
                    </a:lnTo>
                    <a:lnTo>
                      <a:pt x="311" y="592"/>
                    </a:lnTo>
                    <a:lnTo>
                      <a:pt x="311" y="590"/>
                    </a:lnTo>
                    <a:lnTo>
                      <a:pt x="313" y="588"/>
                    </a:lnTo>
                    <a:lnTo>
                      <a:pt x="315" y="583"/>
                    </a:lnTo>
                    <a:lnTo>
                      <a:pt x="316" y="582"/>
                    </a:lnTo>
                    <a:lnTo>
                      <a:pt x="319" y="581"/>
                    </a:lnTo>
                    <a:lnTo>
                      <a:pt x="321" y="580"/>
                    </a:lnTo>
                    <a:lnTo>
                      <a:pt x="323" y="579"/>
                    </a:lnTo>
                    <a:lnTo>
                      <a:pt x="325" y="579"/>
                    </a:lnTo>
                    <a:lnTo>
                      <a:pt x="326" y="579"/>
                    </a:lnTo>
                    <a:lnTo>
                      <a:pt x="325" y="579"/>
                    </a:lnTo>
                    <a:lnTo>
                      <a:pt x="324" y="578"/>
                    </a:lnTo>
                    <a:lnTo>
                      <a:pt x="324" y="577"/>
                    </a:lnTo>
                    <a:lnTo>
                      <a:pt x="324" y="576"/>
                    </a:lnTo>
                    <a:lnTo>
                      <a:pt x="323" y="575"/>
                    </a:lnTo>
                    <a:lnTo>
                      <a:pt x="323" y="574"/>
                    </a:lnTo>
                    <a:lnTo>
                      <a:pt x="321" y="568"/>
                    </a:lnTo>
                    <a:lnTo>
                      <a:pt x="319" y="564"/>
                    </a:lnTo>
                    <a:lnTo>
                      <a:pt x="319" y="563"/>
                    </a:lnTo>
                    <a:lnTo>
                      <a:pt x="316" y="560"/>
                    </a:lnTo>
                    <a:lnTo>
                      <a:pt x="315" y="557"/>
                    </a:lnTo>
                    <a:lnTo>
                      <a:pt x="315" y="556"/>
                    </a:lnTo>
                    <a:lnTo>
                      <a:pt x="314" y="556"/>
                    </a:lnTo>
                    <a:lnTo>
                      <a:pt x="313" y="556"/>
                    </a:lnTo>
                    <a:lnTo>
                      <a:pt x="311" y="555"/>
                    </a:lnTo>
                    <a:lnTo>
                      <a:pt x="311" y="554"/>
                    </a:lnTo>
                    <a:lnTo>
                      <a:pt x="311" y="552"/>
                    </a:lnTo>
                    <a:lnTo>
                      <a:pt x="310" y="547"/>
                    </a:lnTo>
                    <a:lnTo>
                      <a:pt x="309" y="544"/>
                    </a:lnTo>
                    <a:lnTo>
                      <a:pt x="307" y="542"/>
                    </a:lnTo>
                    <a:lnTo>
                      <a:pt x="306" y="541"/>
                    </a:lnTo>
                    <a:lnTo>
                      <a:pt x="306" y="541"/>
                    </a:lnTo>
                    <a:lnTo>
                      <a:pt x="303" y="541"/>
                    </a:lnTo>
                    <a:lnTo>
                      <a:pt x="302" y="541"/>
                    </a:lnTo>
                    <a:lnTo>
                      <a:pt x="302" y="540"/>
                    </a:lnTo>
                    <a:lnTo>
                      <a:pt x="303" y="537"/>
                    </a:lnTo>
                    <a:lnTo>
                      <a:pt x="304" y="536"/>
                    </a:lnTo>
                    <a:lnTo>
                      <a:pt x="306" y="534"/>
                    </a:lnTo>
                    <a:lnTo>
                      <a:pt x="307" y="532"/>
                    </a:lnTo>
                    <a:lnTo>
                      <a:pt x="307" y="531"/>
                    </a:lnTo>
                    <a:lnTo>
                      <a:pt x="306" y="531"/>
                    </a:lnTo>
                    <a:lnTo>
                      <a:pt x="306" y="530"/>
                    </a:lnTo>
                    <a:lnTo>
                      <a:pt x="308" y="529"/>
                    </a:lnTo>
                    <a:lnTo>
                      <a:pt x="309" y="529"/>
                    </a:lnTo>
                    <a:lnTo>
                      <a:pt x="311" y="529"/>
                    </a:lnTo>
                    <a:lnTo>
                      <a:pt x="311" y="528"/>
                    </a:lnTo>
                    <a:lnTo>
                      <a:pt x="311" y="527"/>
                    </a:lnTo>
                    <a:lnTo>
                      <a:pt x="311" y="526"/>
                    </a:lnTo>
                    <a:lnTo>
                      <a:pt x="311" y="526"/>
                    </a:lnTo>
                    <a:lnTo>
                      <a:pt x="312" y="526"/>
                    </a:lnTo>
                    <a:lnTo>
                      <a:pt x="313" y="530"/>
                    </a:lnTo>
                    <a:lnTo>
                      <a:pt x="314" y="531"/>
                    </a:lnTo>
                    <a:lnTo>
                      <a:pt x="315" y="531"/>
                    </a:lnTo>
                    <a:lnTo>
                      <a:pt x="315" y="532"/>
                    </a:lnTo>
                    <a:lnTo>
                      <a:pt x="316" y="534"/>
                    </a:lnTo>
                    <a:lnTo>
                      <a:pt x="317" y="535"/>
                    </a:lnTo>
                    <a:lnTo>
                      <a:pt x="317" y="538"/>
                    </a:lnTo>
                    <a:lnTo>
                      <a:pt x="318" y="540"/>
                    </a:lnTo>
                    <a:lnTo>
                      <a:pt x="323" y="543"/>
                    </a:lnTo>
                    <a:lnTo>
                      <a:pt x="326" y="544"/>
                    </a:lnTo>
                    <a:lnTo>
                      <a:pt x="328" y="544"/>
                    </a:lnTo>
                    <a:lnTo>
                      <a:pt x="328" y="545"/>
                    </a:lnTo>
                    <a:lnTo>
                      <a:pt x="334" y="555"/>
                    </a:lnTo>
                    <a:lnTo>
                      <a:pt x="336" y="557"/>
                    </a:lnTo>
                    <a:lnTo>
                      <a:pt x="337" y="557"/>
                    </a:lnTo>
                    <a:lnTo>
                      <a:pt x="338" y="557"/>
                    </a:lnTo>
                    <a:lnTo>
                      <a:pt x="339" y="557"/>
                    </a:lnTo>
                    <a:lnTo>
                      <a:pt x="340" y="556"/>
                    </a:lnTo>
                    <a:lnTo>
                      <a:pt x="341" y="556"/>
                    </a:lnTo>
                    <a:lnTo>
                      <a:pt x="341" y="557"/>
                    </a:lnTo>
                    <a:lnTo>
                      <a:pt x="341" y="557"/>
                    </a:lnTo>
                    <a:lnTo>
                      <a:pt x="340" y="557"/>
                    </a:lnTo>
                    <a:lnTo>
                      <a:pt x="340" y="559"/>
                    </a:lnTo>
                    <a:lnTo>
                      <a:pt x="341" y="561"/>
                    </a:lnTo>
                    <a:lnTo>
                      <a:pt x="341" y="561"/>
                    </a:lnTo>
                    <a:lnTo>
                      <a:pt x="342" y="560"/>
                    </a:lnTo>
                    <a:lnTo>
                      <a:pt x="342" y="562"/>
                    </a:lnTo>
                    <a:lnTo>
                      <a:pt x="343" y="561"/>
                    </a:lnTo>
                    <a:lnTo>
                      <a:pt x="344" y="562"/>
                    </a:lnTo>
                    <a:lnTo>
                      <a:pt x="343" y="562"/>
                    </a:lnTo>
                    <a:lnTo>
                      <a:pt x="343" y="564"/>
                    </a:lnTo>
                    <a:lnTo>
                      <a:pt x="342" y="563"/>
                    </a:lnTo>
                    <a:lnTo>
                      <a:pt x="341" y="563"/>
                    </a:lnTo>
                    <a:lnTo>
                      <a:pt x="341" y="566"/>
                    </a:lnTo>
                    <a:lnTo>
                      <a:pt x="343" y="566"/>
                    </a:lnTo>
                    <a:lnTo>
                      <a:pt x="345" y="566"/>
                    </a:lnTo>
                    <a:lnTo>
                      <a:pt x="346" y="565"/>
                    </a:lnTo>
                    <a:lnTo>
                      <a:pt x="350" y="565"/>
                    </a:lnTo>
                    <a:lnTo>
                      <a:pt x="349" y="566"/>
                    </a:lnTo>
                    <a:lnTo>
                      <a:pt x="349" y="566"/>
                    </a:lnTo>
                    <a:lnTo>
                      <a:pt x="349" y="567"/>
                    </a:lnTo>
                    <a:lnTo>
                      <a:pt x="349" y="568"/>
                    </a:lnTo>
                    <a:lnTo>
                      <a:pt x="350" y="568"/>
                    </a:lnTo>
                    <a:lnTo>
                      <a:pt x="350" y="567"/>
                    </a:lnTo>
                    <a:lnTo>
                      <a:pt x="350" y="568"/>
                    </a:lnTo>
                    <a:lnTo>
                      <a:pt x="348" y="569"/>
                    </a:lnTo>
                    <a:lnTo>
                      <a:pt x="348" y="570"/>
                    </a:lnTo>
                    <a:lnTo>
                      <a:pt x="349" y="570"/>
                    </a:lnTo>
                    <a:lnTo>
                      <a:pt x="350" y="570"/>
                    </a:lnTo>
                    <a:lnTo>
                      <a:pt x="349" y="570"/>
                    </a:lnTo>
                    <a:lnTo>
                      <a:pt x="350" y="570"/>
                    </a:lnTo>
                    <a:lnTo>
                      <a:pt x="349" y="571"/>
                    </a:lnTo>
                    <a:lnTo>
                      <a:pt x="349" y="570"/>
                    </a:lnTo>
                    <a:lnTo>
                      <a:pt x="348" y="570"/>
                    </a:lnTo>
                    <a:lnTo>
                      <a:pt x="347" y="570"/>
                    </a:lnTo>
                    <a:lnTo>
                      <a:pt x="348" y="571"/>
                    </a:lnTo>
                    <a:lnTo>
                      <a:pt x="349" y="571"/>
                    </a:lnTo>
                    <a:lnTo>
                      <a:pt x="349" y="572"/>
                    </a:lnTo>
                    <a:lnTo>
                      <a:pt x="350" y="573"/>
                    </a:lnTo>
                    <a:lnTo>
                      <a:pt x="348" y="572"/>
                    </a:lnTo>
                    <a:lnTo>
                      <a:pt x="346" y="571"/>
                    </a:lnTo>
                    <a:lnTo>
                      <a:pt x="344" y="572"/>
                    </a:lnTo>
                    <a:lnTo>
                      <a:pt x="343" y="573"/>
                    </a:lnTo>
                    <a:lnTo>
                      <a:pt x="343" y="574"/>
                    </a:lnTo>
                    <a:lnTo>
                      <a:pt x="344" y="574"/>
                    </a:lnTo>
                    <a:lnTo>
                      <a:pt x="342" y="578"/>
                    </a:lnTo>
                    <a:lnTo>
                      <a:pt x="344" y="580"/>
                    </a:lnTo>
                    <a:lnTo>
                      <a:pt x="348" y="581"/>
                    </a:lnTo>
                    <a:lnTo>
                      <a:pt x="353" y="581"/>
                    </a:lnTo>
                    <a:lnTo>
                      <a:pt x="354" y="581"/>
                    </a:lnTo>
                    <a:lnTo>
                      <a:pt x="354" y="581"/>
                    </a:lnTo>
                    <a:lnTo>
                      <a:pt x="355" y="580"/>
                    </a:lnTo>
                    <a:lnTo>
                      <a:pt x="355" y="579"/>
                    </a:lnTo>
                    <a:lnTo>
                      <a:pt x="355" y="579"/>
                    </a:lnTo>
                    <a:lnTo>
                      <a:pt x="355" y="578"/>
                    </a:lnTo>
                    <a:lnTo>
                      <a:pt x="355" y="577"/>
                    </a:lnTo>
                    <a:lnTo>
                      <a:pt x="356" y="576"/>
                    </a:lnTo>
                    <a:lnTo>
                      <a:pt x="356" y="575"/>
                    </a:lnTo>
                    <a:lnTo>
                      <a:pt x="357" y="571"/>
                    </a:lnTo>
                    <a:lnTo>
                      <a:pt x="357" y="570"/>
                    </a:lnTo>
                    <a:lnTo>
                      <a:pt x="356" y="567"/>
                    </a:lnTo>
                    <a:lnTo>
                      <a:pt x="356" y="568"/>
                    </a:lnTo>
                    <a:lnTo>
                      <a:pt x="355" y="569"/>
                    </a:lnTo>
                    <a:lnTo>
                      <a:pt x="356" y="570"/>
                    </a:lnTo>
                    <a:lnTo>
                      <a:pt x="355" y="570"/>
                    </a:lnTo>
                    <a:lnTo>
                      <a:pt x="355" y="568"/>
                    </a:lnTo>
                    <a:lnTo>
                      <a:pt x="354" y="566"/>
                    </a:lnTo>
                    <a:lnTo>
                      <a:pt x="354" y="565"/>
                    </a:lnTo>
                    <a:lnTo>
                      <a:pt x="355" y="562"/>
                    </a:lnTo>
                    <a:lnTo>
                      <a:pt x="355" y="561"/>
                    </a:lnTo>
                    <a:lnTo>
                      <a:pt x="354" y="559"/>
                    </a:lnTo>
                    <a:lnTo>
                      <a:pt x="354" y="557"/>
                    </a:lnTo>
                    <a:lnTo>
                      <a:pt x="354" y="546"/>
                    </a:lnTo>
                    <a:lnTo>
                      <a:pt x="354" y="545"/>
                    </a:lnTo>
                    <a:lnTo>
                      <a:pt x="353" y="544"/>
                    </a:lnTo>
                    <a:lnTo>
                      <a:pt x="352" y="544"/>
                    </a:lnTo>
                    <a:lnTo>
                      <a:pt x="351" y="543"/>
                    </a:lnTo>
                    <a:lnTo>
                      <a:pt x="351" y="542"/>
                    </a:lnTo>
                    <a:lnTo>
                      <a:pt x="350" y="540"/>
                    </a:lnTo>
                    <a:lnTo>
                      <a:pt x="349" y="539"/>
                    </a:lnTo>
                    <a:lnTo>
                      <a:pt x="347" y="537"/>
                    </a:lnTo>
                    <a:lnTo>
                      <a:pt x="345" y="536"/>
                    </a:lnTo>
                    <a:lnTo>
                      <a:pt x="342" y="536"/>
                    </a:lnTo>
                    <a:lnTo>
                      <a:pt x="341" y="535"/>
                    </a:lnTo>
                    <a:lnTo>
                      <a:pt x="342" y="534"/>
                    </a:lnTo>
                    <a:lnTo>
                      <a:pt x="345" y="531"/>
                    </a:lnTo>
                    <a:lnTo>
                      <a:pt x="346" y="531"/>
                    </a:lnTo>
                    <a:lnTo>
                      <a:pt x="352" y="528"/>
                    </a:lnTo>
                    <a:lnTo>
                      <a:pt x="354" y="528"/>
                    </a:lnTo>
                    <a:lnTo>
                      <a:pt x="361" y="526"/>
                    </a:lnTo>
                    <a:lnTo>
                      <a:pt x="362" y="526"/>
                    </a:lnTo>
                    <a:lnTo>
                      <a:pt x="363" y="525"/>
                    </a:lnTo>
                    <a:lnTo>
                      <a:pt x="363" y="524"/>
                    </a:lnTo>
                    <a:lnTo>
                      <a:pt x="363" y="523"/>
                    </a:lnTo>
                    <a:lnTo>
                      <a:pt x="363" y="522"/>
                    </a:lnTo>
                    <a:lnTo>
                      <a:pt x="363" y="522"/>
                    </a:lnTo>
                    <a:lnTo>
                      <a:pt x="363" y="522"/>
                    </a:lnTo>
                    <a:lnTo>
                      <a:pt x="363" y="522"/>
                    </a:lnTo>
                    <a:lnTo>
                      <a:pt x="363" y="521"/>
                    </a:lnTo>
                    <a:lnTo>
                      <a:pt x="364" y="521"/>
                    </a:lnTo>
                    <a:lnTo>
                      <a:pt x="369" y="519"/>
                    </a:lnTo>
                    <a:lnTo>
                      <a:pt x="370" y="518"/>
                    </a:lnTo>
                    <a:lnTo>
                      <a:pt x="373" y="515"/>
                    </a:lnTo>
                    <a:lnTo>
                      <a:pt x="376" y="513"/>
                    </a:lnTo>
                    <a:lnTo>
                      <a:pt x="378" y="511"/>
                    </a:lnTo>
                    <a:lnTo>
                      <a:pt x="378" y="510"/>
                    </a:lnTo>
                    <a:lnTo>
                      <a:pt x="379" y="509"/>
                    </a:lnTo>
                    <a:lnTo>
                      <a:pt x="383" y="509"/>
                    </a:lnTo>
                    <a:lnTo>
                      <a:pt x="385" y="507"/>
                    </a:lnTo>
                    <a:lnTo>
                      <a:pt x="386" y="507"/>
                    </a:lnTo>
                    <a:lnTo>
                      <a:pt x="387" y="506"/>
                    </a:lnTo>
                    <a:lnTo>
                      <a:pt x="388" y="505"/>
                    </a:lnTo>
                    <a:lnTo>
                      <a:pt x="390" y="503"/>
                    </a:lnTo>
                    <a:lnTo>
                      <a:pt x="391" y="502"/>
                    </a:lnTo>
                    <a:lnTo>
                      <a:pt x="390" y="500"/>
                    </a:lnTo>
                    <a:lnTo>
                      <a:pt x="391" y="498"/>
                    </a:lnTo>
                    <a:lnTo>
                      <a:pt x="392" y="496"/>
                    </a:lnTo>
                    <a:lnTo>
                      <a:pt x="394" y="494"/>
                    </a:lnTo>
                    <a:lnTo>
                      <a:pt x="395" y="493"/>
                    </a:lnTo>
                    <a:lnTo>
                      <a:pt x="396" y="492"/>
                    </a:lnTo>
                    <a:lnTo>
                      <a:pt x="397" y="486"/>
                    </a:lnTo>
                    <a:lnTo>
                      <a:pt x="397" y="485"/>
                    </a:lnTo>
                    <a:lnTo>
                      <a:pt x="398" y="485"/>
                    </a:lnTo>
                    <a:lnTo>
                      <a:pt x="399" y="484"/>
                    </a:lnTo>
                    <a:lnTo>
                      <a:pt x="400" y="484"/>
                    </a:lnTo>
                    <a:lnTo>
                      <a:pt x="401" y="483"/>
                    </a:lnTo>
                    <a:lnTo>
                      <a:pt x="401" y="482"/>
                    </a:lnTo>
                    <a:lnTo>
                      <a:pt x="401" y="482"/>
                    </a:lnTo>
                    <a:lnTo>
                      <a:pt x="401" y="480"/>
                    </a:lnTo>
                    <a:lnTo>
                      <a:pt x="402" y="479"/>
                    </a:lnTo>
                    <a:lnTo>
                      <a:pt x="403" y="478"/>
                    </a:lnTo>
                    <a:lnTo>
                      <a:pt x="403" y="478"/>
                    </a:lnTo>
                    <a:lnTo>
                      <a:pt x="407" y="477"/>
                    </a:lnTo>
                    <a:lnTo>
                      <a:pt x="409" y="476"/>
                    </a:lnTo>
                    <a:lnTo>
                      <a:pt x="411" y="475"/>
                    </a:lnTo>
                    <a:lnTo>
                      <a:pt x="412" y="474"/>
                    </a:lnTo>
                    <a:lnTo>
                      <a:pt x="412" y="472"/>
                    </a:lnTo>
                    <a:lnTo>
                      <a:pt x="413" y="471"/>
                    </a:lnTo>
                    <a:lnTo>
                      <a:pt x="415" y="471"/>
                    </a:lnTo>
                    <a:lnTo>
                      <a:pt x="416" y="472"/>
                    </a:lnTo>
                    <a:lnTo>
                      <a:pt x="418" y="472"/>
                    </a:lnTo>
                    <a:lnTo>
                      <a:pt x="420" y="471"/>
                    </a:lnTo>
                    <a:lnTo>
                      <a:pt x="422" y="470"/>
                    </a:lnTo>
                    <a:lnTo>
                      <a:pt x="423" y="471"/>
                    </a:lnTo>
                    <a:lnTo>
                      <a:pt x="424" y="472"/>
                    </a:lnTo>
                    <a:lnTo>
                      <a:pt x="424" y="473"/>
                    </a:lnTo>
                    <a:lnTo>
                      <a:pt x="422" y="472"/>
                    </a:lnTo>
                    <a:lnTo>
                      <a:pt x="421" y="472"/>
                    </a:lnTo>
                    <a:lnTo>
                      <a:pt x="420" y="472"/>
                    </a:lnTo>
                    <a:lnTo>
                      <a:pt x="420" y="473"/>
                    </a:lnTo>
                    <a:lnTo>
                      <a:pt x="420" y="474"/>
                    </a:lnTo>
                    <a:lnTo>
                      <a:pt x="421" y="474"/>
                    </a:lnTo>
                    <a:lnTo>
                      <a:pt x="421" y="473"/>
                    </a:lnTo>
                    <a:lnTo>
                      <a:pt x="422" y="474"/>
                    </a:lnTo>
                    <a:lnTo>
                      <a:pt x="422" y="474"/>
                    </a:lnTo>
                    <a:lnTo>
                      <a:pt x="425" y="473"/>
                    </a:lnTo>
                    <a:lnTo>
                      <a:pt x="426" y="472"/>
                    </a:lnTo>
                    <a:lnTo>
                      <a:pt x="428" y="472"/>
                    </a:lnTo>
                    <a:lnTo>
                      <a:pt x="429" y="472"/>
                    </a:lnTo>
                    <a:lnTo>
                      <a:pt x="430" y="473"/>
                    </a:lnTo>
                    <a:lnTo>
                      <a:pt x="431" y="473"/>
                    </a:lnTo>
                    <a:lnTo>
                      <a:pt x="433" y="473"/>
                    </a:lnTo>
                    <a:lnTo>
                      <a:pt x="433" y="473"/>
                    </a:lnTo>
                    <a:lnTo>
                      <a:pt x="436" y="470"/>
                    </a:lnTo>
                    <a:lnTo>
                      <a:pt x="438" y="467"/>
                    </a:lnTo>
                    <a:lnTo>
                      <a:pt x="439" y="462"/>
                    </a:lnTo>
                    <a:lnTo>
                      <a:pt x="439" y="458"/>
                    </a:lnTo>
                    <a:lnTo>
                      <a:pt x="438" y="456"/>
                    </a:lnTo>
                    <a:lnTo>
                      <a:pt x="438" y="455"/>
                    </a:lnTo>
                    <a:lnTo>
                      <a:pt x="437" y="454"/>
                    </a:lnTo>
                    <a:lnTo>
                      <a:pt x="436" y="453"/>
                    </a:lnTo>
                    <a:lnTo>
                      <a:pt x="435" y="453"/>
                    </a:lnTo>
                    <a:lnTo>
                      <a:pt x="434" y="452"/>
                    </a:lnTo>
                    <a:lnTo>
                      <a:pt x="433" y="452"/>
                    </a:lnTo>
                    <a:lnTo>
                      <a:pt x="432" y="452"/>
                    </a:lnTo>
                    <a:lnTo>
                      <a:pt x="431" y="452"/>
                    </a:lnTo>
                    <a:lnTo>
                      <a:pt x="430" y="453"/>
                    </a:lnTo>
                    <a:lnTo>
                      <a:pt x="430" y="452"/>
                    </a:lnTo>
                    <a:lnTo>
                      <a:pt x="434" y="448"/>
                    </a:lnTo>
                    <a:lnTo>
                      <a:pt x="435" y="446"/>
                    </a:lnTo>
                    <a:lnTo>
                      <a:pt x="436" y="442"/>
                    </a:lnTo>
                    <a:lnTo>
                      <a:pt x="436" y="440"/>
                    </a:lnTo>
                    <a:lnTo>
                      <a:pt x="437" y="439"/>
                    </a:lnTo>
                    <a:lnTo>
                      <a:pt x="438" y="437"/>
                    </a:lnTo>
                    <a:lnTo>
                      <a:pt x="438" y="434"/>
                    </a:lnTo>
                    <a:lnTo>
                      <a:pt x="438" y="433"/>
                    </a:lnTo>
                    <a:lnTo>
                      <a:pt x="438" y="431"/>
                    </a:lnTo>
                    <a:lnTo>
                      <a:pt x="439" y="427"/>
                    </a:lnTo>
                    <a:lnTo>
                      <a:pt x="439" y="425"/>
                    </a:lnTo>
                    <a:lnTo>
                      <a:pt x="438" y="422"/>
                    </a:lnTo>
                    <a:lnTo>
                      <a:pt x="438" y="421"/>
                    </a:lnTo>
                    <a:lnTo>
                      <a:pt x="438" y="421"/>
                    </a:lnTo>
                    <a:lnTo>
                      <a:pt x="439" y="421"/>
                    </a:lnTo>
                    <a:lnTo>
                      <a:pt x="439" y="420"/>
                    </a:lnTo>
                    <a:lnTo>
                      <a:pt x="440" y="420"/>
                    </a:lnTo>
                    <a:lnTo>
                      <a:pt x="441" y="418"/>
                    </a:lnTo>
                    <a:lnTo>
                      <a:pt x="442" y="417"/>
                    </a:lnTo>
                    <a:lnTo>
                      <a:pt x="442" y="417"/>
                    </a:lnTo>
                    <a:lnTo>
                      <a:pt x="442" y="416"/>
                    </a:lnTo>
                    <a:lnTo>
                      <a:pt x="442" y="415"/>
                    </a:lnTo>
                    <a:lnTo>
                      <a:pt x="442" y="414"/>
                    </a:lnTo>
                    <a:lnTo>
                      <a:pt x="442" y="413"/>
                    </a:lnTo>
                    <a:lnTo>
                      <a:pt x="440" y="414"/>
                    </a:lnTo>
                    <a:lnTo>
                      <a:pt x="438" y="417"/>
                    </a:lnTo>
                    <a:lnTo>
                      <a:pt x="434" y="419"/>
                    </a:lnTo>
                    <a:lnTo>
                      <a:pt x="432" y="421"/>
                    </a:lnTo>
                    <a:lnTo>
                      <a:pt x="430" y="421"/>
                    </a:lnTo>
                    <a:lnTo>
                      <a:pt x="431" y="418"/>
                    </a:lnTo>
                    <a:lnTo>
                      <a:pt x="433" y="417"/>
                    </a:lnTo>
                    <a:lnTo>
                      <a:pt x="434" y="417"/>
                    </a:lnTo>
                    <a:lnTo>
                      <a:pt x="435" y="416"/>
                    </a:lnTo>
                    <a:lnTo>
                      <a:pt x="435" y="415"/>
                    </a:lnTo>
                    <a:lnTo>
                      <a:pt x="436" y="414"/>
                    </a:lnTo>
                    <a:lnTo>
                      <a:pt x="437" y="413"/>
                    </a:lnTo>
                    <a:lnTo>
                      <a:pt x="437" y="412"/>
                    </a:lnTo>
                    <a:lnTo>
                      <a:pt x="436" y="412"/>
                    </a:lnTo>
                    <a:lnTo>
                      <a:pt x="437" y="411"/>
                    </a:lnTo>
                    <a:lnTo>
                      <a:pt x="438" y="411"/>
                    </a:lnTo>
                    <a:lnTo>
                      <a:pt x="438" y="410"/>
                    </a:lnTo>
                    <a:lnTo>
                      <a:pt x="438" y="409"/>
                    </a:lnTo>
                    <a:lnTo>
                      <a:pt x="438" y="408"/>
                    </a:lnTo>
                    <a:lnTo>
                      <a:pt x="438" y="410"/>
                    </a:lnTo>
                    <a:lnTo>
                      <a:pt x="440" y="409"/>
                    </a:lnTo>
                    <a:lnTo>
                      <a:pt x="442" y="408"/>
                    </a:lnTo>
                    <a:lnTo>
                      <a:pt x="443" y="408"/>
                    </a:lnTo>
                    <a:lnTo>
                      <a:pt x="443" y="406"/>
                    </a:lnTo>
                    <a:lnTo>
                      <a:pt x="443" y="403"/>
                    </a:lnTo>
                    <a:lnTo>
                      <a:pt x="443" y="402"/>
                    </a:lnTo>
                    <a:lnTo>
                      <a:pt x="442" y="402"/>
                    </a:lnTo>
                    <a:lnTo>
                      <a:pt x="442" y="403"/>
                    </a:lnTo>
                    <a:lnTo>
                      <a:pt x="442" y="402"/>
                    </a:lnTo>
                    <a:lnTo>
                      <a:pt x="441" y="400"/>
                    </a:lnTo>
                    <a:lnTo>
                      <a:pt x="440" y="401"/>
                    </a:lnTo>
                    <a:lnTo>
                      <a:pt x="439" y="402"/>
                    </a:lnTo>
                    <a:lnTo>
                      <a:pt x="439" y="401"/>
                    </a:lnTo>
                    <a:lnTo>
                      <a:pt x="440" y="399"/>
                    </a:lnTo>
                    <a:lnTo>
                      <a:pt x="440" y="399"/>
                    </a:lnTo>
                    <a:lnTo>
                      <a:pt x="441" y="399"/>
                    </a:lnTo>
                    <a:lnTo>
                      <a:pt x="442" y="398"/>
                    </a:lnTo>
                    <a:lnTo>
                      <a:pt x="444" y="395"/>
                    </a:lnTo>
                    <a:lnTo>
                      <a:pt x="445" y="395"/>
                    </a:lnTo>
                    <a:lnTo>
                      <a:pt x="444" y="396"/>
                    </a:lnTo>
                    <a:lnTo>
                      <a:pt x="443" y="398"/>
                    </a:lnTo>
                    <a:lnTo>
                      <a:pt x="443" y="399"/>
                    </a:lnTo>
                    <a:lnTo>
                      <a:pt x="444" y="399"/>
                    </a:lnTo>
                    <a:lnTo>
                      <a:pt x="445" y="399"/>
                    </a:lnTo>
                    <a:lnTo>
                      <a:pt x="446" y="397"/>
                    </a:lnTo>
                    <a:lnTo>
                      <a:pt x="446" y="395"/>
                    </a:lnTo>
                    <a:lnTo>
                      <a:pt x="446" y="394"/>
                    </a:lnTo>
                    <a:lnTo>
                      <a:pt x="445" y="394"/>
                    </a:lnTo>
                    <a:lnTo>
                      <a:pt x="444" y="394"/>
                    </a:lnTo>
                    <a:lnTo>
                      <a:pt x="444" y="393"/>
                    </a:lnTo>
                    <a:lnTo>
                      <a:pt x="444" y="392"/>
                    </a:lnTo>
                    <a:lnTo>
                      <a:pt x="445" y="392"/>
                    </a:lnTo>
                    <a:lnTo>
                      <a:pt x="444" y="391"/>
                    </a:lnTo>
                    <a:lnTo>
                      <a:pt x="444" y="390"/>
                    </a:lnTo>
                    <a:lnTo>
                      <a:pt x="444" y="390"/>
                    </a:lnTo>
                    <a:lnTo>
                      <a:pt x="443" y="390"/>
                    </a:lnTo>
                    <a:lnTo>
                      <a:pt x="443" y="389"/>
                    </a:lnTo>
                    <a:lnTo>
                      <a:pt x="444" y="388"/>
                    </a:lnTo>
                    <a:lnTo>
                      <a:pt x="445" y="387"/>
                    </a:lnTo>
                    <a:lnTo>
                      <a:pt x="446" y="387"/>
                    </a:lnTo>
                    <a:lnTo>
                      <a:pt x="446" y="387"/>
                    </a:lnTo>
                    <a:lnTo>
                      <a:pt x="447" y="386"/>
                    </a:lnTo>
                    <a:lnTo>
                      <a:pt x="448" y="386"/>
                    </a:lnTo>
                    <a:lnTo>
                      <a:pt x="448" y="386"/>
                    </a:lnTo>
                    <a:lnTo>
                      <a:pt x="447" y="385"/>
                    </a:lnTo>
                    <a:lnTo>
                      <a:pt x="448" y="384"/>
                    </a:lnTo>
                    <a:lnTo>
                      <a:pt x="449" y="384"/>
                    </a:lnTo>
                    <a:lnTo>
                      <a:pt x="450" y="384"/>
                    </a:lnTo>
                    <a:lnTo>
                      <a:pt x="451" y="383"/>
                    </a:lnTo>
                    <a:lnTo>
                      <a:pt x="451" y="382"/>
                    </a:lnTo>
                    <a:lnTo>
                      <a:pt x="451" y="381"/>
                    </a:lnTo>
                    <a:lnTo>
                      <a:pt x="451" y="381"/>
                    </a:lnTo>
                    <a:lnTo>
                      <a:pt x="452" y="381"/>
                    </a:lnTo>
                    <a:lnTo>
                      <a:pt x="454" y="380"/>
                    </a:lnTo>
                    <a:lnTo>
                      <a:pt x="459" y="379"/>
                    </a:lnTo>
                    <a:lnTo>
                      <a:pt x="460" y="378"/>
                    </a:lnTo>
                    <a:lnTo>
                      <a:pt x="460" y="377"/>
                    </a:lnTo>
                    <a:lnTo>
                      <a:pt x="460" y="377"/>
                    </a:lnTo>
                    <a:lnTo>
                      <a:pt x="461" y="377"/>
                    </a:lnTo>
                    <a:lnTo>
                      <a:pt x="462" y="377"/>
                    </a:lnTo>
                    <a:lnTo>
                      <a:pt x="462" y="377"/>
                    </a:lnTo>
                    <a:lnTo>
                      <a:pt x="462" y="378"/>
                    </a:lnTo>
                    <a:lnTo>
                      <a:pt x="462" y="379"/>
                    </a:lnTo>
                    <a:lnTo>
                      <a:pt x="463" y="379"/>
                    </a:lnTo>
                    <a:lnTo>
                      <a:pt x="463" y="378"/>
                    </a:lnTo>
                    <a:lnTo>
                      <a:pt x="464" y="377"/>
                    </a:lnTo>
                    <a:lnTo>
                      <a:pt x="464" y="377"/>
                    </a:lnTo>
                    <a:lnTo>
                      <a:pt x="464" y="376"/>
                    </a:lnTo>
                    <a:lnTo>
                      <a:pt x="464" y="375"/>
                    </a:lnTo>
                    <a:lnTo>
                      <a:pt x="464" y="375"/>
                    </a:lnTo>
                    <a:lnTo>
                      <a:pt x="463" y="376"/>
                    </a:lnTo>
                    <a:lnTo>
                      <a:pt x="461" y="375"/>
                    </a:lnTo>
                    <a:lnTo>
                      <a:pt x="460" y="374"/>
                    </a:lnTo>
                    <a:lnTo>
                      <a:pt x="461" y="373"/>
                    </a:lnTo>
                    <a:lnTo>
                      <a:pt x="464" y="372"/>
                    </a:lnTo>
                    <a:lnTo>
                      <a:pt x="465" y="370"/>
                    </a:lnTo>
                    <a:lnTo>
                      <a:pt x="466" y="370"/>
                    </a:lnTo>
                    <a:lnTo>
                      <a:pt x="467" y="370"/>
                    </a:lnTo>
                    <a:lnTo>
                      <a:pt x="468" y="370"/>
                    </a:lnTo>
                    <a:lnTo>
                      <a:pt x="468" y="369"/>
                    </a:lnTo>
                    <a:lnTo>
                      <a:pt x="473" y="367"/>
                    </a:lnTo>
                    <a:lnTo>
                      <a:pt x="476" y="366"/>
                    </a:lnTo>
                    <a:lnTo>
                      <a:pt x="477" y="365"/>
                    </a:lnTo>
                    <a:lnTo>
                      <a:pt x="477" y="364"/>
                    </a:lnTo>
                    <a:lnTo>
                      <a:pt x="477" y="363"/>
                    </a:lnTo>
                    <a:lnTo>
                      <a:pt x="478" y="362"/>
                    </a:lnTo>
                    <a:lnTo>
                      <a:pt x="478" y="360"/>
                    </a:lnTo>
                    <a:lnTo>
                      <a:pt x="479" y="359"/>
                    </a:lnTo>
                    <a:lnTo>
                      <a:pt x="481" y="359"/>
                    </a:lnTo>
                    <a:lnTo>
                      <a:pt x="482" y="359"/>
                    </a:lnTo>
                    <a:lnTo>
                      <a:pt x="483" y="358"/>
                    </a:lnTo>
                    <a:lnTo>
                      <a:pt x="484" y="357"/>
                    </a:lnTo>
                    <a:lnTo>
                      <a:pt x="486" y="355"/>
                    </a:lnTo>
                    <a:lnTo>
                      <a:pt x="486" y="355"/>
                    </a:lnTo>
                    <a:lnTo>
                      <a:pt x="488" y="355"/>
                    </a:lnTo>
                    <a:lnTo>
                      <a:pt x="490" y="355"/>
                    </a:lnTo>
                    <a:lnTo>
                      <a:pt x="491" y="353"/>
                    </a:lnTo>
                    <a:lnTo>
                      <a:pt x="491" y="352"/>
                    </a:lnTo>
                    <a:lnTo>
                      <a:pt x="491" y="351"/>
                    </a:lnTo>
                    <a:lnTo>
                      <a:pt x="491" y="350"/>
                    </a:lnTo>
                    <a:lnTo>
                      <a:pt x="493" y="351"/>
                    </a:lnTo>
                    <a:lnTo>
                      <a:pt x="495" y="351"/>
                    </a:lnTo>
                    <a:lnTo>
                      <a:pt x="499" y="352"/>
                    </a:lnTo>
                    <a:lnTo>
                      <a:pt x="506" y="355"/>
                    </a:lnTo>
                    <a:lnTo>
                      <a:pt x="511" y="357"/>
                    </a:lnTo>
                    <a:lnTo>
                      <a:pt x="514" y="358"/>
                    </a:lnTo>
                    <a:lnTo>
                      <a:pt x="518" y="359"/>
                    </a:lnTo>
                    <a:lnTo>
                      <a:pt x="523" y="359"/>
                    </a:lnTo>
                    <a:lnTo>
                      <a:pt x="528" y="359"/>
                    </a:lnTo>
                    <a:lnTo>
                      <a:pt x="530" y="359"/>
                    </a:lnTo>
                    <a:lnTo>
                      <a:pt x="530" y="359"/>
                    </a:lnTo>
                    <a:lnTo>
                      <a:pt x="526" y="359"/>
                    </a:lnTo>
                    <a:lnTo>
                      <a:pt x="519" y="359"/>
                    </a:lnTo>
                    <a:lnTo>
                      <a:pt x="518" y="359"/>
                    </a:lnTo>
                    <a:lnTo>
                      <a:pt x="517" y="359"/>
                    </a:lnTo>
                    <a:lnTo>
                      <a:pt x="517" y="359"/>
                    </a:lnTo>
                    <a:lnTo>
                      <a:pt x="516" y="359"/>
                    </a:lnTo>
                    <a:lnTo>
                      <a:pt x="516" y="360"/>
                    </a:lnTo>
                    <a:lnTo>
                      <a:pt x="516" y="361"/>
                    </a:lnTo>
                    <a:lnTo>
                      <a:pt x="516" y="362"/>
                    </a:lnTo>
                    <a:lnTo>
                      <a:pt x="515" y="362"/>
                    </a:lnTo>
                    <a:lnTo>
                      <a:pt x="515" y="363"/>
                    </a:lnTo>
                    <a:lnTo>
                      <a:pt x="516" y="365"/>
                    </a:lnTo>
                    <a:lnTo>
                      <a:pt x="517" y="368"/>
                    </a:lnTo>
                    <a:lnTo>
                      <a:pt x="517" y="368"/>
                    </a:lnTo>
                    <a:lnTo>
                      <a:pt x="515" y="367"/>
                    </a:lnTo>
                    <a:lnTo>
                      <a:pt x="514" y="366"/>
                    </a:lnTo>
                    <a:lnTo>
                      <a:pt x="513" y="367"/>
                    </a:lnTo>
                    <a:lnTo>
                      <a:pt x="513" y="366"/>
                    </a:lnTo>
                    <a:lnTo>
                      <a:pt x="512" y="366"/>
                    </a:lnTo>
                    <a:lnTo>
                      <a:pt x="510" y="366"/>
                    </a:lnTo>
                    <a:lnTo>
                      <a:pt x="509" y="368"/>
                    </a:lnTo>
                    <a:lnTo>
                      <a:pt x="508" y="368"/>
                    </a:lnTo>
                    <a:lnTo>
                      <a:pt x="508" y="370"/>
                    </a:lnTo>
                    <a:lnTo>
                      <a:pt x="508" y="372"/>
                    </a:lnTo>
                    <a:lnTo>
                      <a:pt x="508" y="373"/>
                    </a:lnTo>
                    <a:lnTo>
                      <a:pt x="509" y="373"/>
                    </a:lnTo>
                    <a:lnTo>
                      <a:pt x="510" y="373"/>
                    </a:lnTo>
                    <a:lnTo>
                      <a:pt x="511" y="372"/>
                    </a:lnTo>
                    <a:lnTo>
                      <a:pt x="511" y="371"/>
                    </a:lnTo>
                    <a:lnTo>
                      <a:pt x="512" y="370"/>
                    </a:lnTo>
                    <a:lnTo>
                      <a:pt x="512" y="371"/>
                    </a:lnTo>
                    <a:lnTo>
                      <a:pt x="512" y="372"/>
                    </a:lnTo>
                    <a:lnTo>
                      <a:pt x="512" y="372"/>
                    </a:lnTo>
                    <a:lnTo>
                      <a:pt x="513" y="372"/>
                    </a:lnTo>
                    <a:lnTo>
                      <a:pt x="512" y="373"/>
                    </a:lnTo>
                    <a:lnTo>
                      <a:pt x="513" y="375"/>
                    </a:lnTo>
                    <a:lnTo>
                      <a:pt x="514" y="376"/>
                    </a:lnTo>
                    <a:lnTo>
                      <a:pt x="515" y="376"/>
                    </a:lnTo>
                    <a:lnTo>
                      <a:pt x="516" y="375"/>
                    </a:lnTo>
                    <a:lnTo>
                      <a:pt x="517" y="373"/>
                    </a:lnTo>
                    <a:lnTo>
                      <a:pt x="516" y="374"/>
                    </a:lnTo>
                    <a:lnTo>
                      <a:pt x="515" y="374"/>
                    </a:lnTo>
                    <a:lnTo>
                      <a:pt x="515" y="373"/>
                    </a:lnTo>
                    <a:lnTo>
                      <a:pt x="514" y="372"/>
                    </a:lnTo>
                    <a:lnTo>
                      <a:pt x="515" y="371"/>
                    </a:lnTo>
                    <a:lnTo>
                      <a:pt x="515" y="370"/>
                    </a:lnTo>
                    <a:lnTo>
                      <a:pt x="516" y="370"/>
                    </a:lnTo>
                    <a:lnTo>
                      <a:pt x="516" y="369"/>
                    </a:lnTo>
                    <a:lnTo>
                      <a:pt x="517" y="369"/>
                    </a:lnTo>
                    <a:lnTo>
                      <a:pt x="517" y="370"/>
                    </a:lnTo>
                    <a:lnTo>
                      <a:pt x="518" y="372"/>
                    </a:lnTo>
                    <a:lnTo>
                      <a:pt x="518" y="375"/>
                    </a:lnTo>
                    <a:lnTo>
                      <a:pt x="519" y="376"/>
                    </a:lnTo>
                    <a:lnTo>
                      <a:pt x="521" y="377"/>
                    </a:lnTo>
                    <a:lnTo>
                      <a:pt x="523" y="376"/>
                    </a:lnTo>
                    <a:lnTo>
                      <a:pt x="524" y="376"/>
                    </a:lnTo>
                    <a:lnTo>
                      <a:pt x="525" y="374"/>
                    </a:lnTo>
                    <a:lnTo>
                      <a:pt x="526" y="374"/>
                    </a:lnTo>
                    <a:lnTo>
                      <a:pt x="526" y="373"/>
                    </a:lnTo>
                    <a:lnTo>
                      <a:pt x="528" y="369"/>
                    </a:lnTo>
                    <a:lnTo>
                      <a:pt x="528" y="367"/>
                    </a:lnTo>
                    <a:lnTo>
                      <a:pt x="529" y="365"/>
                    </a:lnTo>
                    <a:lnTo>
                      <a:pt x="530" y="364"/>
                    </a:lnTo>
                    <a:lnTo>
                      <a:pt x="530" y="364"/>
                    </a:lnTo>
                    <a:lnTo>
                      <a:pt x="530" y="363"/>
                    </a:lnTo>
                    <a:lnTo>
                      <a:pt x="531" y="360"/>
                    </a:lnTo>
                    <a:lnTo>
                      <a:pt x="532" y="359"/>
                    </a:lnTo>
                    <a:lnTo>
                      <a:pt x="536" y="352"/>
                    </a:lnTo>
                    <a:lnTo>
                      <a:pt x="536" y="351"/>
                    </a:lnTo>
                    <a:lnTo>
                      <a:pt x="536" y="351"/>
                    </a:lnTo>
                    <a:lnTo>
                      <a:pt x="535" y="350"/>
                    </a:lnTo>
                    <a:lnTo>
                      <a:pt x="535" y="349"/>
                    </a:lnTo>
                    <a:lnTo>
                      <a:pt x="535" y="348"/>
                    </a:lnTo>
                    <a:lnTo>
                      <a:pt x="535" y="346"/>
                    </a:lnTo>
                    <a:lnTo>
                      <a:pt x="535" y="346"/>
                    </a:lnTo>
                    <a:lnTo>
                      <a:pt x="535" y="345"/>
                    </a:lnTo>
                    <a:lnTo>
                      <a:pt x="534" y="344"/>
                    </a:lnTo>
                    <a:lnTo>
                      <a:pt x="534" y="343"/>
                    </a:lnTo>
                    <a:lnTo>
                      <a:pt x="535" y="342"/>
                    </a:lnTo>
                    <a:lnTo>
                      <a:pt x="535" y="342"/>
                    </a:lnTo>
                    <a:lnTo>
                      <a:pt x="535" y="341"/>
                    </a:lnTo>
                    <a:lnTo>
                      <a:pt x="535" y="340"/>
                    </a:lnTo>
                    <a:lnTo>
                      <a:pt x="535" y="339"/>
                    </a:lnTo>
                    <a:lnTo>
                      <a:pt x="536" y="338"/>
                    </a:lnTo>
                    <a:lnTo>
                      <a:pt x="537" y="338"/>
                    </a:lnTo>
                    <a:lnTo>
                      <a:pt x="538" y="338"/>
                    </a:lnTo>
                    <a:lnTo>
                      <a:pt x="538" y="337"/>
                    </a:lnTo>
                    <a:lnTo>
                      <a:pt x="539" y="335"/>
                    </a:lnTo>
                    <a:lnTo>
                      <a:pt x="539" y="334"/>
                    </a:lnTo>
                    <a:lnTo>
                      <a:pt x="540" y="335"/>
                    </a:lnTo>
                    <a:lnTo>
                      <a:pt x="541" y="334"/>
                    </a:lnTo>
                    <a:lnTo>
                      <a:pt x="541" y="333"/>
                    </a:lnTo>
                    <a:lnTo>
                      <a:pt x="542" y="333"/>
                    </a:lnTo>
                    <a:lnTo>
                      <a:pt x="542" y="333"/>
                    </a:lnTo>
                    <a:lnTo>
                      <a:pt x="542" y="334"/>
                    </a:lnTo>
                    <a:lnTo>
                      <a:pt x="543" y="333"/>
                    </a:lnTo>
                    <a:lnTo>
                      <a:pt x="543" y="333"/>
                    </a:lnTo>
                    <a:lnTo>
                      <a:pt x="543" y="333"/>
                    </a:lnTo>
                    <a:lnTo>
                      <a:pt x="543" y="333"/>
                    </a:lnTo>
                    <a:lnTo>
                      <a:pt x="543" y="332"/>
                    </a:lnTo>
                    <a:lnTo>
                      <a:pt x="544" y="333"/>
                    </a:lnTo>
                    <a:lnTo>
                      <a:pt x="545" y="333"/>
                    </a:lnTo>
                    <a:lnTo>
                      <a:pt x="546" y="333"/>
                    </a:lnTo>
                    <a:lnTo>
                      <a:pt x="547" y="333"/>
                    </a:lnTo>
                    <a:lnTo>
                      <a:pt x="547" y="333"/>
                    </a:lnTo>
                    <a:lnTo>
                      <a:pt x="547" y="332"/>
                    </a:lnTo>
                    <a:lnTo>
                      <a:pt x="547" y="333"/>
                    </a:lnTo>
                    <a:lnTo>
                      <a:pt x="548" y="333"/>
                    </a:lnTo>
                    <a:lnTo>
                      <a:pt x="548" y="332"/>
                    </a:lnTo>
                    <a:lnTo>
                      <a:pt x="549" y="332"/>
                    </a:lnTo>
                    <a:lnTo>
                      <a:pt x="550" y="332"/>
                    </a:lnTo>
                    <a:lnTo>
                      <a:pt x="552" y="332"/>
                    </a:lnTo>
                    <a:lnTo>
                      <a:pt x="553" y="333"/>
                    </a:lnTo>
                    <a:lnTo>
                      <a:pt x="554" y="333"/>
                    </a:lnTo>
                    <a:lnTo>
                      <a:pt x="556" y="334"/>
                    </a:lnTo>
                    <a:lnTo>
                      <a:pt x="556" y="335"/>
                    </a:lnTo>
                    <a:lnTo>
                      <a:pt x="559" y="335"/>
                    </a:lnTo>
                    <a:lnTo>
                      <a:pt x="561" y="337"/>
                    </a:lnTo>
                    <a:lnTo>
                      <a:pt x="565" y="338"/>
                    </a:lnTo>
                    <a:lnTo>
                      <a:pt x="573" y="338"/>
                    </a:lnTo>
                    <a:lnTo>
                      <a:pt x="581" y="338"/>
                    </a:lnTo>
                    <a:lnTo>
                      <a:pt x="582" y="338"/>
                    </a:lnTo>
                    <a:lnTo>
                      <a:pt x="595" y="338"/>
                    </a:lnTo>
                    <a:lnTo>
                      <a:pt x="602" y="337"/>
                    </a:lnTo>
                    <a:lnTo>
                      <a:pt x="603" y="336"/>
                    </a:lnTo>
                    <a:lnTo>
                      <a:pt x="604" y="335"/>
                    </a:lnTo>
                    <a:lnTo>
                      <a:pt x="605" y="333"/>
                    </a:lnTo>
                    <a:lnTo>
                      <a:pt x="608" y="333"/>
                    </a:lnTo>
                    <a:lnTo>
                      <a:pt x="609" y="332"/>
                    </a:lnTo>
                    <a:lnTo>
                      <a:pt x="609" y="330"/>
                    </a:lnTo>
                    <a:lnTo>
                      <a:pt x="609" y="329"/>
                    </a:lnTo>
                    <a:lnTo>
                      <a:pt x="610" y="329"/>
                    </a:lnTo>
                    <a:lnTo>
                      <a:pt x="611" y="329"/>
                    </a:lnTo>
                    <a:lnTo>
                      <a:pt x="612" y="328"/>
                    </a:lnTo>
                    <a:lnTo>
                      <a:pt x="613" y="327"/>
                    </a:lnTo>
                    <a:lnTo>
                      <a:pt x="615" y="326"/>
                    </a:lnTo>
                    <a:lnTo>
                      <a:pt x="619" y="322"/>
                    </a:lnTo>
                    <a:lnTo>
                      <a:pt x="628" y="317"/>
                    </a:lnTo>
                    <a:lnTo>
                      <a:pt x="640" y="307"/>
                    </a:lnTo>
                    <a:lnTo>
                      <a:pt x="642" y="307"/>
                    </a:lnTo>
                    <a:lnTo>
                      <a:pt x="644" y="305"/>
                    </a:lnTo>
                    <a:lnTo>
                      <a:pt x="648" y="304"/>
                    </a:lnTo>
                    <a:lnTo>
                      <a:pt x="650" y="304"/>
                    </a:lnTo>
                    <a:lnTo>
                      <a:pt x="652" y="302"/>
                    </a:lnTo>
                    <a:lnTo>
                      <a:pt x="653" y="302"/>
                    </a:lnTo>
                    <a:lnTo>
                      <a:pt x="655" y="302"/>
                    </a:lnTo>
                    <a:lnTo>
                      <a:pt x="657" y="301"/>
                    </a:lnTo>
                    <a:lnTo>
                      <a:pt x="658" y="300"/>
                    </a:lnTo>
                    <a:lnTo>
                      <a:pt x="662" y="300"/>
                    </a:lnTo>
                    <a:lnTo>
                      <a:pt x="664" y="300"/>
                    </a:lnTo>
                    <a:lnTo>
                      <a:pt x="665" y="299"/>
                    </a:lnTo>
                    <a:lnTo>
                      <a:pt x="666" y="298"/>
                    </a:lnTo>
                    <a:lnTo>
                      <a:pt x="669" y="297"/>
                    </a:lnTo>
                    <a:lnTo>
                      <a:pt x="672" y="295"/>
                    </a:lnTo>
                    <a:lnTo>
                      <a:pt x="676" y="294"/>
                    </a:lnTo>
                    <a:lnTo>
                      <a:pt x="677" y="292"/>
                    </a:lnTo>
                    <a:lnTo>
                      <a:pt x="678" y="291"/>
                    </a:lnTo>
                    <a:lnTo>
                      <a:pt x="679" y="290"/>
                    </a:lnTo>
                    <a:lnTo>
                      <a:pt x="679" y="289"/>
                    </a:lnTo>
                    <a:lnTo>
                      <a:pt x="679" y="287"/>
                    </a:lnTo>
                    <a:lnTo>
                      <a:pt x="682" y="283"/>
                    </a:lnTo>
                    <a:lnTo>
                      <a:pt x="683" y="280"/>
                    </a:lnTo>
                    <a:lnTo>
                      <a:pt x="684" y="278"/>
                    </a:lnTo>
                    <a:lnTo>
                      <a:pt x="684" y="277"/>
                    </a:lnTo>
                    <a:lnTo>
                      <a:pt x="685" y="276"/>
                    </a:lnTo>
                    <a:lnTo>
                      <a:pt x="684" y="272"/>
                    </a:lnTo>
                    <a:lnTo>
                      <a:pt x="684" y="270"/>
                    </a:lnTo>
                    <a:lnTo>
                      <a:pt x="683" y="270"/>
                    </a:lnTo>
                    <a:lnTo>
                      <a:pt x="683" y="269"/>
                    </a:lnTo>
                    <a:lnTo>
                      <a:pt x="683" y="269"/>
                    </a:lnTo>
                    <a:lnTo>
                      <a:pt x="682" y="269"/>
                    </a:lnTo>
                    <a:lnTo>
                      <a:pt x="683" y="267"/>
                    </a:lnTo>
                    <a:lnTo>
                      <a:pt x="684" y="266"/>
                    </a:lnTo>
                    <a:lnTo>
                      <a:pt x="687" y="267"/>
                    </a:lnTo>
                    <a:lnTo>
                      <a:pt x="694" y="266"/>
                    </a:lnTo>
                    <a:lnTo>
                      <a:pt x="696" y="267"/>
                    </a:lnTo>
                    <a:lnTo>
                      <a:pt x="696" y="267"/>
                    </a:lnTo>
                    <a:lnTo>
                      <a:pt x="693" y="271"/>
                    </a:lnTo>
                    <a:lnTo>
                      <a:pt x="695" y="272"/>
                    </a:lnTo>
                    <a:lnTo>
                      <a:pt x="696" y="273"/>
                    </a:lnTo>
                    <a:lnTo>
                      <a:pt x="696" y="274"/>
                    </a:lnTo>
                    <a:lnTo>
                      <a:pt x="699" y="272"/>
                    </a:lnTo>
                    <a:lnTo>
                      <a:pt x="700" y="272"/>
                    </a:lnTo>
                    <a:lnTo>
                      <a:pt x="700" y="272"/>
                    </a:lnTo>
                    <a:lnTo>
                      <a:pt x="700" y="271"/>
                    </a:lnTo>
                    <a:lnTo>
                      <a:pt x="701" y="270"/>
                    </a:lnTo>
                    <a:lnTo>
                      <a:pt x="701" y="270"/>
                    </a:lnTo>
                    <a:lnTo>
                      <a:pt x="702" y="270"/>
                    </a:lnTo>
                    <a:lnTo>
                      <a:pt x="703" y="270"/>
                    </a:lnTo>
                    <a:lnTo>
                      <a:pt x="704" y="270"/>
                    </a:lnTo>
                    <a:lnTo>
                      <a:pt x="705" y="269"/>
                    </a:lnTo>
                    <a:lnTo>
                      <a:pt x="704" y="268"/>
                    </a:lnTo>
                    <a:lnTo>
                      <a:pt x="704" y="267"/>
                    </a:lnTo>
                    <a:lnTo>
                      <a:pt x="703" y="267"/>
                    </a:lnTo>
                    <a:lnTo>
                      <a:pt x="704" y="266"/>
                    </a:lnTo>
                    <a:lnTo>
                      <a:pt x="703" y="266"/>
                    </a:lnTo>
                    <a:lnTo>
                      <a:pt x="703" y="265"/>
                    </a:lnTo>
                    <a:lnTo>
                      <a:pt x="702" y="265"/>
                    </a:lnTo>
                    <a:lnTo>
                      <a:pt x="701" y="264"/>
                    </a:lnTo>
                    <a:lnTo>
                      <a:pt x="701" y="264"/>
                    </a:lnTo>
                    <a:lnTo>
                      <a:pt x="700" y="264"/>
                    </a:lnTo>
                    <a:lnTo>
                      <a:pt x="699" y="265"/>
                    </a:lnTo>
                    <a:lnTo>
                      <a:pt x="698" y="265"/>
                    </a:lnTo>
                    <a:lnTo>
                      <a:pt x="697" y="264"/>
                    </a:lnTo>
                    <a:lnTo>
                      <a:pt x="701" y="262"/>
                    </a:lnTo>
                    <a:lnTo>
                      <a:pt x="703" y="259"/>
                    </a:lnTo>
                    <a:lnTo>
                      <a:pt x="704" y="259"/>
                    </a:lnTo>
                    <a:lnTo>
                      <a:pt x="704" y="258"/>
                    </a:lnTo>
                    <a:lnTo>
                      <a:pt x="705" y="258"/>
                    </a:lnTo>
                    <a:lnTo>
                      <a:pt x="707" y="258"/>
                    </a:lnTo>
                    <a:lnTo>
                      <a:pt x="708" y="258"/>
                    </a:lnTo>
                    <a:lnTo>
                      <a:pt x="707" y="258"/>
                    </a:lnTo>
                    <a:lnTo>
                      <a:pt x="706" y="259"/>
                    </a:lnTo>
                    <a:lnTo>
                      <a:pt x="705" y="260"/>
                    </a:lnTo>
                    <a:lnTo>
                      <a:pt x="707" y="261"/>
                    </a:lnTo>
                    <a:lnTo>
                      <a:pt x="707" y="262"/>
                    </a:lnTo>
                    <a:lnTo>
                      <a:pt x="708" y="262"/>
                    </a:lnTo>
                    <a:lnTo>
                      <a:pt x="709" y="261"/>
                    </a:lnTo>
                    <a:lnTo>
                      <a:pt x="709" y="260"/>
                    </a:lnTo>
                    <a:lnTo>
                      <a:pt x="710" y="260"/>
                    </a:lnTo>
                    <a:lnTo>
                      <a:pt x="710" y="260"/>
                    </a:lnTo>
                    <a:lnTo>
                      <a:pt x="711" y="259"/>
                    </a:lnTo>
                    <a:lnTo>
                      <a:pt x="712" y="258"/>
                    </a:lnTo>
                    <a:lnTo>
                      <a:pt x="713" y="258"/>
                    </a:lnTo>
                    <a:lnTo>
                      <a:pt x="713" y="257"/>
                    </a:lnTo>
                    <a:lnTo>
                      <a:pt x="712" y="256"/>
                    </a:lnTo>
                    <a:lnTo>
                      <a:pt x="713" y="256"/>
                    </a:lnTo>
                    <a:lnTo>
                      <a:pt x="713" y="255"/>
                    </a:lnTo>
                    <a:lnTo>
                      <a:pt x="714" y="255"/>
                    </a:lnTo>
                    <a:lnTo>
                      <a:pt x="714" y="254"/>
                    </a:lnTo>
                    <a:lnTo>
                      <a:pt x="715" y="254"/>
                    </a:lnTo>
                    <a:lnTo>
                      <a:pt x="714" y="256"/>
                    </a:lnTo>
                    <a:lnTo>
                      <a:pt x="715" y="257"/>
                    </a:lnTo>
                    <a:lnTo>
                      <a:pt x="716" y="257"/>
                    </a:lnTo>
                    <a:lnTo>
                      <a:pt x="716" y="258"/>
                    </a:lnTo>
                    <a:lnTo>
                      <a:pt x="717" y="258"/>
                    </a:lnTo>
                    <a:lnTo>
                      <a:pt x="717" y="257"/>
                    </a:lnTo>
                    <a:lnTo>
                      <a:pt x="716" y="257"/>
                    </a:lnTo>
                    <a:lnTo>
                      <a:pt x="717" y="256"/>
                    </a:lnTo>
                    <a:lnTo>
                      <a:pt x="718" y="256"/>
                    </a:lnTo>
                    <a:lnTo>
                      <a:pt x="718" y="255"/>
                    </a:lnTo>
                    <a:lnTo>
                      <a:pt x="719" y="255"/>
                    </a:lnTo>
                    <a:lnTo>
                      <a:pt x="720" y="254"/>
                    </a:lnTo>
                    <a:lnTo>
                      <a:pt x="721" y="254"/>
                    </a:lnTo>
                    <a:lnTo>
                      <a:pt x="720" y="254"/>
                    </a:lnTo>
                    <a:lnTo>
                      <a:pt x="719" y="254"/>
                    </a:lnTo>
                    <a:lnTo>
                      <a:pt x="718" y="254"/>
                    </a:lnTo>
                    <a:lnTo>
                      <a:pt x="718" y="254"/>
                    </a:lnTo>
                    <a:lnTo>
                      <a:pt x="718" y="254"/>
                    </a:lnTo>
                    <a:lnTo>
                      <a:pt x="718" y="254"/>
                    </a:lnTo>
                    <a:lnTo>
                      <a:pt x="719" y="253"/>
                    </a:lnTo>
                    <a:lnTo>
                      <a:pt x="718" y="253"/>
                    </a:lnTo>
                    <a:lnTo>
                      <a:pt x="718" y="253"/>
                    </a:lnTo>
                    <a:lnTo>
                      <a:pt x="717" y="253"/>
                    </a:lnTo>
                    <a:lnTo>
                      <a:pt x="716" y="254"/>
                    </a:lnTo>
                    <a:lnTo>
                      <a:pt x="717" y="253"/>
                    </a:lnTo>
                    <a:lnTo>
                      <a:pt x="717" y="252"/>
                    </a:lnTo>
                    <a:lnTo>
                      <a:pt x="716" y="252"/>
                    </a:lnTo>
                    <a:lnTo>
                      <a:pt x="714" y="254"/>
                    </a:lnTo>
                    <a:lnTo>
                      <a:pt x="714" y="254"/>
                    </a:lnTo>
                    <a:lnTo>
                      <a:pt x="713" y="254"/>
                    </a:lnTo>
                    <a:lnTo>
                      <a:pt x="714" y="253"/>
                    </a:lnTo>
                    <a:lnTo>
                      <a:pt x="715" y="252"/>
                    </a:lnTo>
                    <a:lnTo>
                      <a:pt x="716" y="251"/>
                    </a:lnTo>
                    <a:lnTo>
                      <a:pt x="718" y="250"/>
                    </a:lnTo>
                    <a:lnTo>
                      <a:pt x="719" y="251"/>
                    </a:lnTo>
                    <a:lnTo>
                      <a:pt x="721" y="252"/>
                    </a:lnTo>
                    <a:lnTo>
                      <a:pt x="723" y="252"/>
                    </a:lnTo>
                    <a:lnTo>
                      <a:pt x="728" y="252"/>
                    </a:lnTo>
                    <a:lnTo>
                      <a:pt x="729" y="253"/>
                    </a:lnTo>
                    <a:lnTo>
                      <a:pt x="731" y="253"/>
                    </a:lnTo>
                    <a:lnTo>
                      <a:pt x="733" y="254"/>
                    </a:lnTo>
                    <a:lnTo>
                      <a:pt x="734" y="255"/>
                    </a:lnTo>
                    <a:lnTo>
                      <a:pt x="735" y="256"/>
                    </a:lnTo>
                    <a:lnTo>
                      <a:pt x="736" y="256"/>
                    </a:lnTo>
                    <a:lnTo>
                      <a:pt x="738" y="256"/>
                    </a:lnTo>
                    <a:lnTo>
                      <a:pt x="739" y="257"/>
                    </a:lnTo>
                    <a:lnTo>
                      <a:pt x="740" y="258"/>
                    </a:lnTo>
                    <a:lnTo>
                      <a:pt x="741" y="258"/>
                    </a:lnTo>
                    <a:lnTo>
                      <a:pt x="745" y="258"/>
                    </a:lnTo>
                    <a:lnTo>
                      <a:pt x="747" y="260"/>
                    </a:lnTo>
                    <a:lnTo>
                      <a:pt x="749" y="261"/>
                    </a:lnTo>
                    <a:lnTo>
                      <a:pt x="749" y="263"/>
                    </a:lnTo>
                    <a:lnTo>
                      <a:pt x="750" y="263"/>
                    </a:lnTo>
                    <a:lnTo>
                      <a:pt x="750" y="264"/>
                    </a:lnTo>
                    <a:lnTo>
                      <a:pt x="754" y="272"/>
                    </a:lnTo>
                    <a:lnTo>
                      <a:pt x="755" y="274"/>
                    </a:lnTo>
                    <a:lnTo>
                      <a:pt x="758" y="278"/>
                    </a:lnTo>
                    <a:lnTo>
                      <a:pt x="758" y="280"/>
                    </a:lnTo>
                    <a:lnTo>
                      <a:pt x="758" y="281"/>
                    </a:lnTo>
                    <a:lnTo>
                      <a:pt x="757" y="283"/>
                    </a:lnTo>
                    <a:lnTo>
                      <a:pt x="756" y="284"/>
                    </a:lnTo>
                    <a:lnTo>
                      <a:pt x="754" y="285"/>
                    </a:lnTo>
                    <a:lnTo>
                      <a:pt x="749" y="288"/>
                    </a:lnTo>
                    <a:lnTo>
                      <a:pt x="748" y="289"/>
                    </a:lnTo>
                    <a:lnTo>
                      <a:pt x="747" y="290"/>
                    </a:lnTo>
                    <a:lnTo>
                      <a:pt x="745" y="290"/>
                    </a:lnTo>
                    <a:lnTo>
                      <a:pt x="745" y="291"/>
                    </a:lnTo>
                    <a:lnTo>
                      <a:pt x="743" y="295"/>
                    </a:lnTo>
                    <a:lnTo>
                      <a:pt x="743" y="296"/>
                    </a:lnTo>
                    <a:lnTo>
                      <a:pt x="740" y="296"/>
                    </a:lnTo>
                    <a:lnTo>
                      <a:pt x="739" y="297"/>
                    </a:lnTo>
                    <a:lnTo>
                      <a:pt x="736" y="298"/>
                    </a:lnTo>
                    <a:lnTo>
                      <a:pt x="734" y="300"/>
                    </a:lnTo>
                    <a:lnTo>
                      <a:pt x="732" y="300"/>
                    </a:lnTo>
                    <a:lnTo>
                      <a:pt x="727" y="302"/>
                    </a:lnTo>
                    <a:lnTo>
                      <a:pt x="723" y="302"/>
                    </a:lnTo>
                    <a:lnTo>
                      <a:pt x="719" y="303"/>
                    </a:lnTo>
                    <a:lnTo>
                      <a:pt x="715" y="305"/>
                    </a:lnTo>
                    <a:lnTo>
                      <a:pt x="711" y="306"/>
                    </a:lnTo>
                    <a:lnTo>
                      <a:pt x="707" y="307"/>
                    </a:lnTo>
                    <a:lnTo>
                      <a:pt x="703" y="308"/>
                    </a:lnTo>
                    <a:lnTo>
                      <a:pt x="698" y="309"/>
                    </a:lnTo>
                    <a:lnTo>
                      <a:pt x="696" y="310"/>
                    </a:lnTo>
                    <a:lnTo>
                      <a:pt x="695" y="311"/>
                    </a:lnTo>
                    <a:lnTo>
                      <a:pt x="694" y="312"/>
                    </a:lnTo>
                    <a:lnTo>
                      <a:pt x="693" y="314"/>
                    </a:lnTo>
                    <a:lnTo>
                      <a:pt x="691" y="318"/>
                    </a:lnTo>
                    <a:lnTo>
                      <a:pt x="689" y="321"/>
                    </a:lnTo>
                    <a:lnTo>
                      <a:pt x="687" y="325"/>
                    </a:lnTo>
                    <a:lnTo>
                      <a:pt x="685" y="329"/>
                    </a:lnTo>
                    <a:lnTo>
                      <a:pt x="683" y="333"/>
                    </a:lnTo>
                    <a:lnTo>
                      <a:pt x="680" y="338"/>
                    </a:lnTo>
                    <a:lnTo>
                      <a:pt x="679" y="342"/>
                    </a:lnTo>
                    <a:lnTo>
                      <a:pt x="676" y="346"/>
                    </a:lnTo>
                    <a:lnTo>
                      <a:pt x="675" y="346"/>
                    </a:lnTo>
                    <a:lnTo>
                      <a:pt x="675" y="346"/>
                    </a:lnTo>
                    <a:lnTo>
                      <a:pt x="671" y="346"/>
                    </a:lnTo>
                    <a:lnTo>
                      <a:pt x="670" y="346"/>
                    </a:lnTo>
                    <a:lnTo>
                      <a:pt x="669" y="346"/>
                    </a:lnTo>
                    <a:lnTo>
                      <a:pt x="665" y="348"/>
                    </a:lnTo>
                    <a:lnTo>
                      <a:pt x="661" y="348"/>
                    </a:lnTo>
                    <a:lnTo>
                      <a:pt x="660" y="348"/>
                    </a:lnTo>
                    <a:lnTo>
                      <a:pt x="659" y="349"/>
                    </a:lnTo>
                    <a:lnTo>
                      <a:pt x="658" y="350"/>
                    </a:lnTo>
                    <a:lnTo>
                      <a:pt x="658" y="351"/>
                    </a:lnTo>
                    <a:lnTo>
                      <a:pt x="657" y="352"/>
                    </a:lnTo>
                    <a:lnTo>
                      <a:pt x="657" y="354"/>
                    </a:lnTo>
                    <a:lnTo>
                      <a:pt x="656" y="355"/>
                    </a:lnTo>
                    <a:lnTo>
                      <a:pt x="653" y="361"/>
                    </a:lnTo>
                    <a:lnTo>
                      <a:pt x="652" y="363"/>
                    </a:lnTo>
                    <a:lnTo>
                      <a:pt x="651" y="364"/>
                    </a:lnTo>
                    <a:lnTo>
                      <a:pt x="648" y="366"/>
                    </a:lnTo>
                    <a:lnTo>
                      <a:pt x="646" y="368"/>
                    </a:lnTo>
                    <a:lnTo>
                      <a:pt x="644" y="372"/>
                    </a:lnTo>
                    <a:lnTo>
                      <a:pt x="640" y="381"/>
                    </a:lnTo>
                    <a:lnTo>
                      <a:pt x="639" y="385"/>
                    </a:lnTo>
                    <a:lnTo>
                      <a:pt x="635" y="390"/>
                    </a:lnTo>
                    <a:lnTo>
                      <a:pt x="633" y="394"/>
                    </a:lnTo>
                    <a:lnTo>
                      <a:pt x="632" y="395"/>
                    </a:lnTo>
                    <a:lnTo>
                      <a:pt x="631" y="396"/>
                    </a:lnTo>
                    <a:lnTo>
                      <a:pt x="630" y="398"/>
                    </a:lnTo>
                    <a:lnTo>
                      <a:pt x="629" y="399"/>
                    </a:lnTo>
                    <a:lnTo>
                      <a:pt x="629" y="399"/>
                    </a:lnTo>
                    <a:lnTo>
                      <a:pt x="629" y="400"/>
                    </a:lnTo>
                    <a:lnTo>
                      <a:pt x="629" y="402"/>
                    </a:lnTo>
                    <a:lnTo>
                      <a:pt x="628" y="417"/>
                    </a:lnTo>
                    <a:lnTo>
                      <a:pt x="624" y="430"/>
                    </a:lnTo>
                    <a:lnTo>
                      <a:pt x="624" y="434"/>
                    </a:lnTo>
                    <a:lnTo>
                      <a:pt x="623" y="436"/>
                    </a:lnTo>
                    <a:lnTo>
                      <a:pt x="623" y="438"/>
                    </a:lnTo>
                    <a:lnTo>
                      <a:pt x="624" y="439"/>
                    </a:lnTo>
                    <a:lnTo>
                      <a:pt x="625" y="441"/>
                    </a:lnTo>
                    <a:lnTo>
                      <a:pt x="625" y="442"/>
                    </a:lnTo>
                    <a:lnTo>
                      <a:pt x="624" y="444"/>
                    </a:lnTo>
                    <a:lnTo>
                      <a:pt x="622" y="448"/>
                    </a:lnTo>
                    <a:lnTo>
                      <a:pt x="618" y="455"/>
                    </a:lnTo>
                    <a:lnTo>
                      <a:pt x="616" y="460"/>
                    </a:lnTo>
                    <a:lnTo>
                      <a:pt x="616" y="461"/>
                    </a:lnTo>
                    <a:lnTo>
                      <a:pt x="614" y="462"/>
                    </a:lnTo>
                    <a:lnTo>
                      <a:pt x="612" y="464"/>
                    </a:lnTo>
                    <a:lnTo>
                      <a:pt x="610" y="465"/>
                    </a:lnTo>
                    <a:lnTo>
                      <a:pt x="609" y="468"/>
                    </a:lnTo>
                    <a:lnTo>
                      <a:pt x="604" y="477"/>
                    </a:lnTo>
                    <a:lnTo>
                      <a:pt x="601" y="482"/>
                    </a:lnTo>
                    <a:lnTo>
                      <a:pt x="600" y="484"/>
                    </a:lnTo>
                    <a:lnTo>
                      <a:pt x="599" y="486"/>
                    </a:lnTo>
                    <a:lnTo>
                      <a:pt x="596" y="487"/>
                    </a:lnTo>
                    <a:lnTo>
                      <a:pt x="596" y="489"/>
                    </a:lnTo>
                    <a:lnTo>
                      <a:pt x="596" y="491"/>
                    </a:lnTo>
                    <a:lnTo>
                      <a:pt x="596" y="491"/>
                    </a:lnTo>
                    <a:lnTo>
                      <a:pt x="597" y="491"/>
                    </a:lnTo>
                    <a:lnTo>
                      <a:pt x="605" y="491"/>
                    </a:lnTo>
                    <a:lnTo>
                      <a:pt x="608" y="491"/>
                    </a:lnTo>
                    <a:lnTo>
                      <a:pt x="611" y="489"/>
                    </a:lnTo>
                    <a:lnTo>
                      <a:pt x="613" y="487"/>
                    </a:lnTo>
                    <a:lnTo>
                      <a:pt x="614" y="486"/>
                    </a:lnTo>
                    <a:lnTo>
                      <a:pt x="616" y="485"/>
                    </a:lnTo>
                    <a:lnTo>
                      <a:pt x="617" y="484"/>
                    </a:lnTo>
                    <a:lnTo>
                      <a:pt x="621" y="482"/>
                    </a:lnTo>
                    <a:lnTo>
                      <a:pt x="622" y="482"/>
                    </a:lnTo>
                    <a:lnTo>
                      <a:pt x="623" y="482"/>
                    </a:lnTo>
                    <a:lnTo>
                      <a:pt x="624" y="485"/>
                    </a:lnTo>
                    <a:lnTo>
                      <a:pt x="623" y="486"/>
                    </a:lnTo>
                    <a:lnTo>
                      <a:pt x="624" y="486"/>
                    </a:lnTo>
                    <a:lnTo>
                      <a:pt x="624" y="487"/>
                    </a:lnTo>
                    <a:lnTo>
                      <a:pt x="625" y="487"/>
                    </a:lnTo>
                    <a:lnTo>
                      <a:pt x="625" y="489"/>
                    </a:lnTo>
                    <a:lnTo>
                      <a:pt x="625" y="492"/>
                    </a:lnTo>
                    <a:lnTo>
                      <a:pt x="625" y="494"/>
                    </a:lnTo>
                    <a:lnTo>
                      <a:pt x="626" y="496"/>
                    </a:lnTo>
                    <a:lnTo>
                      <a:pt x="628" y="496"/>
                    </a:lnTo>
                    <a:lnTo>
                      <a:pt x="629" y="495"/>
                    </a:lnTo>
                    <a:lnTo>
                      <a:pt x="631" y="493"/>
                    </a:lnTo>
                    <a:lnTo>
                      <a:pt x="632" y="493"/>
                    </a:lnTo>
                    <a:lnTo>
                      <a:pt x="633" y="493"/>
                    </a:lnTo>
                    <a:lnTo>
                      <a:pt x="634" y="493"/>
                    </a:lnTo>
                    <a:lnTo>
                      <a:pt x="635" y="493"/>
                    </a:lnTo>
                    <a:lnTo>
                      <a:pt x="635" y="492"/>
                    </a:lnTo>
                    <a:lnTo>
                      <a:pt x="637" y="494"/>
                    </a:lnTo>
                    <a:lnTo>
                      <a:pt x="638" y="495"/>
                    </a:lnTo>
                    <a:lnTo>
                      <a:pt x="639" y="496"/>
                    </a:lnTo>
                    <a:lnTo>
                      <a:pt x="637" y="497"/>
                    </a:lnTo>
                    <a:lnTo>
                      <a:pt x="639" y="499"/>
                    </a:lnTo>
                    <a:lnTo>
                      <a:pt x="639" y="500"/>
                    </a:lnTo>
                    <a:lnTo>
                      <a:pt x="639" y="503"/>
                    </a:lnTo>
                    <a:lnTo>
                      <a:pt x="640" y="506"/>
                    </a:lnTo>
                    <a:lnTo>
                      <a:pt x="641" y="509"/>
                    </a:lnTo>
                    <a:lnTo>
                      <a:pt x="642" y="513"/>
                    </a:lnTo>
                    <a:lnTo>
                      <a:pt x="643" y="516"/>
                    </a:lnTo>
                    <a:lnTo>
                      <a:pt x="644" y="519"/>
                    </a:lnTo>
                    <a:lnTo>
                      <a:pt x="644" y="522"/>
                    </a:lnTo>
                    <a:lnTo>
                      <a:pt x="645" y="525"/>
                    </a:lnTo>
                    <a:lnTo>
                      <a:pt x="646" y="528"/>
                    </a:lnTo>
                    <a:lnTo>
                      <a:pt x="648" y="531"/>
                    </a:lnTo>
                    <a:lnTo>
                      <a:pt x="649" y="532"/>
                    </a:lnTo>
                    <a:lnTo>
                      <a:pt x="650" y="533"/>
                    </a:lnTo>
                    <a:lnTo>
                      <a:pt x="652" y="535"/>
                    </a:lnTo>
                    <a:lnTo>
                      <a:pt x="653" y="536"/>
                    </a:lnTo>
                    <a:lnTo>
                      <a:pt x="655" y="538"/>
                    </a:lnTo>
                    <a:lnTo>
                      <a:pt x="656" y="540"/>
                    </a:lnTo>
                    <a:lnTo>
                      <a:pt x="657" y="541"/>
                    </a:lnTo>
                    <a:lnTo>
                      <a:pt x="659" y="543"/>
                    </a:lnTo>
                    <a:lnTo>
                      <a:pt x="661" y="544"/>
                    </a:lnTo>
                    <a:lnTo>
                      <a:pt x="662" y="546"/>
                    </a:lnTo>
                    <a:lnTo>
                      <a:pt x="663" y="547"/>
                    </a:lnTo>
                    <a:lnTo>
                      <a:pt x="664" y="547"/>
                    </a:lnTo>
                    <a:lnTo>
                      <a:pt x="665" y="548"/>
                    </a:lnTo>
                    <a:lnTo>
                      <a:pt x="666" y="548"/>
                    </a:lnTo>
                    <a:lnTo>
                      <a:pt x="666" y="549"/>
                    </a:lnTo>
                    <a:lnTo>
                      <a:pt x="667" y="551"/>
                    </a:lnTo>
                    <a:lnTo>
                      <a:pt x="667" y="552"/>
                    </a:lnTo>
                    <a:lnTo>
                      <a:pt x="667" y="553"/>
                    </a:lnTo>
                    <a:lnTo>
                      <a:pt x="666" y="555"/>
                    </a:lnTo>
                    <a:lnTo>
                      <a:pt x="666" y="557"/>
                    </a:lnTo>
                    <a:lnTo>
                      <a:pt x="666" y="558"/>
                    </a:lnTo>
                    <a:lnTo>
                      <a:pt x="669" y="562"/>
                    </a:lnTo>
                    <a:lnTo>
                      <a:pt x="670" y="567"/>
                    </a:lnTo>
                    <a:lnTo>
                      <a:pt x="670" y="570"/>
                    </a:lnTo>
                    <a:lnTo>
                      <a:pt x="670" y="572"/>
                    </a:lnTo>
                    <a:lnTo>
                      <a:pt x="668" y="572"/>
                    </a:lnTo>
                    <a:lnTo>
                      <a:pt x="667" y="571"/>
                    </a:lnTo>
                    <a:lnTo>
                      <a:pt x="666" y="572"/>
                    </a:lnTo>
                    <a:lnTo>
                      <a:pt x="665" y="573"/>
                    </a:lnTo>
                    <a:lnTo>
                      <a:pt x="665" y="575"/>
                    </a:lnTo>
                    <a:lnTo>
                      <a:pt x="664" y="575"/>
                    </a:lnTo>
                    <a:lnTo>
                      <a:pt x="663" y="577"/>
                    </a:lnTo>
                    <a:lnTo>
                      <a:pt x="662" y="578"/>
                    </a:lnTo>
                    <a:lnTo>
                      <a:pt x="661" y="578"/>
                    </a:lnTo>
                    <a:lnTo>
                      <a:pt x="661" y="578"/>
                    </a:lnTo>
                    <a:lnTo>
                      <a:pt x="660" y="579"/>
                    </a:lnTo>
                    <a:lnTo>
                      <a:pt x="660" y="579"/>
                    </a:lnTo>
                    <a:lnTo>
                      <a:pt x="660" y="580"/>
                    </a:lnTo>
                    <a:lnTo>
                      <a:pt x="661" y="582"/>
                    </a:lnTo>
                    <a:lnTo>
                      <a:pt x="661" y="583"/>
                    </a:lnTo>
                    <a:lnTo>
                      <a:pt x="662" y="583"/>
                    </a:lnTo>
                    <a:lnTo>
                      <a:pt x="662" y="587"/>
                    </a:lnTo>
                    <a:lnTo>
                      <a:pt x="662" y="588"/>
                    </a:lnTo>
                    <a:lnTo>
                      <a:pt x="661" y="592"/>
                    </a:lnTo>
                    <a:lnTo>
                      <a:pt x="660" y="601"/>
                    </a:lnTo>
                    <a:lnTo>
                      <a:pt x="661" y="601"/>
                    </a:lnTo>
                    <a:lnTo>
                      <a:pt x="661" y="605"/>
                    </a:lnTo>
                    <a:lnTo>
                      <a:pt x="661" y="606"/>
                    </a:lnTo>
                    <a:lnTo>
                      <a:pt x="661" y="607"/>
                    </a:lnTo>
                    <a:lnTo>
                      <a:pt x="661" y="609"/>
                    </a:lnTo>
                    <a:lnTo>
                      <a:pt x="660" y="610"/>
                    </a:lnTo>
                    <a:lnTo>
                      <a:pt x="661" y="612"/>
                    </a:lnTo>
                    <a:lnTo>
                      <a:pt x="662" y="615"/>
                    </a:lnTo>
                    <a:lnTo>
                      <a:pt x="665" y="617"/>
                    </a:lnTo>
                    <a:lnTo>
                      <a:pt x="666" y="618"/>
                    </a:lnTo>
                    <a:lnTo>
                      <a:pt x="668" y="619"/>
                    </a:lnTo>
                    <a:lnTo>
                      <a:pt x="671" y="619"/>
                    </a:lnTo>
                    <a:lnTo>
                      <a:pt x="678" y="619"/>
                    </a:lnTo>
                    <a:lnTo>
                      <a:pt x="680" y="619"/>
                    </a:lnTo>
                    <a:lnTo>
                      <a:pt x="683" y="623"/>
                    </a:lnTo>
                    <a:lnTo>
                      <a:pt x="683" y="623"/>
                    </a:lnTo>
                    <a:lnTo>
                      <a:pt x="682" y="626"/>
                    </a:lnTo>
                    <a:lnTo>
                      <a:pt x="682" y="627"/>
                    </a:lnTo>
                    <a:lnTo>
                      <a:pt x="683" y="629"/>
                    </a:lnTo>
                    <a:lnTo>
                      <a:pt x="683" y="631"/>
                    </a:lnTo>
                    <a:lnTo>
                      <a:pt x="683" y="633"/>
                    </a:lnTo>
                    <a:lnTo>
                      <a:pt x="688" y="641"/>
                    </a:lnTo>
                    <a:lnTo>
                      <a:pt x="689" y="642"/>
                    </a:lnTo>
                    <a:lnTo>
                      <a:pt x="690" y="643"/>
                    </a:lnTo>
                    <a:lnTo>
                      <a:pt x="692" y="644"/>
                    </a:lnTo>
                    <a:lnTo>
                      <a:pt x="692" y="645"/>
                    </a:lnTo>
                    <a:lnTo>
                      <a:pt x="694" y="645"/>
                    </a:lnTo>
                    <a:lnTo>
                      <a:pt x="695" y="646"/>
                    </a:lnTo>
                    <a:lnTo>
                      <a:pt x="697" y="646"/>
                    </a:lnTo>
                    <a:lnTo>
                      <a:pt x="703" y="648"/>
                    </a:lnTo>
                    <a:lnTo>
                      <a:pt x="705" y="648"/>
                    </a:lnTo>
                    <a:lnTo>
                      <a:pt x="706" y="648"/>
                    </a:lnTo>
                    <a:lnTo>
                      <a:pt x="707" y="648"/>
                    </a:lnTo>
                    <a:lnTo>
                      <a:pt x="708" y="647"/>
                    </a:lnTo>
                    <a:lnTo>
                      <a:pt x="709" y="646"/>
                    </a:lnTo>
                    <a:lnTo>
                      <a:pt x="710" y="646"/>
                    </a:lnTo>
                    <a:lnTo>
                      <a:pt x="710" y="646"/>
                    </a:lnTo>
                    <a:lnTo>
                      <a:pt x="711" y="646"/>
                    </a:lnTo>
                    <a:lnTo>
                      <a:pt x="710" y="645"/>
                    </a:lnTo>
                    <a:lnTo>
                      <a:pt x="713" y="645"/>
                    </a:lnTo>
                    <a:lnTo>
                      <a:pt x="714" y="645"/>
                    </a:lnTo>
                    <a:lnTo>
                      <a:pt x="716" y="645"/>
                    </a:lnTo>
                    <a:lnTo>
                      <a:pt x="718" y="645"/>
                    </a:lnTo>
                    <a:lnTo>
                      <a:pt x="718" y="644"/>
                    </a:lnTo>
                    <a:lnTo>
                      <a:pt x="718" y="643"/>
                    </a:lnTo>
                    <a:lnTo>
                      <a:pt x="719" y="643"/>
                    </a:lnTo>
                    <a:lnTo>
                      <a:pt x="722" y="643"/>
                    </a:lnTo>
                    <a:lnTo>
                      <a:pt x="723" y="644"/>
                    </a:lnTo>
                    <a:lnTo>
                      <a:pt x="723" y="645"/>
                    </a:lnTo>
                    <a:lnTo>
                      <a:pt x="723" y="645"/>
                    </a:lnTo>
                    <a:lnTo>
                      <a:pt x="724" y="645"/>
                    </a:lnTo>
                    <a:lnTo>
                      <a:pt x="726" y="644"/>
                    </a:lnTo>
                    <a:lnTo>
                      <a:pt x="727" y="645"/>
                    </a:lnTo>
                    <a:lnTo>
                      <a:pt x="728" y="645"/>
                    </a:lnTo>
                    <a:lnTo>
                      <a:pt x="728" y="645"/>
                    </a:lnTo>
                    <a:lnTo>
                      <a:pt x="730" y="645"/>
                    </a:lnTo>
                    <a:lnTo>
                      <a:pt x="732" y="645"/>
                    </a:lnTo>
                    <a:lnTo>
                      <a:pt x="732" y="646"/>
                    </a:lnTo>
                    <a:lnTo>
                      <a:pt x="733" y="646"/>
                    </a:lnTo>
                    <a:lnTo>
                      <a:pt x="736" y="645"/>
                    </a:lnTo>
                    <a:lnTo>
                      <a:pt x="736" y="645"/>
                    </a:lnTo>
                    <a:lnTo>
                      <a:pt x="737" y="645"/>
                    </a:lnTo>
                    <a:lnTo>
                      <a:pt x="740" y="645"/>
                    </a:lnTo>
                    <a:lnTo>
                      <a:pt x="741" y="645"/>
                    </a:lnTo>
                    <a:lnTo>
                      <a:pt x="744" y="645"/>
                    </a:lnTo>
                    <a:lnTo>
                      <a:pt x="745" y="645"/>
                    </a:lnTo>
                    <a:lnTo>
                      <a:pt x="746" y="646"/>
                    </a:lnTo>
                    <a:lnTo>
                      <a:pt x="746" y="647"/>
                    </a:lnTo>
                    <a:lnTo>
                      <a:pt x="746" y="648"/>
                    </a:lnTo>
                    <a:lnTo>
                      <a:pt x="747" y="649"/>
                    </a:lnTo>
                    <a:lnTo>
                      <a:pt x="751" y="649"/>
                    </a:lnTo>
                    <a:lnTo>
                      <a:pt x="752" y="649"/>
                    </a:lnTo>
                    <a:lnTo>
                      <a:pt x="752" y="649"/>
                    </a:lnTo>
                    <a:lnTo>
                      <a:pt x="753" y="649"/>
                    </a:lnTo>
                    <a:lnTo>
                      <a:pt x="754" y="649"/>
                    </a:lnTo>
                    <a:lnTo>
                      <a:pt x="755" y="649"/>
                    </a:lnTo>
                    <a:lnTo>
                      <a:pt x="756" y="648"/>
                    </a:lnTo>
                    <a:lnTo>
                      <a:pt x="762" y="648"/>
                    </a:lnTo>
                    <a:lnTo>
                      <a:pt x="765" y="648"/>
                    </a:lnTo>
                    <a:lnTo>
                      <a:pt x="769" y="646"/>
                    </a:lnTo>
                    <a:lnTo>
                      <a:pt x="771" y="644"/>
                    </a:lnTo>
                    <a:lnTo>
                      <a:pt x="772" y="643"/>
                    </a:lnTo>
                    <a:lnTo>
                      <a:pt x="773" y="642"/>
                    </a:lnTo>
                    <a:lnTo>
                      <a:pt x="775" y="642"/>
                    </a:lnTo>
                    <a:lnTo>
                      <a:pt x="778" y="641"/>
                    </a:lnTo>
                    <a:lnTo>
                      <a:pt x="780" y="641"/>
                    </a:lnTo>
                    <a:lnTo>
                      <a:pt x="785" y="640"/>
                    </a:lnTo>
                    <a:lnTo>
                      <a:pt x="787" y="640"/>
                    </a:lnTo>
                    <a:lnTo>
                      <a:pt x="788" y="640"/>
                    </a:lnTo>
                    <a:lnTo>
                      <a:pt x="789" y="641"/>
                    </a:lnTo>
                    <a:lnTo>
                      <a:pt x="789" y="641"/>
                    </a:lnTo>
                    <a:lnTo>
                      <a:pt x="792" y="641"/>
                    </a:lnTo>
                    <a:lnTo>
                      <a:pt x="793" y="641"/>
                    </a:lnTo>
                    <a:lnTo>
                      <a:pt x="795" y="641"/>
                    </a:lnTo>
                    <a:lnTo>
                      <a:pt x="796" y="641"/>
                    </a:lnTo>
                    <a:lnTo>
                      <a:pt x="797" y="641"/>
                    </a:lnTo>
                    <a:lnTo>
                      <a:pt x="800" y="646"/>
                    </a:lnTo>
                    <a:lnTo>
                      <a:pt x="801" y="646"/>
                    </a:lnTo>
                    <a:lnTo>
                      <a:pt x="802" y="646"/>
                    </a:lnTo>
                    <a:lnTo>
                      <a:pt x="804" y="646"/>
                    </a:lnTo>
                    <a:lnTo>
                      <a:pt x="805" y="646"/>
                    </a:lnTo>
                    <a:lnTo>
                      <a:pt x="806" y="647"/>
                    </a:lnTo>
                    <a:lnTo>
                      <a:pt x="806" y="648"/>
                    </a:lnTo>
                    <a:lnTo>
                      <a:pt x="807" y="648"/>
                    </a:lnTo>
                    <a:lnTo>
                      <a:pt x="815" y="651"/>
                    </a:lnTo>
                    <a:lnTo>
                      <a:pt x="817" y="652"/>
                    </a:lnTo>
                    <a:lnTo>
                      <a:pt x="821" y="649"/>
                    </a:lnTo>
                    <a:lnTo>
                      <a:pt x="824" y="649"/>
                    </a:lnTo>
                    <a:lnTo>
                      <a:pt x="826" y="649"/>
                    </a:lnTo>
                    <a:lnTo>
                      <a:pt x="828" y="649"/>
                    </a:lnTo>
                    <a:lnTo>
                      <a:pt x="830" y="651"/>
                    </a:lnTo>
                    <a:lnTo>
                      <a:pt x="832" y="653"/>
                    </a:lnTo>
                    <a:lnTo>
                      <a:pt x="837" y="659"/>
                    </a:lnTo>
                    <a:lnTo>
                      <a:pt x="842" y="667"/>
                    </a:lnTo>
                    <a:lnTo>
                      <a:pt x="848" y="673"/>
                    </a:lnTo>
                    <a:lnTo>
                      <a:pt x="854" y="680"/>
                    </a:lnTo>
                    <a:lnTo>
                      <a:pt x="859" y="687"/>
                    </a:lnTo>
                    <a:lnTo>
                      <a:pt x="864" y="693"/>
                    </a:lnTo>
                    <a:lnTo>
                      <a:pt x="870" y="701"/>
                    </a:lnTo>
                    <a:lnTo>
                      <a:pt x="875" y="707"/>
                    </a:lnTo>
                    <a:lnTo>
                      <a:pt x="877" y="710"/>
                    </a:lnTo>
                    <a:lnTo>
                      <a:pt x="878" y="710"/>
                    </a:lnTo>
                    <a:lnTo>
                      <a:pt x="880" y="710"/>
                    </a:lnTo>
                    <a:lnTo>
                      <a:pt x="883" y="708"/>
                    </a:lnTo>
                    <a:lnTo>
                      <a:pt x="885" y="707"/>
                    </a:lnTo>
                    <a:lnTo>
                      <a:pt x="886" y="708"/>
                    </a:lnTo>
                    <a:lnTo>
                      <a:pt x="889" y="712"/>
                    </a:lnTo>
                    <a:lnTo>
                      <a:pt x="891" y="713"/>
                    </a:lnTo>
                    <a:lnTo>
                      <a:pt x="895" y="711"/>
                    </a:lnTo>
                    <a:lnTo>
                      <a:pt x="899" y="706"/>
                    </a:lnTo>
                    <a:lnTo>
                      <a:pt x="901" y="706"/>
                    </a:lnTo>
                    <a:lnTo>
                      <a:pt x="903" y="704"/>
                    </a:lnTo>
                    <a:lnTo>
                      <a:pt x="904" y="703"/>
                    </a:lnTo>
                    <a:lnTo>
                      <a:pt x="906" y="703"/>
                    </a:lnTo>
                    <a:lnTo>
                      <a:pt x="907" y="703"/>
                    </a:lnTo>
                    <a:lnTo>
                      <a:pt x="910" y="705"/>
                    </a:lnTo>
                    <a:lnTo>
                      <a:pt x="911" y="704"/>
                    </a:lnTo>
                    <a:lnTo>
                      <a:pt x="913" y="705"/>
                    </a:lnTo>
                    <a:lnTo>
                      <a:pt x="915" y="706"/>
                    </a:lnTo>
                    <a:lnTo>
                      <a:pt x="916" y="706"/>
                    </a:lnTo>
                    <a:lnTo>
                      <a:pt x="921" y="706"/>
                    </a:lnTo>
                    <a:lnTo>
                      <a:pt x="922" y="706"/>
                    </a:lnTo>
                    <a:lnTo>
                      <a:pt x="927" y="707"/>
                    </a:lnTo>
                    <a:lnTo>
                      <a:pt x="929" y="707"/>
                    </a:lnTo>
                    <a:lnTo>
                      <a:pt x="930" y="707"/>
                    </a:lnTo>
                    <a:lnTo>
                      <a:pt x="933" y="709"/>
                    </a:lnTo>
                    <a:lnTo>
                      <a:pt x="935" y="709"/>
                    </a:lnTo>
                    <a:lnTo>
                      <a:pt x="936" y="709"/>
                    </a:lnTo>
                    <a:lnTo>
                      <a:pt x="938" y="707"/>
                    </a:lnTo>
                    <a:lnTo>
                      <a:pt x="938" y="706"/>
                    </a:lnTo>
                    <a:lnTo>
                      <a:pt x="942" y="706"/>
                    </a:lnTo>
                    <a:lnTo>
                      <a:pt x="948" y="705"/>
                    </a:lnTo>
                    <a:lnTo>
                      <a:pt x="950" y="705"/>
                    </a:lnTo>
                    <a:lnTo>
                      <a:pt x="951" y="705"/>
                    </a:lnTo>
                    <a:lnTo>
                      <a:pt x="953" y="706"/>
                    </a:lnTo>
                    <a:lnTo>
                      <a:pt x="953" y="835"/>
                    </a:lnTo>
                    <a:lnTo>
                      <a:pt x="311" y="835"/>
                    </a:lnTo>
                    <a:close/>
                    <a:moveTo>
                      <a:pt x="1" y="246"/>
                    </a:moveTo>
                    <a:lnTo>
                      <a:pt x="1" y="245"/>
                    </a:lnTo>
                    <a:lnTo>
                      <a:pt x="1" y="244"/>
                    </a:lnTo>
                    <a:lnTo>
                      <a:pt x="2" y="242"/>
                    </a:lnTo>
                    <a:lnTo>
                      <a:pt x="3" y="241"/>
                    </a:lnTo>
                    <a:lnTo>
                      <a:pt x="4" y="242"/>
                    </a:lnTo>
                    <a:lnTo>
                      <a:pt x="2" y="248"/>
                    </a:lnTo>
                    <a:lnTo>
                      <a:pt x="1" y="248"/>
                    </a:lnTo>
                    <a:lnTo>
                      <a:pt x="0" y="248"/>
                    </a:lnTo>
                    <a:lnTo>
                      <a:pt x="1" y="246"/>
                    </a:lnTo>
                    <a:close/>
                    <a:moveTo>
                      <a:pt x="25" y="188"/>
                    </a:moveTo>
                    <a:lnTo>
                      <a:pt x="25" y="187"/>
                    </a:lnTo>
                    <a:lnTo>
                      <a:pt x="25" y="185"/>
                    </a:lnTo>
                    <a:lnTo>
                      <a:pt x="26" y="184"/>
                    </a:lnTo>
                    <a:lnTo>
                      <a:pt x="27" y="185"/>
                    </a:lnTo>
                    <a:lnTo>
                      <a:pt x="27" y="186"/>
                    </a:lnTo>
                    <a:lnTo>
                      <a:pt x="27" y="188"/>
                    </a:lnTo>
                    <a:lnTo>
                      <a:pt x="26" y="188"/>
                    </a:lnTo>
                    <a:lnTo>
                      <a:pt x="25" y="188"/>
                    </a:lnTo>
                    <a:close/>
                    <a:moveTo>
                      <a:pt x="438" y="403"/>
                    </a:moveTo>
                    <a:lnTo>
                      <a:pt x="439" y="403"/>
                    </a:lnTo>
                    <a:lnTo>
                      <a:pt x="440" y="403"/>
                    </a:lnTo>
                    <a:lnTo>
                      <a:pt x="441" y="403"/>
                    </a:lnTo>
                    <a:lnTo>
                      <a:pt x="442" y="404"/>
                    </a:lnTo>
                    <a:lnTo>
                      <a:pt x="442" y="405"/>
                    </a:lnTo>
                    <a:lnTo>
                      <a:pt x="442" y="406"/>
                    </a:lnTo>
                    <a:lnTo>
                      <a:pt x="441" y="406"/>
                    </a:lnTo>
                    <a:lnTo>
                      <a:pt x="440" y="405"/>
                    </a:lnTo>
                    <a:lnTo>
                      <a:pt x="439" y="406"/>
                    </a:lnTo>
                    <a:lnTo>
                      <a:pt x="439" y="407"/>
                    </a:lnTo>
                    <a:lnTo>
                      <a:pt x="439" y="408"/>
                    </a:lnTo>
                    <a:lnTo>
                      <a:pt x="438" y="408"/>
                    </a:lnTo>
                    <a:lnTo>
                      <a:pt x="438" y="407"/>
                    </a:lnTo>
                    <a:lnTo>
                      <a:pt x="438" y="405"/>
                    </a:lnTo>
                    <a:lnTo>
                      <a:pt x="438" y="404"/>
                    </a:lnTo>
                    <a:lnTo>
                      <a:pt x="438" y="403"/>
                    </a:lnTo>
                    <a:close/>
                    <a:moveTo>
                      <a:pt x="124" y="6"/>
                    </a:moveTo>
                    <a:lnTo>
                      <a:pt x="125" y="6"/>
                    </a:lnTo>
                    <a:lnTo>
                      <a:pt x="124" y="6"/>
                    </a:lnTo>
                    <a:close/>
                    <a:moveTo>
                      <a:pt x="221" y="1"/>
                    </a:moveTo>
                    <a:lnTo>
                      <a:pt x="221" y="0"/>
                    </a:lnTo>
                    <a:lnTo>
                      <a:pt x="221" y="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198" name="Freeform 249">
                <a:extLst>
                  <a:ext uri="{FF2B5EF4-FFF2-40B4-BE49-F238E27FC236}">
                    <a16:creationId xmlns:a16="http://schemas.microsoft.com/office/drawing/2014/main" id="{7F1079A8-4E17-8586-4512-E27FAF9AB6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59576" y="4038601"/>
                <a:ext cx="566738" cy="701675"/>
              </a:xfrm>
              <a:custGeom>
                <a:avLst/>
                <a:gdLst>
                  <a:gd name="T0" fmla="*/ 331 w 357"/>
                  <a:gd name="T1" fmla="*/ 436 h 442"/>
                  <a:gd name="T2" fmla="*/ 303 w 357"/>
                  <a:gd name="T3" fmla="*/ 435 h 442"/>
                  <a:gd name="T4" fmla="*/ 263 w 357"/>
                  <a:gd name="T5" fmla="*/ 416 h 442"/>
                  <a:gd name="T6" fmla="*/ 211 w 357"/>
                  <a:gd name="T7" fmla="*/ 377 h 442"/>
                  <a:gd name="T8" fmla="*/ 193 w 357"/>
                  <a:gd name="T9" fmla="*/ 370 h 442"/>
                  <a:gd name="T10" fmla="*/ 166 w 357"/>
                  <a:gd name="T11" fmla="*/ 377 h 442"/>
                  <a:gd name="T12" fmla="*/ 148 w 357"/>
                  <a:gd name="T13" fmla="*/ 374 h 442"/>
                  <a:gd name="T14" fmla="*/ 130 w 357"/>
                  <a:gd name="T15" fmla="*/ 373 h 442"/>
                  <a:gd name="T16" fmla="*/ 114 w 357"/>
                  <a:gd name="T17" fmla="*/ 374 h 442"/>
                  <a:gd name="T18" fmla="*/ 96 w 357"/>
                  <a:gd name="T19" fmla="*/ 374 h 442"/>
                  <a:gd name="T20" fmla="*/ 82 w 357"/>
                  <a:gd name="T21" fmla="*/ 348 h 442"/>
                  <a:gd name="T22" fmla="*/ 64 w 357"/>
                  <a:gd name="T23" fmla="*/ 330 h 442"/>
                  <a:gd name="T24" fmla="*/ 67 w 357"/>
                  <a:gd name="T25" fmla="*/ 306 h 442"/>
                  <a:gd name="T26" fmla="*/ 70 w 357"/>
                  <a:gd name="T27" fmla="*/ 284 h 442"/>
                  <a:gd name="T28" fmla="*/ 60 w 357"/>
                  <a:gd name="T29" fmla="*/ 269 h 442"/>
                  <a:gd name="T30" fmla="*/ 45 w 357"/>
                  <a:gd name="T31" fmla="*/ 238 h 442"/>
                  <a:gd name="T32" fmla="*/ 36 w 357"/>
                  <a:gd name="T33" fmla="*/ 222 h 442"/>
                  <a:gd name="T34" fmla="*/ 27 w 357"/>
                  <a:gd name="T35" fmla="*/ 211 h 442"/>
                  <a:gd name="T36" fmla="*/ 0 w 357"/>
                  <a:gd name="T37" fmla="*/ 218 h 442"/>
                  <a:gd name="T38" fmla="*/ 26 w 357"/>
                  <a:gd name="T39" fmla="*/ 177 h 442"/>
                  <a:gd name="T40" fmla="*/ 33 w 357"/>
                  <a:gd name="T41" fmla="*/ 128 h 442"/>
                  <a:gd name="T42" fmla="*/ 57 w 357"/>
                  <a:gd name="T43" fmla="*/ 90 h 442"/>
                  <a:gd name="T44" fmla="*/ 79 w 357"/>
                  <a:gd name="T45" fmla="*/ 75 h 442"/>
                  <a:gd name="T46" fmla="*/ 100 w 357"/>
                  <a:gd name="T47" fmla="*/ 39 h 442"/>
                  <a:gd name="T48" fmla="*/ 144 w 357"/>
                  <a:gd name="T49" fmla="*/ 25 h 442"/>
                  <a:gd name="T50" fmla="*/ 109 w 357"/>
                  <a:gd name="T51" fmla="*/ 41 h 442"/>
                  <a:gd name="T52" fmla="*/ 125 w 357"/>
                  <a:gd name="T53" fmla="*/ 86 h 442"/>
                  <a:gd name="T54" fmla="*/ 116 w 357"/>
                  <a:gd name="T55" fmla="*/ 87 h 442"/>
                  <a:gd name="T56" fmla="*/ 127 w 357"/>
                  <a:gd name="T57" fmla="*/ 111 h 442"/>
                  <a:gd name="T58" fmla="*/ 124 w 357"/>
                  <a:gd name="T59" fmla="*/ 128 h 442"/>
                  <a:gd name="T60" fmla="*/ 100 w 357"/>
                  <a:gd name="T61" fmla="*/ 153 h 442"/>
                  <a:gd name="T62" fmla="*/ 101 w 357"/>
                  <a:gd name="T63" fmla="*/ 192 h 442"/>
                  <a:gd name="T64" fmla="*/ 101 w 357"/>
                  <a:gd name="T65" fmla="*/ 194 h 442"/>
                  <a:gd name="T66" fmla="*/ 105 w 357"/>
                  <a:gd name="T67" fmla="*/ 195 h 442"/>
                  <a:gd name="T68" fmla="*/ 110 w 357"/>
                  <a:gd name="T69" fmla="*/ 201 h 442"/>
                  <a:gd name="T70" fmla="*/ 117 w 357"/>
                  <a:gd name="T71" fmla="*/ 211 h 442"/>
                  <a:gd name="T72" fmla="*/ 117 w 357"/>
                  <a:gd name="T73" fmla="*/ 216 h 442"/>
                  <a:gd name="T74" fmla="*/ 119 w 357"/>
                  <a:gd name="T75" fmla="*/ 225 h 442"/>
                  <a:gd name="T76" fmla="*/ 157 w 357"/>
                  <a:gd name="T77" fmla="*/ 214 h 442"/>
                  <a:gd name="T78" fmla="*/ 164 w 357"/>
                  <a:gd name="T79" fmla="*/ 195 h 442"/>
                  <a:gd name="T80" fmla="*/ 166 w 357"/>
                  <a:gd name="T81" fmla="*/ 176 h 442"/>
                  <a:gd name="T82" fmla="*/ 153 w 357"/>
                  <a:gd name="T83" fmla="*/ 151 h 442"/>
                  <a:gd name="T84" fmla="*/ 136 w 357"/>
                  <a:gd name="T85" fmla="*/ 130 h 442"/>
                  <a:gd name="T86" fmla="*/ 131 w 357"/>
                  <a:gd name="T87" fmla="*/ 109 h 442"/>
                  <a:gd name="T88" fmla="*/ 139 w 357"/>
                  <a:gd name="T89" fmla="*/ 98 h 442"/>
                  <a:gd name="T90" fmla="*/ 140 w 357"/>
                  <a:gd name="T91" fmla="*/ 88 h 442"/>
                  <a:gd name="T92" fmla="*/ 205 w 357"/>
                  <a:gd name="T93" fmla="*/ 68 h 442"/>
                  <a:gd name="T94" fmla="*/ 222 w 357"/>
                  <a:gd name="T95" fmla="*/ 61 h 442"/>
                  <a:gd name="T96" fmla="*/ 235 w 357"/>
                  <a:gd name="T97" fmla="*/ 55 h 442"/>
                  <a:gd name="T98" fmla="*/ 237 w 357"/>
                  <a:gd name="T99" fmla="*/ 50 h 442"/>
                  <a:gd name="T100" fmla="*/ 240 w 357"/>
                  <a:gd name="T101" fmla="*/ 49 h 442"/>
                  <a:gd name="T102" fmla="*/ 253 w 357"/>
                  <a:gd name="T103" fmla="*/ 55 h 442"/>
                  <a:gd name="T104" fmla="*/ 254 w 357"/>
                  <a:gd name="T105" fmla="*/ 37 h 442"/>
                  <a:gd name="T106" fmla="*/ 237 w 357"/>
                  <a:gd name="T107" fmla="*/ 40 h 442"/>
                  <a:gd name="T108" fmla="*/ 225 w 357"/>
                  <a:gd name="T109" fmla="*/ 33 h 442"/>
                  <a:gd name="T110" fmla="*/ 223 w 357"/>
                  <a:gd name="T111" fmla="*/ 27 h 442"/>
                  <a:gd name="T112" fmla="*/ 223 w 357"/>
                  <a:gd name="T113" fmla="*/ 14 h 442"/>
                  <a:gd name="T114" fmla="*/ 242 w 357"/>
                  <a:gd name="T115" fmla="*/ 1 h 442"/>
                  <a:gd name="T116" fmla="*/ 272 w 357"/>
                  <a:gd name="T117" fmla="*/ 52 h 442"/>
                  <a:gd name="T118" fmla="*/ 304 w 357"/>
                  <a:gd name="T119" fmla="*/ 51 h 442"/>
                  <a:gd name="T120" fmla="*/ 333 w 357"/>
                  <a:gd name="T121" fmla="*/ 61 h 442"/>
                  <a:gd name="T122" fmla="*/ 355 w 357"/>
                  <a:gd name="T123" fmla="*/ 73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57" h="442">
                    <a:moveTo>
                      <a:pt x="357" y="435"/>
                    </a:moveTo>
                    <a:lnTo>
                      <a:pt x="355" y="434"/>
                    </a:lnTo>
                    <a:lnTo>
                      <a:pt x="354" y="434"/>
                    </a:lnTo>
                    <a:lnTo>
                      <a:pt x="352" y="434"/>
                    </a:lnTo>
                    <a:lnTo>
                      <a:pt x="346" y="435"/>
                    </a:lnTo>
                    <a:lnTo>
                      <a:pt x="342" y="435"/>
                    </a:lnTo>
                    <a:lnTo>
                      <a:pt x="342" y="436"/>
                    </a:lnTo>
                    <a:lnTo>
                      <a:pt x="340" y="438"/>
                    </a:lnTo>
                    <a:lnTo>
                      <a:pt x="339" y="438"/>
                    </a:lnTo>
                    <a:lnTo>
                      <a:pt x="337" y="438"/>
                    </a:lnTo>
                    <a:lnTo>
                      <a:pt x="334" y="436"/>
                    </a:lnTo>
                    <a:lnTo>
                      <a:pt x="333" y="436"/>
                    </a:lnTo>
                    <a:lnTo>
                      <a:pt x="331" y="436"/>
                    </a:lnTo>
                    <a:lnTo>
                      <a:pt x="326" y="435"/>
                    </a:lnTo>
                    <a:lnTo>
                      <a:pt x="325" y="435"/>
                    </a:lnTo>
                    <a:lnTo>
                      <a:pt x="320" y="435"/>
                    </a:lnTo>
                    <a:lnTo>
                      <a:pt x="319" y="435"/>
                    </a:lnTo>
                    <a:lnTo>
                      <a:pt x="317" y="434"/>
                    </a:lnTo>
                    <a:lnTo>
                      <a:pt x="315" y="433"/>
                    </a:lnTo>
                    <a:lnTo>
                      <a:pt x="314" y="434"/>
                    </a:lnTo>
                    <a:lnTo>
                      <a:pt x="311" y="432"/>
                    </a:lnTo>
                    <a:lnTo>
                      <a:pt x="310" y="432"/>
                    </a:lnTo>
                    <a:lnTo>
                      <a:pt x="308" y="432"/>
                    </a:lnTo>
                    <a:lnTo>
                      <a:pt x="307" y="433"/>
                    </a:lnTo>
                    <a:lnTo>
                      <a:pt x="305" y="435"/>
                    </a:lnTo>
                    <a:lnTo>
                      <a:pt x="303" y="435"/>
                    </a:lnTo>
                    <a:lnTo>
                      <a:pt x="299" y="440"/>
                    </a:lnTo>
                    <a:lnTo>
                      <a:pt x="295" y="442"/>
                    </a:lnTo>
                    <a:lnTo>
                      <a:pt x="293" y="441"/>
                    </a:lnTo>
                    <a:lnTo>
                      <a:pt x="290" y="437"/>
                    </a:lnTo>
                    <a:lnTo>
                      <a:pt x="289" y="436"/>
                    </a:lnTo>
                    <a:lnTo>
                      <a:pt x="287" y="437"/>
                    </a:lnTo>
                    <a:lnTo>
                      <a:pt x="284" y="439"/>
                    </a:lnTo>
                    <a:lnTo>
                      <a:pt x="282" y="439"/>
                    </a:lnTo>
                    <a:lnTo>
                      <a:pt x="281" y="439"/>
                    </a:lnTo>
                    <a:lnTo>
                      <a:pt x="279" y="436"/>
                    </a:lnTo>
                    <a:lnTo>
                      <a:pt x="274" y="430"/>
                    </a:lnTo>
                    <a:lnTo>
                      <a:pt x="268" y="422"/>
                    </a:lnTo>
                    <a:lnTo>
                      <a:pt x="263" y="416"/>
                    </a:lnTo>
                    <a:lnTo>
                      <a:pt x="258" y="409"/>
                    </a:lnTo>
                    <a:lnTo>
                      <a:pt x="252" y="402"/>
                    </a:lnTo>
                    <a:lnTo>
                      <a:pt x="246" y="396"/>
                    </a:lnTo>
                    <a:lnTo>
                      <a:pt x="241" y="388"/>
                    </a:lnTo>
                    <a:lnTo>
                      <a:pt x="236" y="382"/>
                    </a:lnTo>
                    <a:lnTo>
                      <a:pt x="234" y="380"/>
                    </a:lnTo>
                    <a:lnTo>
                      <a:pt x="232" y="378"/>
                    </a:lnTo>
                    <a:lnTo>
                      <a:pt x="230" y="378"/>
                    </a:lnTo>
                    <a:lnTo>
                      <a:pt x="228" y="378"/>
                    </a:lnTo>
                    <a:lnTo>
                      <a:pt x="225" y="378"/>
                    </a:lnTo>
                    <a:lnTo>
                      <a:pt x="221" y="381"/>
                    </a:lnTo>
                    <a:lnTo>
                      <a:pt x="219" y="380"/>
                    </a:lnTo>
                    <a:lnTo>
                      <a:pt x="211" y="377"/>
                    </a:lnTo>
                    <a:lnTo>
                      <a:pt x="210" y="377"/>
                    </a:lnTo>
                    <a:lnTo>
                      <a:pt x="210" y="376"/>
                    </a:lnTo>
                    <a:lnTo>
                      <a:pt x="209" y="375"/>
                    </a:lnTo>
                    <a:lnTo>
                      <a:pt x="208" y="375"/>
                    </a:lnTo>
                    <a:lnTo>
                      <a:pt x="206" y="375"/>
                    </a:lnTo>
                    <a:lnTo>
                      <a:pt x="205" y="375"/>
                    </a:lnTo>
                    <a:lnTo>
                      <a:pt x="204" y="375"/>
                    </a:lnTo>
                    <a:lnTo>
                      <a:pt x="201" y="370"/>
                    </a:lnTo>
                    <a:lnTo>
                      <a:pt x="200" y="370"/>
                    </a:lnTo>
                    <a:lnTo>
                      <a:pt x="199" y="370"/>
                    </a:lnTo>
                    <a:lnTo>
                      <a:pt x="197" y="370"/>
                    </a:lnTo>
                    <a:lnTo>
                      <a:pt x="196" y="370"/>
                    </a:lnTo>
                    <a:lnTo>
                      <a:pt x="193" y="370"/>
                    </a:lnTo>
                    <a:lnTo>
                      <a:pt x="193" y="370"/>
                    </a:lnTo>
                    <a:lnTo>
                      <a:pt x="192" y="369"/>
                    </a:lnTo>
                    <a:lnTo>
                      <a:pt x="191" y="369"/>
                    </a:lnTo>
                    <a:lnTo>
                      <a:pt x="189" y="369"/>
                    </a:lnTo>
                    <a:lnTo>
                      <a:pt x="184" y="370"/>
                    </a:lnTo>
                    <a:lnTo>
                      <a:pt x="182" y="370"/>
                    </a:lnTo>
                    <a:lnTo>
                      <a:pt x="179" y="371"/>
                    </a:lnTo>
                    <a:lnTo>
                      <a:pt x="177" y="371"/>
                    </a:lnTo>
                    <a:lnTo>
                      <a:pt x="176" y="372"/>
                    </a:lnTo>
                    <a:lnTo>
                      <a:pt x="175" y="373"/>
                    </a:lnTo>
                    <a:lnTo>
                      <a:pt x="173" y="375"/>
                    </a:lnTo>
                    <a:lnTo>
                      <a:pt x="169" y="377"/>
                    </a:lnTo>
                    <a:lnTo>
                      <a:pt x="166" y="377"/>
                    </a:lnTo>
                    <a:lnTo>
                      <a:pt x="160" y="377"/>
                    </a:lnTo>
                    <a:lnTo>
                      <a:pt x="159" y="378"/>
                    </a:lnTo>
                    <a:lnTo>
                      <a:pt x="158" y="378"/>
                    </a:lnTo>
                    <a:lnTo>
                      <a:pt x="157" y="378"/>
                    </a:lnTo>
                    <a:lnTo>
                      <a:pt x="156" y="378"/>
                    </a:lnTo>
                    <a:lnTo>
                      <a:pt x="156" y="378"/>
                    </a:lnTo>
                    <a:lnTo>
                      <a:pt x="155" y="378"/>
                    </a:lnTo>
                    <a:lnTo>
                      <a:pt x="151" y="378"/>
                    </a:lnTo>
                    <a:lnTo>
                      <a:pt x="150" y="377"/>
                    </a:lnTo>
                    <a:lnTo>
                      <a:pt x="150" y="376"/>
                    </a:lnTo>
                    <a:lnTo>
                      <a:pt x="150" y="375"/>
                    </a:lnTo>
                    <a:lnTo>
                      <a:pt x="149" y="374"/>
                    </a:lnTo>
                    <a:lnTo>
                      <a:pt x="148" y="374"/>
                    </a:lnTo>
                    <a:lnTo>
                      <a:pt x="145" y="374"/>
                    </a:lnTo>
                    <a:lnTo>
                      <a:pt x="144" y="374"/>
                    </a:lnTo>
                    <a:lnTo>
                      <a:pt x="141" y="374"/>
                    </a:lnTo>
                    <a:lnTo>
                      <a:pt x="140" y="374"/>
                    </a:lnTo>
                    <a:lnTo>
                      <a:pt x="140" y="374"/>
                    </a:lnTo>
                    <a:lnTo>
                      <a:pt x="137" y="375"/>
                    </a:lnTo>
                    <a:lnTo>
                      <a:pt x="136" y="375"/>
                    </a:lnTo>
                    <a:lnTo>
                      <a:pt x="136" y="374"/>
                    </a:lnTo>
                    <a:lnTo>
                      <a:pt x="134" y="374"/>
                    </a:lnTo>
                    <a:lnTo>
                      <a:pt x="132" y="374"/>
                    </a:lnTo>
                    <a:lnTo>
                      <a:pt x="132" y="374"/>
                    </a:lnTo>
                    <a:lnTo>
                      <a:pt x="131" y="374"/>
                    </a:lnTo>
                    <a:lnTo>
                      <a:pt x="130" y="373"/>
                    </a:lnTo>
                    <a:lnTo>
                      <a:pt x="128" y="374"/>
                    </a:lnTo>
                    <a:lnTo>
                      <a:pt x="127" y="374"/>
                    </a:lnTo>
                    <a:lnTo>
                      <a:pt x="127" y="374"/>
                    </a:lnTo>
                    <a:lnTo>
                      <a:pt x="127" y="373"/>
                    </a:lnTo>
                    <a:lnTo>
                      <a:pt x="126" y="372"/>
                    </a:lnTo>
                    <a:lnTo>
                      <a:pt x="123" y="372"/>
                    </a:lnTo>
                    <a:lnTo>
                      <a:pt x="122" y="372"/>
                    </a:lnTo>
                    <a:lnTo>
                      <a:pt x="122" y="373"/>
                    </a:lnTo>
                    <a:lnTo>
                      <a:pt x="122" y="374"/>
                    </a:lnTo>
                    <a:lnTo>
                      <a:pt x="120" y="374"/>
                    </a:lnTo>
                    <a:lnTo>
                      <a:pt x="118" y="374"/>
                    </a:lnTo>
                    <a:lnTo>
                      <a:pt x="117" y="374"/>
                    </a:lnTo>
                    <a:lnTo>
                      <a:pt x="114" y="374"/>
                    </a:lnTo>
                    <a:lnTo>
                      <a:pt x="115" y="375"/>
                    </a:lnTo>
                    <a:lnTo>
                      <a:pt x="114" y="375"/>
                    </a:lnTo>
                    <a:lnTo>
                      <a:pt x="114" y="375"/>
                    </a:lnTo>
                    <a:lnTo>
                      <a:pt x="113" y="375"/>
                    </a:lnTo>
                    <a:lnTo>
                      <a:pt x="112" y="376"/>
                    </a:lnTo>
                    <a:lnTo>
                      <a:pt x="111" y="377"/>
                    </a:lnTo>
                    <a:lnTo>
                      <a:pt x="110" y="377"/>
                    </a:lnTo>
                    <a:lnTo>
                      <a:pt x="109" y="377"/>
                    </a:lnTo>
                    <a:lnTo>
                      <a:pt x="107" y="377"/>
                    </a:lnTo>
                    <a:lnTo>
                      <a:pt x="101" y="375"/>
                    </a:lnTo>
                    <a:lnTo>
                      <a:pt x="99" y="375"/>
                    </a:lnTo>
                    <a:lnTo>
                      <a:pt x="98" y="374"/>
                    </a:lnTo>
                    <a:lnTo>
                      <a:pt x="96" y="374"/>
                    </a:lnTo>
                    <a:lnTo>
                      <a:pt x="96" y="373"/>
                    </a:lnTo>
                    <a:lnTo>
                      <a:pt x="94" y="372"/>
                    </a:lnTo>
                    <a:lnTo>
                      <a:pt x="93" y="371"/>
                    </a:lnTo>
                    <a:lnTo>
                      <a:pt x="92" y="370"/>
                    </a:lnTo>
                    <a:lnTo>
                      <a:pt x="87" y="362"/>
                    </a:lnTo>
                    <a:lnTo>
                      <a:pt x="87" y="360"/>
                    </a:lnTo>
                    <a:lnTo>
                      <a:pt x="87" y="358"/>
                    </a:lnTo>
                    <a:lnTo>
                      <a:pt x="86" y="356"/>
                    </a:lnTo>
                    <a:lnTo>
                      <a:pt x="86" y="355"/>
                    </a:lnTo>
                    <a:lnTo>
                      <a:pt x="87" y="352"/>
                    </a:lnTo>
                    <a:lnTo>
                      <a:pt x="87" y="352"/>
                    </a:lnTo>
                    <a:lnTo>
                      <a:pt x="84" y="348"/>
                    </a:lnTo>
                    <a:lnTo>
                      <a:pt x="82" y="348"/>
                    </a:lnTo>
                    <a:lnTo>
                      <a:pt x="75" y="348"/>
                    </a:lnTo>
                    <a:lnTo>
                      <a:pt x="72" y="348"/>
                    </a:lnTo>
                    <a:lnTo>
                      <a:pt x="70" y="347"/>
                    </a:lnTo>
                    <a:lnTo>
                      <a:pt x="69" y="346"/>
                    </a:lnTo>
                    <a:lnTo>
                      <a:pt x="66" y="344"/>
                    </a:lnTo>
                    <a:lnTo>
                      <a:pt x="65" y="341"/>
                    </a:lnTo>
                    <a:lnTo>
                      <a:pt x="64" y="339"/>
                    </a:lnTo>
                    <a:lnTo>
                      <a:pt x="65" y="338"/>
                    </a:lnTo>
                    <a:lnTo>
                      <a:pt x="65" y="336"/>
                    </a:lnTo>
                    <a:lnTo>
                      <a:pt x="65" y="335"/>
                    </a:lnTo>
                    <a:lnTo>
                      <a:pt x="65" y="334"/>
                    </a:lnTo>
                    <a:lnTo>
                      <a:pt x="65" y="330"/>
                    </a:lnTo>
                    <a:lnTo>
                      <a:pt x="64" y="330"/>
                    </a:lnTo>
                    <a:lnTo>
                      <a:pt x="65" y="321"/>
                    </a:lnTo>
                    <a:lnTo>
                      <a:pt x="66" y="317"/>
                    </a:lnTo>
                    <a:lnTo>
                      <a:pt x="66" y="316"/>
                    </a:lnTo>
                    <a:lnTo>
                      <a:pt x="66" y="312"/>
                    </a:lnTo>
                    <a:lnTo>
                      <a:pt x="65" y="312"/>
                    </a:lnTo>
                    <a:lnTo>
                      <a:pt x="65" y="311"/>
                    </a:lnTo>
                    <a:lnTo>
                      <a:pt x="64" y="309"/>
                    </a:lnTo>
                    <a:lnTo>
                      <a:pt x="64" y="308"/>
                    </a:lnTo>
                    <a:lnTo>
                      <a:pt x="64" y="308"/>
                    </a:lnTo>
                    <a:lnTo>
                      <a:pt x="65" y="307"/>
                    </a:lnTo>
                    <a:lnTo>
                      <a:pt x="65" y="307"/>
                    </a:lnTo>
                    <a:lnTo>
                      <a:pt x="66" y="307"/>
                    </a:lnTo>
                    <a:lnTo>
                      <a:pt x="67" y="306"/>
                    </a:lnTo>
                    <a:lnTo>
                      <a:pt x="68" y="304"/>
                    </a:lnTo>
                    <a:lnTo>
                      <a:pt x="69" y="304"/>
                    </a:lnTo>
                    <a:lnTo>
                      <a:pt x="69" y="302"/>
                    </a:lnTo>
                    <a:lnTo>
                      <a:pt x="70" y="301"/>
                    </a:lnTo>
                    <a:lnTo>
                      <a:pt x="71" y="300"/>
                    </a:lnTo>
                    <a:lnTo>
                      <a:pt x="72" y="301"/>
                    </a:lnTo>
                    <a:lnTo>
                      <a:pt x="74" y="301"/>
                    </a:lnTo>
                    <a:lnTo>
                      <a:pt x="74" y="299"/>
                    </a:lnTo>
                    <a:lnTo>
                      <a:pt x="74" y="296"/>
                    </a:lnTo>
                    <a:lnTo>
                      <a:pt x="73" y="291"/>
                    </a:lnTo>
                    <a:lnTo>
                      <a:pt x="70" y="287"/>
                    </a:lnTo>
                    <a:lnTo>
                      <a:pt x="70" y="286"/>
                    </a:lnTo>
                    <a:lnTo>
                      <a:pt x="70" y="284"/>
                    </a:lnTo>
                    <a:lnTo>
                      <a:pt x="71" y="282"/>
                    </a:lnTo>
                    <a:lnTo>
                      <a:pt x="71" y="281"/>
                    </a:lnTo>
                    <a:lnTo>
                      <a:pt x="71" y="280"/>
                    </a:lnTo>
                    <a:lnTo>
                      <a:pt x="70" y="278"/>
                    </a:lnTo>
                    <a:lnTo>
                      <a:pt x="70" y="277"/>
                    </a:lnTo>
                    <a:lnTo>
                      <a:pt x="69" y="277"/>
                    </a:lnTo>
                    <a:lnTo>
                      <a:pt x="68" y="276"/>
                    </a:lnTo>
                    <a:lnTo>
                      <a:pt x="67" y="276"/>
                    </a:lnTo>
                    <a:lnTo>
                      <a:pt x="66" y="275"/>
                    </a:lnTo>
                    <a:lnTo>
                      <a:pt x="65" y="273"/>
                    </a:lnTo>
                    <a:lnTo>
                      <a:pt x="63" y="272"/>
                    </a:lnTo>
                    <a:lnTo>
                      <a:pt x="61" y="270"/>
                    </a:lnTo>
                    <a:lnTo>
                      <a:pt x="60" y="269"/>
                    </a:lnTo>
                    <a:lnTo>
                      <a:pt x="59" y="267"/>
                    </a:lnTo>
                    <a:lnTo>
                      <a:pt x="57" y="265"/>
                    </a:lnTo>
                    <a:lnTo>
                      <a:pt x="56" y="264"/>
                    </a:lnTo>
                    <a:lnTo>
                      <a:pt x="54" y="262"/>
                    </a:lnTo>
                    <a:lnTo>
                      <a:pt x="53" y="261"/>
                    </a:lnTo>
                    <a:lnTo>
                      <a:pt x="52" y="260"/>
                    </a:lnTo>
                    <a:lnTo>
                      <a:pt x="50" y="257"/>
                    </a:lnTo>
                    <a:lnTo>
                      <a:pt x="49" y="254"/>
                    </a:lnTo>
                    <a:lnTo>
                      <a:pt x="48" y="251"/>
                    </a:lnTo>
                    <a:lnTo>
                      <a:pt x="48" y="248"/>
                    </a:lnTo>
                    <a:lnTo>
                      <a:pt x="47" y="245"/>
                    </a:lnTo>
                    <a:lnTo>
                      <a:pt x="46" y="242"/>
                    </a:lnTo>
                    <a:lnTo>
                      <a:pt x="45" y="238"/>
                    </a:lnTo>
                    <a:lnTo>
                      <a:pt x="44" y="235"/>
                    </a:lnTo>
                    <a:lnTo>
                      <a:pt x="43" y="232"/>
                    </a:lnTo>
                    <a:lnTo>
                      <a:pt x="43" y="229"/>
                    </a:lnTo>
                    <a:lnTo>
                      <a:pt x="43" y="228"/>
                    </a:lnTo>
                    <a:lnTo>
                      <a:pt x="41" y="226"/>
                    </a:lnTo>
                    <a:lnTo>
                      <a:pt x="43" y="225"/>
                    </a:lnTo>
                    <a:lnTo>
                      <a:pt x="42" y="224"/>
                    </a:lnTo>
                    <a:lnTo>
                      <a:pt x="41" y="223"/>
                    </a:lnTo>
                    <a:lnTo>
                      <a:pt x="39" y="221"/>
                    </a:lnTo>
                    <a:lnTo>
                      <a:pt x="39" y="222"/>
                    </a:lnTo>
                    <a:lnTo>
                      <a:pt x="38" y="222"/>
                    </a:lnTo>
                    <a:lnTo>
                      <a:pt x="37" y="222"/>
                    </a:lnTo>
                    <a:lnTo>
                      <a:pt x="36" y="222"/>
                    </a:lnTo>
                    <a:lnTo>
                      <a:pt x="35" y="222"/>
                    </a:lnTo>
                    <a:lnTo>
                      <a:pt x="33" y="224"/>
                    </a:lnTo>
                    <a:lnTo>
                      <a:pt x="32" y="225"/>
                    </a:lnTo>
                    <a:lnTo>
                      <a:pt x="30" y="225"/>
                    </a:lnTo>
                    <a:lnTo>
                      <a:pt x="29" y="223"/>
                    </a:lnTo>
                    <a:lnTo>
                      <a:pt x="29" y="221"/>
                    </a:lnTo>
                    <a:lnTo>
                      <a:pt x="29" y="218"/>
                    </a:lnTo>
                    <a:lnTo>
                      <a:pt x="29" y="216"/>
                    </a:lnTo>
                    <a:lnTo>
                      <a:pt x="28" y="216"/>
                    </a:lnTo>
                    <a:lnTo>
                      <a:pt x="28" y="215"/>
                    </a:lnTo>
                    <a:lnTo>
                      <a:pt x="27" y="215"/>
                    </a:lnTo>
                    <a:lnTo>
                      <a:pt x="28" y="214"/>
                    </a:lnTo>
                    <a:lnTo>
                      <a:pt x="27" y="211"/>
                    </a:lnTo>
                    <a:lnTo>
                      <a:pt x="26" y="211"/>
                    </a:lnTo>
                    <a:lnTo>
                      <a:pt x="25" y="211"/>
                    </a:lnTo>
                    <a:lnTo>
                      <a:pt x="21" y="213"/>
                    </a:lnTo>
                    <a:lnTo>
                      <a:pt x="20" y="214"/>
                    </a:lnTo>
                    <a:lnTo>
                      <a:pt x="18" y="215"/>
                    </a:lnTo>
                    <a:lnTo>
                      <a:pt x="17" y="216"/>
                    </a:lnTo>
                    <a:lnTo>
                      <a:pt x="15" y="218"/>
                    </a:lnTo>
                    <a:lnTo>
                      <a:pt x="12" y="220"/>
                    </a:lnTo>
                    <a:lnTo>
                      <a:pt x="9" y="220"/>
                    </a:lnTo>
                    <a:lnTo>
                      <a:pt x="1" y="220"/>
                    </a:lnTo>
                    <a:lnTo>
                      <a:pt x="0" y="220"/>
                    </a:lnTo>
                    <a:lnTo>
                      <a:pt x="0" y="220"/>
                    </a:lnTo>
                    <a:lnTo>
                      <a:pt x="0" y="218"/>
                    </a:lnTo>
                    <a:lnTo>
                      <a:pt x="0" y="216"/>
                    </a:lnTo>
                    <a:lnTo>
                      <a:pt x="3" y="215"/>
                    </a:lnTo>
                    <a:lnTo>
                      <a:pt x="4" y="213"/>
                    </a:lnTo>
                    <a:lnTo>
                      <a:pt x="5" y="211"/>
                    </a:lnTo>
                    <a:lnTo>
                      <a:pt x="8" y="206"/>
                    </a:lnTo>
                    <a:lnTo>
                      <a:pt x="13" y="197"/>
                    </a:lnTo>
                    <a:lnTo>
                      <a:pt x="14" y="194"/>
                    </a:lnTo>
                    <a:lnTo>
                      <a:pt x="16" y="193"/>
                    </a:lnTo>
                    <a:lnTo>
                      <a:pt x="18" y="191"/>
                    </a:lnTo>
                    <a:lnTo>
                      <a:pt x="20" y="190"/>
                    </a:lnTo>
                    <a:lnTo>
                      <a:pt x="20" y="189"/>
                    </a:lnTo>
                    <a:lnTo>
                      <a:pt x="22" y="184"/>
                    </a:lnTo>
                    <a:lnTo>
                      <a:pt x="26" y="177"/>
                    </a:lnTo>
                    <a:lnTo>
                      <a:pt x="28" y="173"/>
                    </a:lnTo>
                    <a:lnTo>
                      <a:pt x="29" y="171"/>
                    </a:lnTo>
                    <a:lnTo>
                      <a:pt x="29" y="170"/>
                    </a:lnTo>
                    <a:lnTo>
                      <a:pt x="28" y="168"/>
                    </a:lnTo>
                    <a:lnTo>
                      <a:pt x="27" y="167"/>
                    </a:lnTo>
                    <a:lnTo>
                      <a:pt x="27" y="165"/>
                    </a:lnTo>
                    <a:lnTo>
                      <a:pt x="28" y="163"/>
                    </a:lnTo>
                    <a:lnTo>
                      <a:pt x="28" y="159"/>
                    </a:lnTo>
                    <a:lnTo>
                      <a:pt x="32" y="146"/>
                    </a:lnTo>
                    <a:lnTo>
                      <a:pt x="33" y="131"/>
                    </a:lnTo>
                    <a:lnTo>
                      <a:pt x="33" y="129"/>
                    </a:lnTo>
                    <a:lnTo>
                      <a:pt x="33" y="128"/>
                    </a:lnTo>
                    <a:lnTo>
                      <a:pt x="33" y="128"/>
                    </a:lnTo>
                    <a:lnTo>
                      <a:pt x="34" y="127"/>
                    </a:lnTo>
                    <a:lnTo>
                      <a:pt x="35" y="125"/>
                    </a:lnTo>
                    <a:lnTo>
                      <a:pt x="36" y="124"/>
                    </a:lnTo>
                    <a:lnTo>
                      <a:pt x="37" y="123"/>
                    </a:lnTo>
                    <a:lnTo>
                      <a:pt x="39" y="119"/>
                    </a:lnTo>
                    <a:lnTo>
                      <a:pt x="43" y="114"/>
                    </a:lnTo>
                    <a:lnTo>
                      <a:pt x="44" y="110"/>
                    </a:lnTo>
                    <a:lnTo>
                      <a:pt x="48" y="101"/>
                    </a:lnTo>
                    <a:lnTo>
                      <a:pt x="50" y="97"/>
                    </a:lnTo>
                    <a:lnTo>
                      <a:pt x="52" y="95"/>
                    </a:lnTo>
                    <a:lnTo>
                      <a:pt x="55" y="93"/>
                    </a:lnTo>
                    <a:lnTo>
                      <a:pt x="56" y="92"/>
                    </a:lnTo>
                    <a:lnTo>
                      <a:pt x="57" y="90"/>
                    </a:lnTo>
                    <a:lnTo>
                      <a:pt x="60" y="84"/>
                    </a:lnTo>
                    <a:lnTo>
                      <a:pt x="61" y="83"/>
                    </a:lnTo>
                    <a:lnTo>
                      <a:pt x="61" y="81"/>
                    </a:lnTo>
                    <a:lnTo>
                      <a:pt x="62" y="80"/>
                    </a:lnTo>
                    <a:lnTo>
                      <a:pt x="62" y="79"/>
                    </a:lnTo>
                    <a:lnTo>
                      <a:pt x="63" y="78"/>
                    </a:lnTo>
                    <a:lnTo>
                      <a:pt x="64" y="77"/>
                    </a:lnTo>
                    <a:lnTo>
                      <a:pt x="65" y="77"/>
                    </a:lnTo>
                    <a:lnTo>
                      <a:pt x="69" y="77"/>
                    </a:lnTo>
                    <a:lnTo>
                      <a:pt x="73" y="75"/>
                    </a:lnTo>
                    <a:lnTo>
                      <a:pt x="74" y="75"/>
                    </a:lnTo>
                    <a:lnTo>
                      <a:pt x="75" y="75"/>
                    </a:lnTo>
                    <a:lnTo>
                      <a:pt x="79" y="75"/>
                    </a:lnTo>
                    <a:lnTo>
                      <a:pt x="79" y="75"/>
                    </a:lnTo>
                    <a:lnTo>
                      <a:pt x="80" y="75"/>
                    </a:lnTo>
                    <a:lnTo>
                      <a:pt x="83" y="71"/>
                    </a:lnTo>
                    <a:lnTo>
                      <a:pt x="84" y="67"/>
                    </a:lnTo>
                    <a:lnTo>
                      <a:pt x="87" y="62"/>
                    </a:lnTo>
                    <a:lnTo>
                      <a:pt x="89" y="58"/>
                    </a:lnTo>
                    <a:lnTo>
                      <a:pt x="91" y="54"/>
                    </a:lnTo>
                    <a:lnTo>
                      <a:pt x="93" y="50"/>
                    </a:lnTo>
                    <a:lnTo>
                      <a:pt x="95" y="47"/>
                    </a:lnTo>
                    <a:lnTo>
                      <a:pt x="97" y="43"/>
                    </a:lnTo>
                    <a:lnTo>
                      <a:pt x="98" y="41"/>
                    </a:lnTo>
                    <a:lnTo>
                      <a:pt x="99" y="40"/>
                    </a:lnTo>
                    <a:lnTo>
                      <a:pt x="100" y="39"/>
                    </a:lnTo>
                    <a:lnTo>
                      <a:pt x="102" y="38"/>
                    </a:lnTo>
                    <a:lnTo>
                      <a:pt x="107" y="37"/>
                    </a:lnTo>
                    <a:lnTo>
                      <a:pt x="111" y="36"/>
                    </a:lnTo>
                    <a:lnTo>
                      <a:pt x="115" y="35"/>
                    </a:lnTo>
                    <a:lnTo>
                      <a:pt x="119" y="34"/>
                    </a:lnTo>
                    <a:lnTo>
                      <a:pt x="123" y="32"/>
                    </a:lnTo>
                    <a:lnTo>
                      <a:pt x="127" y="31"/>
                    </a:lnTo>
                    <a:lnTo>
                      <a:pt x="131" y="31"/>
                    </a:lnTo>
                    <a:lnTo>
                      <a:pt x="136" y="29"/>
                    </a:lnTo>
                    <a:lnTo>
                      <a:pt x="138" y="29"/>
                    </a:lnTo>
                    <a:lnTo>
                      <a:pt x="140" y="27"/>
                    </a:lnTo>
                    <a:lnTo>
                      <a:pt x="143" y="26"/>
                    </a:lnTo>
                    <a:lnTo>
                      <a:pt x="144" y="25"/>
                    </a:lnTo>
                    <a:lnTo>
                      <a:pt x="147" y="25"/>
                    </a:lnTo>
                    <a:lnTo>
                      <a:pt x="145" y="27"/>
                    </a:lnTo>
                    <a:lnTo>
                      <a:pt x="145" y="28"/>
                    </a:lnTo>
                    <a:lnTo>
                      <a:pt x="146" y="29"/>
                    </a:lnTo>
                    <a:lnTo>
                      <a:pt x="144" y="30"/>
                    </a:lnTo>
                    <a:lnTo>
                      <a:pt x="143" y="31"/>
                    </a:lnTo>
                    <a:lnTo>
                      <a:pt x="143" y="31"/>
                    </a:lnTo>
                    <a:lnTo>
                      <a:pt x="142" y="31"/>
                    </a:lnTo>
                    <a:lnTo>
                      <a:pt x="140" y="32"/>
                    </a:lnTo>
                    <a:lnTo>
                      <a:pt x="136" y="34"/>
                    </a:lnTo>
                    <a:lnTo>
                      <a:pt x="134" y="35"/>
                    </a:lnTo>
                    <a:lnTo>
                      <a:pt x="122" y="37"/>
                    </a:lnTo>
                    <a:lnTo>
                      <a:pt x="109" y="41"/>
                    </a:lnTo>
                    <a:lnTo>
                      <a:pt x="105" y="41"/>
                    </a:lnTo>
                    <a:lnTo>
                      <a:pt x="104" y="42"/>
                    </a:lnTo>
                    <a:lnTo>
                      <a:pt x="102" y="43"/>
                    </a:lnTo>
                    <a:lnTo>
                      <a:pt x="101" y="44"/>
                    </a:lnTo>
                    <a:lnTo>
                      <a:pt x="100" y="46"/>
                    </a:lnTo>
                    <a:lnTo>
                      <a:pt x="100" y="49"/>
                    </a:lnTo>
                    <a:lnTo>
                      <a:pt x="103" y="59"/>
                    </a:lnTo>
                    <a:lnTo>
                      <a:pt x="109" y="71"/>
                    </a:lnTo>
                    <a:lnTo>
                      <a:pt x="113" y="77"/>
                    </a:lnTo>
                    <a:lnTo>
                      <a:pt x="115" y="79"/>
                    </a:lnTo>
                    <a:lnTo>
                      <a:pt x="123" y="84"/>
                    </a:lnTo>
                    <a:lnTo>
                      <a:pt x="124" y="84"/>
                    </a:lnTo>
                    <a:lnTo>
                      <a:pt x="125" y="86"/>
                    </a:lnTo>
                    <a:lnTo>
                      <a:pt x="126" y="87"/>
                    </a:lnTo>
                    <a:lnTo>
                      <a:pt x="125" y="87"/>
                    </a:lnTo>
                    <a:lnTo>
                      <a:pt x="122" y="88"/>
                    </a:lnTo>
                    <a:lnTo>
                      <a:pt x="122" y="87"/>
                    </a:lnTo>
                    <a:lnTo>
                      <a:pt x="121" y="85"/>
                    </a:lnTo>
                    <a:lnTo>
                      <a:pt x="120" y="85"/>
                    </a:lnTo>
                    <a:lnTo>
                      <a:pt x="118" y="84"/>
                    </a:lnTo>
                    <a:lnTo>
                      <a:pt x="118" y="84"/>
                    </a:lnTo>
                    <a:lnTo>
                      <a:pt x="117" y="84"/>
                    </a:lnTo>
                    <a:lnTo>
                      <a:pt x="116" y="84"/>
                    </a:lnTo>
                    <a:lnTo>
                      <a:pt x="116" y="85"/>
                    </a:lnTo>
                    <a:lnTo>
                      <a:pt x="115" y="86"/>
                    </a:lnTo>
                    <a:lnTo>
                      <a:pt x="116" y="87"/>
                    </a:lnTo>
                    <a:lnTo>
                      <a:pt x="118" y="88"/>
                    </a:lnTo>
                    <a:lnTo>
                      <a:pt x="119" y="90"/>
                    </a:lnTo>
                    <a:lnTo>
                      <a:pt x="119" y="91"/>
                    </a:lnTo>
                    <a:lnTo>
                      <a:pt x="118" y="92"/>
                    </a:lnTo>
                    <a:lnTo>
                      <a:pt x="118" y="93"/>
                    </a:lnTo>
                    <a:lnTo>
                      <a:pt x="119" y="96"/>
                    </a:lnTo>
                    <a:lnTo>
                      <a:pt x="120" y="98"/>
                    </a:lnTo>
                    <a:lnTo>
                      <a:pt x="122" y="102"/>
                    </a:lnTo>
                    <a:lnTo>
                      <a:pt x="123" y="103"/>
                    </a:lnTo>
                    <a:lnTo>
                      <a:pt x="126" y="106"/>
                    </a:lnTo>
                    <a:lnTo>
                      <a:pt x="129" y="107"/>
                    </a:lnTo>
                    <a:lnTo>
                      <a:pt x="128" y="109"/>
                    </a:lnTo>
                    <a:lnTo>
                      <a:pt x="127" y="111"/>
                    </a:lnTo>
                    <a:lnTo>
                      <a:pt x="127" y="113"/>
                    </a:lnTo>
                    <a:lnTo>
                      <a:pt x="127" y="114"/>
                    </a:lnTo>
                    <a:lnTo>
                      <a:pt x="127" y="115"/>
                    </a:lnTo>
                    <a:lnTo>
                      <a:pt x="127" y="115"/>
                    </a:lnTo>
                    <a:lnTo>
                      <a:pt x="127" y="116"/>
                    </a:lnTo>
                    <a:lnTo>
                      <a:pt x="127" y="117"/>
                    </a:lnTo>
                    <a:lnTo>
                      <a:pt x="127" y="119"/>
                    </a:lnTo>
                    <a:lnTo>
                      <a:pt x="125" y="120"/>
                    </a:lnTo>
                    <a:lnTo>
                      <a:pt x="125" y="122"/>
                    </a:lnTo>
                    <a:lnTo>
                      <a:pt x="125" y="126"/>
                    </a:lnTo>
                    <a:lnTo>
                      <a:pt x="125" y="127"/>
                    </a:lnTo>
                    <a:lnTo>
                      <a:pt x="124" y="127"/>
                    </a:lnTo>
                    <a:lnTo>
                      <a:pt x="124" y="128"/>
                    </a:lnTo>
                    <a:lnTo>
                      <a:pt x="122" y="128"/>
                    </a:lnTo>
                    <a:lnTo>
                      <a:pt x="120" y="130"/>
                    </a:lnTo>
                    <a:lnTo>
                      <a:pt x="119" y="130"/>
                    </a:lnTo>
                    <a:lnTo>
                      <a:pt x="118" y="131"/>
                    </a:lnTo>
                    <a:lnTo>
                      <a:pt x="116" y="132"/>
                    </a:lnTo>
                    <a:lnTo>
                      <a:pt x="114" y="135"/>
                    </a:lnTo>
                    <a:lnTo>
                      <a:pt x="110" y="142"/>
                    </a:lnTo>
                    <a:lnTo>
                      <a:pt x="106" y="148"/>
                    </a:lnTo>
                    <a:lnTo>
                      <a:pt x="106" y="150"/>
                    </a:lnTo>
                    <a:lnTo>
                      <a:pt x="105" y="150"/>
                    </a:lnTo>
                    <a:lnTo>
                      <a:pt x="102" y="151"/>
                    </a:lnTo>
                    <a:lnTo>
                      <a:pt x="100" y="152"/>
                    </a:lnTo>
                    <a:lnTo>
                      <a:pt x="100" y="153"/>
                    </a:lnTo>
                    <a:lnTo>
                      <a:pt x="99" y="154"/>
                    </a:lnTo>
                    <a:lnTo>
                      <a:pt x="99" y="158"/>
                    </a:lnTo>
                    <a:lnTo>
                      <a:pt x="97" y="160"/>
                    </a:lnTo>
                    <a:lnTo>
                      <a:pt x="96" y="164"/>
                    </a:lnTo>
                    <a:lnTo>
                      <a:pt x="91" y="170"/>
                    </a:lnTo>
                    <a:lnTo>
                      <a:pt x="90" y="172"/>
                    </a:lnTo>
                    <a:lnTo>
                      <a:pt x="90" y="173"/>
                    </a:lnTo>
                    <a:lnTo>
                      <a:pt x="92" y="176"/>
                    </a:lnTo>
                    <a:lnTo>
                      <a:pt x="92" y="177"/>
                    </a:lnTo>
                    <a:lnTo>
                      <a:pt x="97" y="182"/>
                    </a:lnTo>
                    <a:lnTo>
                      <a:pt x="99" y="185"/>
                    </a:lnTo>
                    <a:lnTo>
                      <a:pt x="102" y="193"/>
                    </a:lnTo>
                    <a:lnTo>
                      <a:pt x="101" y="192"/>
                    </a:lnTo>
                    <a:lnTo>
                      <a:pt x="100" y="190"/>
                    </a:lnTo>
                    <a:lnTo>
                      <a:pt x="100" y="189"/>
                    </a:lnTo>
                    <a:lnTo>
                      <a:pt x="100" y="188"/>
                    </a:lnTo>
                    <a:lnTo>
                      <a:pt x="99" y="188"/>
                    </a:lnTo>
                    <a:lnTo>
                      <a:pt x="99" y="189"/>
                    </a:lnTo>
                    <a:lnTo>
                      <a:pt x="100" y="189"/>
                    </a:lnTo>
                    <a:lnTo>
                      <a:pt x="99" y="189"/>
                    </a:lnTo>
                    <a:lnTo>
                      <a:pt x="98" y="189"/>
                    </a:lnTo>
                    <a:lnTo>
                      <a:pt x="98" y="190"/>
                    </a:lnTo>
                    <a:lnTo>
                      <a:pt x="99" y="190"/>
                    </a:lnTo>
                    <a:lnTo>
                      <a:pt x="100" y="192"/>
                    </a:lnTo>
                    <a:lnTo>
                      <a:pt x="101" y="193"/>
                    </a:lnTo>
                    <a:lnTo>
                      <a:pt x="101" y="194"/>
                    </a:lnTo>
                    <a:lnTo>
                      <a:pt x="100" y="196"/>
                    </a:lnTo>
                    <a:lnTo>
                      <a:pt x="100" y="196"/>
                    </a:lnTo>
                    <a:lnTo>
                      <a:pt x="98" y="195"/>
                    </a:lnTo>
                    <a:lnTo>
                      <a:pt x="97" y="194"/>
                    </a:lnTo>
                    <a:lnTo>
                      <a:pt x="97" y="195"/>
                    </a:lnTo>
                    <a:lnTo>
                      <a:pt x="98" y="197"/>
                    </a:lnTo>
                    <a:lnTo>
                      <a:pt x="99" y="198"/>
                    </a:lnTo>
                    <a:lnTo>
                      <a:pt x="100" y="198"/>
                    </a:lnTo>
                    <a:lnTo>
                      <a:pt x="101" y="196"/>
                    </a:lnTo>
                    <a:lnTo>
                      <a:pt x="103" y="195"/>
                    </a:lnTo>
                    <a:lnTo>
                      <a:pt x="104" y="197"/>
                    </a:lnTo>
                    <a:lnTo>
                      <a:pt x="105" y="197"/>
                    </a:lnTo>
                    <a:lnTo>
                      <a:pt x="105" y="195"/>
                    </a:lnTo>
                    <a:lnTo>
                      <a:pt x="105" y="196"/>
                    </a:lnTo>
                    <a:lnTo>
                      <a:pt x="107" y="198"/>
                    </a:lnTo>
                    <a:lnTo>
                      <a:pt x="108" y="198"/>
                    </a:lnTo>
                    <a:lnTo>
                      <a:pt x="109" y="199"/>
                    </a:lnTo>
                    <a:lnTo>
                      <a:pt x="109" y="199"/>
                    </a:lnTo>
                    <a:lnTo>
                      <a:pt x="109" y="200"/>
                    </a:lnTo>
                    <a:lnTo>
                      <a:pt x="108" y="199"/>
                    </a:lnTo>
                    <a:lnTo>
                      <a:pt x="105" y="200"/>
                    </a:lnTo>
                    <a:lnTo>
                      <a:pt x="105" y="202"/>
                    </a:lnTo>
                    <a:lnTo>
                      <a:pt x="105" y="204"/>
                    </a:lnTo>
                    <a:lnTo>
                      <a:pt x="106" y="202"/>
                    </a:lnTo>
                    <a:lnTo>
                      <a:pt x="106" y="201"/>
                    </a:lnTo>
                    <a:lnTo>
                      <a:pt x="110" y="201"/>
                    </a:lnTo>
                    <a:lnTo>
                      <a:pt x="112" y="202"/>
                    </a:lnTo>
                    <a:lnTo>
                      <a:pt x="114" y="204"/>
                    </a:lnTo>
                    <a:lnTo>
                      <a:pt x="116" y="206"/>
                    </a:lnTo>
                    <a:lnTo>
                      <a:pt x="118" y="204"/>
                    </a:lnTo>
                    <a:lnTo>
                      <a:pt x="118" y="205"/>
                    </a:lnTo>
                    <a:lnTo>
                      <a:pt x="117" y="206"/>
                    </a:lnTo>
                    <a:lnTo>
                      <a:pt x="118" y="206"/>
                    </a:lnTo>
                    <a:lnTo>
                      <a:pt x="118" y="207"/>
                    </a:lnTo>
                    <a:lnTo>
                      <a:pt x="117" y="207"/>
                    </a:lnTo>
                    <a:lnTo>
                      <a:pt x="117" y="207"/>
                    </a:lnTo>
                    <a:lnTo>
                      <a:pt x="118" y="208"/>
                    </a:lnTo>
                    <a:lnTo>
                      <a:pt x="118" y="210"/>
                    </a:lnTo>
                    <a:lnTo>
                      <a:pt x="117" y="211"/>
                    </a:lnTo>
                    <a:lnTo>
                      <a:pt x="117" y="211"/>
                    </a:lnTo>
                    <a:lnTo>
                      <a:pt x="116" y="211"/>
                    </a:lnTo>
                    <a:lnTo>
                      <a:pt x="114" y="212"/>
                    </a:lnTo>
                    <a:lnTo>
                      <a:pt x="112" y="215"/>
                    </a:lnTo>
                    <a:lnTo>
                      <a:pt x="113" y="216"/>
                    </a:lnTo>
                    <a:lnTo>
                      <a:pt x="113" y="215"/>
                    </a:lnTo>
                    <a:lnTo>
                      <a:pt x="114" y="215"/>
                    </a:lnTo>
                    <a:lnTo>
                      <a:pt x="114" y="216"/>
                    </a:lnTo>
                    <a:lnTo>
                      <a:pt x="115" y="215"/>
                    </a:lnTo>
                    <a:lnTo>
                      <a:pt x="116" y="215"/>
                    </a:lnTo>
                    <a:lnTo>
                      <a:pt x="116" y="214"/>
                    </a:lnTo>
                    <a:lnTo>
                      <a:pt x="117" y="215"/>
                    </a:lnTo>
                    <a:lnTo>
                      <a:pt x="117" y="216"/>
                    </a:lnTo>
                    <a:lnTo>
                      <a:pt x="117" y="216"/>
                    </a:lnTo>
                    <a:lnTo>
                      <a:pt x="118" y="217"/>
                    </a:lnTo>
                    <a:lnTo>
                      <a:pt x="116" y="217"/>
                    </a:lnTo>
                    <a:lnTo>
                      <a:pt x="116" y="218"/>
                    </a:lnTo>
                    <a:lnTo>
                      <a:pt x="118" y="220"/>
                    </a:lnTo>
                    <a:lnTo>
                      <a:pt x="116" y="222"/>
                    </a:lnTo>
                    <a:lnTo>
                      <a:pt x="115" y="222"/>
                    </a:lnTo>
                    <a:lnTo>
                      <a:pt x="116" y="223"/>
                    </a:lnTo>
                    <a:lnTo>
                      <a:pt x="116" y="224"/>
                    </a:lnTo>
                    <a:lnTo>
                      <a:pt x="117" y="224"/>
                    </a:lnTo>
                    <a:lnTo>
                      <a:pt x="118" y="224"/>
                    </a:lnTo>
                    <a:lnTo>
                      <a:pt x="118" y="225"/>
                    </a:lnTo>
                    <a:lnTo>
                      <a:pt x="119" y="225"/>
                    </a:lnTo>
                    <a:lnTo>
                      <a:pt x="118" y="225"/>
                    </a:lnTo>
                    <a:lnTo>
                      <a:pt x="119" y="226"/>
                    </a:lnTo>
                    <a:lnTo>
                      <a:pt x="121" y="227"/>
                    </a:lnTo>
                    <a:lnTo>
                      <a:pt x="124" y="228"/>
                    </a:lnTo>
                    <a:lnTo>
                      <a:pt x="127" y="229"/>
                    </a:lnTo>
                    <a:lnTo>
                      <a:pt x="130" y="229"/>
                    </a:lnTo>
                    <a:lnTo>
                      <a:pt x="133" y="229"/>
                    </a:lnTo>
                    <a:lnTo>
                      <a:pt x="144" y="225"/>
                    </a:lnTo>
                    <a:lnTo>
                      <a:pt x="150" y="222"/>
                    </a:lnTo>
                    <a:lnTo>
                      <a:pt x="153" y="220"/>
                    </a:lnTo>
                    <a:lnTo>
                      <a:pt x="154" y="219"/>
                    </a:lnTo>
                    <a:lnTo>
                      <a:pt x="155" y="215"/>
                    </a:lnTo>
                    <a:lnTo>
                      <a:pt x="157" y="214"/>
                    </a:lnTo>
                    <a:lnTo>
                      <a:pt x="158" y="211"/>
                    </a:lnTo>
                    <a:lnTo>
                      <a:pt x="159" y="211"/>
                    </a:lnTo>
                    <a:lnTo>
                      <a:pt x="160" y="211"/>
                    </a:lnTo>
                    <a:lnTo>
                      <a:pt x="162" y="211"/>
                    </a:lnTo>
                    <a:lnTo>
                      <a:pt x="162" y="210"/>
                    </a:lnTo>
                    <a:lnTo>
                      <a:pt x="163" y="210"/>
                    </a:lnTo>
                    <a:lnTo>
                      <a:pt x="164" y="210"/>
                    </a:lnTo>
                    <a:lnTo>
                      <a:pt x="165" y="209"/>
                    </a:lnTo>
                    <a:lnTo>
                      <a:pt x="166" y="208"/>
                    </a:lnTo>
                    <a:lnTo>
                      <a:pt x="166" y="207"/>
                    </a:lnTo>
                    <a:lnTo>
                      <a:pt x="166" y="206"/>
                    </a:lnTo>
                    <a:lnTo>
                      <a:pt x="165" y="202"/>
                    </a:lnTo>
                    <a:lnTo>
                      <a:pt x="164" y="195"/>
                    </a:lnTo>
                    <a:lnTo>
                      <a:pt x="164" y="194"/>
                    </a:lnTo>
                    <a:lnTo>
                      <a:pt x="164" y="193"/>
                    </a:lnTo>
                    <a:lnTo>
                      <a:pt x="163" y="193"/>
                    </a:lnTo>
                    <a:lnTo>
                      <a:pt x="163" y="192"/>
                    </a:lnTo>
                    <a:lnTo>
                      <a:pt x="164" y="191"/>
                    </a:lnTo>
                    <a:lnTo>
                      <a:pt x="165" y="189"/>
                    </a:lnTo>
                    <a:lnTo>
                      <a:pt x="165" y="188"/>
                    </a:lnTo>
                    <a:lnTo>
                      <a:pt x="166" y="183"/>
                    </a:lnTo>
                    <a:lnTo>
                      <a:pt x="166" y="180"/>
                    </a:lnTo>
                    <a:lnTo>
                      <a:pt x="167" y="179"/>
                    </a:lnTo>
                    <a:lnTo>
                      <a:pt x="167" y="178"/>
                    </a:lnTo>
                    <a:lnTo>
                      <a:pt x="167" y="176"/>
                    </a:lnTo>
                    <a:lnTo>
                      <a:pt x="166" y="176"/>
                    </a:lnTo>
                    <a:lnTo>
                      <a:pt x="165" y="174"/>
                    </a:lnTo>
                    <a:lnTo>
                      <a:pt x="164" y="173"/>
                    </a:lnTo>
                    <a:lnTo>
                      <a:pt x="163" y="172"/>
                    </a:lnTo>
                    <a:lnTo>
                      <a:pt x="164" y="171"/>
                    </a:lnTo>
                    <a:lnTo>
                      <a:pt x="165" y="171"/>
                    </a:lnTo>
                    <a:lnTo>
                      <a:pt x="165" y="170"/>
                    </a:lnTo>
                    <a:lnTo>
                      <a:pt x="163" y="168"/>
                    </a:lnTo>
                    <a:lnTo>
                      <a:pt x="162" y="166"/>
                    </a:lnTo>
                    <a:lnTo>
                      <a:pt x="158" y="162"/>
                    </a:lnTo>
                    <a:lnTo>
                      <a:pt x="157" y="160"/>
                    </a:lnTo>
                    <a:lnTo>
                      <a:pt x="155" y="161"/>
                    </a:lnTo>
                    <a:lnTo>
                      <a:pt x="153" y="154"/>
                    </a:lnTo>
                    <a:lnTo>
                      <a:pt x="153" y="151"/>
                    </a:lnTo>
                    <a:lnTo>
                      <a:pt x="151" y="148"/>
                    </a:lnTo>
                    <a:lnTo>
                      <a:pt x="148" y="146"/>
                    </a:lnTo>
                    <a:lnTo>
                      <a:pt x="146" y="145"/>
                    </a:lnTo>
                    <a:lnTo>
                      <a:pt x="144" y="143"/>
                    </a:lnTo>
                    <a:lnTo>
                      <a:pt x="144" y="142"/>
                    </a:lnTo>
                    <a:lnTo>
                      <a:pt x="143" y="139"/>
                    </a:lnTo>
                    <a:lnTo>
                      <a:pt x="142" y="138"/>
                    </a:lnTo>
                    <a:lnTo>
                      <a:pt x="140" y="137"/>
                    </a:lnTo>
                    <a:lnTo>
                      <a:pt x="140" y="134"/>
                    </a:lnTo>
                    <a:lnTo>
                      <a:pt x="139" y="133"/>
                    </a:lnTo>
                    <a:lnTo>
                      <a:pt x="138" y="132"/>
                    </a:lnTo>
                    <a:lnTo>
                      <a:pt x="137" y="131"/>
                    </a:lnTo>
                    <a:lnTo>
                      <a:pt x="136" y="130"/>
                    </a:lnTo>
                    <a:lnTo>
                      <a:pt x="136" y="129"/>
                    </a:lnTo>
                    <a:lnTo>
                      <a:pt x="136" y="128"/>
                    </a:lnTo>
                    <a:lnTo>
                      <a:pt x="136" y="128"/>
                    </a:lnTo>
                    <a:lnTo>
                      <a:pt x="137" y="124"/>
                    </a:lnTo>
                    <a:lnTo>
                      <a:pt x="136" y="123"/>
                    </a:lnTo>
                    <a:lnTo>
                      <a:pt x="136" y="122"/>
                    </a:lnTo>
                    <a:lnTo>
                      <a:pt x="132" y="119"/>
                    </a:lnTo>
                    <a:lnTo>
                      <a:pt x="131" y="119"/>
                    </a:lnTo>
                    <a:lnTo>
                      <a:pt x="131" y="116"/>
                    </a:lnTo>
                    <a:lnTo>
                      <a:pt x="134" y="114"/>
                    </a:lnTo>
                    <a:lnTo>
                      <a:pt x="132" y="110"/>
                    </a:lnTo>
                    <a:lnTo>
                      <a:pt x="131" y="110"/>
                    </a:lnTo>
                    <a:lnTo>
                      <a:pt x="131" y="109"/>
                    </a:lnTo>
                    <a:lnTo>
                      <a:pt x="132" y="106"/>
                    </a:lnTo>
                    <a:lnTo>
                      <a:pt x="132" y="106"/>
                    </a:lnTo>
                    <a:lnTo>
                      <a:pt x="132" y="105"/>
                    </a:lnTo>
                    <a:lnTo>
                      <a:pt x="131" y="104"/>
                    </a:lnTo>
                    <a:lnTo>
                      <a:pt x="131" y="103"/>
                    </a:lnTo>
                    <a:lnTo>
                      <a:pt x="130" y="102"/>
                    </a:lnTo>
                    <a:lnTo>
                      <a:pt x="129" y="102"/>
                    </a:lnTo>
                    <a:lnTo>
                      <a:pt x="128" y="101"/>
                    </a:lnTo>
                    <a:lnTo>
                      <a:pt x="134" y="101"/>
                    </a:lnTo>
                    <a:lnTo>
                      <a:pt x="136" y="101"/>
                    </a:lnTo>
                    <a:lnTo>
                      <a:pt x="138" y="102"/>
                    </a:lnTo>
                    <a:lnTo>
                      <a:pt x="139" y="100"/>
                    </a:lnTo>
                    <a:lnTo>
                      <a:pt x="139" y="98"/>
                    </a:lnTo>
                    <a:lnTo>
                      <a:pt x="138" y="97"/>
                    </a:lnTo>
                    <a:lnTo>
                      <a:pt x="138" y="96"/>
                    </a:lnTo>
                    <a:lnTo>
                      <a:pt x="138" y="95"/>
                    </a:lnTo>
                    <a:lnTo>
                      <a:pt x="140" y="94"/>
                    </a:lnTo>
                    <a:lnTo>
                      <a:pt x="140" y="93"/>
                    </a:lnTo>
                    <a:lnTo>
                      <a:pt x="139" y="93"/>
                    </a:lnTo>
                    <a:lnTo>
                      <a:pt x="138" y="93"/>
                    </a:lnTo>
                    <a:lnTo>
                      <a:pt x="137" y="92"/>
                    </a:lnTo>
                    <a:lnTo>
                      <a:pt x="136" y="92"/>
                    </a:lnTo>
                    <a:lnTo>
                      <a:pt x="135" y="90"/>
                    </a:lnTo>
                    <a:lnTo>
                      <a:pt x="134" y="89"/>
                    </a:lnTo>
                    <a:lnTo>
                      <a:pt x="137" y="88"/>
                    </a:lnTo>
                    <a:lnTo>
                      <a:pt x="140" y="88"/>
                    </a:lnTo>
                    <a:lnTo>
                      <a:pt x="146" y="88"/>
                    </a:lnTo>
                    <a:lnTo>
                      <a:pt x="149" y="88"/>
                    </a:lnTo>
                    <a:lnTo>
                      <a:pt x="150" y="88"/>
                    </a:lnTo>
                    <a:lnTo>
                      <a:pt x="157" y="84"/>
                    </a:lnTo>
                    <a:lnTo>
                      <a:pt x="161" y="83"/>
                    </a:lnTo>
                    <a:lnTo>
                      <a:pt x="162" y="82"/>
                    </a:lnTo>
                    <a:lnTo>
                      <a:pt x="166" y="80"/>
                    </a:lnTo>
                    <a:lnTo>
                      <a:pt x="179" y="72"/>
                    </a:lnTo>
                    <a:lnTo>
                      <a:pt x="190" y="70"/>
                    </a:lnTo>
                    <a:lnTo>
                      <a:pt x="193" y="69"/>
                    </a:lnTo>
                    <a:lnTo>
                      <a:pt x="194" y="70"/>
                    </a:lnTo>
                    <a:lnTo>
                      <a:pt x="197" y="69"/>
                    </a:lnTo>
                    <a:lnTo>
                      <a:pt x="205" y="68"/>
                    </a:lnTo>
                    <a:lnTo>
                      <a:pt x="206" y="67"/>
                    </a:lnTo>
                    <a:lnTo>
                      <a:pt x="207" y="66"/>
                    </a:lnTo>
                    <a:lnTo>
                      <a:pt x="206" y="66"/>
                    </a:lnTo>
                    <a:lnTo>
                      <a:pt x="206" y="67"/>
                    </a:lnTo>
                    <a:lnTo>
                      <a:pt x="206" y="67"/>
                    </a:lnTo>
                    <a:lnTo>
                      <a:pt x="205" y="67"/>
                    </a:lnTo>
                    <a:lnTo>
                      <a:pt x="205" y="66"/>
                    </a:lnTo>
                    <a:lnTo>
                      <a:pt x="206" y="65"/>
                    </a:lnTo>
                    <a:lnTo>
                      <a:pt x="210" y="66"/>
                    </a:lnTo>
                    <a:lnTo>
                      <a:pt x="213" y="65"/>
                    </a:lnTo>
                    <a:lnTo>
                      <a:pt x="219" y="62"/>
                    </a:lnTo>
                    <a:lnTo>
                      <a:pt x="221" y="61"/>
                    </a:lnTo>
                    <a:lnTo>
                      <a:pt x="222" y="61"/>
                    </a:lnTo>
                    <a:lnTo>
                      <a:pt x="225" y="61"/>
                    </a:lnTo>
                    <a:lnTo>
                      <a:pt x="228" y="59"/>
                    </a:lnTo>
                    <a:lnTo>
                      <a:pt x="230" y="58"/>
                    </a:lnTo>
                    <a:lnTo>
                      <a:pt x="231" y="56"/>
                    </a:lnTo>
                    <a:lnTo>
                      <a:pt x="231" y="54"/>
                    </a:lnTo>
                    <a:lnTo>
                      <a:pt x="231" y="53"/>
                    </a:lnTo>
                    <a:lnTo>
                      <a:pt x="230" y="53"/>
                    </a:lnTo>
                    <a:lnTo>
                      <a:pt x="232" y="53"/>
                    </a:lnTo>
                    <a:lnTo>
                      <a:pt x="232" y="53"/>
                    </a:lnTo>
                    <a:lnTo>
                      <a:pt x="233" y="54"/>
                    </a:lnTo>
                    <a:lnTo>
                      <a:pt x="233" y="55"/>
                    </a:lnTo>
                    <a:lnTo>
                      <a:pt x="234" y="55"/>
                    </a:lnTo>
                    <a:lnTo>
                      <a:pt x="235" y="55"/>
                    </a:lnTo>
                    <a:lnTo>
                      <a:pt x="236" y="54"/>
                    </a:lnTo>
                    <a:lnTo>
                      <a:pt x="236" y="53"/>
                    </a:lnTo>
                    <a:lnTo>
                      <a:pt x="236" y="53"/>
                    </a:lnTo>
                    <a:lnTo>
                      <a:pt x="237" y="54"/>
                    </a:lnTo>
                    <a:lnTo>
                      <a:pt x="238" y="54"/>
                    </a:lnTo>
                    <a:lnTo>
                      <a:pt x="239" y="54"/>
                    </a:lnTo>
                    <a:lnTo>
                      <a:pt x="239" y="53"/>
                    </a:lnTo>
                    <a:lnTo>
                      <a:pt x="239" y="53"/>
                    </a:lnTo>
                    <a:lnTo>
                      <a:pt x="238" y="53"/>
                    </a:lnTo>
                    <a:lnTo>
                      <a:pt x="238" y="52"/>
                    </a:lnTo>
                    <a:lnTo>
                      <a:pt x="238" y="51"/>
                    </a:lnTo>
                    <a:lnTo>
                      <a:pt x="237" y="51"/>
                    </a:lnTo>
                    <a:lnTo>
                      <a:pt x="237" y="50"/>
                    </a:lnTo>
                    <a:lnTo>
                      <a:pt x="234" y="49"/>
                    </a:lnTo>
                    <a:lnTo>
                      <a:pt x="232" y="49"/>
                    </a:lnTo>
                    <a:lnTo>
                      <a:pt x="233" y="48"/>
                    </a:lnTo>
                    <a:lnTo>
                      <a:pt x="234" y="48"/>
                    </a:lnTo>
                    <a:lnTo>
                      <a:pt x="233" y="47"/>
                    </a:lnTo>
                    <a:lnTo>
                      <a:pt x="232" y="47"/>
                    </a:lnTo>
                    <a:lnTo>
                      <a:pt x="232" y="46"/>
                    </a:lnTo>
                    <a:lnTo>
                      <a:pt x="230" y="45"/>
                    </a:lnTo>
                    <a:lnTo>
                      <a:pt x="232" y="46"/>
                    </a:lnTo>
                    <a:lnTo>
                      <a:pt x="235" y="47"/>
                    </a:lnTo>
                    <a:lnTo>
                      <a:pt x="236" y="48"/>
                    </a:lnTo>
                    <a:lnTo>
                      <a:pt x="238" y="49"/>
                    </a:lnTo>
                    <a:lnTo>
                      <a:pt x="240" y="49"/>
                    </a:lnTo>
                    <a:lnTo>
                      <a:pt x="241" y="49"/>
                    </a:lnTo>
                    <a:lnTo>
                      <a:pt x="242" y="49"/>
                    </a:lnTo>
                    <a:lnTo>
                      <a:pt x="243" y="50"/>
                    </a:lnTo>
                    <a:lnTo>
                      <a:pt x="245" y="49"/>
                    </a:lnTo>
                    <a:lnTo>
                      <a:pt x="245" y="49"/>
                    </a:lnTo>
                    <a:lnTo>
                      <a:pt x="246" y="49"/>
                    </a:lnTo>
                    <a:lnTo>
                      <a:pt x="247" y="50"/>
                    </a:lnTo>
                    <a:lnTo>
                      <a:pt x="248" y="51"/>
                    </a:lnTo>
                    <a:lnTo>
                      <a:pt x="249" y="51"/>
                    </a:lnTo>
                    <a:lnTo>
                      <a:pt x="249" y="52"/>
                    </a:lnTo>
                    <a:lnTo>
                      <a:pt x="250" y="53"/>
                    </a:lnTo>
                    <a:lnTo>
                      <a:pt x="252" y="53"/>
                    </a:lnTo>
                    <a:lnTo>
                      <a:pt x="253" y="55"/>
                    </a:lnTo>
                    <a:lnTo>
                      <a:pt x="254" y="56"/>
                    </a:lnTo>
                    <a:lnTo>
                      <a:pt x="256" y="55"/>
                    </a:lnTo>
                    <a:lnTo>
                      <a:pt x="256" y="54"/>
                    </a:lnTo>
                    <a:lnTo>
                      <a:pt x="258" y="53"/>
                    </a:lnTo>
                    <a:lnTo>
                      <a:pt x="259" y="52"/>
                    </a:lnTo>
                    <a:lnTo>
                      <a:pt x="259" y="50"/>
                    </a:lnTo>
                    <a:lnTo>
                      <a:pt x="258" y="48"/>
                    </a:lnTo>
                    <a:lnTo>
                      <a:pt x="258" y="46"/>
                    </a:lnTo>
                    <a:lnTo>
                      <a:pt x="258" y="45"/>
                    </a:lnTo>
                    <a:lnTo>
                      <a:pt x="257" y="42"/>
                    </a:lnTo>
                    <a:lnTo>
                      <a:pt x="256" y="40"/>
                    </a:lnTo>
                    <a:lnTo>
                      <a:pt x="254" y="36"/>
                    </a:lnTo>
                    <a:lnTo>
                      <a:pt x="254" y="37"/>
                    </a:lnTo>
                    <a:lnTo>
                      <a:pt x="253" y="36"/>
                    </a:lnTo>
                    <a:lnTo>
                      <a:pt x="252" y="36"/>
                    </a:lnTo>
                    <a:lnTo>
                      <a:pt x="251" y="36"/>
                    </a:lnTo>
                    <a:lnTo>
                      <a:pt x="250" y="37"/>
                    </a:lnTo>
                    <a:lnTo>
                      <a:pt x="250" y="38"/>
                    </a:lnTo>
                    <a:lnTo>
                      <a:pt x="246" y="39"/>
                    </a:lnTo>
                    <a:lnTo>
                      <a:pt x="245" y="39"/>
                    </a:lnTo>
                    <a:lnTo>
                      <a:pt x="245" y="38"/>
                    </a:lnTo>
                    <a:lnTo>
                      <a:pt x="242" y="39"/>
                    </a:lnTo>
                    <a:lnTo>
                      <a:pt x="241" y="40"/>
                    </a:lnTo>
                    <a:lnTo>
                      <a:pt x="240" y="40"/>
                    </a:lnTo>
                    <a:lnTo>
                      <a:pt x="238" y="40"/>
                    </a:lnTo>
                    <a:lnTo>
                      <a:pt x="237" y="40"/>
                    </a:lnTo>
                    <a:lnTo>
                      <a:pt x="236" y="40"/>
                    </a:lnTo>
                    <a:lnTo>
                      <a:pt x="232" y="41"/>
                    </a:lnTo>
                    <a:lnTo>
                      <a:pt x="228" y="43"/>
                    </a:lnTo>
                    <a:lnTo>
                      <a:pt x="226" y="42"/>
                    </a:lnTo>
                    <a:lnTo>
                      <a:pt x="225" y="41"/>
                    </a:lnTo>
                    <a:lnTo>
                      <a:pt x="224" y="40"/>
                    </a:lnTo>
                    <a:lnTo>
                      <a:pt x="225" y="39"/>
                    </a:lnTo>
                    <a:lnTo>
                      <a:pt x="226" y="38"/>
                    </a:lnTo>
                    <a:lnTo>
                      <a:pt x="226" y="37"/>
                    </a:lnTo>
                    <a:lnTo>
                      <a:pt x="226" y="36"/>
                    </a:lnTo>
                    <a:lnTo>
                      <a:pt x="226" y="36"/>
                    </a:lnTo>
                    <a:lnTo>
                      <a:pt x="226" y="34"/>
                    </a:lnTo>
                    <a:lnTo>
                      <a:pt x="225" y="33"/>
                    </a:lnTo>
                    <a:lnTo>
                      <a:pt x="224" y="32"/>
                    </a:lnTo>
                    <a:lnTo>
                      <a:pt x="225" y="32"/>
                    </a:lnTo>
                    <a:lnTo>
                      <a:pt x="226" y="33"/>
                    </a:lnTo>
                    <a:lnTo>
                      <a:pt x="227" y="33"/>
                    </a:lnTo>
                    <a:lnTo>
                      <a:pt x="227" y="31"/>
                    </a:lnTo>
                    <a:lnTo>
                      <a:pt x="227" y="31"/>
                    </a:lnTo>
                    <a:lnTo>
                      <a:pt x="226" y="30"/>
                    </a:lnTo>
                    <a:lnTo>
                      <a:pt x="225" y="29"/>
                    </a:lnTo>
                    <a:lnTo>
                      <a:pt x="225" y="30"/>
                    </a:lnTo>
                    <a:lnTo>
                      <a:pt x="225" y="31"/>
                    </a:lnTo>
                    <a:lnTo>
                      <a:pt x="224" y="31"/>
                    </a:lnTo>
                    <a:lnTo>
                      <a:pt x="223" y="30"/>
                    </a:lnTo>
                    <a:lnTo>
                      <a:pt x="223" y="27"/>
                    </a:lnTo>
                    <a:lnTo>
                      <a:pt x="222" y="27"/>
                    </a:lnTo>
                    <a:lnTo>
                      <a:pt x="221" y="27"/>
                    </a:lnTo>
                    <a:lnTo>
                      <a:pt x="221" y="25"/>
                    </a:lnTo>
                    <a:lnTo>
                      <a:pt x="221" y="24"/>
                    </a:lnTo>
                    <a:lnTo>
                      <a:pt x="220" y="24"/>
                    </a:lnTo>
                    <a:lnTo>
                      <a:pt x="219" y="24"/>
                    </a:lnTo>
                    <a:lnTo>
                      <a:pt x="220" y="23"/>
                    </a:lnTo>
                    <a:lnTo>
                      <a:pt x="221" y="21"/>
                    </a:lnTo>
                    <a:lnTo>
                      <a:pt x="221" y="19"/>
                    </a:lnTo>
                    <a:lnTo>
                      <a:pt x="221" y="18"/>
                    </a:lnTo>
                    <a:lnTo>
                      <a:pt x="223" y="16"/>
                    </a:lnTo>
                    <a:lnTo>
                      <a:pt x="223" y="14"/>
                    </a:lnTo>
                    <a:lnTo>
                      <a:pt x="223" y="14"/>
                    </a:lnTo>
                    <a:lnTo>
                      <a:pt x="225" y="11"/>
                    </a:lnTo>
                    <a:lnTo>
                      <a:pt x="226" y="9"/>
                    </a:lnTo>
                    <a:lnTo>
                      <a:pt x="227" y="9"/>
                    </a:lnTo>
                    <a:lnTo>
                      <a:pt x="226" y="6"/>
                    </a:lnTo>
                    <a:lnTo>
                      <a:pt x="227" y="5"/>
                    </a:lnTo>
                    <a:lnTo>
                      <a:pt x="230" y="5"/>
                    </a:lnTo>
                    <a:lnTo>
                      <a:pt x="231" y="5"/>
                    </a:lnTo>
                    <a:lnTo>
                      <a:pt x="232" y="5"/>
                    </a:lnTo>
                    <a:lnTo>
                      <a:pt x="236" y="1"/>
                    </a:lnTo>
                    <a:lnTo>
                      <a:pt x="238" y="0"/>
                    </a:lnTo>
                    <a:lnTo>
                      <a:pt x="240" y="0"/>
                    </a:lnTo>
                    <a:lnTo>
                      <a:pt x="241" y="0"/>
                    </a:lnTo>
                    <a:lnTo>
                      <a:pt x="242" y="1"/>
                    </a:lnTo>
                    <a:lnTo>
                      <a:pt x="245" y="1"/>
                    </a:lnTo>
                    <a:lnTo>
                      <a:pt x="246" y="2"/>
                    </a:lnTo>
                    <a:lnTo>
                      <a:pt x="253" y="13"/>
                    </a:lnTo>
                    <a:lnTo>
                      <a:pt x="254" y="16"/>
                    </a:lnTo>
                    <a:lnTo>
                      <a:pt x="254" y="18"/>
                    </a:lnTo>
                    <a:lnTo>
                      <a:pt x="254" y="25"/>
                    </a:lnTo>
                    <a:lnTo>
                      <a:pt x="255" y="28"/>
                    </a:lnTo>
                    <a:lnTo>
                      <a:pt x="259" y="40"/>
                    </a:lnTo>
                    <a:lnTo>
                      <a:pt x="263" y="48"/>
                    </a:lnTo>
                    <a:lnTo>
                      <a:pt x="265" y="50"/>
                    </a:lnTo>
                    <a:lnTo>
                      <a:pt x="268" y="53"/>
                    </a:lnTo>
                    <a:lnTo>
                      <a:pt x="271" y="53"/>
                    </a:lnTo>
                    <a:lnTo>
                      <a:pt x="272" y="52"/>
                    </a:lnTo>
                    <a:lnTo>
                      <a:pt x="274" y="50"/>
                    </a:lnTo>
                    <a:lnTo>
                      <a:pt x="277" y="49"/>
                    </a:lnTo>
                    <a:lnTo>
                      <a:pt x="283" y="51"/>
                    </a:lnTo>
                    <a:lnTo>
                      <a:pt x="286" y="51"/>
                    </a:lnTo>
                    <a:lnTo>
                      <a:pt x="289" y="49"/>
                    </a:lnTo>
                    <a:lnTo>
                      <a:pt x="291" y="49"/>
                    </a:lnTo>
                    <a:lnTo>
                      <a:pt x="292" y="48"/>
                    </a:lnTo>
                    <a:lnTo>
                      <a:pt x="293" y="48"/>
                    </a:lnTo>
                    <a:lnTo>
                      <a:pt x="294" y="48"/>
                    </a:lnTo>
                    <a:lnTo>
                      <a:pt x="296" y="49"/>
                    </a:lnTo>
                    <a:lnTo>
                      <a:pt x="298" y="49"/>
                    </a:lnTo>
                    <a:lnTo>
                      <a:pt x="299" y="49"/>
                    </a:lnTo>
                    <a:lnTo>
                      <a:pt x="304" y="51"/>
                    </a:lnTo>
                    <a:lnTo>
                      <a:pt x="305" y="51"/>
                    </a:lnTo>
                    <a:lnTo>
                      <a:pt x="306" y="52"/>
                    </a:lnTo>
                    <a:lnTo>
                      <a:pt x="307" y="53"/>
                    </a:lnTo>
                    <a:lnTo>
                      <a:pt x="307" y="53"/>
                    </a:lnTo>
                    <a:lnTo>
                      <a:pt x="308" y="53"/>
                    </a:lnTo>
                    <a:lnTo>
                      <a:pt x="311" y="54"/>
                    </a:lnTo>
                    <a:lnTo>
                      <a:pt x="323" y="53"/>
                    </a:lnTo>
                    <a:lnTo>
                      <a:pt x="324" y="54"/>
                    </a:lnTo>
                    <a:lnTo>
                      <a:pt x="325" y="55"/>
                    </a:lnTo>
                    <a:lnTo>
                      <a:pt x="327" y="58"/>
                    </a:lnTo>
                    <a:lnTo>
                      <a:pt x="328" y="58"/>
                    </a:lnTo>
                    <a:lnTo>
                      <a:pt x="330" y="59"/>
                    </a:lnTo>
                    <a:lnTo>
                      <a:pt x="333" y="61"/>
                    </a:lnTo>
                    <a:lnTo>
                      <a:pt x="334" y="61"/>
                    </a:lnTo>
                    <a:lnTo>
                      <a:pt x="335" y="61"/>
                    </a:lnTo>
                    <a:lnTo>
                      <a:pt x="336" y="61"/>
                    </a:lnTo>
                    <a:lnTo>
                      <a:pt x="337" y="62"/>
                    </a:lnTo>
                    <a:lnTo>
                      <a:pt x="338" y="63"/>
                    </a:lnTo>
                    <a:lnTo>
                      <a:pt x="340" y="65"/>
                    </a:lnTo>
                    <a:lnTo>
                      <a:pt x="346" y="67"/>
                    </a:lnTo>
                    <a:lnTo>
                      <a:pt x="347" y="69"/>
                    </a:lnTo>
                    <a:lnTo>
                      <a:pt x="348" y="70"/>
                    </a:lnTo>
                    <a:lnTo>
                      <a:pt x="349" y="71"/>
                    </a:lnTo>
                    <a:lnTo>
                      <a:pt x="350" y="71"/>
                    </a:lnTo>
                    <a:lnTo>
                      <a:pt x="355" y="74"/>
                    </a:lnTo>
                    <a:lnTo>
                      <a:pt x="355" y="73"/>
                    </a:lnTo>
                    <a:lnTo>
                      <a:pt x="355" y="72"/>
                    </a:lnTo>
                    <a:lnTo>
                      <a:pt x="355" y="72"/>
                    </a:lnTo>
                    <a:lnTo>
                      <a:pt x="355" y="73"/>
                    </a:lnTo>
                    <a:lnTo>
                      <a:pt x="356" y="74"/>
                    </a:lnTo>
                    <a:lnTo>
                      <a:pt x="355" y="75"/>
                    </a:lnTo>
                    <a:lnTo>
                      <a:pt x="356" y="77"/>
                    </a:lnTo>
                    <a:lnTo>
                      <a:pt x="357" y="78"/>
                    </a:lnTo>
                    <a:lnTo>
                      <a:pt x="357" y="43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199" name="Freeform 7">
                <a:extLst>
                  <a:ext uri="{FF2B5EF4-FFF2-40B4-BE49-F238E27FC236}">
                    <a16:creationId xmlns:a16="http://schemas.microsoft.com/office/drawing/2014/main" id="{87DFEC19-E5EB-ED66-DBE7-33A551A8A1D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634164" y="3105151"/>
                <a:ext cx="322263" cy="247650"/>
              </a:xfrm>
              <a:custGeom>
                <a:avLst/>
                <a:gdLst>
                  <a:gd name="T0" fmla="*/ 198 w 203"/>
                  <a:gd name="T1" fmla="*/ 53 h 156"/>
                  <a:gd name="T2" fmla="*/ 202 w 203"/>
                  <a:gd name="T3" fmla="*/ 66 h 156"/>
                  <a:gd name="T4" fmla="*/ 188 w 203"/>
                  <a:gd name="T5" fmla="*/ 84 h 156"/>
                  <a:gd name="T6" fmla="*/ 197 w 203"/>
                  <a:gd name="T7" fmla="*/ 92 h 156"/>
                  <a:gd name="T8" fmla="*/ 193 w 203"/>
                  <a:gd name="T9" fmla="*/ 107 h 156"/>
                  <a:gd name="T10" fmla="*/ 184 w 203"/>
                  <a:gd name="T11" fmla="*/ 122 h 156"/>
                  <a:gd name="T12" fmla="*/ 190 w 203"/>
                  <a:gd name="T13" fmla="*/ 130 h 156"/>
                  <a:gd name="T14" fmla="*/ 193 w 203"/>
                  <a:gd name="T15" fmla="*/ 145 h 156"/>
                  <a:gd name="T16" fmla="*/ 185 w 203"/>
                  <a:gd name="T17" fmla="*/ 146 h 156"/>
                  <a:gd name="T18" fmla="*/ 139 w 203"/>
                  <a:gd name="T19" fmla="*/ 141 h 156"/>
                  <a:gd name="T20" fmla="*/ 124 w 203"/>
                  <a:gd name="T21" fmla="*/ 146 h 156"/>
                  <a:gd name="T22" fmla="*/ 98 w 203"/>
                  <a:gd name="T23" fmla="*/ 144 h 156"/>
                  <a:gd name="T24" fmla="*/ 79 w 203"/>
                  <a:gd name="T25" fmla="*/ 139 h 156"/>
                  <a:gd name="T26" fmla="*/ 64 w 203"/>
                  <a:gd name="T27" fmla="*/ 141 h 156"/>
                  <a:gd name="T28" fmla="*/ 60 w 203"/>
                  <a:gd name="T29" fmla="*/ 139 h 156"/>
                  <a:gd name="T30" fmla="*/ 49 w 203"/>
                  <a:gd name="T31" fmla="*/ 153 h 156"/>
                  <a:gd name="T32" fmla="*/ 37 w 203"/>
                  <a:gd name="T33" fmla="*/ 147 h 156"/>
                  <a:gd name="T34" fmla="*/ 22 w 203"/>
                  <a:gd name="T35" fmla="*/ 136 h 156"/>
                  <a:gd name="T36" fmla="*/ 11 w 203"/>
                  <a:gd name="T37" fmla="*/ 136 h 156"/>
                  <a:gd name="T38" fmla="*/ 0 w 203"/>
                  <a:gd name="T39" fmla="*/ 126 h 156"/>
                  <a:gd name="T40" fmla="*/ 4 w 203"/>
                  <a:gd name="T41" fmla="*/ 113 h 156"/>
                  <a:gd name="T42" fmla="*/ 17 w 203"/>
                  <a:gd name="T43" fmla="*/ 108 h 156"/>
                  <a:gd name="T44" fmla="*/ 42 w 203"/>
                  <a:gd name="T45" fmla="*/ 115 h 156"/>
                  <a:gd name="T46" fmla="*/ 52 w 203"/>
                  <a:gd name="T47" fmla="*/ 118 h 156"/>
                  <a:gd name="T48" fmla="*/ 65 w 203"/>
                  <a:gd name="T49" fmla="*/ 116 h 156"/>
                  <a:gd name="T50" fmla="*/ 58 w 203"/>
                  <a:gd name="T51" fmla="*/ 119 h 156"/>
                  <a:gd name="T52" fmla="*/ 86 w 203"/>
                  <a:gd name="T53" fmla="*/ 122 h 156"/>
                  <a:gd name="T54" fmla="*/ 113 w 203"/>
                  <a:gd name="T55" fmla="*/ 126 h 156"/>
                  <a:gd name="T56" fmla="*/ 133 w 203"/>
                  <a:gd name="T57" fmla="*/ 116 h 156"/>
                  <a:gd name="T58" fmla="*/ 153 w 203"/>
                  <a:gd name="T59" fmla="*/ 117 h 156"/>
                  <a:gd name="T60" fmla="*/ 148 w 203"/>
                  <a:gd name="T61" fmla="*/ 105 h 156"/>
                  <a:gd name="T62" fmla="*/ 132 w 203"/>
                  <a:gd name="T63" fmla="*/ 90 h 156"/>
                  <a:gd name="T64" fmla="*/ 127 w 203"/>
                  <a:gd name="T65" fmla="*/ 74 h 156"/>
                  <a:gd name="T66" fmla="*/ 122 w 203"/>
                  <a:gd name="T67" fmla="*/ 64 h 156"/>
                  <a:gd name="T68" fmla="*/ 122 w 203"/>
                  <a:gd name="T69" fmla="*/ 56 h 156"/>
                  <a:gd name="T70" fmla="*/ 127 w 203"/>
                  <a:gd name="T71" fmla="*/ 51 h 156"/>
                  <a:gd name="T72" fmla="*/ 119 w 203"/>
                  <a:gd name="T73" fmla="*/ 44 h 156"/>
                  <a:gd name="T74" fmla="*/ 98 w 203"/>
                  <a:gd name="T75" fmla="*/ 35 h 156"/>
                  <a:gd name="T76" fmla="*/ 86 w 203"/>
                  <a:gd name="T77" fmla="*/ 35 h 156"/>
                  <a:gd name="T78" fmla="*/ 73 w 203"/>
                  <a:gd name="T79" fmla="*/ 28 h 156"/>
                  <a:gd name="T80" fmla="*/ 90 w 203"/>
                  <a:gd name="T81" fmla="*/ 16 h 156"/>
                  <a:gd name="T82" fmla="*/ 103 w 203"/>
                  <a:gd name="T83" fmla="*/ 13 h 156"/>
                  <a:gd name="T84" fmla="*/ 115 w 203"/>
                  <a:gd name="T85" fmla="*/ 12 h 156"/>
                  <a:gd name="T86" fmla="*/ 140 w 203"/>
                  <a:gd name="T87" fmla="*/ 20 h 156"/>
                  <a:gd name="T88" fmla="*/ 153 w 203"/>
                  <a:gd name="T89" fmla="*/ 26 h 156"/>
                  <a:gd name="T90" fmla="*/ 157 w 203"/>
                  <a:gd name="T91" fmla="*/ 26 h 156"/>
                  <a:gd name="T92" fmla="*/ 167 w 203"/>
                  <a:gd name="T93" fmla="*/ 26 h 156"/>
                  <a:gd name="T94" fmla="*/ 176 w 203"/>
                  <a:gd name="T95" fmla="*/ 30 h 156"/>
                  <a:gd name="T96" fmla="*/ 188 w 203"/>
                  <a:gd name="T97" fmla="*/ 30 h 156"/>
                  <a:gd name="T98" fmla="*/ 191 w 203"/>
                  <a:gd name="T99" fmla="*/ 33 h 156"/>
                  <a:gd name="T100" fmla="*/ 195 w 203"/>
                  <a:gd name="T101" fmla="*/ 29 h 156"/>
                  <a:gd name="T102" fmla="*/ 57 w 203"/>
                  <a:gd name="T103" fmla="*/ 153 h 156"/>
                  <a:gd name="T104" fmla="*/ 51 w 203"/>
                  <a:gd name="T105" fmla="*/ 110 h 156"/>
                  <a:gd name="T106" fmla="*/ 120 w 203"/>
                  <a:gd name="T107" fmla="*/ 0 h 156"/>
                  <a:gd name="T108" fmla="*/ 118 w 203"/>
                  <a:gd name="T109" fmla="*/ 5 h 156"/>
                  <a:gd name="T110" fmla="*/ 114 w 203"/>
                  <a:gd name="T111" fmla="*/ 1 h 156"/>
                  <a:gd name="T112" fmla="*/ 87 w 203"/>
                  <a:gd name="T113" fmla="*/ 86 h 156"/>
                  <a:gd name="T114" fmla="*/ 120 w 203"/>
                  <a:gd name="T115" fmla="*/ 102 h 156"/>
                  <a:gd name="T116" fmla="*/ 105 w 203"/>
                  <a:gd name="T117" fmla="*/ 101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03" h="156">
                    <a:moveTo>
                      <a:pt x="195" y="29"/>
                    </a:moveTo>
                    <a:lnTo>
                      <a:pt x="196" y="31"/>
                    </a:lnTo>
                    <a:lnTo>
                      <a:pt x="196" y="32"/>
                    </a:lnTo>
                    <a:lnTo>
                      <a:pt x="196" y="34"/>
                    </a:lnTo>
                    <a:lnTo>
                      <a:pt x="196" y="35"/>
                    </a:lnTo>
                    <a:lnTo>
                      <a:pt x="196" y="37"/>
                    </a:lnTo>
                    <a:lnTo>
                      <a:pt x="198" y="42"/>
                    </a:lnTo>
                    <a:lnTo>
                      <a:pt x="199" y="48"/>
                    </a:lnTo>
                    <a:lnTo>
                      <a:pt x="199" y="52"/>
                    </a:lnTo>
                    <a:lnTo>
                      <a:pt x="198" y="53"/>
                    </a:lnTo>
                    <a:lnTo>
                      <a:pt x="197" y="53"/>
                    </a:lnTo>
                    <a:lnTo>
                      <a:pt x="197" y="56"/>
                    </a:lnTo>
                    <a:lnTo>
                      <a:pt x="196" y="57"/>
                    </a:lnTo>
                    <a:lnTo>
                      <a:pt x="194" y="57"/>
                    </a:lnTo>
                    <a:lnTo>
                      <a:pt x="193" y="58"/>
                    </a:lnTo>
                    <a:lnTo>
                      <a:pt x="194" y="60"/>
                    </a:lnTo>
                    <a:lnTo>
                      <a:pt x="195" y="62"/>
                    </a:lnTo>
                    <a:lnTo>
                      <a:pt x="196" y="62"/>
                    </a:lnTo>
                    <a:lnTo>
                      <a:pt x="197" y="64"/>
                    </a:lnTo>
                    <a:lnTo>
                      <a:pt x="202" y="66"/>
                    </a:lnTo>
                    <a:lnTo>
                      <a:pt x="203" y="66"/>
                    </a:lnTo>
                    <a:lnTo>
                      <a:pt x="203" y="71"/>
                    </a:lnTo>
                    <a:lnTo>
                      <a:pt x="202" y="73"/>
                    </a:lnTo>
                    <a:lnTo>
                      <a:pt x="201" y="74"/>
                    </a:lnTo>
                    <a:lnTo>
                      <a:pt x="199" y="75"/>
                    </a:lnTo>
                    <a:lnTo>
                      <a:pt x="198" y="77"/>
                    </a:lnTo>
                    <a:lnTo>
                      <a:pt x="196" y="79"/>
                    </a:lnTo>
                    <a:lnTo>
                      <a:pt x="193" y="84"/>
                    </a:lnTo>
                    <a:lnTo>
                      <a:pt x="192" y="84"/>
                    </a:lnTo>
                    <a:lnTo>
                      <a:pt x="188" y="84"/>
                    </a:lnTo>
                    <a:lnTo>
                      <a:pt x="187" y="85"/>
                    </a:lnTo>
                    <a:lnTo>
                      <a:pt x="188" y="87"/>
                    </a:lnTo>
                    <a:lnTo>
                      <a:pt x="188" y="87"/>
                    </a:lnTo>
                    <a:lnTo>
                      <a:pt x="190" y="86"/>
                    </a:lnTo>
                    <a:lnTo>
                      <a:pt x="192" y="86"/>
                    </a:lnTo>
                    <a:lnTo>
                      <a:pt x="193" y="87"/>
                    </a:lnTo>
                    <a:lnTo>
                      <a:pt x="194" y="88"/>
                    </a:lnTo>
                    <a:lnTo>
                      <a:pt x="194" y="89"/>
                    </a:lnTo>
                    <a:lnTo>
                      <a:pt x="196" y="91"/>
                    </a:lnTo>
                    <a:lnTo>
                      <a:pt x="197" y="92"/>
                    </a:lnTo>
                    <a:lnTo>
                      <a:pt x="197" y="93"/>
                    </a:lnTo>
                    <a:lnTo>
                      <a:pt x="197" y="97"/>
                    </a:lnTo>
                    <a:lnTo>
                      <a:pt x="197" y="99"/>
                    </a:lnTo>
                    <a:lnTo>
                      <a:pt x="197" y="101"/>
                    </a:lnTo>
                    <a:lnTo>
                      <a:pt x="197" y="102"/>
                    </a:lnTo>
                    <a:lnTo>
                      <a:pt x="197" y="103"/>
                    </a:lnTo>
                    <a:lnTo>
                      <a:pt x="196" y="105"/>
                    </a:lnTo>
                    <a:lnTo>
                      <a:pt x="195" y="106"/>
                    </a:lnTo>
                    <a:lnTo>
                      <a:pt x="193" y="106"/>
                    </a:lnTo>
                    <a:lnTo>
                      <a:pt x="193" y="107"/>
                    </a:lnTo>
                    <a:lnTo>
                      <a:pt x="191" y="108"/>
                    </a:lnTo>
                    <a:lnTo>
                      <a:pt x="190" y="110"/>
                    </a:lnTo>
                    <a:lnTo>
                      <a:pt x="189" y="112"/>
                    </a:lnTo>
                    <a:lnTo>
                      <a:pt x="186" y="113"/>
                    </a:lnTo>
                    <a:lnTo>
                      <a:pt x="181" y="111"/>
                    </a:lnTo>
                    <a:lnTo>
                      <a:pt x="178" y="112"/>
                    </a:lnTo>
                    <a:lnTo>
                      <a:pt x="177" y="113"/>
                    </a:lnTo>
                    <a:lnTo>
                      <a:pt x="178" y="114"/>
                    </a:lnTo>
                    <a:lnTo>
                      <a:pt x="184" y="121"/>
                    </a:lnTo>
                    <a:lnTo>
                      <a:pt x="184" y="122"/>
                    </a:lnTo>
                    <a:lnTo>
                      <a:pt x="184" y="123"/>
                    </a:lnTo>
                    <a:lnTo>
                      <a:pt x="184" y="123"/>
                    </a:lnTo>
                    <a:lnTo>
                      <a:pt x="184" y="123"/>
                    </a:lnTo>
                    <a:lnTo>
                      <a:pt x="184" y="124"/>
                    </a:lnTo>
                    <a:lnTo>
                      <a:pt x="184" y="126"/>
                    </a:lnTo>
                    <a:lnTo>
                      <a:pt x="185" y="127"/>
                    </a:lnTo>
                    <a:lnTo>
                      <a:pt x="188" y="127"/>
                    </a:lnTo>
                    <a:lnTo>
                      <a:pt x="188" y="128"/>
                    </a:lnTo>
                    <a:lnTo>
                      <a:pt x="189" y="129"/>
                    </a:lnTo>
                    <a:lnTo>
                      <a:pt x="190" y="130"/>
                    </a:lnTo>
                    <a:lnTo>
                      <a:pt x="193" y="132"/>
                    </a:lnTo>
                    <a:lnTo>
                      <a:pt x="197" y="133"/>
                    </a:lnTo>
                    <a:lnTo>
                      <a:pt x="197" y="134"/>
                    </a:lnTo>
                    <a:lnTo>
                      <a:pt x="198" y="134"/>
                    </a:lnTo>
                    <a:lnTo>
                      <a:pt x="198" y="135"/>
                    </a:lnTo>
                    <a:lnTo>
                      <a:pt x="197" y="136"/>
                    </a:lnTo>
                    <a:lnTo>
                      <a:pt x="197" y="136"/>
                    </a:lnTo>
                    <a:lnTo>
                      <a:pt x="194" y="141"/>
                    </a:lnTo>
                    <a:lnTo>
                      <a:pt x="193" y="143"/>
                    </a:lnTo>
                    <a:lnTo>
                      <a:pt x="193" y="145"/>
                    </a:lnTo>
                    <a:lnTo>
                      <a:pt x="193" y="145"/>
                    </a:lnTo>
                    <a:lnTo>
                      <a:pt x="194" y="147"/>
                    </a:lnTo>
                    <a:lnTo>
                      <a:pt x="194" y="148"/>
                    </a:lnTo>
                    <a:lnTo>
                      <a:pt x="194" y="149"/>
                    </a:lnTo>
                    <a:lnTo>
                      <a:pt x="195" y="152"/>
                    </a:lnTo>
                    <a:lnTo>
                      <a:pt x="194" y="153"/>
                    </a:lnTo>
                    <a:lnTo>
                      <a:pt x="193" y="155"/>
                    </a:lnTo>
                    <a:lnTo>
                      <a:pt x="193" y="154"/>
                    </a:lnTo>
                    <a:lnTo>
                      <a:pt x="188" y="148"/>
                    </a:lnTo>
                    <a:lnTo>
                      <a:pt x="185" y="146"/>
                    </a:lnTo>
                    <a:lnTo>
                      <a:pt x="183" y="145"/>
                    </a:lnTo>
                    <a:lnTo>
                      <a:pt x="177" y="142"/>
                    </a:lnTo>
                    <a:lnTo>
                      <a:pt x="175" y="141"/>
                    </a:lnTo>
                    <a:lnTo>
                      <a:pt x="172" y="141"/>
                    </a:lnTo>
                    <a:lnTo>
                      <a:pt x="170" y="141"/>
                    </a:lnTo>
                    <a:lnTo>
                      <a:pt x="164" y="141"/>
                    </a:lnTo>
                    <a:lnTo>
                      <a:pt x="157" y="141"/>
                    </a:lnTo>
                    <a:lnTo>
                      <a:pt x="146" y="141"/>
                    </a:lnTo>
                    <a:lnTo>
                      <a:pt x="140" y="142"/>
                    </a:lnTo>
                    <a:lnTo>
                      <a:pt x="139" y="141"/>
                    </a:lnTo>
                    <a:lnTo>
                      <a:pt x="138" y="141"/>
                    </a:lnTo>
                    <a:lnTo>
                      <a:pt x="138" y="145"/>
                    </a:lnTo>
                    <a:lnTo>
                      <a:pt x="138" y="145"/>
                    </a:lnTo>
                    <a:lnTo>
                      <a:pt x="137" y="145"/>
                    </a:lnTo>
                    <a:lnTo>
                      <a:pt x="135" y="145"/>
                    </a:lnTo>
                    <a:lnTo>
                      <a:pt x="134" y="145"/>
                    </a:lnTo>
                    <a:lnTo>
                      <a:pt x="126" y="145"/>
                    </a:lnTo>
                    <a:lnTo>
                      <a:pt x="123" y="145"/>
                    </a:lnTo>
                    <a:lnTo>
                      <a:pt x="124" y="145"/>
                    </a:lnTo>
                    <a:lnTo>
                      <a:pt x="124" y="146"/>
                    </a:lnTo>
                    <a:lnTo>
                      <a:pt x="123" y="146"/>
                    </a:lnTo>
                    <a:lnTo>
                      <a:pt x="122" y="146"/>
                    </a:lnTo>
                    <a:lnTo>
                      <a:pt x="120" y="147"/>
                    </a:lnTo>
                    <a:lnTo>
                      <a:pt x="116" y="147"/>
                    </a:lnTo>
                    <a:lnTo>
                      <a:pt x="114" y="148"/>
                    </a:lnTo>
                    <a:lnTo>
                      <a:pt x="113" y="146"/>
                    </a:lnTo>
                    <a:lnTo>
                      <a:pt x="110" y="145"/>
                    </a:lnTo>
                    <a:lnTo>
                      <a:pt x="107" y="145"/>
                    </a:lnTo>
                    <a:lnTo>
                      <a:pt x="100" y="144"/>
                    </a:lnTo>
                    <a:lnTo>
                      <a:pt x="98" y="144"/>
                    </a:lnTo>
                    <a:lnTo>
                      <a:pt x="97" y="144"/>
                    </a:lnTo>
                    <a:lnTo>
                      <a:pt x="95" y="142"/>
                    </a:lnTo>
                    <a:lnTo>
                      <a:pt x="85" y="141"/>
                    </a:lnTo>
                    <a:lnTo>
                      <a:pt x="81" y="141"/>
                    </a:lnTo>
                    <a:lnTo>
                      <a:pt x="80" y="141"/>
                    </a:lnTo>
                    <a:lnTo>
                      <a:pt x="80" y="140"/>
                    </a:lnTo>
                    <a:lnTo>
                      <a:pt x="82" y="140"/>
                    </a:lnTo>
                    <a:lnTo>
                      <a:pt x="84" y="140"/>
                    </a:lnTo>
                    <a:lnTo>
                      <a:pt x="84" y="139"/>
                    </a:lnTo>
                    <a:lnTo>
                      <a:pt x="79" y="139"/>
                    </a:lnTo>
                    <a:lnTo>
                      <a:pt x="74" y="139"/>
                    </a:lnTo>
                    <a:lnTo>
                      <a:pt x="72" y="139"/>
                    </a:lnTo>
                    <a:lnTo>
                      <a:pt x="70" y="141"/>
                    </a:lnTo>
                    <a:lnTo>
                      <a:pt x="69" y="141"/>
                    </a:lnTo>
                    <a:lnTo>
                      <a:pt x="68" y="141"/>
                    </a:lnTo>
                    <a:lnTo>
                      <a:pt x="67" y="139"/>
                    </a:lnTo>
                    <a:lnTo>
                      <a:pt x="66" y="139"/>
                    </a:lnTo>
                    <a:lnTo>
                      <a:pt x="65" y="141"/>
                    </a:lnTo>
                    <a:lnTo>
                      <a:pt x="65" y="142"/>
                    </a:lnTo>
                    <a:lnTo>
                      <a:pt x="64" y="141"/>
                    </a:lnTo>
                    <a:lnTo>
                      <a:pt x="63" y="142"/>
                    </a:lnTo>
                    <a:lnTo>
                      <a:pt x="62" y="141"/>
                    </a:lnTo>
                    <a:lnTo>
                      <a:pt x="61" y="141"/>
                    </a:lnTo>
                    <a:lnTo>
                      <a:pt x="62" y="139"/>
                    </a:lnTo>
                    <a:lnTo>
                      <a:pt x="61" y="140"/>
                    </a:lnTo>
                    <a:lnTo>
                      <a:pt x="60" y="141"/>
                    </a:lnTo>
                    <a:lnTo>
                      <a:pt x="59" y="142"/>
                    </a:lnTo>
                    <a:lnTo>
                      <a:pt x="59" y="141"/>
                    </a:lnTo>
                    <a:lnTo>
                      <a:pt x="59" y="141"/>
                    </a:lnTo>
                    <a:lnTo>
                      <a:pt x="60" y="139"/>
                    </a:lnTo>
                    <a:lnTo>
                      <a:pt x="59" y="141"/>
                    </a:lnTo>
                    <a:lnTo>
                      <a:pt x="58" y="141"/>
                    </a:lnTo>
                    <a:lnTo>
                      <a:pt x="57" y="141"/>
                    </a:lnTo>
                    <a:lnTo>
                      <a:pt x="57" y="141"/>
                    </a:lnTo>
                    <a:lnTo>
                      <a:pt x="57" y="141"/>
                    </a:lnTo>
                    <a:lnTo>
                      <a:pt x="53" y="144"/>
                    </a:lnTo>
                    <a:lnTo>
                      <a:pt x="48" y="146"/>
                    </a:lnTo>
                    <a:lnTo>
                      <a:pt x="47" y="148"/>
                    </a:lnTo>
                    <a:lnTo>
                      <a:pt x="46" y="149"/>
                    </a:lnTo>
                    <a:lnTo>
                      <a:pt x="49" y="153"/>
                    </a:lnTo>
                    <a:lnTo>
                      <a:pt x="49" y="154"/>
                    </a:lnTo>
                    <a:lnTo>
                      <a:pt x="50" y="155"/>
                    </a:lnTo>
                    <a:lnTo>
                      <a:pt x="49" y="156"/>
                    </a:lnTo>
                    <a:lnTo>
                      <a:pt x="48" y="156"/>
                    </a:lnTo>
                    <a:lnTo>
                      <a:pt x="43" y="156"/>
                    </a:lnTo>
                    <a:lnTo>
                      <a:pt x="43" y="156"/>
                    </a:lnTo>
                    <a:lnTo>
                      <a:pt x="42" y="155"/>
                    </a:lnTo>
                    <a:lnTo>
                      <a:pt x="42" y="154"/>
                    </a:lnTo>
                    <a:lnTo>
                      <a:pt x="37" y="148"/>
                    </a:lnTo>
                    <a:lnTo>
                      <a:pt x="37" y="147"/>
                    </a:lnTo>
                    <a:lnTo>
                      <a:pt x="36" y="147"/>
                    </a:lnTo>
                    <a:lnTo>
                      <a:pt x="35" y="146"/>
                    </a:lnTo>
                    <a:lnTo>
                      <a:pt x="35" y="145"/>
                    </a:lnTo>
                    <a:lnTo>
                      <a:pt x="27" y="140"/>
                    </a:lnTo>
                    <a:lnTo>
                      <a:pt x="26" y="139"/>
                    </a:lnTo>
                    <a:lnTo>
                      <a:pt x="24" y="139"/>
                    </a:lnTo>
                    <a:lnTo>
                      <a:pt x="23" y="138"/>
                    </a:lnTo>
                    <a:lnTo>
                      <a:pt x="22" y="137"/>
                    </a:lnTo>
                    <a:lnTo>
                      <a:pt x="22" y="137"/>
                    </a:lnTo>
                    <a:lnTo>
                      <a:pt x="22" y="136"/>
                    </a:lnTo>
                    <a:lnTo>
                      <a:pt x="22" y="136"/>
                    </a:lnTo>
                    <a:lnTo>
                      <a:pt x="21" y="136"/>
                    </a:lnTo>
                    <a:lnTo>
                      <a:pt x="20" y="136"/>
                    </a:lnTo>
                    <a:lnTo>
                      <a:pt x="18" y="135"/>
                    </a:lnTo>
                    <a:lnTo>
                      <a:pt x="17" y="135"/>
                    </a:lnTo>
                    <a:lnTo>
                      <a:pt x="17" y="135"/>
                    </a:lnTo>
                    <a:lnTo>
                      <a:pt x="16" y="135"/>
                    </a:lnTo>
                    <a:lnTo>
                      <a:pt x="14" y="135"/>
                    </a:lnTo>
                    <a:lnTo>
                      <a:pt x="13" y="136"/>
                    </a:lnTo>
                    <a:lnTo>
                      <a:pt x="11" y="136"/>
                    </a:lnTo>
                    <a:lnTo>
                      <a:pt x="10" y="136"/>
                    </a:lnTo>
                    <a:lnTo>
                      <a:pt x="8" y="136"/>
                    </a:lnTo>
                    <a:lnTo>
                      <a:pt x="7" y="135"/>
                    </a:lnTo>
                    <a:lnTo>
                      <a:pt x="6" y="134"/>
                    </a:lnTo>
                    <a:lnTo>
                      <a:pt x="5" y="133"/>
                    </a:lnTo>
                    <a:lnTo>
                      <a:pt x="3" y="132"/>
                    </a:lnTo>
                    <a:lnTo>
                      <a:pt x="2" y="131"/>
                    </a:lnTo>
                    <a:lnTo>
                      <a:pt x="2" y="129"/>
                    </a:lnTo>
                    <a:lnTo>
                      <a:pt x="2" y="128"/>
                    </a:lnTo>
                    <a:lnTo>
                      <a:pt x="0" y="126"/>
                    </a:lnTo>
                    <a:lnTo>
                      <a:pt x="2" y="123"/>
                    </a:lnTo>
                    <a:lnTo>
                      <a:pt x="2" y="122"/>
                    </a:lnTo>
                    <a:lnTo>
                      <a:pt x="2" y="121"/>
                    </a:lnTo>
                    <a:lnTo>
                      <a:pt x="3" y="120"/>
                    </a:lnTo>
                    <a:lnTo>
                      <a:pt x="4" y="117"/>
                    </a:lnTo>
                    <a:lnTo>
                      <a:pt x="5" y="116"/>
                    </a:lnTo>
                    <a:lnTo>
                      <a:pt x="5" y="115"/>
                    </a:lnTo>
                    <a:lnTo>
                      <a:pt x="5" y="114"/>
                    </a:lnTo>
                    <a:lnTo>
                      <a:pt x="4" y="114"/>
                    </a:lnTo>
                    <a:lnTo>
                      <a:pt x="4" y="113"/>
                    </a:lnTo>
                    <a:lnTo>
                      <a:pt x="4" y="112"/>
                    </a:lnTo>
                    <a:lnTo>
                      <a:pt x="5" y="112"/>
                    </a:lnTo>
                    <a:lnTo>
                      <a:pt x="8" y="110"/>
                    </a:lnTo>
                    <a:lnTo>
                      <a:pt x="10" y="109"/>
                    </a:lnTo>
                    <a:lnTo>
                      <a:pt x="12" y="109"/>
                    </a:lnTo>
                    <a:lnTo>
                      <a:pt x="13" y="109"/>
                    </a:lnTo>
                    <a:lnTo>
                      <a:pt x="14" y="109"/>
                    </a:lnTo>
                    <a:lnTo>
                      <a:pt x="15" y="108"/>
                    </a:lnTo>
                    <a:lnTo>
                      <a:pt x="16" y="108"/>
                    </a:lnTo>
                    <a:lnTo>
                      <a:pt x="17" y="108"/>
                    </a:lnTo>
                    <a:lnTo>
                      <a:pt x="21" y="108"/>
                    </a:lnTo>
                    <a:lnTo>
                      <a:pt x="23" y="109"/>
                    </a:lnTo>
                    <a:lnTo>
                      <a:pt x="33" y="113"/>
                    </a:lnTo>
                    <a:lnTo>
                      <a:pt x="37" y="113"/>
                    </a:lnTo>
                    <a:lnTo>
                      <a:pt x="38" y="114"/>
                    </a:lnTo>
                    <a:lnTo>
                      <a:pt x="38" y="114"/>
                    </a:lnTo>
                    <a:lnTo>
                      <a:pt x="39" y="114"/>
                    </a:lnTo>
                    <a:lnTo>
                      <a:pt x="39" y="114"/>
                    </a:lnTo>
                    <a:lnTo>
                      <a:pt x="41" y="115"/>
                    </a:lnTo>
                    <a:lnTo>
                      <a:pt x="42" y="115"/>
                    </a:lnTo>
                    <a:lnTo>
                      <a:pt x="45" y="115"/>
                    </a:lnTo>
                    <a:lnTo>
                      <a:pt x="46" y="115"/>
                    </a:lnTo>
                    <a:lnTo>
                      <a:pt x="47" y="116"/>
                    </a:lnTo>
                    <a:lnTo>
                      <a:pt x="48" y="118"/>
                    </a:lnTo>
                    <a:lnTo>
                      <a:pt x="49" y="118"/>
                    </a:lnTo>
                    <a:lnTo>
                      <a:pt x="50" y="118"/>
                    </a:lnTo>
                    <a:lnTo>
                      <a:pt x="50" y="117"/>
                    </a:lnTo>
                    <a:lnTo>
                      <a:pt x="51" y="117"/>
                    </a:lnTo>
                    <a:lnTo>
                      <a:pt x="52" y="117"/>
                    </a:lnTo>
                    <a:lnTo>
                      <a:pt x="52" y="118"/>
                    </a:lnTo>
                    <a:lnTo>
                      <a:pt x="53" y="118"/>
                    </a:lnTo>
                    <a:lnTo>
                      <a:pt x="54" y="117"/>
                    </a:lnTo>
                    <a:lnTo>
                      <a:pt x="54" y="116"/>
                    </a:lnTo>
                    <a:lnTo>
                      <a:pt x="56" y="115"/>
                    </a:lnTo>
                    <a:lnTo>
                      <a:pt x="57" y="115"/>
                    </a:lnTo>
                    <a:lnTo>
                      <a:pt x="57" y="115"/>
                    </a:lnTo>
                    <a:lnTo>
                      <a:pt x="61" y="114"/>
                    </a:lnTo>
                    <a:lnTo>
                      <a:pt x="61" y="114"/>
                    </a:lnTo>
                    <a:lnTo>
                      <a:pt x="65" y="114"/>
                    </a:lnTo>
                    <a:lnTo>
                      <a:pt x="65" y="116"/>
                    </a:lnTo>
                    <a:lnTo>
                      <a:pt x="63" y="117"/>
                    </a:lnTo>
                    <a:lnTo>
                      <a:pt x="61" y="117"/>
                    </a:lnTo>
                    <a:lnTo>
                      <a:pt x="60" y="116"/>
                    </a:lnTo>
                    <a:lnTo>
                      <a:pt x="58" y="116"/>
                    </a:lnTo>
                    <a:lnTo>
                      <a:pt x="57" y="116"/>
                    </a:lnTo>
                    <a:lnTo>
                      <a:pt x="55" y="117"/>
                    </a:lnTo>
                    <a:lnTo>
                      <a:pt x="56" y="118"/>
                    </a:lnTo>
                    <a:lnTo>
                      <a:pt x="57" y="118"/>
                    </a:lnTo>
                    <a:lnTo>
                      <a:pt x="58" y="119"/>
                    </a:lnTo>
                    <a:lnTo>
                      <a:pt x="58" y="119"/>
                    </a:lnTo>
                    <a:lnTo>
                      <a:pt x="58" y="120"/>
                    </a:lnTo>
                    <a:lnTo>
                      <a:pt x="60" y="120"/>
                    </a:lnTo>
                    <a:lnTo>
                      <a:pt x="62" y="120"/>
                    </a:lnTo>
                    <a:lnTo>
                      <a:pt x="63" y="121"/>
                    </a:lnTo>
                    <a:lnTo>
                      <a:pt x="65" y="119"/>
                    </a:lnTo>
                    <a:lnTo>
                      <a:pt x="69" y="119"/>
                    </a:lnTo>
                    <a:lnTo>
                      <a:pt x="80" y="119"/>
                    </a:lnTo>
                    <a:lnTo>
                      <a:pt x="81" y="120"/>
                    </a:lnTo>
                    <a:lnTo>
                      <a:pt x="84" y="122"/>
                    </a:lnTo>
                    <a:lnTo>
                      <a:pt x="86" y="122"/>
                    </a:lnTo>
                    <a:lnTo>
                      <a:pt x="92" y="122"/>
                    </a:lnTo>
                    <a:lnTo>
                      <a:pt x="94" y="122"/>
                    </a:lnTo>
                    <a:lnTo>
                      <a:pt x="96" y="123"/>
                    </a:lnTo>
                    <a:lnTo>
                      <a:pt x="98" y="123"/>
                    </a:lnTo>
                    <a:lnTo>
                      <a:pt x="99" y="124"/>
                    </a:lnTo>
                    <a:lnTo>
                      <a:pt x="100" y="124"/>
                    </a:lnTo>
                    <a:lnTo>
                      <a:pt x="102" y="123"/>
                    </a:lnTo>
                    <a:lnTo>
                      <a:pt x="107" y="123"/>
                    </a:lnTo>
                    <a:lnTo>
                      <a:pt x="114" y="124"/>
                    </a:lnTo>
                    <a:lnTo>
                      <a:pt x="113" y="126"/>
                    </a:lnTo>
                    <a:lnTo>
                      <a:pt x="114" y="125"/>
                    </a:lnTo>
                    <a:lnTo>
                      <a:pt x="116" y="124"/>
                    </a:lnTo>
                    <a:lnTo>
                      <a:pt x="118" y="124"/>
                    </a:lnTo>
                    <a:lnTo>
                      <a:pt x="118" y="125"/>
                    </a:lnTo>
                    <a:lnTo>
                      <a:pt x="123" y="126"/>
                    </a:lnTo>
                    <a:lnTo>
                      <a:pt x="127" y="125"/>
                    </a:lnTo>
                    <a:lnTo>
                      <a:pt x="128" y="123"/>
                    </a:lnTo>
                    <a:lnTo>
                      <a:pt x="130" y="121"/>
                    </a:lnTo>
                    <a:lnTo>
                      <a:pt x="131" y="119"/>
                    </a:lnTo>
                    <a:lnTo>
                      <a:pt x="133" y="116"/>
                    </a:lnTo>
                    <a:lnTo>
                      <a:pt x="135" y="116"/>
                    </a:lnTo>
                    <a:lnTo>
                      <a:pt x="147" y="117"/>
                    </a:lnTo>
                    <a:lnTo>
                      <a:pt x="148" y="117"/>
                    </a:lnTo>
                    <a:lnTo>
                      <a:pt x="148" y="116"/>
                    </a:lnTo>
                    <a:lnTo>
                      <a:pt x="149" y="116"/>
                    </a:lnTo>
                    <a:lnTo>
                      <a:pt x="149" y="117"/>
                    </a:lnTo>
                    <a:lnTo>
                      <a:pt x="150" y="119"/>
                    </a:lnTo>
                    <a:lnTo>
                      <a:pt x="151" y="119"/>
                    </a:lnTo>
                    <a:lnTo>
                      <a:pt x="153" y="119"/>
                    </a:lnTo>
                    <a:lnTo>
                      <a:pt x="153" y="117"/>
                    </a:lnTo>
                    <a:lnTo>
                      <a:pt x="153" y="115"/>
                    </a:lnTo>
                    <a:lnTo>
                      <a:pt x="153" y="110"/>
                    </a:lnTo>
                    <a:lnTo>
                      <a:pt x="153" y="110"/>
                    </a:lnTo>
                    <a:lnTo>
                      <a:pt x="153" y="109"/>
                    </a:lnTo>
                    <a:lnTo>
                      <a:pt x="154" y="108"/>
                    </a:lnTo>
                    <a:lnTo>
                      <a:pt x="154" y="107"/>
                    </a:lnTo>
                    <a:lnTo>
                      <a:pt x="153" y="106"/>
                    </a:lnTo>
                    <a:lnTo>
                      <a:pt x="150" y="105"/>
                    </a:lnTo>
                    <a:lnTo>
                      <a:pt x="149" y="105"/>
                    </a:lnTo>
                    <a:lnTo>
                      <a:pt x="148" y="105"/>
                    </a:lnTo>
                    <a:lnTo>
                      <a:pt x="147" y="104"/>
                    </a:lnTo>
                    <a:lnTo>
                      <a:pt x="145" y="103"/>
                    </a:lnTo>
                    <a:lnTo>
                      <a:pt x="144" y="101"/>
                    </a:lnTo>
                    <a:lnTo>
                      <a:pt x="143" y="101"/>
                    </a:lnTo>
                    <a:lnTo>
                      <a:pt x="140" y="101"/>
                    </a:lnTo>
                    <a:lnTo>
                      <a:pt x="138" y="99"/>
                    </a:lnTo>
                    <a:lnTo>
                      <a:pt x="138" y="98"/>
                    </a:lnTo>
                    <a:lnTo>
                      <a:pt x="137" y="97"/>
                    </a:lnTo>
                    <a:lnTo>
                      <a:pt x="133" y="91"/>
                    </a:lnTo>
                    <a:lnTo>
                      <a:pt x="132" y="90"/>
                    </a:lnTo>
                    <a:lnTo>
                      <a:pt x="131" y="89"/>
                    </a:lnTo>
                    <a:lnTo>
                      <a:pt x="130" y="88"/>
                    </a:lnTo>
                    <a:lnTo>
                      <a:pt x="128" y="88"/>
                    </a:lnTo>
                    <a:lnTo>
                      <a:pt x="127" y="87"/>
                    </a:lnTo>
                    <a:lnTo>
                      <a:pt x="119" y="79"/>
                    </a:lnTo>
                    <a:lnTo>
                      <a:pt x="119" y="77"/>
                    </a:lnTo>
                    <a:lnTo>
                      <a:pt x="122" y="75"/>
                    </a:lnTo>
                    <a:lnTo>
                      <a:pt x="125" y="75"/>
                    </a:lnTo>
                    <a:lnTo>
                      <a:pt x="127" y="75"/>
                    </a:lnTo>
                    <a:lnTo>
                      <a:pt x="127" y="74"/>
                    </a:lnTo>
                    <a:lnTo>
                      <a:pt x="127" y="72"/>
                    </a:lnTo>
                    <a:lnTo>
                      <a:pt x="126" y="72"/>
                    </a:lnTo>
                    <a:lnTo>
                      <a:pt x="124" y="71"/>
                    </a:lnTo>
                    <a:lnTo>
                      <a:pt x="123" y="70"/>
                    </a:lnTo>
                    <a:lnTo>
                      <a:pt x="122" y="70"/>
                    </a:lnTo>
                    <a:lnTo>
                      <a:pt x="121" y="66"/>
                    </a:lnTo>
                    <a:lnTo>
                      <a:pt x="120" y="66"/>
                    </a:lnTo>
                    <a:lnTo>
                      <a:pt x="121" y="65"/>
                    </a:lnTo>
                    <a:lnTo>
                      <a:pt x="121" y="64"/>
                    </a:lnTo>
                    <a:lnTo>
                      <a:pt x="122" y="64"/>
                    </a:lnTo>
                    <a:lnTo>
                      <a:pt x="122" y="62"/>
                    </a:lnTo>
                    <a:lnTo>
                      <a:pt x="123" y="61"/>
                    </a:lnTo>
                    <a:lnTo>
                      <a:pt x="125" y="61"/>
                    </a:lnTo>
                    <a:lnTo>
                      <a:pt x="126" y="61"/>
                    </a:lnTo>
                    <a:lnTo>
                      <a:pt x="127" y="61"/>
                    </a:lnTo>
                    <a:lnTo>
                      <a:pt x="126" y="58"/>
                    </a:lnTo>
                    <a:lnTo>
                      <a:pt x="125" y="58"/>
                    </a:lnTo>
                    <a:lnTo>
                      <a:pt x="123" y="58"/>
                    </a:lnTo>
                    <a:lnTo>
                      <a:pt x="122" y="57"/>
                    </a:lnTo>
                    <a:lnTo>
                      <a:pt x="122" y="56"/>
                    </a:lnTo>
                    <a:lnTo>
                      <a:pt x="122" y="54"/>
                    </a:lnTo>
                    <a:lnTo>
                      <a:pt x="122" y="53"/>
                    </a:lnTo>
                    <a:lnTo>
                      <a:pt x="123" y="54"/>
                    </a:lnTo>
                    <a:lnTo>
                      <a:pt x="124" y="54"/>
                    </a:lnTo>
                    <a:lnTo>
                      <a:pt x="125" y="54"/>
                    </a:lnTo>
                    <a:lnTo>
                      <a:pt x="126" y="54"/>
                    </a:lnTo>
                    <a:lnTo>
                      <a:pt x="126" y="53"/>
                    </a:lnTo>
                    <a:lnTo>
                      <a:pt x="126" y="53"/>
                    </a:lnTo>
                    <a:lnTo>
                      <a:pt x="126" y="51"/>
                    </a:lnTo>
                    <a:lnTo>
                      <a:pt x="127" y="51"/>
                    </a:lnTo>
                    <a:lnTo>
                      <a:pt x="127" y="52"/>
                    </a:lnTo>
                    <a:lnTo>
                      <a:pt x="128" y="52"/>
                    </a:lnTo>
                    <a:lnTo>
                      <a:pt x="129" y="52"/>
                    </a:lnTo>
                    <a:lnTo>
                      <a:pt x="127" y="49"/>
                    </a:lnTo>
                    <a:lnTo>
                      <a:pt x="127" y="48"/>
                    </a:lnTo>
                    <a:lnTo>
                      <a:pt x="123" y="48"/>
                    </a:lnTo>
                    <a:lnTo>
                      <a:pt x="122" y="48"/>
                    </a:lnTo>
                    <a:lnTo>
                      <a:pt x="122" y="47"/>
                    </a:lnTo>
                    <a:lnTo>
                      <a:pt x="121" y="45"/>
                    </a:lnTo>
                    <a:lnTo>
                      <a:pt x="119" y="44"/>
                    </a:lnTo>
                    <a:lnTo>
                      <a:pt x="115" y="43"/>
                    </a:lnTo>
                    <a:lnTo>
                      <a:pt x="111" y="40"/>
                    </a:lnTo>
                    <a:lnTo>
                      <a:pt x="109" y="40"/>
                    </a:lnTo>
                    <a:lnTo>
                      <a:pt x="109" y="40"/>
                    </a:lnTo>
                    <a:lnTo>
                      <a:pt x="106" y="37"/>
                    </a:lnTo>
                    <a:lnTo>
                      <a:pt x="105" y="37"/>
                    </a:lnTo>
                    <a:lnTo>
                      <a:pt x="105" y="37"/>
                    </a:lnTo>
                    <a:lnTo>
                      <a:pt x="100" y="35"/>
                    </a:lnTo>
                    <a:lnTo>
                      <a:pt x="100" y="35"/>
                    </a:lnTo>
                    <a:lnTo>
                      <a:pt x="98" y="35"/>
                    </a:lnTo>
                    <a:lnTo>
                      <a:pt x="97" y="35"/>
                    </a:lnTo>
                    <a:lnTo>
                      <a:pt x="96" y="35"/>
                    </a:lnTo>
                    <a:lnTo>
                      <a:pt x="96" y="36"/>
                    </a:lnTo>
                    <a:lnTo>
                      <a:pt x="96" y="36"/>
                    </a:lnTo>
                    <a:lnTo>
                      <a:pt x="95" y="36"/>
                    </a:lnTo>
                    <a:lnTo>
                      <a:pt x="93" y="35"/>
                    </a:lnTo>
                    <a:lnTo>
                      <a:pt x="92" y="35"/>
                    </a:lnTo>
                    <a:lnTo>
                      <a:pt x="91" y="34"/>
                    </a:lnTo>
                    <a:lnTo>
                      <a:pt x="89" y="35"/>
                    </a:lnTo>
                    <a:lnTo>
                      <a:pt x="86" y="35"/>
                    </a:lnTo>
                    <a:lnTo>
                      <a:pt x="79" y="35"/>
                    </a:lnTo>
                    <a:lnTo>
                      <a:pt x="78" y="35"/>
                    </a:lnTo>
                    <a:lnTo>
                      <a:pt x="77" y="35"/>
                    </a:lnTo>
                    <a:lnTo>
                      <a:pt x="76" y="35"/>
                    </a:lnTo>
                    <a:lnTo>
                      <a:pt x="75" y="33"/>
                    </a:lnTo>
                    <a:lnTo>
                      <a:pt x="74" y="33"/>
                    </a:lnTo>
                    <a:lnTo>
                      <a:pt x="74" y="32"/>
                    </a:lnTo>
                    <a:lnTo>
                      <a:pt x="73" y="31"/>
                    </a:lnTo>
                    <a:lnTo>
                      <a:pt x="73" y="29"/>
                    </a:lnTo>
                    <a:lnTo>
                      <a:pt x="73" y="28"/>
                    </a:lnTo>
                    <a:lnTo>
                      <a:pt x="75" y="24"/>
                    </a:lnTo>
                    <a:lnTo>
                      <a:pt x="76" y="23"/>
                    </a:lnTo>
                    <a:lnTo>
                      <a:pt x="80" y="22"/>
                    </a:lnTo>
                    <a:lnTo>
                      <a:pt x="80" y="21"/>
                    </a:lnTo>
                    <a:lnTo>
                      <a:pt x="76" y="21"/>
                    </a:lnTo>
                    <a:lnTo>
                      <a:pt x="78" y="20"/>
                    </a:lnTo>
                    <a:lnTo>
                      <a:pt x="79" y="20"/>
                    </a:lnTo>
                    <a:lnTo>
                      <a:pt x="80" y="20"/>
                    </a:lnTo>
                    <a:lnTo>
                      <a:pt x="82" y="20"/>
                    </a:lnTo>
                    <a:lnTo>
                      <a:pt x="90" y="16"/>
                    </a:lnTo>
                    <a:lnTo>
                      <a:pt x="93" y="13"/>
                    </a:lnTo>
                    <a:lnTo>
                      <a:pt x="94" y="12"/>
                    </a:lnTo>
                    <a:lnTo>
                      <a:pt x="95" y="13"/>
                    </a:lnTo>
                    <a:lnTo>
                      <a:pt x="96" y="13"/>
                    </a:lnTo>
                    <a:lnTo>
                      <a:pt x="98" y="13"/>
                    </a:lnTo>
                    <a:lnTo>
                      <a:pt x="99" y="13"/>
                    </a:lnTo>
                    <a:lnTo>
                      <a:pt x="100" y="13"/>
                    </a:lnTo>
                    <a:lnTo>
                      <a:pt x="102" y="14"/>
                    </a:lnTo>
                    <a:lnTo>
                      <a:pt x="103" y="14"/>
                    </a:lnTo>
                    <a:lnTo>
                      <a:pt x="103" y="13"/>
                    </a:lnTo>
                    <a:lnTo>
                      <a:pt x="105" y="13"/>
                    </a:lnTo>
                    <a:lnTo>
                      <a:pt x="105" y="13"/>
                    </a:lnTo>
                    <a:lnTo>
                      <a:pt x="107" y="13"/>
                    </a:lnTo>
                    <a:lnTo>
                      <a:pt x="108" y="13"/>
                    </a:lnTo>
                    <a:lnTo>
                      <a:pt x="109" y="14"/>
                    </a:lnTo>
                    <a:lnTo>
                      <a:pt x="109" y="13"/>
                    </a:lnTo>
                    <a:lnTo>
                      <a:pt x="110" y="13"/>
                    </a:lnTo>
                    <a:lnTo>
                      <a:pt x="112" y="13"/>
                    </a:lnTo>
                    <a:lnTo>
                      <a:pt x="114" y="13"/>
                    </a:lnTo>
                    <a:lnTo>
                      <a:pt x="115" y="12"/>
                    </a:lnTo>
                    <a:lnTo>
                      <a:pt x="118" y="12"/>
                    </a:lnTo>
                    <a:lnTo>
                      <a:pt x="120" y="11"/>
                    </a:lnTo>
                    <a:lnTo>
                      <a:pt x="122" y="11"/>
                    </a:lnTo>
                    <a:lnTo>
                      <a:pt x="130" y="13"/>
                    </a:lnTo>
                    <a:lnTo>
                      <a:pt x="131" y="14"/>
                    </a:lnTo>
                    <a:lnTo>
                      <a:pt x="133" y="15"/>
                    </a:lnTo>
                    <a:lnTo>
                      <a:pt x="137" y="16"/>
                    </a:lnTo>
                    <a:lnTo>
                      <a:pt x="137" y="17"/>
                    </a:lnTo>
                    <a:lnTo>
                      <a:pt x="139" y="18"/>
                    </a:lnTo>
                    <a:lnTo>
                      <a:pt x="140" y="20"/>
                    </a:lnTo>
                    <a:lnTo>
                      <a:pt x="143" y="21"/>
                    </a:lnTo>
                    <a:lnTo>
                      <a:pt x="144" y="20"/>
                    </a:lnTo>
                    <a:lnTo>
                      <a:pt x="145" y="21"/>
                    </a:lnTo>
                    <a:lnTo>
                      <a:pt x="147" y="22"/>
                    </a:lnTo>
                    <a:lnTo>
                      <a:pt x="149" y="22"/>
                    </a:lnTo>
                    <a:lnTo>
                      <a:pt x="150" y="22"/>
                    </a:lnTo>
                    <a:lnTo>
                      <a:pt x="150" y="22"/>
                    </a:lnTo>
                    <a:lnTo>
                      <a:pt x="154" y="26"/>
                    </a:lnTo>
                    <a:lnTo>
                      <a:pt x="154" y="26"/>
                    </a:lnTo>
                    <a:lnTo>
                      <a:pt x="153" y="26"/>
                    </a:lnTo>
                    <a:lnTo>
                      <a:pt x="153" y="26"/>
                    </a:lnTo>
                    <a:lnTo>
                      <a:pt x="153" y="28"/>
                    </a:lnTo>
                    <a:lnTo>
                      <a:pt x="155" y="29"/>
                    </a:lnTo>
                    <a:lnTo>
                      <a:pt x="155" y="28"/>
                    </a:lnTo>
                    <a:lnTo>
                      <a:pt x="156" y="26"/>
                    </a:lnTo>
                    <a:lnTo>
                      <a:pt x="155" y="27"/>
                    </a:lnTo>
                    <a:lnTo>
                      <a:pt x="155" y="26"/>
                    </a:lnTo>
                    <a:lnTo>
                      <a:pt x="155" y="26"/>
                    </a:lnTo>
                    <a:lnTo>
                      <a:pt x="155" y="25"/>
                    </a:lnTo>
                    <a:lnTo>
                      <a:pt x="157" y="26"/>
                    </a:lnTo>
                    <a:lnTo>
                      <a:pt x="158" y="26"/>
                    </a:lnTo>
                    <a:lnTo>
                      <a:pt x="159" y="25"/>
                    </a:lnTo>
                    <a:lnTo>
                      <a:pt x="160" y="24"/>
                    </a:lnTo>
                    <a:lnTo>
                      <a:pt x="161" y="23"/>
                    </a:lnTo>
                    <a:lnTo>
                      <a:pt x="162" y="23"/>
                    </a:lnTo>
                    <a:lnTo>
                      <a:pt x="163" y="24"/>
                    </a:lnTo>
                    <a:lnTo>
                      <a:pt x="162" y="26"/>
                    </a:lnTo>
                    <a:lnTo>
                      <a:pt x="163" y="26"/>
                    </a:lnTo>
                    <a:lnTo>
                      <a:pt x="165" y="26"/>
                    </a:lnTo>
                    <a:lnTo>
                      <a:pt x="167" y="26"/>
                    </a:lnTo>
                    <a:lnTo>
                      <a:pt x="168" y="26"/>
                    </a:lnTo>
                    <a:lnTo>
                      <a:pt x="169" y="26"/>
                    </a:lnTo>
                    <a:lnTo>
                      <a:pt x="170" y="28"/>
                    </a:lnTo>
                    <a:lnTo>
                      <a:pt x="171" y="28"/>
                    </a:lnTo>
                    <a:lnTo>
                      <a:pt x="173" y="28"/>
                    </a:lnTo>
                    <a:lnTo>
                      <a:pt x="174" y="28"/>
                    </a:lnTo>
                    <a:lnTo>
                      <a:pt x="174" y="29"/>
                    </a:lnTo>
                    <a:lnTo>
                      <a:pt x="175" y="29"/>
                    </a:lnTo>
                    <a:lnTo>
                      <a:pt x="175" y="30"/>
                    </a:lnTo>
                    <a:lnTo>
                      <a:pt x="176" y="30"/>
                    </a:lnTo>
                    <a:lnTo>
                      <a:pt x="177" y="30"/>
                    </a:lnTo>
                    <a:lnTo>
                      <a:pt x="177" y="29"/>
                    </a:lnTo>
                    <a:lnTo>
                      <a:pt x="178" y="29"/>
                    </a:lnTo>
                    <a:lnTo>
                      <a:pt x="179" y="28"/>
                    </a:lnTo>
                    <a:lnTo>
                      <a:pt x="179" y="27"/>
                    </a:lnTo>
                    <a:lnTo>
                      <a:pt x="182" y="27"/>
                    </a:lnTo>
                    <a:lnTo>
                      <a:pt x="185" y="28"/>
                    </a:lnTo>
                    <a:lnTo>
                      <a:pt x="187" y="29"/>
                    </a:lnTo>
                    <a:lnTo>
                      <a:pt x="188" y="29"/>
                    </a:lnTo>
                    <a:lnTo>
                      <a:pt x="188" y="30"/>
                    </a:lnTo>
                    <a:lnTo>
                      <a:pt x="187" y="31"/>
                    </a:lnTo>
                    <a:lnTo>
                      <a:pt x="186" y="31"/>
                    </a:lnTo>
                    <a:lnTo>
                      <a:pt x="184" y="31"/>
                    </a:lnTo>
                    <a:lnTo>
                      <a:pt x="184" y="32"/>
                    </a:lnTo>
                    <a:lnTo>
                      <a:pt x="186" y="32"/>
                    </a:lnTo>
                    <a:lnTo>
                      <a:pt x="187" y="31"/>
                    </a:lnTo>
                    <a:lnTo>
                      <a:pt x="188" y="31"/>
                    </a:lnTo>
                    <a:lnTo>
                      <a:pt x="189" y="33"/>
                    </a:lnTo>
                    <a:lnTo>
                      <a:pt x="190" y="33"/>
                    </a:lnTo>
                    <a:lnTo>
                      <a:pt x="191" y="33"/>
                    </a:lnTo>
                    <a:lnTo>
                      <a:pt x="191" y="32"/>
                    </a:lnTo>
                    <a:lnTo>
                      <a:pt x="191" y="31"/>
                    </a:lnTo>
                    <a:lnTo>
                      <a:pt x="189" y="31"/>
                    </a:lnTo>
                    <a:lnTo>
                      <a:pt x="188" y="31"/>
                    </a:lnTo>
                    <a:lnTo>
                      <a:pt x="188" y="30"/>
                    </a:lnTo>
                    <a:lnTo>
                      <a:pt x="188" y="29"/>
                    </a:lnTo>
                    <a:lnTo>
                      <a:pt x="189" y="29"/>
                    </a:lnTo>
                    <a:lnTo>
                      <a:pt x="190" y="29"/>
                    </a:lnTo>
                    <a:lnTo>
                      <a:pt x="192" y="29"/>
                    </a:lnTo>
                    <a:lnTo>
                      <a:pt x="195" y="29"/>
                    </a:lnTo>
                    <a:close/>
                    <a:moveTo>
                      <a:pt x="61" y="151"/>
                    </a:moveTo>
                    <a:lnTo>
                      <a:pt x="62" y="151"/>
                    </a:lnTo>
                    <a:lnTo>
                      <a:pt x="64" y="151"/>
                    </a:lnTo>
                    <a:lnTo>
                      <a:pt x="65" y="152"/>
                    </a:lnTo>
                    <a:lnTo>
                      <a:pt x="65" y="153"/>
                    </a:lnTo>
                    <a:lnTo>
                      <a:pt x="64" y="154"/>
                    </a:lnTo>
                    <a:lnTo>
                      <a:pt x="62" y="154"/>
                    </a:lnTo>
                    <a:lnTo>
                      <a:pt x="60" y="154"/>
                    </a:lnTo>
                    <a:lnTo>
                      <a:pt x="58" y="154"/>
                    </a:lnTo>
                    <a:lnTo>
                      <a:pt x="57" y="153"/>
                    </a:lnTo>
                    <a:lnTo>
                      <a:pt x="56" y="151"/>
                    </a:lnTo>
                    <a:lnTo>
                      <a:pt x="56" y="150"/>
                    </a:lnTo>
                    <a:lnTo>
                      <a:pt x="57" y="150"/>
                    </a:lnTo>
                    <a:lnTo>
                      <a:pt x="57" y="150"/>
                    </a:lnTo>
                    <a:lnTo>
                      <a:pt x="58" y="150"/>
                    </a:lnTo>
                    <a:lnTo>
                      <a:pt x="58" y="151"/>
                    </a:lnTo>
                    <a:lnTo>
                      <a:pt x="59" y="151"/>
                    </a:lnTo>
                    <a:lnTo>
                      <a:pt x="61" y="151"/>
                    </a:lnTo>
                    <a:close/>
                    <a:moveTo>
                      <a:pt x="49" y="111"/>
                    </a:moveTo>
                    <a:lnTo>
                      <a:pt x="51" y="110"/>
                    </a:lnTo>
                    <a:lnTo>
                      <a:pt x="53" y="110"/>
                    </a:lnTo>
                    <a:lnTo>
                      <a:pt x="55" y="111"/>
                    </a:lnTo>
                    <a:lnTo>
                      <a:pt x="55" y="113"/>
                    </a:lnTo>
                    <a:lnTo>
                      <a:pt x="53" y="114"/>
                    </a:lnTo>
                    <a:lnTo>
                      <a:pt x="51" y="114"/>
                    </a:lnTo>
                    <a:lnTo>
                      <a:pt x="49" y="113"/>
                    </a:lnTo>
                    <a:lnTo>
                      <a:pt x="49" y="111"/>
                    </a:lnTo>
                    <a:close/>
                    <a:moveTo>
                      <a:pt x="117" y="0"/>
                    </a:moveTo>
                    <a:lnTo>
                      <a:pt x="119" y="0"/>
                    </a:lnTo>
                    <a:lnTo>
                      <a:pt x="120" y="0"/>
                    </a:lnTo>
                    <a:lnTo>
                      <a:pt x="122" y="1"/>
                    </a:lnTo>
                    <a:lnTo>
                      <a:pt x="123" y="2"/>
                    </a:lnTo>
                    <a:lnTo>
                      <a:pt x="130" y="5"/>
                    </a:lnTo>
                    <a:lnTo>
                      <a:pt x="133" y="6"/>
                    </a:lnTo>
                    <a:lnTo>
                      <a:pt x="132" y="9"/>
                    </a:lnTo>
                    <a:lnTo>
                      <a:pt x="131" y="8"/>
                    </a:lnTo>
                    <a:lnTo>
                      <a:pt x="125" y="7"/>
                    </a:lnTo>
                    <a:lnTo>
                      <a:pt x="122" y="6"/>
                    </a:lnTo>
                    <a:lnTo>
                      <a:pt x="118" y="5"/>
                    </a:lnTo>
                    <a:lnTo>
                      <a:pt x="118" y="5"/>
                    </a:lnTo>
                    <a:lnTo>
                      <a:pt x="117" y="5"/>
                    </a:lnTo>
                    <a:lnTo>
                      <a:pt x="116" y="5"/>
                    </a:lnTo>
                    <a:lnTo>
                      <a:pt x="115" y="5"/>
                    </a:lnTo>
                    <a:lnTo>
                      <a:pt x="114" y="5"/>
                    </a:lnTo>
                    <a:lnTo>
                      <a:pt x="112" y="5"/>
                    </a:lnTo>
                    <a:lnTo>
                      <a:pt x="110" y="4"/>
                    </a:lnTo>
                    <a:lnTo>
                      <a:pt x="109" y="2"/>
                    </a:lnTo>
                    <a:lnTo>
                      <a:pt x="109" y="2"/>
                    </a:lnTo>
                    <a:lnTo>
                      <a:pt x="110" y="2"/>
                    </a:lnTo>
                    <a:lnTo>
                      <a:pt x="114" y="1"/>
                    </a:lnTo>
                    <a:lnTo>
                      <a:pt x="117" y="0"/>
                    </a:lnTo>
                    <a:close/>
                    <a:moveTo>
                      <a:pt x="87" y="92"/>
                    </a:moveTo>
                    <a:lnTo>
                      <a:pt x="87" y="91"/>
                    </a:lnTo>
                    <a:lnTo>
                      <a:pt x="86" y="91"/>
                    </a:lnTo>
                    <a:lnTo>
                      <a:pt x="86" y="90"/>
                    </a:lnTo>
                    <a:lnTo>
                      <a:pt x="85" y="89"/>
                    </a:lnTo>
                    <a:lnTo>
                      <a:pt x="85" y="88"/>
                    </a:lnTo>
                    <a:lnTo>
                      <a:pt x="85" y="88"/>
                    </a:lnTo>
                    <a:lnTo>
                      <a:pt x="86" y="87"/>
                    </a:lnTo>
                    <a:lnTo>
                      <a:pt x="87" y="86"/>
                    </a:lnTo>
                    <a:lnTo>
                      <a:pt x="88" y="85"/>
                    </a:lnTo>
                    <a:lnTo>
                      <a:pt x="90" y="85"/>
                    </a:lnTo>
                    <a:lnTo>
                      <a:pt x="92" y="85"/>
                    </a:lnTo>
                    <a:lnTo>
                      <a:pt x="102" y="89"/>
                    </a:lnTo>
                    <a:lnTo>
                      <a:pt x="107" y="91"/>
                    </a:lnTo>
                    <a:lnTo>
                      <a:pt x="112" y="94"/>
                    </a:lnTo>
                    <a:lnTo>
                      <a:pt x="117" y="96"/>
                    </a:lnTo>
                    <a:lnTo>
                      <a:pt x="119" y="98"/>
                    </a:lnTo>
                    <a:lnTo>
                      <a:pt x="120" y="100"/>
                    </a:lnTo>
                    <a:lnTo>
                      <a:pt x="120" y="102"/>
                    </a:lnTo>
                    <a:lnTo>
                      <a:pt x="120" y="104"/>
                    </a:lnTo>
                    <a:lnTo>
                      <a:pt x="119" y="106"/>
                    </a:lnTo>
                    <a:lnTo>
                      <a:pt x="118" y="106"/>
                    </a:lnTo>
                    <a:lnTo>
                      <a:pt x="118" y="106"/>
                    </a:lnTo>
                    <a:lnTo>
                      <a:pt x="117" y="104"/>
                    </a:lnTo>
                    <a:lnTo>
                      <a:pt x="117" y="103"/>
                    </a:lnTo>
                    <a:lnTo>
                      <a:pt x="116" y="103"/>
                    </a:lnTo>
                    <a:lnTo>
                      <a:pt x="114" y="103"/>
                    </a:lnTo>
                    <a:lnTo>
                      <a:pt x="108" y="101"/>
                    </a:lnTo>
                    <a:lnTo>
                      <a:pt x="105" y="101"/>
                    </a:lnTo>
                    <a:lnTo>
                      <a:pt x="104" y="101"/>
                    </a:lnTo>
                    <a:lnTo>
                      <a:pt x="97" y="97"/>
                    </a:lnTo>
                    <a:lnTo>
                      <a:pt x="91" y="95"/>
                    </a:lnTo>
                    <a:lnTo>
                      <a:pt x="89" y="94"/>
                    </a:lnTo>
                    <a:lnTo>
                      <a:pt x="87" y="9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00" name="Freeform 8">
                <a:extLst>
                  <a:ext uri="{FF2B5EF4-FFF2-40B4-BE49-F238E27FC236}">
                    <a16:creationId xmlns:a16="http://schemas.microsoft.com/office/drawing/2014/main" id="{48D6225A-100A-41C0-053C-F80BF1C6250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915151" y="3124201"/>
                <a:ext cx="411163" cy="285750"/>
              </a:xfrm>
              <a:custGeom>
                <a:avLst/>
                <a:gdLst>
                  <a:gd name="T0" fmla="*/ 252 w 259"/>
                  <a:gd name="T1" fmla="*/ 120 h 180"/>
                  <a:gd name="T2" fmla="*/ 243 w 259"/>
                  <a:gd name="T3" fmla="*/ 122 h 180"/>
                  <a:gd name="T4" fmla="*/ 230 w 259"/>
                  <a:gd name="T5" fmla="*/ 124 h 180"/>
                  <a:gd name="T6" fmla="*/ 204 w 259"/>
                  <a:gd name="T7" fmla="*/ 115 h 180"/>
                  <a:gd name="T8" fmla="*/ 191 w 259"/>
                  <a:gd name="T9" fmla="*/ 114 h 180"/>
                  <a:gd name="T10" fmla="*/ 170 w 259"/>
                  <a:gd name="T11" fmla="*/ 114 h 180"/>
                  <a:gd name="T12" fmla="*/ 154 w 259"/>
                  <a:gd name="T13" fmla="*/ 111 h 180"/>
                  <a:gd name="T14" fmla="*/ 142 w 259"/>
                  <a:gd name="T15" fmla="*/ 116 h 180"/>
                  <a:gd name="T16" fmla="*/ 132 w 259"/>
                  <a:gd name="T17" fmla="*/ 128 h 180"/>
                  <a:gd name="T18" fmla="*/ 113 w 259"/>
                  <a:gd name="T19" fmla="*/ 129 h 180"/>
                  <a:gd name="T20" fmla="*/ 104 w 259"/>
                  <a:gd name="T21" fmla="*/ 128 h 180"/>
                  <a:gd name="T22" fmla="*/ 103 w 259"/>
                  <a:gd name="T23" fmla="*/ 120 h 180"/>
                  <a:gd name="T24" fmla="*/ 92 w 259"/>
                  <a:gd name="T25" fmla="*/ 116 h 180"/>
                  <a:gd name="T26" fmla="*/ 85 w 259"/>
                  <a:gd name="T27" fmla="*/ 120 h 180"/>
                  <a:gd name="T28" fmla="*/ 77 w 259"/>
                  <a:gd name="T29" fmla="*/ 126 h 180"/>
                  <a:gd name="T30" fmla="*/ 67 w 259"/>
                  <a:gd name="T31" fmla="*/ 123 h 180"/>
                  <a:gd name="T32" fmla="*/ 66 w 259"/>
                  <a:gd name="T33" fmla="*/ 130 h 180"/>
                  <a:gd name="T34" fmla="*/ 55 w 259"/>
                  <a:gd name="T35" fmla="*/ 154 h 180"/>
                  <a:gd name="T36" fmla="*/ 51 w 259"/>
                  <a:gd name="T37" fmla="*/ 159 h 180"/>
                  <a:gd name="T38" fmla="*/ 45 w 259"/>
                  <a:gd name="T39" fmla="*/ 172 h 180"/>
                  <a:gd name="T40" fmla="*/ 26 w 259"/>
                  <a:gd name="T41" fmla="*/ 164 h 180"/>
                  <a:gd name="T42" fmla="*/ 24 w 259"/>
                  <a:gd name="T43" fmla="*/ 152 h 180"/>
                  <a:gd name="T44" fmla="*/ 17 w 259"/>
                  <a:gd name="T45" fmla="*/ 136 h 180"/>
                  <a:gd name="T46" fmla="*/ 21 w 259"/>
                  <a:gd name="T47" fmla="*/ 122 h 180"/>
                  <a:gd name="T48" fmla="*/ 7 w 259"/>
                  <a:gd name="T49" fmla="*/ 114 h 180"/>
                  <a:gd name="T50" fmla="*/ 1 w 259"/>
                  <a:gd name="T51" fmla="*/ 100 h 180"/>
                  <a:gd name="T52" fmla="*/ 19 w 259"/>
                  <a:gd name="T53" fmla="*/ 93 h 180"/>
                  <a:gd name="T54" fmla="*/ 17 w 259"/>
                  <a:gd name="T55" fmla="*/ 77 h 180"/>
                  <a:gd name="T56" fmla="*/ 15 w 259"/>
                  <a:gd name="T57" fmla="*/ 72 h 180"/>
                  <a:gd name="T58" fmla="*/ 25 w 259"/>
                  <a:gd name="T59" fmla="*/ 54 h 180"/>
                  <a:gd name="T60" fmla="*/ 20 w 259"/>
                  <a:gd name="T61" fmla="*/ 41 h 180"/>
                  <a:gd name="T62" fmla="*/ 19 w 259"/>
                  <a:gd name="T63" fmla="*/ 19 h 180"/>
                  <a:gd name="T64" fmla="*/ 17 w 259"/>
                  <a:gd name="T65" fmla="*/ 11 h 180"/>
                  <a:gd name="T66" fmla="*/ 24 w 259"/>
                  <a:gd name="T67" fmla="*/ 6 h 180"/>
                  <a:gd name="T68" fmla="*/ 29 w 259"/>
                  <a:gd name="T69" fmla="*/ 2 h 180"/>
                  <a:gd name="T70" fmla="*/ 56 w 259"/>
                  <a:gd name="T71" fmla="*/ 8 h 180"/>
                  <a:gd name="T72" fmla="*/ 60 w 259"/>
                  <a:gd name="T73" fmla="*/ 6 h 180"/>
                  <a:gd name="T74" fmla="*/ 68 w 259"/>
                  <a:gd name="T75" fmla="*/ 1 h 180"/>
                  <a:gd name="T76" fmla="*/ 76 w 259"/>
                  <a:gd name="T77" fmla="*/ 2 h 180"/>
                  <a:gd name="T78" fmla="*/ 90 w 259"/>
                  <a:gd name="T79" fmla="*/ 8 h 180"/>
                  <a:gd name="T80" fmla="*/ 109 w 259"/>
                  <a:gd name="T81" fmla="*/ 11 h 180"/>
                  <a:gd name="T82" fmla="*/ 134 w 259"/>
                  <a:gd name="T83" fmla="*/ 23 h 180"/>
                  <a:gd name="T84" fmla="*/ 148 w 259"/>
                  <a:gd name="T85" fmla="*/ 20 h 180"/>
                  <a:gd name="T86" fmla="*/ 153 w 259"/>
                  <a:gd name="T87" fmla="*/ 39 h 180"/>
                  <a:gd name="T88" fmla="*/ 174 w 259"/>
                  <a:gd name="T89" fmla="*/ 46 h 180"/>
                  <a:gd name="T90" fmla="*/ 184 w 259"/>
                  <a:gd name="T91" fmla="*/ 46 h 180"/>
                  <a:gd name="T92" fmla="*/ 198 w 259"/>
                  <a:gd name="T93" fmla="*/ 43 h 180"/>
                  <a:gd name="T94" fmla="*/ 203 w 259"/>
                  <a:gd name="T95" fmla="*/ 50 h 180"/>
                  <a:gd name="T96" fmla="*/ 183 w 259"/>
                  <a:gd name="T97" fmla="*/ 56 h 180"/>
                  <a:gd name="T98" fmla="*/ 171 w 259"/>
                  <a:gd name="T99" fmla="*/ 64 h 180"/>
                  <a:gd name="T100" fmla="*/ 181 w 259"/>
                  <a:gd name="T101" fmla="*/ 63 h 180"/>
                  <a:gd name="T102" fmla="*/ 202 w 259"/>
                  <a:gd name="T103" fmla="*/ 70 h 180"/>
                  <a:gd name="T104" fmla="*/ 209 w 259"/>
                  <a:gd name="T105" fmla="*/ 71 h 180"/>
                  <a:gd name="T106" fmla="*/ 215 w 259"/>
                  <a:gd name="T107" fmla="*/ 69 h 180"/>
                  <a:gd name="T108" fmla="*/ 228 w 259"/>
                  <a:gd name="T109" fmla="*/ 72 h 180"/>
                  <a:gd name="T110" fmla="*/ 252 w 259"/>
                  <a:gd name="T111" fmla="*/ 90 h 180"/>
                  <a:gd name="T112" fmla="*/ 34 w 259"/>
                  <a:gd name="T113" fmla="*/ 176 h 180"/>
                  <a:gd name="T114" fmla="*/ 243 w 259"/>
                  <a:gd name="T115" fmla="*/ 133 h 180"/>
                  <a:gd name="T116" fmla="*/ 239 w 259"/>
                  <a:gd name="T117" fmla="*/ 137 h 180"/>
                  <a:gd name="T118" fmla="*/ 234 w 259"/>
                  <a:gd name="T119" fmla="*/ 132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59" h="180">
                    <a:moveTo>
                      <a:pt x="259" y="108"/>
                    </a:moveTo>
                    <a:lnTo>
                      <a:pt x="256" y="113"/>
                    </a:lnTo>
                    <a:lnTo>
                      <a:pt x="255" y="113"/>
                    </a:lnTo>
                    <a:lnTo>
                      <a:pt x="255" y="114"/>
                    </a:lnTo>
                    <a:lnTo>
                      <a:pt x="254" y="115"/>
                    </a:lnTo>
                    <a:lnTo>
                      <a:pt x="254" y="117"/>
                    </a:lnTo>
                    <a:lnTo>
                      <a:pt x="254" y="118"/>
                    </a:lnTo>
                    <a:lnTo>
                      <a:pt x="253" y="120"/>
                    </a:lnTo>
                    <a:lnTo>
                      <a:pt x="252" y="120"/>
                    </a:lnTo>
                    <a:lnTo>
                      <a:pt x="251" y="120"/>
                    </a:lnTo>
                    <a:lnTo>
                      <a:pt x="249" y="120"/>
                    </a:lnTo>
                    <a:lnTo>
                      <a:pt x="248" y="120"/>
                    </a:lnTo>
                    <a:lnTo>
                      <a:pt x="245" y="118"/>
                    </a:lnTo>
                    <a:lnTo>
                      <a:pt x="244" y="117"/>
                    </a:lnTo>
                    <a:lnTo>
                      <a:pt x="243" y="118"/>
                    </a:lnTo>
                    <a:lnTo>
                      <a:pt x="243" y="120"/>
                    </a:lnTo>
                    <a:lnTo>
                      <a:pt x="244" y="121"/>
                    </a:lnTo>
                    <a:lnTo>
                      <a:pt x="243" y="122"/>
                    </a:lnTo>
                    <a:lnTo>
                      <a:pt x="242" y="124"/>
                    </a:lnTo>
                    <a:lnTo>
                      <a:pt x="241" y="124"/>
                    </a:lnTo>
                    <a:lnTo>
                      <a:pt x="240" y="129"/>
                    </a:lnTo>
                    <a:lnTo>
                      <a:pt x="240" y="130"/>
                    </a:lnTo>
                    <a:lnTo>
                      <a:pt x="239" y="130"/>
                    </a:lnTo>
                    <a:lnTo>
                      <a:pt x="233" y="131"/>
                    </a:lnTo>
                    <a:lnTo>
                      <a:pt x="232" y="130"/>
                    </a:lnTo>
                    <a:lnTo>
                      <a:pt x="231" y="128"/>
                    </a:lnTo>
                    <a:lnTo>
                      <a:pt x="230" y="124"/>
                    </a:lnTo>
                    <a:lnTo>
                      <a:pt x="227" y="120"/>
                    </a:lnTo>
                    <a:lnTo>
                      <a:pt x="226" y="118"/>
                    </a:lnTo>
                    <a:lnTo>
                      <a:pt x="223" y="116"/>
                    </a:lnTo>
                    <a:lnTo>
                      <a:pt x="220" y="116"/>
                    </a:lnTo>
                    <a:lnTo>
                      <a:pt x="217" y="115"/>
                    </a:lnTo>
                    <a:lnTo>
                      <a:pt x="213" y="116"/>
                    </a:lnTo>
                    <a:lnTo>
                      <a:pt x="209" y="116"/>
                    </a:lnTo>
                    <a:lnTo>
                      <a:pt x="207" y="116"/>
                    </a:lnTo>
                    <a:lnTo>
                      <a:pt x="204" y="115"/>
                    </a:lnTo>
                    <a:lnTo>
                      <a:pt x="203" y="115"/>
                    </a:lnTo>
                    <a:lnTo>
                      <a:pt x="201" y="115"/>
                    </a:lnTo>
                    <a:lnTo>
                      <a:pt x="200" y="113"/>
                    </a:lnTo>
                    <a:lnTo>
                      <a:pt x="198" y="112"/>
                    </a:lnTo>
                    <a:lnTo>
                      <a:pt x="196" y="112"/>
                    </a:lnTo>
                    <a:lnTo>
                      <a:pt x="195" y="113"/>
                    </a:lnTo>
                    <a:lnTo>
                      <a:pt x="194" y="113"/>
                    </a:lnTo>
                    <a:lnTo>
                      <a:pt x="192" y="112"/>
                    </a:lnTo>
                    <a:lnTo>
                      <a:pt x="191" y="114"/>
                    </a:lnTo>
                    <a:lnTo>
                      <a:pt x="182" y="115"/>
                    </a:lnTo>
                    <a:lnTo>
                      <a:pt x="178" y="116"/>
                    </a:lnTo>
                    <a:lnTo>
                      <a:pt x="178" y="116"/>
                    </a:lnTo>
                    <a:lnTo>
                      <a:pt x="173" y="113"/>
                    </a:lnTo>
                    <a:lnTo>
                      <a:pt x="172" y="112"/>
                    </a:lnTo>
                    <a:lnTo>
                      <a:pt x="171" y="111"/>
                    </a:lnTo>
                    <a:lnTo>
                      <a:pt x="170" y="112"/>
                    </a:lnTo>
                    <a:lnTo>
                      <a:pt x="170" y="113"/>
                    </a:lnTo>
                    <a:lnTo>
                      <a:pt x="170" y="114"/>
                    </a:lnTo>
                    <a:lnTo>
                      <a:pt x="170" y="115"/>
                    </a:lnTo>
                    <a:lnTo>
                      <a:pt x="169" y="115"/>
                    </a:lnTo>
                    <a:lnTo>
                      <a:pt x="169" y="115"/>
                    </a:lnTo>
                    <a:lnTo>
                      <a:pt x="168" y="115"/>
                    </a:lnTo>
                    <a:lnTo>
                      <a:pt x="167" y="115"/>
                    </a:lnTo>
                    <a:lnTo>
                      <a:pt x="166" y="112"/>
                    </a:lnTo>
                    <a:lnTo>
                      <a:pt x="165" y="112"/>
                    </a:lnTo>
                    <a:lnTo>
                      <a:pt x="165" y="111"/>
                    </a:lnTo>
                    <a:lnTo>
                      <a:pt x="154" y="111"/>
                    </a:lnTo>
                    <a:lnTo>
                      <a:pt x="152" y="111"/>
                    </a:lnTo>
                    <a:lnTo>
                      <a:pt x="152" y="111"/>
                    </a:lnTo>
                    <a:lnTo>
                      <a:pt x="151" y="111"/>
                    </a:lnTo>
                    <a:lnTo>
                      <a:pt x="148" y="112"/>
                    </a:lnTo>
                    <a:lnTo>
                      <a:pt x="147" y="113"/>
                    </a:lnTo>
                    <a:lnTo>
                      <a:pt x="146" y="114"/>
                    </a:lnTo>
                    <a:lnTo>
                      <a:pt x="144" y="115"/>
                    </a:lnTo>
                    <a:lnTo>
                      <a:pt x="143" y="115"/>
                    </a:lnTo>
                    <a:lnTo>
                      <a:pt x="142" y="116"/>
                    </a:lnTo>
                    <a:lnTo>
                      <a:pt x="141" y="116"/>
                    </a:lnTo>
                    <a:lnTo>
                      <a:pt x="139" y="119"/>
                    </a:lnTo>
                    <a:lnTo>
                      <a:pt x="138" y="120"/>
                    </a:lnTo>
                    <a:lnTo>
                      <a:pt x="138" y="121"/>
                    </a:lnTo>
                    <a:lnTo>
                      <a:pt x="137" y="122"/>
                    </a:lnTo>
                    <a:lnTo>
                      <a:pt x="137" y="123"/>
                    </a:lnTo>
                    <a:lnTo>
                      <a:pt x="136" y="124"/>
                    </a:lnTo>
                    <a:lnTo>
                      <a:pt x="134" y="126"/>
                    </a:lnTo>
                    <a:lnTo>
                      <a:pt x="132" y="128"/>
                    </a:lnTo>
                    <a:lnTo>
                      <a:pt x="131" y="129"/>
                    </a:lnTo>
                    <a:lnTo>
                      <a:pt x="130" y="129"/>
                    </a:lnTo>
                    <a:lnTo>
                      <a:pt x="129" y="129"/>
                    </a:lnTo>
                    <a:lnTo>
                      <a:pt x="128" y="129"/>
                    </a:lnTo>
                    <a:lnTo>
                      <a:pt x="126" y="129"/>
                    </a:lnTo>
                    <a:lnTo>
                      <a:pt x="125" y="129"/>
                    </a:lnTo>
                    <a:lnTo>
                      <a:pt x="124" y="129"/>
                    </a:lnTo>
                    <a:lnTo>
                      <a:pt x="115" y="129"/>
                    </a:lnTo>
                    <a:lnTo>
                      <a:pt x="113" y="129"/>
                    </a:lnTo>
                    <a:lnTo>
                      <a:pt x="111" y="130"/>
                    </a:lnTo>
                    <a:lnTo>
                      <a:pt x="109" y="131"/>
                    </a:lnTo>
                    <a:lnTo>
                      <a:pt x="103" y="131"/>
                    </a:lnTo>
                    <a:lnTo>
                      <a:pt x="103" y="130"/>
                    </a:lnTo>
                    <a:lnTo>
                      <a:pt x="103" y="129"/>
                    </a:lnTo>
                    <a:lnTo>
                      <a:pt x="103" y="129"/>
                    </a:lnTo>
                    <a:lnTo>
                      <a:pt x="103" y="129"/>
                    </a:lnTo>
                    <a:lnTo>
                      <a:pt x="104" y="129"/>
                    </a:lnTo>
                    <a:lnTo>
                      <a:pt x="104" y="128"/>
                    </a:lnTo>
                    <a:lnTo>
                      <a:pt x="103" y="127"/>
                    </a:lnTo>
                    <a:lnTo>
                      <a:pt x="103" y="127"/>
                    </a:lnTo>
                    <a:lnTo>
                      <a:pt x="103" y="126"/>
                    </a:lnTo>
                    <a:lnTo>
                      <a:pt x="101" y="125"/>
                    </a:lnTo>
                    <a:lnTo>
                      <a:pt x="101" y="124"/>
                    </a:lnTo>
                    <a:lnTo>
                      <a:pt x="101" y="124"/>
                    </a:lnTo>
                    <a:lnTo>
                      <a:pt x="102" y="123"/>
                    </a:lnTo>
                    <a:lnTo>
                      <a:pt x="103" y="121"/>
                    </a:lnTo>
                    <a:lnTo>
                      <a:pt x="103" y="120"/>
                    </a:lnTo>
                    <a:lnTo>
                      <a:pt x="103" y="118"/>
                    </a:lnTo>
                    <a:lnTo>
                      <a:pt x="102" y="117"/>
                    </a:lnTo>
                    <a:lnTo>
                      <a:pt x="100" y="116"/>
                    </a:lnTo>
                    <a:lnTo>
                      <a:pt x="99" y="115"/>
                    </a:lnTo>
                    <a:lnTo>
                      <a:pt x="98" y="114"/>
                    </a:lnTo>
                    <a:lnTo>
                      <a:pt x="96" y="114"/>
                    </a:lnTo>
                    <a:lnTo>
                      <a:pt x="95" y="113"/>
                    </a:lnTo>
                    <a:lnTo>
                      <a:pt x="93" y="114"/>
                    </a:lnTo>
                    <a:lnTo>
                      <a:pt x="92" y="116"/>
                    </a:lnTo>
                    <a:lnTo>
                      <a:pt x="93" y="116"/>
                    </a:lnTo>
                    <a:lnTo>
                      <a:pt x="93" y="117"/>
                    </a:lnTo>
                    <a:lnTo>
                      <a:pt x="90" y="120"/>
                    </a:lnTo>
                    <a:lnTo>
                      <a:pt x="90" y="120"/>
                    </a:lnTo>
                    <a:lnTo>
                      <a:pt x="89" y="120"/>
                    </a:lnTo>
                    <a:lnTo>
                      <a:pt x="88" y="120"/>
                    </a:lnTo>
                    <a:lnTo>
                      <a:pt x="86" y="120"/>
                    </a:lnTo>
                    <a:lnTo>
                      <a:pt x="86" y="120"/>
                    </a:lnTo>
                    <a:lnTo>
                      <a:pt x="85" y="120"/>
                    </a:lnTo>
                    <a:lnTo>
                      <a:pt x="84" y="120"/>
                    </a:lnTo>
                    <a:lnTo>
                      <a:pt x="83" y="120"/>
                    </a:lnTo>
                    <a:lnTo>
                      <a:pt x="82" y="120"/>
                    </a:lnTo>
                    <a:lnTo>
                      <a:pt x="82" y="121"/>
                    </a:lnTo>
                    <a:lnTo>
                      <a:pt x="81" y="121"/>
                    </a:lnTo>
                    <a:lnTo>
                      <a:pt x="81" y="123"/>
                    </a:lnTo>
                    <a:lnTo>
                      <a:pt x="81" y="123"/>
                    </a:lnTo>
                    <a:lnTo>
                      <a:pt x="80" y="124"/>
                    </a:lnTo>
                    <a:lnTo>
                      <a:pt x="77" y="126"/>
                    </a:lnTo>
                    <a:lnTo>
                      <a:pt x="77" y="126"/>
                    </a:lnTo>
                    <a:lnTo>
                      <a:pt x="75" y="127"/>
                    </a:lnTo>
                    <a:lnTo>
                      <a:pt x="74" y="126"/>
                    </a:lnTo>
                    <a:lnTo>
                      <a:pt x="73" y="125"/>
                    </a:lnTo>
                    <a:lnTo>
                      <a:pt x="73" y="124"/>
                    </a:lnTo>
                    <a:lnTo>
                      <a:pt x="73" y="124"/>
                    </a:lnTo>
                    <a:lnTo>
                      <a:pt x="72" y="124"/>
                    </a:lnTo>
                    <a:lnTo>
                      <a:pt x="68" y="123"/>
                    </a:lnTo>
                    <a:lnTo>
                      <a:pt x="67" y="123"/>
                    </a:lnTo>
                    <a:lnTo>
                      <a:pt x="66" y="124"/>
                    </a:lnTo>
                    <a:lnTo>
                      <a:pt x="65" y="124"/>
                    </a:lnTo>
                    <a:lnTo>
                      <a:pt x="65" y="125"/>
                    </a:lnTo>
                    <a:lnTo>
                      <a:pt x="64" y="126"/>
                    </a:lnTo>
                    <a:lnTo>
                      <a:pt x="64" y="127"/>
                    </a:lnTo>
                    <a:lnTo>
                      <a:pt x="64" y="128"/>
                    </a:lnTo>
                    <a:lnTo>
                      <a:pt x="65" y="129"/>
                    </a:lnTo>
                    <a:lnTo>
                      <a:pt x="65" y="129"/>
                    </a:lnTo>
                    <a:lnTo>
                      <a:pt x="66" y="130"/>
                    </a:lnTo>
                    <a:lnTo>
                      <a:pt x="67" y="134"/>
                    </a:lnTo>
                    <a:lnTo>
                      <a:pt x="68" y="134"/>
                    </a:lnTo>
                    <a:lnTo>
                      <a:pt x="68" y="136"/>
                    </a:lnTo>
                    <a:lnTo>
                      <a:pt x="66" y="137"/>
                    </a:lnTo>
                    <a:lnTo>
                      <a:pt x="65" y="141"/>
                    </a:lnTo>
                    <a:lnTo>
                      <a:pt x="58" y="151"/>
                    </a:lnTo>
                    <a:lnTo>
                      <a:pt x="58" y="152"/>
                    </a:lnTo>
                    <a:lnTo>
                      <a:pt x="57" y="153"/>
                    </a:lnTo>
                    <a:lnTo>
                      <a:pt x="55" y="154"/>
                    </a:lnTo>
                    <a:lnTo>
                      <a:pt x="55" y="155"/>
                    </a:lnTo>
                    <a:lnTo>
                      <a:pt x="54" y="155"/>
                    </a:lnTo>
                    <a:lnTo>
                      <a:pt x="53" y="156"/>
                    </a:lnTo>
                    <a:lnTo>
                      <a:pt x="53" y="158"/>
                    </a:lnTo>
                    <a:lnTo>
                      <a:pt x="52" y="158"/>
                    </a:lnTo>
                    <a:lnTo>
                      <a:pt x="52" y="157"/>
                    </a:lnTo>
                    <a:lnTo>
                      <a:pt x="51" y="158"/>
                    </a:lnTo>
                    <a:lnTo>
                      <a:pt x="52" y="158"/>
                    </a:lnTo>
                    <a:lnTo>
                      <a:pt x="51" y="159"/>
                    </a:lnTo>
                    <a:lnTo>
                      <a:pt x="51" y="159"/>
                    </a:lnTo>
                    <a:lnTo>
                      <a:pt x="51" y="159"/>
                    </a:lnTo>
                    <a:lnTo>
                      <a:pt x="50" y="159"/>
                    </a:lnTo>
                    <a:lnTo>
                      <a:pt x="50" y="160"/>
                    </a:lnTo>
                    <a:lnTo>
                      <a:pt x="50" y="161"/>
                    </a:lnTo>
                    <a:lnTo>
                      <a:pt x="49" y="162"/>
                    </a:lnTo>
                    <a:lnTo>
                      <a:pt x="48" y="164"/>
                    </a:lnTo>
                    <a:lnTo>
                      <a:pt x="46" y="170"/>
                    </a:lnTo>
                    <a:lnTo>
                      <a:pt x="45" y="172"/>
                    </a:lnTo>
                    <a:lnTo>
                      <a:pt x="42" y="176"/>
                    </a:lnTo>
                    <a:lnTo>
                      <a:pt x="42" y="176"/>
                    </a:lnTo>
                    <a:lnTo>
                      <a:pt x="41" y="175"/>
                    </a:lnTo>
                    <a:lnTo>
                      <a:pt x="41" y="174"/>
                    </a:lnTo>
                    <a:lnTo>
                      <a:pt x="40" y="174"/>
                    </a:lnTo>
                    <a:lnTo>
                      <a:pt x="35" y="166"/>
                    </a:lnTo>
                    <a:lnTo>
                      <a:pt x="34" y="164"/>
                    </a:lnTo>
                    <a:lnTo>
                      <a:pt x="32" y="164"/>
                    </a:lnTo>
                    <a:lnTo>
                      <a:pt x="26" y="164"/>
                    </a:lnTo>
                    <a:lnTo>
                      <a:pt x="24" y="164"/>
                    </a:lnTo>
                    <a:lnTo>
                      <a:pt x="24" y="164"/>
                    </a:lnTo>
                    <a:lnTo>
                      <a:pt x="26" y="161"/>
                    </a:lnTo>
                    <a:lnTo>
                      <a:pt x="27" y="159"/>
                    </a:lnTo>
                    <a:lnTo>
                      <a:pt x="27" y="159"/>
                    </a:lnTo>
                    <a:lnTo>
                      <a:pt x="26" y="157"/>
                    </a:lnTo>
                    <a:lnTo>
                      <a:pt x="25" y="155"/>
                    </a:lnTo>
                    <a:lnTo>
                      <a:pt x="24" y="154"/>
                    </a:lnTo>
                    <a:lnTo>
                      <a:pt x="24" y="152"/>
                    </a:lnTo>
                    <a:lnTo>
                      <a:pt x="25" y="150"/>
                    </a:lnTo>
                    <a:lnTo>
                      <a:pt x="24" y="148"/>
                    </a:lnTo>
                    <a:lnTo>
                      <a:pt x="23" y="147"/>
                    </a:lnTo>
                    <a:lnTo>
                      <a:pt x="20" y="145"/>
                    </a:lnTo>
                    <a:lnTo>
                      <a:pt x="16" y="143"/>
                    </a:lnTo>
                    <a:lnTo>
                      <a:pt x="17" y="141"/>
                    </a:lnTo>
                    <a:lnTo>
                      <a:pt x="18" y="140"/>
                    </a:lnTo>
                    <a:lnTo>
                      <a:pt x="17" y="137"/>
                    </a:lnTo>
                    <a:lnTo>
                      <a:pt x="17" y="136"/>
                    </a:lnTo>
                    <a:lnTo>
                      <a:pt x="17" y="135"/>
                    </a:lnTo>
                    <a:lnTo>
                      <a:pt x="16" y="133"/>
                    </a:lnTo>
                    <a:lnTo>
                      <a:pt x="16" y="133"/>
                    </a:lnTo>
                    <a:lnTo>
                      <a:pt x="16" y="131"/>
                    </a:lnTo>
                    <a:lnTo>
                      <a:pt x="17" y="129"/>
                    </a:lnTo>
                    <a:lnTo>
                      <a:pt x="20" y="124"/>
                    </a:lnTo>
                    <a:lnTo>
                      <a:pt x="20" y="124"/>
                    </a:lnTo>
                    <a:lnTo>
                      <a:pt x="21" y="123"/>
                    </a:lnTo>
                    <a:lnTo>
                      <a:pt x="21" y="122"/>
                    </a:lnTo>
                    <a:lnTo>
                      <a:pt x="20" y="122"/>
                    </a:lnTo>
                    <a:lnTo>
                      <a:pt x="20" y="121"/>
                    </a:lnTo>
                    <a:lnTo>
                      <a:pt x="16" y="120"/>
                    </a:lnTo>
                    <a:lnTo>
                      <a:pt x="13" y="118"/>
                    </a:lnTo>
                    <a:lnTo>
                      <a:pt x="12" y="117"/>
                    </a:lnTo>
                    <a:lnTo>
                      <a:pt x="11" y="116"/>
                    </a:lnTo>
                    <a:lnTo>
                      <a:pt x="11" y="115"/>
                    </a:lnTo>
                    <a:lnTo>
                      <a:pt x="8" y="115"/>
                    </a:lnTo>
                    <a:lnTo>
                      <a:pt x="7" y="114"/>
                    </a:lnTo>
                    <a:lnTo>
                      <a:pt x="7" y="112"/>
                    </a:lnTo>
                    <a:lnTo>
                      <a:pt x="7" y="111"/>
                    </a:lnTo>
                    <a:lnTo>
                      <a:pt x="7" y="111"/>
                    </a:lnTo>
                    <a:lnTo>
                      <a:pt x="7" y="111"/>
                    </a:lnTo>
                    <a:lnTo>
                      <a:pt x="7" y="110"/>
                    </a:lnTo>
                    <a:lnTo>
                      <a:pt x="7" y="109"/>
                    </a:lnTo>
                    <a:lnTo>
                      <a:pt x="1" y="102"/>
                    </a:lnTo>
                    <a:lnTo>
                      <a:pt x="0" y="101"/>
                    </a:lnTo>
                    <a:lnTo>
                      <a:pt x="1" y="100"/>
                    </a:lnTo>
                    <a:lnTo>
                      <a:pt x="4" y="99"/>
                    </a:lnTo>
                    <a:lnTo>
                      <a:pt x="9" y="101"/>
                    </a:lnTo>
                    <a:lnTo>
                      <a:pt x="12" y="100"/>
                    </a:lnTo>
                    <a:lnTo>
                      <a:pt x="13" y="98"/>
                    </a:lnTo>
                    <a:lnTo>
                      <a:pt x="14" y="96"/>
                    </a:lnTo>
                    <a:lnTo>
                      <a:pt x="16" y="95"/>
                    </a:lnTo>
                    <a:lnTo>
                      <a:pt x="16" y="94"/>
                    </a:lnTo>
                    <a:lnTo>
                      <a:pt x="18" y="94"/>
                    </a:lnTo>
                    <a:lnTo>
                      <a:pt x="19" y="93"/>
                    </a:lnTo>
                    <a:lnTo>
                      <a:pt x="20" y="91"/>
                    </a:lnTo>
                    <a:lnTo>
                      <a:pt x="20" y="90"/>
                    </a:lnTo>
                    <a:lnTo>
                      <a:pt x="20" y="89"/>
                    </a:lnTo>
                    <a:lnTo>
                      <a:pt x="20" y="87"/>
                    </a:lnTo>
                    <a:lnTo>
                      <a:pt x="20" y="85"/>
                    </a:lnTo>
                    <a:lnTo>
                      <a:pt x="20" y="81"/>
                    </a:lnTo>
                    <a:lnTo>
                      <a:pt x="20" y="80"/>
                    </a:lnTo>
                    <a:lnTo>
                      <a:pt x="19" y="79"/>
                    </a:lnTo>
                    <a:lnTo>
                      <a:pt x="17" y="77"/>
                    </a:lnTo>
                    <a:lnTo>
                      <a:pt x="17" y="76"/>
                    </a:lnTo>
                    <a:lnTo>
                      <a:pt x="16" y="75"/>
                    </a:lnTo>
                    <a:lnTo>
                      <a:pt x="15" y="74"/>
                    </a:lnTo>
                    <a:lnTo>
                      <a:pt x="13" y="74"/>
                    </a:lnTo>
                    <a:lnTo>
                      <a:pt x="11" y="75"/>
                    </a:lnTo>
                    <a:lnTo>
                      <a:pt x="11" y="75"/>
                    </a:lnTo>
                    <a:lnTo>
                      <a:pt x="10" y="73"/>
                    </a:lnTo>
                    <a:lnTo>
                      <a:pt x="11" y="72"/>
                    </a:lnTo>
                    <a:lnTo>
                      <a:pt x="15" y="72"/>
                    </a:lnTo>
                    <a:lnTo>
                      <a:pt x="16" y="72"/>
                    </a:lnTo>
                    <a:lnTo>
                      <a:pt x="19" y="67"/>
                    </a:lnTo>
                    <a:lnTo>
                      <a:pt x="21" y="65"/>
                    </a:lnTo>
                    <a:lnTo>
                      <a:pt x="22" y="63"/>
                    </a:lnTo>
                    <a:lnTo>
                      <a:pt x="24" y="62"/>
                    </a:lnTo>
                    <a:lnTo>
                      <a:pt x="25" y="61"/>
                    </a:lnTo>
                    <a:lnTo>
                      <a:pt x="26" y="59"/>
                    </a:lnTo>
                    <a:lnTo>
                      <a:pt x="26" y="54"/>
                    </a:lnTo>
                    <a:lnTo>
                      <a:pt x="25" y="54"/>
                    </a:lnTo>
                    <a:lnTo>
                      <a:pt x="20" y="52"/>
                    </a:lnTo>
                    <a:lnTo>
                      <a:pt x="19" y="50"/>
                    </a:lnTo>
                    <a:lnTo>
                      <a:pt x="18" y="50"/>
                    </a:lnTo>
                    <a:lnTo>
                      <a:pt x="17" y="48"/>
                    </a:lnTo>
                    <a:lnTo>
                      <a:pt x="16" y="46"/>
                    </a:lnTo>
                    <a:lnTo>
                      <a:pt x="17" y="45"/>
                    </a:lnTo>
                    <a:lnTo>
                      <a:pt x="19" y="45"/>
                    </a:lnTo>
                    <a:lnTo>
                      <a:pt x="20" y="44"/>
                    </a:lnTo>
                    <a:lnTo>
                      <a:pt x="20" y="41"/>
                    </a:lnTo>
                    <a:lnTo>
                      <a:pt x="21" y="41"/>
                    </a:lnTo>
                    <a:lnTo>
                      <a:pt x="22" y="40"/>
                    </a:lnTo>
                    <a:lnTo>
                      <a:pt x="22" y="36"/>
                    </a:lnTo>
                    <a:lnTo>
                      <a:pt x="21" y="30"/>
                    </a:lnTo>
                    <a:lnTo>
                      <a:pt x="19" y="25"/>
                    </a:lnTo>
                    <a:lnTo>
                      <a:pt x="19" y="23"/>
                    </a:lnTo>
                    <a:lnTo>
                      <a:pt x="19" y="22"/>
                    </a:lnTo>
                    <a:lnTo>
                      <a:pt x="19" y="20"/>
                    </a:lnTo>
                    <a:lnTo>
                      <a:pt x="19" y="19"/>
                    </a:lnTo>
                    <a:lnTo>
                      <a:pt x="18" y="17"/>
                    </a:lnTo>
                    <a:lnTo>
                      <a:pt x="20" y="18"/>
                    </a:lnTo>
                    <a:lnTo>
                      <a:pt x="20" y="18"/>
                    </a:lnTo>
                    <a:lnTo>
                      <a:pt x="20" y="17"/>
                    </a:lnTo>
                    <a:lnTo>
                      <a:pt x="19" y="14"/>
                    </a:lnTo>
                    <a:lnTo>
                      <a:pt x="19" y="13"/>
                    </a:lnTo>
                    <a:lnTo>
                      <a:pt x="19" y="12"/>
                    </a:lnTo>
                    <a:lnTo>
                      <a:pt x="17" y="12"/>
                    </a:lnTo>
                    <a:lnTo>
                      <a:pt x="17" y="11"/>
                    </a:lnTo>
                    <a:lnTo>
                      <a:pt x="18" y="10"/>
                    </a:lnTo>
                    <a:lnTo>
                      <a:pt x="19" y="9"/>
                    </a:lnTo>
                    <a:lnTo>
                      <a:pt x="20" y="9"/>
                    </a:lnTo>
                    <a:lnTo>
                      <a:pt x="20" y="9"/>
                    </a:lnTo>
                    <a:lnTo>
                      <a:pt x="21" y="7"/>
                    </a:lnTo>
                    <a:lnTo>
                      <a:pt x="22" y="7"/>
                    </a:lnTo>
                    <a:lnTo>
                      <a:pt x="23" y="7"/>
                    </a:lnTo>
                    <a:lnTo>
                      <a:pt x="24" y="6"/>
                    </a:lnTo>
                    <a:lnTo>
                      <a:pt x="24" y="6"/>
                    </a:lnTo>
                    <a:lnTo>
                      <a:pt x="25" y="6"/>
                    </a:lnTo>
                    <a:lnTo>
                      <a:pt x="24" y="5"/>
                    </a:lnTo>
                    <a:lnTo>
                      <a:pt x="24" y="4"/>
                    </a:lnTo>
                    <a:lnTo>
                      <a:pt x="24" y="3"/>
                    </a:lnTo>
                    <a:lnTo>
                      <a:pt x="25" y="3"/>
                    </a:lnTo>
                    <a:lnTo>
                      <a:pt x="26" y="3"/>
                    </a:lnTo>
                    <a:lnTo>
                      <a:pt x="27" y="3"/>
                    </a:lnTo>
                    <a:lnTo>
                      <a:pt x="28" y="3"/>
                    </a:lnTo>
                    <a:lnTo>
                      <a:pt x="29" y="2"/>
                    </a:lnTo>
                    <a:lnTo>
                      <a:pt x="36" y="2"/>
                    </a:lnTo>
                    <a:lnTo>
                      <a:pt x="38" y="2"/>
                    </a:lnTo>
                    <a:lnTo>
                      <a:pt x="40" y="3"/>
                    </a:lnTo>
                    <a:lnTo>
                      <a:pt x="46" y="6"/>
                    </a:lnTo>
                    <a:lnTo>
                      <a:pt x="48" y="7"/>
                    </a:lnTo>
                    <a:lnTo>
                      <a:pt x="51" y="6"/>
                    </a:lnTo>
                    <a:lnTo>
                      <a:pt x="52" y="7"/>
                    </a:lnTo>
                    <a:lnTo>
                      <a:pt x="53" y="8"/>
                    </a:lnTo>
                    <a:lnTo>
                      <a:pt x="56" y="8"/>
                    </a:lnTo>
                    <a:lnTo>
                      <a:pt x="57" y="7"/>
                    </a:lnTo>
                    <a:lnTo>
                      <a:pt x="57" y="6"/>
                    </a:lnTo>
                    <a:lnTo>
                      <a:pt x="57" y="6"/>
                    </a:lnTo>
                    <a:lnTo>
                      <a:pt x="58" y="5"/>
                    </a:lnTo>
                    <a:lnTo>
                      <a:pt x="59" y="6"/>
                    </a:lnTo>
                    <a:lnTo>
                      <a:pt x="59" y="8"/>
                    </a:lnTo>
                    <a:lnTo>
                      <a:pt x="60" y="7"/>
                    </a:lnTo>
                    <a:lnTo>
                      <a:pt x="61" y="6"/>
                    </a:lnTo>
                    <a:lnTo>
                      <a:pt x="60" y="6"/>
                    </a:lnTo>
                    <a:lnTo>
                      <a:pt x="60" y="5"/>
                    </a:lnTo>
                    <a:lnTo>
                      <a:pt x="61" y="6"/>
                    </a:lnTo>
                    <a:lnTo>
                      <a:pt x="62" y="6"/>
                    </a:lnTo>
                    <a:lnTo>
                      <a:pt x="63" y="6"/>
                    </a:lnTo>
                    <a:lnTo>
                      <a:pt x="64" y="5"/>
                    </a:lnTo>
                    <a:lnTo>
                      <a:pt x="65" y="5"/>
                    </a:lnTo>
                    <a:lnTo>
                      <a:pt x="66" y="2"/>
                    </a:lnTo>
                    <a:lnTo>
                      <a:pt x="67" y="1"/>
                    </a:lnTo>
                    <a:lnTo>
                      <a:pt x="68" y="1"/>
                    </a:lnTo>
                    <a:lnTo>
                      <a:pt x="71" y="0"/>
                    </a:lnTo>
                    <a:lnTo>
                      <a:pt x="72" y="0"/>
                    </a:lnTo>
                    <a:lnTo>
                      <a:pt x="73" y="0"/>
                    </a:lnTo>
                    <a:lnTo>
                      <a:pt x="74" y="1"/>
                    </a:lnTo>
                    <a:lnTo>
                      <a:pt x="75" y="1"/>
                    </a:lnTo>
                    <a:lnTo>
                      <a:pt x="74" y="3"/>
                    </a:lnTo>
                    <a:lnTo>
                      <a:pt x="76" y="3"/>
                    </a:lnTo>
                    <a:lnTo>
                      <a:pt x="77" y="3"/>
                    </a:lnTo>
                    <a:lnTo>
                      <a:pt x="76" y="2"/>
                    </a:lnTo>
                    <a:lnTo>
                      <a:pt x="79" y="2"/>
                    </a:lnTo>
                    <a:lnTo>
                      <a:pt x="80" y="2"/>
                    </a:lnTo>
                    <a:lnTo>
                      <a:pt x="82" y="1"/>
                    </a:lnTo>
                    <a:lnTo>
                      <a:pt x="83" y="2"/>
                    </a:lnTo>
                    <a:lnTo>
                      <a:pt x="84" y="2"/>
                    </a:lnTo>
                    <a:lnTo>
                      <a:pt x="87" y="6"/>
                    </a:lnTo>
                    <a:lnTo>
                      <a:pt x="87" y="7"/>
                    </a:lnTo>
                    <a:lnTo>
                      <a:pt x="87" y="8"/>
                    </a:lnTo>
                    <a:lnTo>
                      <a:pt x="90" y="8"/>
                    </a:lnTo>
                    <a:lnTo>
                      <a:pt x="90" y="8"/>
                    </a:lnTo>
                    <a:lnTo>
                      <a:pt x="94" y="10"/>
                    </a:lnTo>
                    <a:lnTo>
                      <a:pt x="96" y="12"/>
                    </a:lnTo>
                    <a:lnTo>
                      <a:pt x="99" y="13"/>
                    </a:lnTo>
                    <a:lnTo>
                      <a:pt x="102" y="14"/>
                    </a:lnTo>
                    <a:lnTo>
                      <a:pt x="106" y="14"/>
                    </a:lnTo>
                    <a:lnTo>
                      <a:pt x="107" y="13"/>
                    </a:lnTo>
                    <a:lnTo>
                      <a:pt x="108" y="12"/>
                    </a:lnTo>
                    <a:lnTo>
                      <a:pt x="109" y="11"/>
                    </a:lnTo>
                    <a:lnTo>
                      <a:pt x="112" y="12"/>
                    </a:lnTo>
                    <a:lnTo>
                      <a:pt x="116" y="17"/>
                    </a:lnTo>
                    <a:lnTo>
                      <a:pt x="119" y="19"/>
                    </a:lnTo>
                    <a:lnTo>
                      <a:pt x="121" y="20"/>
                    </a:lnTo>
                    <a:lnTo>
                      <a:pt x="122" y="21"/>
                    </a:lnTo>
                    <a:lnTo>
                      <a:pt x="123" y="22"/>
                    </a:lnTo>
                    <a:lnTo>
                      <a:pt x="126" y="22"/>
                    </a:lnTo>
                    <a:lnTo>
                      <a:pt x="130" y="23"/>
                    </a:lnTo>
                    <a:lnTo>
                      <a:pt x="134" y="23"/>
                    </a:lnTo>
                    <a:lnTo>
                      <a:pt x="135" y="23"/>
                    </a:lnTo>
                    <a:lnTo>
                      <a:pt x="136" y="23"/>
                    </a:lnTo>
                    <a:lnTo>
                      <a:pt x="136" y="23"/>
                    </a:lnTo>
                    <a:lnTo>
                      <a:pt x="139" y="20"/>
                    </a:lnTo>
                    <a:lnTo>
                      <a:pt x="140" y="19"/>
                    </a:lnTo>
                    <a:lnTo>
                      <a:pt x="144" y="19"/>
                    </a:lnTo>
                    <a:lnTo>
                      <a:pt x="146" y="19"/>
                    </a:lnTo>
                    <a:lnTo>
                      <a:pt x="147" y="19"/>
                    </a:lnTo>
                    <a:lnTo>
                      <a:pt x="148" y="20"/>
                    </a:lnTo>
                    <a:lnTo>
                      <a:pt x="151" y="23"/>
                    </a:lnTo>
                    <a:lnTo>
                      <a:pt x="152" y="24"/>
                    </a:lnTo>
                    <a:lnTo>
                      <a:pt x="152" y="27"/>
                    </a:lnTo>
                    <a:lnTo>
                      <a:pt x="150" y="31"/>
                    </a:lnTo>
                    <a:lnTo>
                      <a:pt x="152" y="31"/>
                    </a:lnTo>
                    <a:lnTo>
                      <a:pt x="152" y="32"/>
                    </a:lnTo>
                    <a:lnTo>
                      <a:pt x="152" y="36"/>
                    </a:lnTo>
                    <a:lnTo>
                      <a:pt x="152" y="37"/>
                    </a:lnTo>
                    <a:lnTo>
                      <a:pt x="153" y="39"/>
                    </a:lnTo>
                    <a:lnTo>
                      <a:pt x="157" y="45"/>
                    </a:lnTo>
                    <a:lnTo>
                      <a:pt x="160" y="48"/>
                    </a:lnTo>
                    <a:lnTo>
                      <a:pt x="162" y="50"/>
                    </a:lnTo>
                    <a:lnTo>
                      <a:pt x="164" y="49"/>
                    </a:lnTo>
                    <a:lnTo>
                      <a:pt x="166" y="48"/>
                    </a:lnTo>
                    <a:lnTo>
                      <a:pt x="168" y="48"/>
                    </a:lnTo>
                    <a:lnTo>
                      <a:pt x="171" y="48"/>
                    </a:lnTo>
                    <a:lnTo>
                      <a:pt x="173" y="47"/>
                    </a:lnTo>
                    <a:lnTo>
                      <a:pt x="174" y="46"/>
                    </a:lnTo>
                    <a:lnTo>
                      <a:pt x="176" y="45"/>
                    </a:lnTo>
                    <a:lnTo>
                      <a:pt x="177" y="45"/>
                    </a:lnTo>
                    <a:lnTo>
                      <a:pt x="178" y="45"/>
                    </a:lnTo>
                    <a:lnTo>
                      <a:pt x="179" y="46"/>
                    </a:lnTo>
                    <a:lnTo>
                      <a:pt x="180" y="46"/>
                    </a:lnTo>
                    <a:lnTo>
                      <a:pt x="182" y="45"/>
                    </a:lnTo>
                    <a:lnTo>
                      <a:pt x="182" y="45"/>
                    </a:lnTo>
                    <a:lnTo>
                      <a:pt x="183" y="45"/>
                    </a:lnTo>
                    <a:lnTo>
                      <a:pt x="184" y="46"/>
                    </a:lnTo>
                    <a:lnTo>
                      <a:pt x="184" y="47"/>
                    </a:lnTo>
                    <a:lnTo>
                      <a:pt x="185" y="46"/>
                    </a:lnTo>
                    <a:lnTo>
                      <a:pt x="186" y="46"/>
                    </a:lnTo>
                    <a:lnTo>
                      <a:pt x="190" y="48"/>
                    </a:lnTo>
                    <a:lnTo>
                      <a:pt x="191" y="49"/>
                    </a:lnTo>
                    <a:lnTo>
                      <a:pt x="191" y="47"/>
                    </a:lnTo>
                    <a:lnTo>
                      <a:pt x="193" y="45"/>
                    </a:lnTo>
                    <a:lnTo>
                      <a:pt x="196" y="44"/>
                    </a:lnTo>
                    <a:lnTo>
                      <a:pt x="198" y="43"/>
                    </a:lnTo>
                    <a:lnTo>
                      <a:pt x="199" y="45"/>
                    </a:lnTo>
                    <a:lnTo>
                      <a:pt x="198" y="46"/>
                    </a:lnTo>
                    <a:lnTo>
                      <a:pt x="197" y="48"/>
                    </a:lnTo>
                    <a:lnTo>
                      <a:pt x="199" y="49"/>
                    </a:lnTo>
                    <a:lnTo>
                      <a:pt x="200" y="49"/>
                    </a:lnTo>
                    <a:lnTo>
                      <a:pt x="202" y="49"/>
                    </a:lnTo>
                    <a:lnTo>
                      <a:pt x="203" y="48"/>
                    </a:lnTo>
                    <a:lnTo>
                      <a:pt x="204" y="50"/>
                    </a:lnTo>
                    <a:lnTo>
                      <a:pt x="203" y="50"/>
                    </a:lnTo>
                    <a:lnTo>
                      <a:pt x="201" y="52"/>
                    </a:lnTo>
                    <a:lnTo>
                      <a:pt x="200" y="53"/>
                    </a:lnTo>
                    <a:lnTo>
                      <a:pt x="200" y="54"/>
                    </a:lnTo>
                    <a:lnTo>
                      <a:pt x="200" y="56"/>
                    </a:lnTo>
                    <a:lnTo>
                      <a:pt x="198" y="57"/>
                    </a:lnTo>
                    <a:lnTo>
                      <a:pt x="196" y="57"/>
                    </a:lnTo>
                    <a:lnTo>
                      <a:pt x="191" y="56"/>
                    </a:lnTo>
                    <a:lnTo>
                      <a:pt x="185" y="56"/>
                    </a:lnTo>
                    <a:lnTo>
                      <a:pt x="183" y="56"/>
                    </a:lnTo>
                    <a:lnTo>
                      <a:pt x="181" y="54"/>
                    </a:lnTo>
                    <a:lnTo>
                      <a:pt x="172" y="54"/>
                    </a:lnTo>
                    <a:lnTo>
                      <a:pt x="170" y="54"/>
                    </a:lnTo>
                    <a:lnTo>
                      <a:pt x="170" y="55"/>
                    </a:lnTo>
                    <a:lnTo>
                      <a:pt x="170" y="58"/>
                    </a:lnTo>
                    <a:lnTo>
                      <a:pt x="169" y="62"/>
                    </a:lnTo>
                    <a:lnTo>
                      <a:pt x="169" y="63"/>
                    </a:lnTo>
                    <a:lnTo>
                      <a:pt x="170" y="63"/>
                    </a:lnTo>
                    <a:lnTo>
                      <a:pt x="171" y="64"/>
                    </a:lnTo>
                    <a:lnTo>
                      <a:pt x="175" y="63"/>
                    </a:lnTo>
                    <a:lnTo>
                      <a:pt x="177" y="63"/>
                    </a:lnTo>
                    <a:lnTo>
                      <a:pt x="178" y="63"/>
                    </a:lnTo>
                    <a:lnTo>
                      <a:pt x="182" y="64"/>
                    </a:lnTo>
                    <a:lnTo>
                      <a:pt x="183" y="64"/>
                    </a:lnTo>
                    <a:lnTo>
                      <a:pt x="182" y="63"/>
                    </a:lnTo>
                    <a:lnTo>
                      <a:pt x="182" y="63"/>
                    </a:lnTo>
                    <a:lnTo>
                      <a:pt x="181" y="63"/>
                    </a:lnTo>
                    <a:lnTo>
                      <a:pt x="181" y="63"/>
                    </a:lnTo>
                    <a:lnTo>
                      <a:pt x="185" y="63"/>
                    </a:lnTo>
                    <a:lnTo>
                      <a:pt x="186" y="63"/>
                    </a:lnTo>
                    <a:lnTo>
                      <a:pt x="187" y="63"/>
                    </a:lnTo>
                    <a:lnTo>
                      <a:pt x="188" y="66"/>
                    </a:lnTo>
                    <a:lnTo>
                      <a:pt x="189" y="67"/>
                    </a:lnTo>
                    <a:lnTo>
                      <a:pt x="191" y="67"/>
                    </a:lnTo>
                    <a:lnTo>
                      <a:pt x="193" y="67"/>
                    </a:lnTo>
                    <a:lnTo>
                      <a:pt x="200" y="69"/>
                    </a:lnTo>
                    <a:lnTo>
                      <a:pt x="202" y="70"/>
                    </a:lnTo>
                    <a:lnTo>
                      <a:pt x="204" y="70"/>
                    </a:lnTo>
                    <a:lnTo>
                      <a:pt x="204" y="69"/>
                    </a:lnTo>
                    <a:lnTo>
                      <a:pt x="204" y="68"/>
                    </a:lnTo>
                    <a:lnTo>
                      <a:pt x="204" y="68"/>
                    </a:lnTo>
                    <a:lnTo>
                      <a:pt x="204" y="67"/>
                    </a:lnTo>
                    <a:lnTo>
                      <a:pt x="204" y="67"/>
                    </a:lnTo>
                    <a:lnTo>
                      <a:pt x="206" y="68"/>
                    </a:lnTo>
                    <a:lnTo>
                      <a:pt x="208" y="71"/>
                    </a:lnTo>
                    <a:lnTo>
                      <a:pt x="209" y="71"/>
                    </a:lnTo>
                    <a:lnTo>
                      <a:pt x="209" y="72"/>
                    </a:lnTo>
                    <a:lnTo>
                      <a:pt x="210" y="72"/>
                    </a:lnTo>
                    <a:lnTo>
                      <a:pt x="211" y="72"/>
                    </a:lnTo>
                    <a:lnTo>
                      <a:pt x="212" y="72"/>
                    </a:lnTo>
                    <a:lnTo>
                      <a:pt x="213" y="71"/>
                    </a:lnTo>
                    <a:lnTo>
                      <a:pt x="214" y="71"/>
                    </a:lnTo>
                    <a:lnTo>
                      <a:pt x="213" y="70"/>
                    </a:lnTo>
                    <a:lnTo>
                      <a:pt x="214" y="70"/>
                    </a:lnTo>
                    <a:lnTo>
                      <a:pt x="215" y="69"/>
                    </a:lnTo>
                    <a:lnTo>
                      <a:pt x="216" y="68"/>
                    </a:lnTo>
                    <a:lnTo>
                      <a:pt x="217" y="68"/>
                    </a:lnTo>
                    <a:lnTo>
                      <a:pt x="219" y="68"/>
                    </a:lnTo>
                    <a:lnTo>
                      <a:pt x="221" y="69"/>
                    </a:lnTo>
                    <a:lnTo>
                      <a:pt x="222" y="69"/>
                    </a:lnTo>
                    <a:lnTo>
                      <a:pt x="223" y="70"/>
                    </a:lnTo>
                    <a:lnTo>
                      <a:pt x="223" y="71"/>
                    </a:lnTo>
                    <a:lnTo>
                      <a:pt x="225" y="72"/>
                    </a:lnTo>
                    <a:lnTo>
                      <a:pt x="228" y="72"/>
                    </a:lnTo>
                    <a:lnTo>
                      <a:pt x="229" y="72"/>
                    </a:lnTo>
                    <a:lnTo>
                      <a:pt x="230" y="72"/>
                    </a:lnTo>
                    <a:lnTo>
                      <a:pt x="230" y="73"/>
                    </a:lnTo>
                    <a:lnTo>
                      <a:pt x="231" y="73"/>
                    </a:lnTo>
                    <a:lnTo>
                      <a:pt x="233" y="73"/>
                    </a:lnTo>
                    <a:lnTo>
                      <a:pt x="242" y="81"/>
                    </a:lnTo>
                    <a:lnTo>
                      <a:pt x="244" y="85"/>
                    </a:lnTo>
                    <a:lnTo>
                      <a:pt x="249" y="89"/>
                    </a:lnTo>
                    <a:lnTo>
                      <a:pt x="252" y="90"/>
                    </a:lnTo>
                    <a:lnTo>
                      <a:pt x="252" y="91"/>
                    </a:lnTo>
                    <a:lnTo>
                      <a:pt x="253" y="91"/>
                    </a:lnTo>
                    <a:lnTo>
                      <a:pt x="257" y="94"/>
                    </a:lnTo>
                    <a:lnTo>
                      <a:pt x="259" y="96"/>
                    </a:lnTo>
                    <a:lnTo>
                      <a:pt x="259" y="108"/>
                    </a:lnTo>
                    <a:close/>
                    <a:moveTo>
                      <a:pt x="34" y="180"/>
                    </a:moveTo>
                    <a:lnTo>
                      <a:pt x="33" y="180"/>
                    </a:lnTo>
                    <a:lnTo>
                      <a:pt x="33" y="178"/>
                    </a:lnTo>
                    <a:lnTo>
                      <a:pt x="34" y="176"/>
                    </a:lnTo>
                    <a:lnTo>
                      <a:pt x="35" y="174"/>
                    </a:lnTo>
                    <a:lnTo>
                      <a:pt x="36" y="175"/>
                    </a:lnTo>
                    <a:lnTo>
                      <a:pt x="37" y="176"/>
                    </a:lnTo>
                    <a:lnTo>
                      <a:pt x="38" y="177"/>
                    </a:lnTo>
                    <a:lnTo>
                      <a:pt x="38" y="178"/>
                    </a:lnTo>
                    <a:lnTo>
                      <a:pt x="36" y="180"/>
                    </a:lnTo>
                    <a:lnTo>
                      <a:pt x="34" y="180"/>
                    </a:lnTo>
                    <a:close/>
                    <a:moveTo>
                      <a:pt x="239" y="133"/>
                    </a:moveTo>
                    <a:lnTo>
                      <a:pt x="243" y="133"/>
                    </a:lnTo>
                    <a:lnTo>
                      <a:pt x="244" y="133"/>
                    </a:lnTo>
                    <a:lnTo>
                      <a:pt x="244" y="134"/>
                    </a:lnTo>
                    <a:lnTo>
                      <a:pt x="245" y="136"/>
                    </a:lnTo>
                    <a:lnTo>
                      <a:pt x="245" y="137"/>
                    </a:lnTo>
                    <a:lnTo>
                      <a:pt x="245" y="138"/>
                    </a:lnTo>
                    <a:lnTo>
                      <a:pt x="244" y="137"/>
                    </a:lnTo>
                    <a:lnTo>
                      <a:pt x="242" y="137"/>
                    </a:lnTo>
                    <a:lnTo>
                      <a:pt x="240" y="137"/>
                    </a:lnTo>
                    <a:lnTo>
                      <a:pt x="239" y="137"/>
                    </a:lnTo>
                    <a:lnTo>
                      <a:pt x="237" y="137"/>
                    </a:lnTo>
                    <a:lnTo>
                      <a:pt x="236" y="137"/>
                    </a:lnTo>
                    <a:lnTo>
                      <a:pt x="234" y="137"/>
                    </a:lnTo>
                    <a:lnTo>
                      <a:pt x="231" y="135"/>
                    </a:lnTo>
                    <a:lnTo>
                      <a:pt x="230" y="133"/>
                    </a:lnTo>
                    <a:lnTo>
                      <a:pt x="230" y="131"/>
                    </a:lnTo>
                    <a:lnTo>
                      <a:pt x="231" y="131"/>
                    </a:lnTo>
                    <a:lnTo>
                      <a:pt x="232" y="131"/>
                    </a:lnTo>
                    <a:lnTo>
                      <a:pt x="234" y="132"/>
                    </a:lnTo>
                    <a:lnTo>
                      <a:pt x="235" y="133"/>
                    </a:lnTo>
                    <a:lnTo>
                      <a:pt x="235" y="133"/>
                    </a:lnTo>
                    <a:lnTo>
                      <a:pt x="239" y="13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01" name="Freeform 11">
                <a:extLst>
                  <a:ext uri="{FF2B5EF4-FFF2-40B4-BE49-F238E27FC236}">
                    <a16:creationId xmlns:a16="http://schemas.microsoft.com/office/drawing/2014/main" id="{52F40213-5ADE-B99F-78EE-C0EFD46AD06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48301" y="2717801"/>
                <a:ext cx="1227138" cy="419100"/>
              </a:xfrm>
              <a:custGeom>
                <a:avLst/>
                <a:gdLst>
                  <a:gd name="T0" fmla="*/ 699 w 773"/>
                  <a:gd name="T1" fmla="*/ 253 h 264"/>
                  <a:gd name="T2" fmla="*/ 641 w 773"/>
                  <a:gd name="T3" fmla="*/ 254 h 264"/>
                  <a:gd name="T4" fmla="*/ 541 w 773"/>
                  <a:gd name="T5" fmla="*/ 262 h 264"/>
                  <a:gd name="T6" fmla="*/ 549 w 773"/>
                  <a:gd name="T7" fmla="*/ 232 h 264"/>
                  <a:gd name="T8" fmla="*/ 539 w 773"/>
                  <a:gd name="T9" fmla="*/ 197 h 264"/>
                  <a:gd name="T10" fmla="*/ 484 w 773"/>
                  <a:gd name="T11" fmla="*/ 190 h 264"/>
                  <a:gd name="T12" fmla="*/ 454 w 773"/>
                  <a:gd name="T13" fmla="*/ 142 h 264"/>
                  <a:gd name="T14" fmla="*/ 413 w 773"/>
                  <a:gd name="T15" fmla="*/ 133 h 264"/>
                  <a:gd name="T16" fmla="*/ 361 w 773"/>
                  <a:gd name="T17" fmla="*/ 119 h 264"/>
                  <a:gd name="T18" fmla="*/ 325 w 773"/>
                  <a:gd name="T19" fmla="*/ 92 h 264"/>
                  <a:gd name="T20" fmla="*/ 272 w 773"/>
                  <a:gd name="T21" fmla="*/ 84 h 264"/>
                  <a:gd name="T22" fmla="*/ 242 w 773"/>
                  <a:gd name="T23" fmla="*/ 84 h 264"/>
                  <a:gd name="T24" fmla="*/ 211 w 773"/>
                  <a:gd name="T25" fmla="*/ 65 h 264"/>
                  <a:gd name="T26" fmla="*/ 174 w 773"/>
                  <a:gd name="T27" fmla="*/ 45 h 264"/>
                  <a:gd name="T28" fmla="*/ 114 w 773"/>
                  <a:gd name="T29" fmla="*/ 82 h 264"/>
                  <a:gd name="T30" fmla="*/ 68 w 773"/>
                  <a:gd name="T31" fmla="*/ 96 h 264"/>
                  <a:gd name="T32" fmla="*/ 8 w 773"/>
                  <a:gd name="T33" fmla="*/ 112 h 264"/>
                  <a:gd name="T34" fmla="*/ 44 w 773"/>
                  <a:gd name="T35" fmla="*/ 96 h 264"/>
                  <a:gd name="T36" fmla="*/ 46 w 773"/>
                  <a:gd name="T37" fmla="*/ 63 h 264"/>
                  <a:gd name="T38" fmla="*/ 67 w 773"/>
                  <a:gd name="T39" fmla="*/ 44 h 264"/>
                  <a:gd name="T40" fmla="*/ 111 w 773"/>
                  <a:gd name="T41" fmla="*/ 30 h 264"/>
                  <a:gd name="T42" fmla="*/ 139 w 773"/>
                  <a:gd name="T43" fmla="*/ 21 h 264"/>
                  <a:gd name="T44" fmla="*/ 212 w 773"/>
                  <a:gd name="T45" fmla="*/ 7 h 264"/>
                  <a:gd name="T46" fmla="*/ 273 w 773"/>
                  <a:gd name="T47" fmla="*/ 5 h 264"/>
                  <a:gd name="T48" fmla="*/ 312 w 773"/>
                  <a:gd name="T49" fmla="*/ 10 h 264"/>
                  <a:gd name="T50" fmla="*/ 360 w 773"/>
                  <a:gd name="T51" fmla="*/ 33 h 264"/>
                  <a:gd name="T52" fmla="*/ 400 w 773"/>
                  <a:gd name="T53" fmla="*/ 66 h 264"/>
                  <a:gd name="T54" fmla="*/ 459 w 773"/>
                  <a:gd name="T55" fmla="*/ 77 h 264"/>
                  <a:gd name="T56" fmla="*/ 496 w 773"/>
                  <a:gd name="T57" fmla="*/ 97 h 264"/>
                  <a:gd name="T58" fmla="*/ 524 w 773"/>
                  <a:gd name="T59" fmla="*/ 114 h 264"/>
                  <a:gd name="T60" fmla="*/ 536 w 773"/>
                  <a:gd name="T61" fmla="*/ 114 h 264"/>
                  <a:gd name="T62" fmla="*/ 549 w 773"/>
                  <a:gd name="T63" fmla="*/ 128 h 264"/>
                  <a:gd name="T64" fmla="*/ 571 w 773"/>
                  <a:gd name="T65" fmla="*/ 139 h 264"/>
                  <a:gd name="T66" fmla="*/ 587 w 773"/>
                  <a:gd name="T67" fmla="*/ 151 h 264"/>
                  <a:gd name="T68" fmla="*/ 606 w 773"/>
                  <a:gd name="T69" fmla="*/ 157 h 264"/>
                  <a:gd name="T70" fmla="*/ 646 w 773"/>
                  <a:gd name="T71" fmla="*/ 166 h 264"/>
                  <a:gd name="T72" fmla="*/ 659 w 773"/>
                  <a:gd name="T73" fmla="*/ 183 h 264"/>
                  <a:gd name="T74" fmla="*/ 661 w 773"/>
                  <a:gd name="T75" fmla="*/ 196 h 264"/>
                  <a:gd name="T76" fmla="*/ 691 w 773"/>
                  <a:gd name="T77" fmla="*/ 199 h 264"/>
                  <a:gd name="T78" fmla="*/ 727 w 773"/>
                  <a:gd name="T79" fmla="*/ 204 h 264"/>
                  <a:gd name="T80" fmla="*/ 772 w 773"/>
                  <a:gd name="T81" fmla="*/ 234 h 264"/>
                  <a:gd name="T82" fmla="*/ 704 w 773"/>
                  <a:gd name="T83" fmla="*/ 259 h 264"/>
                  <a:gd name="T84" fmla="*/ 440 w 773"/>
                  <a:gd name="T85" fmla="*/ 194 h 264"/>
                  <a:gd name="T86" fmla="*/ 425 w 773"/>
                  <a:gd name="T87" fmla="*/ 187 h 264"/>
                  <a:gd name="T88" fmla="*/ 402 w 773"/>
                  <a:gd name="T89" fmla="*/ 169 h 264"/>
                  <a:gd name="T90" fmla="*/ 156 w 773"/>
                  <a:gd name="T91" fmla="*/ 139 h 264"/>
                  <a:gd name="T92" fmla="*/ 140 w 773"/>
                  <a:gd name="T93" fmla="*/ 127 h 264"/>
                  <a:gd name="T94" fmla="*/ 168 w 773"/>
                  <a:gd name="T95" fmla="*/ 125 h 264"/>
                  <a:gd name="T96" fmla="*/ 508 w 773"/>
                  <a:gd name="T97" fmla="*/ 97 h 264"/>
                  <a:gd name="T98" fmla="*/ 505 w 773"/>
                  <a:gd name="T99" fmla="*/ 75 h 264"/>
                  <a:gd name="T100" fmla="*/ 502 w 773"/>
                  <a:gd name="T101" fmla="*/ 81 h 264"/>
                  <a:gd name="T102" fmla="*/ 480 w 773"/>
                  <a:gd name="T103" fmla="*/ 72 h 264"/>
                  <a:gd name="T104" fmla="*/ 465 w 773"/>
                  <a:gd name="T105" fmla="*/ 63 h 264"/>
                  <a:gd name="T106" fmla="*/ 466 w 773"/>
                  <a:gd name="T107" fmla="*/ 66 h 264"/>
                  <a:gd name="T108" fmla="*/ 379 w 773"/>
                  <a:gd name="T109" fmla="*/ 38 h 264"/>
                  <a:gd name="T110" fmla="*/ 330 w 773"/>
                  <a:gd name="T111" fmla="*/ 21 h 264"/>
                  <a:gd name="T112" fmla="*/ 293 w 773"/>
                  <a:gd name="T113" fmla="*/ 7 h 264"/>
                  <a:gd name="T114" fmla="*/ 212 w 773"/>
                  <a:gd name="T115" fmla="*/ 126 h 264"/>
                  <a:gd name="T116" fmla="*/ 168 w 773"/>
                  <a:gd name="T117" fmla="*/ 104 h 264"/>
                  <a:gd name="T118" fmla="*/ 174 w 773"/>
                  <a:gd name="T119" fmla="*/ 50 h 264"/>
                  <a:gd name="T120" fmla="*/ 366 w 773"/>
                  <a:gd name="T121" fmla="*/ 25 h 264"/>
                  <a:gd name="T122" fmla="*/ 333 w 773"/>
                  <a:gd name="T123" fmla="*/ 10 h 264"/>
                  <a:gd name="T124" fmla="*/ 301 w 773"/>
                  <a:gd name="T125" fmla="*/ 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73" h="264">
                    <a:moveTo>
                      <a:pt x="703" y="259"/>
                    </a:moveTo>
                    <a:lnTo>
                      <a:pt x="703" y="259"/>
                    </a:lnTo>
                    <a:lnTo>
                      <a:pt x="701" y="259"/>
                    </a:lnTo>
                    <a:lnTo>
                      <a:pt x="698" y="259"/>
                    </a:lnTo>
                    <a:lnTo>
                      <a:pt x="698" y="257"/>
                    </a:lnTo>
                    <a:lnTo>
                      <a:pt x="699" y="257"/>
                    </a:lnTo>
                    <a:lnTo>
                      <a:pt x="700" y="257"/>
                    </a:lnTo>
                    <a:lnTo>
                      <a:pt x="702" y="256"/>
                    </a:lnTo>
                    <a:lnTo>
                      <a:pt x="702" y="255"/>
                    </a:lnTo>
                    <a:lnTo>
                      <a:pt x="703" y="256"/>
                    </a:lnTo>
                    <a:lnTo>
                      <a:pt x="703" y="255"/>
                    </a:lnTo>
                    <a:lnTo>
                      <a:pt x="703" y="254"/>
                    </a:lnTo>
                    <a:lnTo>
                      <a:pt x="702" y="253"/>
                    </a:lnTo>
                    <a:lnTo>
                      <a:pt x="701" y="254"/>
                    </a:lnTo>
                    <a:lnTo>
                      <a:pt x="700" y="253"/>
                    </a:lnTo>
                    <a:lnTo>
                      <a:pt x="701" y="253"/>
                    </a:lnTo>
                    <a:lnTo>
                      <a:pt x="701" y="253"/>
                    </a:lnTo>
                    <a:lnTo>
                      <a:pt x="703" y="252"/>
                    </a:lnTo>
                    <a:lnTo>
                      <a:pt x="703" y="252"/>
                    </a:lnTo>
                    <a:lnTo>
                      <a:pt x="704" y="250"/>
                    </a:lnTo>
                    <a:lnTo>
                      <a:pt x="704" y="249"/>
                    </a:lnTo>
                    <a:lnTo>
                      <a:pt x="704" y="249"/>
                    </a:lnTo>
                    <a:lnTo>
                      <a:pt x="704" y="246"/>
                    </a:lnTo>
                    <a:lnTo>
                      <a:pt x="703" y="247"/>
                    </a:lnTo>
                    <a:lnTo>
                      <a:pt x="702" y="248"/>
                    </a:lnTo>
                    <a:lnTo>
                      <a:pt x="701" y="249"/>
                    </a:lnTo>
                    <a:lnTo>
                      <a:pt x="701" y="249"/>
                    </a:lnTo>
                    <a:lnTo>
                      <a:pt x="700" y="249"/>
                    </a:lnTo>
                    <a:lnTo>
                      <a:pt x="699" y="249"/>
                    </a:lnTo>
                    <a:lnTo>
                      <a:pt x="698" y="249"/>
                    </a:lnTo>
                    <a:lnTo>
                      <a:pt x="698" y="250"/>
                    </a:lnTo>
                    <a:lnTo>
                      <a:pt x="698" y="251"/>
                    </a:lnTo>
                    <a:lnTo>
                      <a:pt x="698" y="252"/>
                    </a:lnTo>
                    <a:lnTo>
                      <a:pt x="698" y="252"/>
                    </a:lnTo>
                    <a:lnTo>
                      <a:pt x="699" y="252"/>
                    </a:lnTo>
                    <a:lnTo>
                      <a:pt x="699" y="251"/>
                    </a:lnTo>
                    <a:lnTo>
                      <a:pt x="699" y="252"/>
                    </a:lnTo>
                    <a:lnTo>
                      <a:pt x="700" y="253"/>
                    </a:lnTo>
                    <a:lnTo>
                      <a:pt x="699" y="253"/>
                    </a:lnTo>
                    <a:lnTo>
                      <a:pt x="699" y="253"/>
                    </a:lnTo>
                    <a:lnTo>
                      <a:pt x="698" y="253"/>
                    </a:lnTo>
                    <a:lnTo>
                      <a:pt x="698" y="254"/>
                    </a:lnTo>
                    <a:lnTo>
                      <a:pt x="698" y="255"/>
                    </a:lnTo>
                    <a:lnTo>
                      <a:pt x="699" y="256"/>
                    </a:lnTo>
                    <a:lnTo>
                      <a:pt x="698" y="256"/>
                    </a:lnTo>
                    <a:lnTo>
                      <a:pt x="698" y="256"/>
                    </a:lnTo>
                    <a:lnTo>
                      <a:pt x="697" y="257"/>
                    </a:lnTo>
                    <a:lnTo>
                      <a:pt x="696" y="257"/>
                    </a:lnTo>
                    <a:lnTo>
                      <a:pt x="695" y="257"/>
                    </a:lnTo>
                    <a:lnTo>
                      <a:pt x="695" y="257"/>
                    </a:lnTo>
                    <a:lnTo>
                      <a:pt x="696" y="257"/>
                    </a:lnTo>
                    <a:lnTo>
                      <a:pt x="697" y="258"/>
                    </a:lnTo>
                    <a:lnTo>
                      <a:pt x="695" y="258"/>
                    </a:lnTo>
                    <a:lnTo>
                      <a:pt x="694" y="258"/>
                    </a:lnTo>
                    <a:lnTo>
                      <a:pt x="690" y="260"/>
                    </a:lnTo>
                    <a:lnTo>
                      <a:pt x="683" y="260"/>
                    </a:lnTo>
                    <a:lnTo>
                      <a:pt x="682" y="260"/>
                    </a:lnTo>
                    <a:lnTo>
                      <a:pt x="680" y="259"/>
                    </a:lnTo>
                    <a:lnTo>
                      <a:pt x="679" y="259"/>
                    </a:lnTo>
                    <a:lnTo>
                      <a:pt x="678" y="259"/>
                    </a:lnTo>
                    <a:lnTo>
                      <a:pt x="678" y="260"/>
                    </a:lnTo>
                    <a:lnTo>
                      <a:pt x="677" y="260"/>
                    </a:lnTo>
                    <a:lnTo>
                      <a:pt x="676" y="260"/>
                    </a:lnTo>
                    <a:lnTo>
                      <a:pt x="673" y="260"/>
                    </a:lnTo>
                    <a:lnTo>
                      <a:pt x="671" y="260"/>
                    </a:lnTo>
                    <a:lnTo>
                      <a:pt x="670" y="259"/>
                    </a:lnTo>
                    <a:lnTo>
                      <a:pt x="668" y="259"/>
                    </a:lnTo>
                    <a:lnTo>
                      <a:pt x="664" y="257"/>
                    </a:lnTo>
                    <a:lnTo>
                      <a:pt x="661" y="256"/>
                    </a:lnTo>
                    <a:lnTo>
                      <a:pt x="659" y="254"/>
                    </a:lnTo>
                    <a:lnTo>
                      <a:pt x="657" y="254"/>
                    </a:lnTo>
                    <a:lnTo>
                      <a:pt x="652" y="254"/>
                    </a:lnTo>
                    <a:lnTo>
                      <a:pt x="650" y="254"/>
                    </a:lnTo>
                    <a:lnTo>
                      <a:pt x="648" y="253"/>
                    </a:lnTo>
                    <a:lnTo>
                      <a:pt x="646" y="253"/>
                    </a:lnTo>
                    <a:lnTo>
                      <a:pt x="644" y="253"/>
                    </a:lnTo>
                    <a:lnTo>
                      <a:pt x="642" y="254"/>
                    </a:lnTo>
                    <a:lnTo>
                      <a:pt x="641" y="254"/>
                    </a:lnTo>
                    <a:lnTo>
                      <a:pt x="641" y="255"/>
                    </a:lnTo>
                    <a:lnTo>
                      <a:pt x="631" y="253"/>
                    </a:lnTo>
                    <a:lnTo>
                      <a:pt x="624" y="252"/>
                    </a:lnTo>
                    <a:lnTo>
                      <a:pt x="621" y="252"/>
                    </a:lnTo>
                    <a:lnTo>
                      <a:pt x="615" y="253"/>
                    </a:lnTo>
                    <a:lnTo>
                      <a:pt x="613" y="253"/>
                    </a:lnTo>
                    <a:lnTo>
                      <a:pt x="608" y="253"/>
                    </a:lnTo>
                    <a:lnTo>
                      <a:pt x="606" y="254"/>
                    </a:lnTo>
                    <a:lnTo>
                      <a:pt x="603" y="255"/>
                    </a:lnTo>
                    <a:lnTo>
                      <a:pt x="602" y="255"/>
                    </a:lnTo>
                    <a:lnTo>
                      <a:pt x="593" y="255"/>
                    </a:lnTo>
                    <a:lnTo>
                      <a:pt x="584" y="256"/>
                    </a:lnTo>
                    <a:lnTo>
                      <a:pt x="582" y="257"/>
                    </a:lnTo>
                    <a:lnTo>
                      <a:pt x="580" y="257"/>
                    </a:lnTo>
                    <a:lnTo>
                      <a:pt x="579" y="256"/>
                    </a:lnTo>
                    <a:lnTo>
                      <a:pt x="577" y="256"/>
                    </a:lnTo>
                    <a:lnTo>
                      <a:pt x="576" y="257"/>
                    </a:lnTo>
                    <a:lnTo>
                      <a:pt x="574" y="258"/>
                    </a:lnTo>
                    <a:lnTo>
                      <a:pt x="572" y="259"/>
                    </a:lnTo>
                    <a:lnTo>
                      <a:pt x="571" y="259"/>
                    </a:lnTo>
                    <a:lnTo>
                      <a:pt x="562" y="260"/>
                    </a:lnTo>
                    <a:lnTo>
                      <a:pt x="559" y="259"/>
                    </a:lnTo>
                    <a:lnTo>
                      <a:pt x="556" y="258"/>
                    </a:lnTo>
                    <a:lnTo>
                      <a:pt x="554" y="257"/>
                    </a:lnTo>
                    <a:lnTo>
                      <a:pt x="554" y="258"/>
                    </a:lnTo>
                    <a:lnTo>
                      <a:pt x="553" y="258"/>
                    </a:lnTo>
                    <a:lnTo>
                      <a:pt x="552" y="258"/>
                    </a:lnTo>
                    <a:lnTo>
                      <a:pt x="551" y="257"/>
                    </a:lnTo>
                    <a:lnTo>
                      <a:pt x="551" y="258"/>
                    </a:lnTo>
                    <a:lnTo>
                      <a:pt x="550" y="259"/>
                    </a:lnTo>
                    <a:lnTo>
                      <a:pt x="549" y="258"/>
                    </a:lnTo>
                    <a:lnTo>
                      <a:pt x="546" y="258"/>
                    </a:lnTo>
                    <a:lnTo>
                      <a:pt x="545" y="258"/>
                    </a:lnTo>
                    <a:lnTo>
                      <a:pt x="544" y="260"/>
                    </a:lnTo>
                    <a:lnTo>
                      <a:pt x="545" y="260"/>
                    </a:lnTo>
                    <a:lnTo>
                      <a:pt x="545" y="261"/>
                    </a:lnTo>
                    <a:lnTo>
                      <a:pt x="544" y="261"/>
                    </a:lnTo>
                    <a:lnTo>
                      <a:pt x="542" y="262"/>
                    </a:lnTo>
                    <a:lnTo>
                      <a:pt x="541" y="262"/>
                    </a:lnTo>
                    <a:lnTo>
                      <a:pt x="534" y="262"/>
                    </a:lnTo>
                    <a:lnTo>
                      <a:pt x="530" y="263"/>
                    </a:lnTo>
                    <a:lnTo>
                      <a:pt x="527" y="263"/>
                    </a:lnTo>
                    <a:lnTo>
                      <a:pt x="524" y="263"/>
                    </a:lnTo>
                    <a:lnTo>
                      <a:pt x="519" y="264"/>
                    </a:lnTo>
                    <a:lnTo>
                      <a:pt x="519" y="264"/>
                    </a:lnTo>
                    <a:lnTo>
                      <a:pt x="517" y="264"/>
                    </a:lnTo>
                    <a:lnTo>
                      <a:pt x="516" y="263"/>
                    </a:lnTo>
                    <a:lnTo>
                      <a:pt x="515" y="263"/>
                    </a:lnTo>
                    <a:lnTo>
                      <a:pt x="515" y="262"/>
                    </a:lnTo>
                    <a:lnTo>
                      <a:pt x="515" y="261"/>
                    </a:lnTo>
                    <a:lnTo>
                      <a:pt x="516" y="258"/>
                    </a:lnTo>
                    <a:lnTo>
                      <a:pt x="517" y="257"/>
                    </a:lnTo>
                    <a:lnTo>
                      <a:pt x="518" y="257"/>
                    </a:lnTo>
                    <a:lnTo>
                      <a:pt x="519" y="257"/>
                    </a:lnTo>
                    <a:lnTo>
                      <a:pt x="519" y="257"/>
                    </a:lnTo>
                    <a:lnTo>
                      <a:pt x="519" y="256"/>
                    </a:lnTo>
                    <a:lnTo>
                      <a:pt x="520" y="255"/>
                    </a:lnTo>
                    <a:lnTo>
                      <a:pt x="519" y="254"/>
                    </a:lnTo>
                    <a:lnTo>
                      <a:pt x="520" y="254"/>
                    </a:lnTo>
                    <a:lnTo>
                      <a:pt x="522" y="253"/>
                    </a:lnTo>
                    <a:lnTo>
                      <a:pt x="523" y="250"/>
                    </a:lnTo>
                    <a:lnTo>
                      <a:pt x="523" y="250"/>
                    </a:lnTo>
                    <a:lnTo>
                      <a:pt x="523" y="249"/>
                    </a:lnTo>
                    <a:lnTo>
                      <a:pt x="527" y="246"/>
                    </a:lnTo>
                    <a:lnTo>
                      <a:pt x="526" y="244"/>
                    </a:lnTo>
                    <a:lnTo>
                      <a:pt x="527" y="244"/>
                    </a:lnTo>
                    <a:lnTo>
                      <a:pt x="528" y="245"/>
                    </a:lnTo>
                    <a:lnTo>
                      <a:pt x="529" y="244"/>
                    </a:lnTo>
                    <a:lnTo>
                      <a:pt x="531" y="244"/>
                    </a:lnTo>
                    <a:lnTo>
                      <a:pt x="531" y="243"/>
                    </a:lnTo>
                    <a:lnTo>
                      <a:pt x="532" y="241"/>
                    </a:lnTo>
                    <a:lnTo>
                      <a:pt x="533" y="240"/>
                    </a:lnTo>
                    <a:lnTo>
                      <a:pt x="536" y="239"/>
                    </a:lnTo>
                    <a:lnTo>
                      <a:pt x="537" y="237"/>
                    </a:lnTo>
                    <a:lnTo>
                      <a:pt x="539" y="236"/>
                    </a:lnTo>
                    <a:lnTo>
                      <a:pt x="546" y="233"/>
                    </a:lnTo>
                    <a:lnTo>
                      <a:pt x="548" y="232"/>
                    </a:lnTo>
                    <a:lnTo>
                      <a:pt x="549" y="232"/>
                    </a:lnTo>
                    <a:lnTo>
                      <a:pt x="549" y="229"/>
                    </a:lnTo>
                    <a:lnTo>
                      <a:pt x="551" y="228"/>
                    </a:lnTo>
                    <a:lnTo>
                      <a:pt x="552" y="228"/>
                    </a:lnTo>
                    <a:lnTo>
                      <a:pt x="551" y="229"/>
                    </a:lnTo>
                    <a:lnTo>
                      <a:pt x="552" y="230"/>
                    </a:lnTo>
                    <a:lnTo>
                      <a:pt x="553" y="230"/>
                    </a:lnTo>
                    <a:lnTo>
                      <a:pt x="554" y="229"/>
                    </a:lnTo>
                    <a:lnTo>
                      <a:pt x="554" y="229"/>
                    </a:lnTo>
                    <a:lnTo>
                      <a:pt x="555" y="227"/>
                    </a:lnTo>
                    <a:lnTo>
                      <a:pt x="556" y="227"/>
                    </a:lnTo>
                    <a:lnTo>
                      <a:pt x="556" y="226"/>
                    </a:lnTo>
                    <a:lnTo>
                      <a:pt x="557" y="225"/>
                    </a:lnTo>
                    <a:lnTo>
                      <a:pt x="559" y="223"/>
                    </a:lnTo>
                    <a:lnTo>
                      <a:pt x="560" y="219"/>
                    </a:lnTo>
                    <a:lnTo>
                      <a:pt x="561" y="218"/>
                    </a:lnTo>
                    <a:lnTo>
                      <a:pt x="562" y="216"/>
                    </a:lnTo>
                    <a:lnTo>
                      <a:pt x="559" y="212"/>
                    </a:lnTo>
                    <a:lnTo>
                      <a:pt x="559" y="211"/>
                    </a:lnTo>
                    <a:lnTo>
                      <a:pt x="557" y="210"/>
                    </a:lnTo>
                    <a:lnTo>
                      <a:pt x="554" y="209"/>
                    </a:lnTo>
                    <a:lnTo>
                      <a:pt x="554" y="209"/>
                    </a:lnTo>
                    <a:lnTo>
                      <a:pt x="554" y="210"/>
                    </a:lnTo>
                    <a:lnTo>
                      <a:pt x="554" y="210"/>
                    </a:lnTo>
                    <a:lnTo>
                      <a:pt x="553" y="209"/>
                    </a:lnTo>
                    <a:lnTo>
                      <a:pt x="551" y="209"/>
                    </a:lnTo>
                    <a:lnTo>
                      <a:pt x="550" y="209"/>
                    </a:lnTo>
                    <a:lnTo>
                      <a:pt x="550" y="206"/>
                    </a:lnTo>
                    <a:lnTo>
                      <a:pt x="551" y="205"/>
                    </a:lnTo>
                    <a:lnTo>
                      <a:pt x="552" y="205"/>
                    </a:lnTo>
                    <a:lnTo>
                      <a:pt x="554" y="203"/>
                    </a:lnTo>
                    <a:lnTo>
                      <a:pt x="551" y="201"/>
                    </a:lnTo>
                    <a:lnTo>
                      <a:pt x="549" y="200"/>
                    </a:lnTo>
                    <a:lnTo>
                      <a:pt x="549" y="202"/>
                    </a:lnTo>
                    <a:lnTo>
                      <a:pt x="548" y="200"/>
                    </a:lnTo>
                    <a:lnTo>
                      <a:pt x="546" y="199"/>
                    </a:lnTo>
                    <a:lnTo>
                      <a:pt x="545" y="197"/>
                    </a:lnTo>
                    <a:lnTo>
                      <a:pt x="543" y="196"/>
                    </a:lnTo>
                    <a:lnTo>
                      <a:pt x="541" y="196"/>
                    </a:lnTo>
                    <a:lnTo>
                      <a:pt x="539" y="197"/>
                    </a:lnTo>
                    <a:lnTo>
                      <a:pt x="537" y="198"/>
                    </a:lnTo>
                    <a:lnTo>
                      <a:pt x="536" y="199"/>
                    </a:lnTo>
                    <a:lnTo>
                      <a:pt x="536" y="199"/>
                    </a:lnTo>
                    <a:lnTo>
                      <a:pt x="535" y="199"/>
                    </a:lnTo>
                    <a:lnTo>
                      <a:pt x="534" y="199"/>
                    </a:lnTo>
                    <a:lnTo>
                      <a:pt x="533" y="199"/>
                    </a:lnTo>
                    <a:lnTo>
                      <a:pt x="533" y="200"/>
                    </a:lnTo>
                    <a:lnTo>
                      <a:pt x="532" y="200"/>
                    </a:lnTo>
                    <a:lnTo>
                      <a:pt x="532" y="200"/>
                    </a:lnTo>
                    <a:lnTo>
                      <a:pt x="531" y="200"/>
                    </a:lnTo>
                    <a:lnTo>
                      <a:pt x="527" y="198"/>
                    </a:lnTo>
                    <a:lnTo>
                      <a:pt x="524" y="200"/>
                    </a:lnTo>
                    <a:lnTo>
                      <a:pt x="523" y="200"/>
                    </a:lnTo>
                    <a:lnTo>
                      <a:pt x="523" y="199"/>
                    </a:lnTo>
                    <a:lnTo>
                      <a:pt x="522" y="199"/>
                    </a:lnTo>
                    <a:lnTo>
                      <a:pt x="521" y="198"/>
                    </a:lnTo>
                    <a:lnTo>
                      <a:pt x="519" y="199"/>
                    </a:lnTo>
                    <a:lnTo>
                      <a:pt x="519" y="198"/>
                    </a:lnTo>
                    <a:lnTo>
                      <a:pt x="517" y="198"/>
                    </a:lnTo>
                    <a:lnTo>
                      <a:pt x="515" y="198"/>
                    </a:lnTo>
                    <a:lnTo>
                      <a:pt x="512" y="198"/>
                    </a:lnTo>
                    <a:lnTo>
                      <a:pt x="511" y="197"/>
                    </a:lnTo>
                    <a:lnTo>
                      <a:pt x="509" y="196"/>
                    </a:lnTo>
                    <a:lnTo>
                      <a:pt x="508" y="196"/>
                    </a:lnTo>
                    <a:lnTo>
                      <a:pt x="505" y="196"/>
                    </a:lnTo>
                    <a:lnTo>
                      <a:pt x="503" y="196"/>
                    </a:lnTo>
                    <a:lnTo>
                      <a:pt x="502" y="196"/>
                    </a:lnTo>
                    <a:lnTo>
                      <a:pt x="501" y="197"/>
                    </a:lnTo>
                    <a:lnTo>
                      <a:pt x="501" y="198"/>
                    </a:lnTo>
                    <a:lnTo>
                      <a:pt x="496" y="198"/>
                    </a:lnTo>
                    <a:lnTo>
                      <a:pt x="493" y="197"/>
                    </a:lnTo>
                    <a:lnTo>
                      <a:pt x="492" y="196"/>
                    </a:lnTo>
                    <a:lnTo>
                      <a:pt x="492" y="196"/>
                    </a:lnTo>
                    <a:lnTo>
                      <a:pt x="492" y="197"/>
                    </a:lnTo>
                    <a:lnTo>
                      <a:pt x="489" y="194"/>
                    </a:lnTo>
                    <a:lnTo>
                      <a:pt x="488" y="194"/>
                    </a:lnTo>
                    <a:lnTo>
                      <a:pt x="487" y="193"/>
                    </a:lnTo>
                    <a:lnTo>
                      <a:pt x="486" y="192"/>
                    </a:lnTo>
                    <a:lnTo>
                      <a:pt x="484" y="190"/>
                    </a:lnTo>
                    <a:lnTo>
                      <a:pt x="484" y="189"/>
                    </a:lnTo>
                    <a:lnTo>
                      <a:pt x="483" y="188"/>
                    </a:lnTo>
                    <a:lnTo>
                      <a:pt x="481" y="187"/>
                    </a:lnTo>
                    <a:lnTo>
                      <a:pt x="480" y="187"/>
                    </a:lnTo>
                    <a:lnTo>
                      <a:pt x="479" y="187"/>
                    </a:lnTo>
                    <a:lnTo>
                      <a:pt x="479" y="187"/>
                    </a:lnTo>
                    <a:lnTo>
                      <a:pt x="479" y="186"/>
                    </a:lnTo>
                    <a:lnTo>
                      <a:pt x="478" y="185"/>
                    </a:lnTo>
                    <a:lnTo>
                      <a:pt x="478" y="184"/>
                    </a:lnTo>
                    <a:lnTo>
                      <a:pt x="477" y="183"/>
                    </a:lnTo>
                    <a:lnTo>
                      <a:pt x="477" y="183"/>
                    </a:lnTo>
                    <a:lnTo>
                      <a:pt x="472" y="178"/>
                    </a:lnTo>
                    <a:lnTo>
                      <a:pt x="470" y="178"/>
                    </a:lnTo>
                    <a:lnTo>
                      <a:pt x="468" y="178"/>
                    </a:lnTo>
                    <a:lnTo>
                      <a:pt x="467" y="178"/>
                    </a:lnTo>
                    <a:lnTo>
                      <a:pt x="466" y="177"/>
                    </a:lnTo>
                    <a:lnTo>
                      <a:pt x="466" y="175"/>
                    </a:lnTo>
                    <a:lnTo>
                      <a:pt x="465" y="174"/>
                    </a:lnTo>
                    <a:lnTo>
                      <a:pt x="462" y="172"/>
                    </a:lnTo>
                    <a:lnTo>
                      <a:pt x="462" y="172"/>
                    </a:lnTo>
                    <a:lnTo>
                      <a:pt x="461" y="171"/>
                    </a:lnTo>
                    <a:lnTo>
                      <a:pt x="461" y="169"/>
                    </a:lnTo>
                    <a:lnTo>
                      <a:pt x="460" y="164"/>
                    </a:lnTo>
                    <a:lnTo>
                      <a:pt x="460" y="161"/>
                    </a:lnTo>
                    <a:lnTo>
                      <a:pt x="458" y="159"/>
                    </a:lnTo>
                    <a:lnTo>
                      <a:pt x="457" y="157"/>
                    </a:lnTo>
                    <a:lnTo>
                      <a:pt x="458" y="155"/>
                    </a:lnTo>
                    <a:lnTo>
                      <a:pt x="459" y="156"/>
                    </a:lnTo>
                    <a:lnTo>
                      <a:pt x="460" y="156"/>
                    </a:lnTo>
                    <a:lnTo>
                      <a:pt x="461" y="156"/>
                    </a:lnTo>
                    <a:lnTo>
                      <a:pt x="461" y="154"/>
                    </a:lnTo>
                    <a:lnTo>
                      <a:pt x="460" y="153"/>
                    </a:lnTo>
                    <a:lnTo>
                      <a:pt x="457" y="152"/>
                    </a:lnTo>
                    <a:lnTo>
                      <a:pt x="457" y="151"/>
                    </a:lnTo>
                    <a:lnTo>
                      <a:pt x="457" y="148"/>
                    </a:lnTo>
                    <a:lnTo>
                      <a:pt x="457" y="147"/>
                    </a:lnTo>
                    <a:lnTo>
                      <a:pt x="456" y="146"/>
                    </a:lnTo>
                    <a:lnTo>
                      <a:pt x="455" y="143"/>
                    </a:lnTo>
                    <a:lnTo>
                      <a:pt x="454" y="142"/>
                    </a:lnTo>
                    <a:lnTo>
                      <a:pt x="454" y="139"/>
                    </a:lnTo>
                    <a:lnTo>
                      <a:pt x="453" y="137"/>
                    </a:lnTo>
                    <a:lnTo>
                      <a:pt x="452" y="135"/>
                    </a:lnTo>
                    <a:lnTo>
                      <a:pt x="450" y="134"/>
                    </a:lnTo>
                    <a:lnTo>
                      <a:pt x="448" y="133"/>
                    </a:lnTo>
                    <a:lnTo>
                      <a:pt x="448" y="132"/>
                    </a:lnTo>
                    <a:lnTo>
                      <a:pt x="444" y="131"/>
                    </a:lnTo>
                    <a:lnTo>
                      <a:pt x="443" y="131"/>
                    </a:lnTo>
                    <a:lnTo>
                      <a:pt x="443" y="130"/>
                    </a:lnTo>
                    <a:lnTo>
                      <a:pt x="443" y="130"/>
                    </a:lnTo>
                    <a:lnTo>
                      <a:pt x="444" y="130"/>
                    </a:lnTo>
                    <a:lnTo>
                      <a:pt x="444" y="130"/>
                    </a:lnTo>
                    <a:lnTo>
                      <a:pt x="447" y="130"/>
                    </a:lnTo>
                    <a:lnTo>
                      <a:pt x="447" y="130"/>
                    </a:lnTo>
                    <a:lnTo>
                      <a:pt x="447" y="129"/>
                    </a:lnTo>
                    <a:lnTo>
                      <a:pt x="446" y="128"/>
                    </a:lnTo>
                    <a:lnTo>
                      <a:pt x="445" y="127"/>
                    </a:lnTo>
                    <a:lnTo>
                      <a:pt x="444" y="127"/>
                    </a:lnTo>
                    <a:lnTo>
                      <a:pt x="443" y="126"/>
                    </a:lnTo>
                    <a:lnTo>
                      <a:pt x="442" y="126"/>
                    </a:lnTo>
                    <a:lnTo>
                      <a:pt x="441" y="126"/>
                    </a:lnTo>
                    <a:lnTo>
                      <a:pt x="441" y="126"/>
                    </a:lnTo>
                    <a:lnTo>
                      <a:pt x="440" y="126"/>
                    </a:lnTo>
                    <a:lnTo>
                      <a:pt x="437" y="127"/>
                    </a:lnTo>
                    <a:lnTo>
                      <a:pt x="434" y="128"/>
                    </a:lnTo>
                    <a:lnTo>
                      <a:pt x="433" y="128"/>
                    </a:lnTo>
                    <a:lnTo>
                      <a:pt x="432" y="129"/>
                    </a:lnTo>
                    <a:lnTo>
                      <a:pt x="432" y="130"/>
                    </a:lnTo>
                    <a:lnTo>
                      <a:pt x="431" y="130"/>
                    </a:lnTo>
                    <a:lnTo>
                      <a:pt x="430" y="129"/>
                    </a:lnTo>
                    <a:lnTo>
                      <a:pt x="428" y="129"/>
                    </a:lnTo>
                    <a:lnTo>
                      <a:pt x="427" y="130"/>
                    </a:lnTo>
                    <a:lnTo>
                      <a:pt x="426" y="129"/>
                    </a:lnTo>
                    <a:lnTo>
                      <a:pt x="425" y="130"/>
                    </a:lnTo>
                    <a:lnTo>
                      <a:pt x="424" y="130"/>
                    </a:lnTo>
                    <a:lnTo>
                      <a:pt x="421" y="130"/>
                    </a:lnTo>
                    <a:lnTo>
                      <a:pt x="419" y="130"/>
                    </a:lnTo>
                    <a:lnTo>
                      <a:pt x="416" y="132"/>
                    </a:lnTo>
                    <a:lnTo>
                      <a:pt x="413" y="133"/>
                    </a:lnTo>
                    <a:lnTo>
                      <a:pt x="410" y="133"/>
                    </a:lnTo>
                    <a:lnTo>
                      <a:pt x="407" y="133"/>
                    </a:lnTo>
                    <a:lnTo>
                      <a:pt x="401" y="131"/>
                    </a:lnTo>
                    <a:lnTo>
                      <a:pt x="400" y="130"/>
                    </a:lnTo>
                    <a:lnTo>
                      <a:pt x="399" y="129"/>
                    </a:lnTo>
                    <a:lnTo>
                      <a:pt x="398" y="129"/>
                    </a:lnTo>
                    <a:lnTo>
                      <a:pt x="394" y="130"/>
                    </a:lnTo>
                    <a:lnTo>
                      <a:pt x="393" y="130"/>
                    </a:lnTo>
                    <a:lnTo>
                      <a:pt x="391" y="129"/>
                    </a:lnTo>
                    <a:lnTo>
                      <a:pt x="391" y="128"/>
                    </a:lnTo>
                    <a:lnTo>
                      <a:pt x="390" y="128"/>
                    </a:lnTo>
                    <a:lnTo>
                      <a:pt x="389" y="126"/>
                    </a:lnTo>
                    <a:lnTo>
                      <a:pt x="388" y="126"/>
                    </a:lnTo>
                    <a:lnTo>
                      <a:pt x="387" y="126"/>
                    </a:lnTo>
                    <a:lnTo>
                      <a:pt x="387" y="126"/>
                    </a:lnTo>
                    <a:lnTo>
                      <a:pt x="387" y="127"/>
                    </a:lnTo>
                    <a:lnTo>
                      <a:pt x="387" y="127"/>
                    </a:lnTo>
                    <a:lnTo>
                      <a:pt x="386" y="127"/>
                    </a:lnTo>
                    <a:lnTo>
                      <a:pt x="385" y="126"/>
                    </a:lnTo>
                    <a:lnTo>
                      <a:pt x="384" y="126"/>
                    </a:lnTo>
                    <a:lnTo>
                      <a:pt x="382" y="126"/>
                    </a:lnTo>
                    <a:lnTo>
                      <a:pt x="381" y="125"/>
                    </a:lnTo>
                    <a:lnTo>
                      <a:pt x="380" y="125"/>
                    </a:lnTo>
                    <a:lnTo>
                      <a:pt x="380" y="124"/>
                    </a:lnTo>
                    <a:lnTo>
                      <a:pt x="380" y="123"/>
                    </a:lnTo>
                    <a:lnTo>
                      <a:pt x="379" y="122"/>
                    </a:lnTo>
                    <a:lnTo>
                      <a:pt x="378" y="121"/>
                    </a:lnTo>
                    <a:lnTo>
                      <a:pt x="374" y="121"/>
                    </a:lnTo>
                    <a:lnTo>
                      <a:pt x="369" y="121"/>
                    </a:lnTo>
                    <a:lnTo>
                      <a:pt x="366" y="121"/>
                    </a:lnTo>
                    <a:lnTo>
                      <a:pt x="365" y="121"/>
                    </a:lnTo>
                    <a:lnTo>
                      <a:pt x="365" y="123"/>
                    </a:lnTo>
                    <a:lnTo>
                      <a:pt x="364" y="123"/>
                    </a:lnTo>
                    <a:lnTo>
                      <a:pt x="362" y="122"/>
                    </a:lnTo>
                    <a:lnTo>
                      <a:pt x="361" y="121"/>
                    </a:lnTo>
                    <a:lnTo>
                      <a:pt x="361" y="121"/>
                    </a:lnTo>
                    <a:lnTo>
                      <a:pt x="362" y="120"/>
                    </a:lnTo>
                    <a:lnTo>
                      <a:pt x="361" y="120"/>
                    </a:lnTo>
                    <a:lnTo>
                      <a:pt x="361" y="119"/>
                    </a:lnTo>
                    <a:lnTo>
                      <a:pt x="361" y="117"/>
                    </a:lnTo>
                    <a:lnTo>
                      <a:pt x="361" y="117"/>
                    </a:lnTo>
                    <a:lnTo>
                      <a:pt x="360" y="117"/>
                    </a:lnTo>
                    <a:lnTo>
                      <a:pt x="358" y="118"/>
                    </a:lnTo>
                    <a:lnTo>
                      <a:pt x="357" y="118"/>
                    </a:lnTo>
                    <a:lnTo>
                      <a:pt x="356" y="117"/>
                    </a:lnTo>
                    <a:lnTo>
                      <a:pt x="354" y="117"/>
                    </a:lnTo>
                    <a:lnTo>
                      <a:pt x="353" y="117"/>
                    </a:lnTo>
                    <a:lnTo>
                      <a:pt x="352" y="117"/>
                    </a:lnTo>
                    <a:lnTo>
                      <a:pt x="353" y="118"/>
                    </a:lnTo>
                    <a:lnTo>
                      <a:pt x="354" y="119"/>
                    </a:lnTo>
                    <a:lnTo>
                      <a:pt x="353" y="120"/>
                    </a:lnTo>
                    <a:lnTo>
                      <a:pt x="352" y="119"/>
                    </a:lnTo>
                    <a:lnTo>
                      <a:pt x="351" y="117"/>
                    </a:lnTo>
                    <a:lnTo>
                      <a:pt x="350" y="117"/>
                    </a:lnTo>
                    <a:lnTo>
                      <a:pt x="350" y="115"/>
                    </a:lnTo>
                    <a:lnTo>
                      <a:pt x="349" y="113"/>
                    </a:lnTo>
                    <a:lnTo>
                      <a:pt x="348" y="112"/>
                    </a:lnTo>
                    <a:lnTo>
                      <a:pt x="348" y="112"/>
                    </a:lnTo>
                    <a:lnTo>
                      <a:pt x="346" y="112"/>
                    </a:lnTo>
                    <a:lnTo>
                      <a:pt x="343" y="110"/>
                    </a:lnTo>
                    <a:lnTo>
                      <a:pt x="340" y="110"/>
                    </a:lnTo>
                    <a:lnTo>
                      <a:pt x="338" y="108"/>
                    </a:lnTo>
                    <a:lnTo>
                      <a:pt x="334" y="107"/>
                    </a:lnTo>
                    <a:lnTo>
                      <a:pt x="332" y="105"/>
                    </a:lnTo>
                    <a:lnTo>
                      <a:pt x="324" y="96"/>
                    </a:lnTo>
                    <a:lnTo>
                      <a:pt x="324" y="95"/>
                    </a:lnTo>
                    <a:lnTo>
                      <a:pt x="324" y="95"/>
                    </a:lnTo>
                    <a:lnTo>
                      <a:pt x="323" y="95"/>
                    </a:lnTo>
                    <a:lnTo>
                      <a:pt x="322" y="95"/>
                    </a:lnTo>
                    <a:lnTo>
                      <a:pt x="322" y="95"/>
                    </a:lnTo>
                    <a:lnTo>
                      <a:pt x="321" y="95"/>
                    </a:lnTo>
                    <a:lnTo>
                      <a:pt x="321" y="94"/>
                    </a:lnTo>
                    <a:lnTo>
                      <a:pt x="321" y="93"/>
                    </a:lnTo>
                    <a:lnTo>
                      <a:pt x="322" y="93"/>
                    </a:lnTo>
                    <a:lnTo>
                      <a:pt x="324" y="93"/>
                    </a:lnTo>
                    <a:lnTo>
                      <a:pt x="325" y="93"/>
                    </a:lnTo>
                    <a:lnTo>
                      <a:pt x="326" y="92"/>
                    </a:lnTo>
                    <a:lnTo>
                      <a:pt x="325" y="92"/>
                    </a:lnTo>
                    <a:lnTo>
                      <a:pt x="324" y="92"/>
                    </a:lnTo>
                    <a:lnTo>
                      <a:pt x="325" y="91"/>
                    </a:lnTo>
                    <a:lnTo>
                      <a:pt x="326" y="90"/>
                    </a:lnTo>
                    <a:lnTo>
                      <a:pt x="326" y="90"/>
                    </a:lnTo>
                    <a:lnTo>
                      <a:pt x="325" y="90"/>
                    </a:lnTo>
                    <a:lnTo>
                      <a:pt x="324" y="90"/>
                    </a:lnTo>
                    <a:lnTo>
                      <a:pt x="323" y="90"/>
                    </a:lnTo>
                    <a:lnTo>
                      <a:pt x="323" y="89"/>
                    </a:lnTo>
                    <a:lnTo>
                      <a:pt x="321" y="89"/>
                    </a:lnTo>
                    <a:lnTo>
                      <a:pt x="321" y="88"/>
                    </a:lnTo>
                    <a:lnTo>
                      <a:pt x="321" y="87"/>
                    </a:lnTo>
                    <a:lnTo>
                      <a:pt x="321" y="86"/>
                    </a:lnTo>
                    <a:lnTo>
                      <a:pt x="320" y="85"/>
                    </a:lnTo>
                    <a:lnTo>
                      <a:pt x="320" y="84"/>
                    </a:lnTo>
                    <a:lnTo>
                      <a:pt x="319" y="83"/>
                    </a:lnTo>
                    <a:lnTo>
                      <a:pt x="318" y="84"/>
                    </a:lnTo>
                    <a:lnTo>
                      <a:pt x="317" y="85"/>
                    </a:lnTo>
                    <a:lnTo>
                      <a:pt x="317" y="84"/>
                    </a:lnTo>
                    <a:lnTo>
                      <a:pt x="316" y="84"/>
                    </a:lnTo>
                    <a:lnTo>
                      <a:pt x="315" y="86"/>
                    </a:lnTo>
                    <a:lnTo>
                      <a:pt x="316" y="86"/>
                    </a:lnTo>
                    <a:lnTo>
                      <a:pt x="318" y="88"/>
                    </a:lnTo>
                    <a:lnTo>
                      <a:pt x="319" y="90"/>
                    </a:lnTo>
                    <a:lnTo>
                      <a:pt x="320" y="91"/>
                    </a:lnTo>
                    <a:lnTo>
                      <a:pt x="321" y="93"/>
                    </a:lnTo>
                    <a:lnTo>
                      <a:pt x="320" y="95"/>
                    </a:lnTo>
                    <a:lnTo>
                      <a:pt x="317" y="94"/>
                    </a:lnTo>
                    <a:lnTo>
                      <a:pt x="308" y="94"/>
                    </a:lnTo>
                    <a:lnTo>
                      <a:pt x="299" y="94"/>
                    </a:lnTo>
                    <a:lnTo>
                      <a:pt x="289" y="95"/>
                    </a:lnTo>
                    <a:lnTo>
                      <a:pt x="282" y="94"/>
                    </a:lnTo>
                    <a:lnTo>
                      <a:pt x="282" y="94"/>
                    </a:lnTo>
                    <a:lnTo>
                      <a:pt x="278" y="92"/>
                    </a:lnTo>
                    <a:lnTo>
                      <a:pt x="276" y="91"/>
                    </a:lnTo>
                    <a:lnTo>
                      <a:pt x="275" y="90"/>
                    </a:lnTo>
                    <a:lnTo>
                      <a:pt x="274" y="90"/>
                    </a:lnTo>
                    <a:lnTo>
                      <a:pt x="272" y="86"/>
                    </a:lnTo>
                    <a:lnTo>
                      <a:pt x="272" y="85"/>
                    </a:lnTo>
                    <a:lnTo>
                      <a:pt x="272" y="84"/>
                    </a:lnTo>
                    <a:lnTo>
                      <a:pt x="273" y="81"/>
                    </a:lnTo>
                    <a:lnTo>
                      <a:pt x="272" y="80"/>
                    </a:lnTo>
                    <a:lnTo>
                      <a:pt x="270" y="77"/>
                    </a:lnTo>
                    <a:lnTo>
                      <a:pt x="269" y="77"/>
                    </a:lnTo>
                    <a:lnTo>
                      <a:pt x="269" y="77"/>
                    </a:lnTo>
                    <a:lnTo>
                      <a:pt x="268" y="77"/>
                    </a:lnTo>
                    <a:lnTo>
                      <a:pt x="267" y="77"/>
                    </a:lnTo>
                    <a:lnTo>
                      <a:pt x="267" y="78"/>
                    </a:lnTo>
                    <a:lnTo>
                      <a:pt x="268" y="82"/>
                    </a:lnTo>
                    <a:lnTo>
                      <a:pt x="268" y="91"/>
                    </a:lnTo>
                    <a:lnTo>
                      <a:pt x="268" y="94"/>
                    </a:lnTo>
                    <a:lnTo>
                      <a:pt x="266" y="94"/>
                    </a:lnTo>
                    <a:lnTo>
                      <a:pt x="267" y="91"/>
                    </a:lnTo>
                    <a:lnTo>
                      <a:pt x="267" y="89"/>
                    </a:lnTo>
                    <a:lnTo>
                      <a:pt x="266" y="87"/>
                    </a:lnTo>
                    <a:lnTo>
                      <a:pt x="265" y="86"/>
                    </a:lnTo>
                    <a:lnTo>
                      <a:pt x="263" y="87"/>
                    </a:lnTo>
                    <a:lnTo>
                      <a:pt x="262" y="88"/>
                    </a:lnTo>
                    <a:lnTo>
                      <a:pt x="263" y="90"/>
                    </a:lnTo>
                    <a:lnTo>
                      <a:pt x="262" y="90"/>
                    </a:lnTo>
                    <a:lnTo>
                      <a:pt x="261" y="90"/>
                    </a:lnTo>
                    <a:lnTo>
                      <a:pt x="260" y="90"/>
                    </a:lnTo>
                    <a:lnTo>
                      <a:pt x="260" y="90"/>
                    </a:lnTo>
                    <a:lnTo>
                      <a:pt x="260" y="90"/>
                    </a:lnTo>
                    <a:lnTo>
                      <a:pt x="259" y="90"/>
                    </a:lnTo>
                    <a:lnTo>
                      <a:pt x="259" y="90"/>
                    </a:lnTo>
                    <a:lnTo>
                      <a:pt x="259" y="91"/>
                    </a:lnTo>
                    <a:lnTo>
                      <a:pt x="258" y="91"/>
                    </a:lnTo>
                    <a:lnTo>
                      <a:pt x="255" y="90"/>
                    </a:lnTo>
                    <a:lnTo>
                      <a:pt x="254" y="85"/>
                    </a:lnTo>
                    <a:lnTo>
                      <a:pt x="251" y="84"/>
                    </a:lnTo>
                    <a:lnTo>
                      <a:pt x="247" y="84"/>
                    </a:lnTo>
                    <a:lnTo>
                      <a:pt x="247" y="83"/>
                    </a:lnTo>
                    <a:lnTo>
                      <a:pt x="246" y="82"/>
                    </a:lnTo>
                    <a:lnTo>
                      <a:pt x="245" y="82"/>
                    </a:lnTo>
                    <a:lnTo>
                      <a:pt x="244" y="82"/>
                    </a:lnTo>
                    <a:lnTo>
                      <a:pt x="243" y="83"/>
                    </a:lnTo>
                    <a:lnTo>
                      <a:pt x="242" y="84"/>
                    </a:lnTo>
                    <a:lnTo>
                      <a:pt x="242" y="84"/>
                    </a:lnTo>
                    <a:lnTo>
                      <a:pt x="241" y="84"/>
                    </a:lnTo>
                    <a:lnTo>
                      <a:pt x="241" y="83"/>
                    </a:lnTo>
                    <a:lnTo>
                      <a:pt x="238" y="82"/>
                    </a:lnTo>
                    <a:lnTo>
                      <a:pt x="237" y="82"/>
                    </a:lnTo>
                    <a:lnTo>
                      <a:pt x="236" y="82"/>
                    </a:lnTo>
                    <a:lnTo>
                      <a:pt x="235" y="82"/>
                    </a:lnTo>
                    <a:lnTo>
                      <a:pt x="234" y="83"/>
                    </a:lnTo>
                    <a:lnTo>
                      <a:pt x="233" y="83"/>
                    </a:lnTo>
                    <a:lnTo>
                      <a:pt x="231" y="83"/>
                    </a:lnTo>
                    <a:lnTo>
                      <a:pt x="230" y="82"/>
                    </a:lnTo>
                    <a:lnTo>
                      <a:pt x="229" y="83"/>
                    </a:lnTo>
                    <a:lnTo>
                      <a:pt x="228" y="83"/>
                    </a:lnTo>
                    <a:lnTo>
                      <a:pt x="228" y="84"/>
                    </a:lnTo>
                    <a:lnTo>
                      <a:pt x="229" y="84"/>
                    </a:lnTo>
                    <a:lnTo>
                      <a:pt x="228" y="84"/>
                    </a:lnTo>
                    <a:lnTo>
                      <a:pt x="225" y="84"/>
                    </a:lnTo>
                    <a:lnTo>
                      <a:pt x="223" y="83"/>
                    </a:lnTo>
                    <a:lnTo>
                      <a:pt x="221" y="82"/>
                    </a:lnTo>
                    <a:lnTo>
                      <a:pt x="220" y="81"/>
                    </a:lnTo>
                    <a:lnTo>
                      <a:pt x="220" y="79"/>
                    </a:lnTo>
                    <a:lnTo>
                      <a:pt x="220" y="78"/>
                    </a:lnTo>
                    <a:lnTo>
                      <a:pt x="209" y="74"/>
                    </a:lnTo>
                    <a:lnTo>
                      <a:pt x="208" y="73"/>
                    </a:lnTo>
                    <a:lnTo>
                      <a:pt x="207" y="73"/>
                    </a:lnTo>
                    <a:lnTo>
                      <a:pt x="207" y="72"/>
                    </a:lnTo>
                    <a:lnTo>
                      <a:pt x="205" y="72"/>
                    </a:lnTo>
                    <a:lnTo>
                      <a:pt x="204" y="72"/>
                    </a:lnTo>
                    <a:lnTo>
                      <a:pt x="204" y="71"/>
                    </a:lnTo>
                    <a:lnTo>
                      <a:pt x="203" y="70"/>
                    </a:lnTo>
                    <a:lnTo>
                      <a:pt x="203" y="69"/>
                    </a:lnTo>
                    <a:lnTo>
                      <a:pt x="203" y="69"/>
                    </a:lnTo>
                    <a:lnTo>
                      <a:pt x="201" y="69"/>
                    </a:lnTo>
                    <a:lnTo>
                      <a:pt x="199" y="68"/>
                    </a:lnTo>
                    <a:lnTo>
                      <a:pt x="199" y="68"/>
                    </a:lnTo>
                    <a:lnTo>
                      <a:pt x="199" y="66"/>
                    </a:lnTo>
                    <a:lnTo>
                      <a:pt x="200" y="65"/>
                    </a:lnTo>
                    <a:lnTo>
                      <a:pt x="202" y="65"/>
                    </a:lnTo>
                    <a:lnTo>
                      <a:pt x="203" y="64"/>
                    </a:lnTo>
                    <a:lnTo>
                      <a:pt x="211" y="65"/>
                    </a:lnTo>
                    <a:lnTo>
                      <a:pt x="213" y="64"/>
                    </a:lnTo>
                    <a:lnTo>
                      <a:pt x="215" y="64"/>
                    </a:lnTo>
                    <a:lnTo>
                      <a:pt x="217" y="64"/>
                    </a:lnTo>
                    <a:lnTo>
                      <a:pt x="219" y="64"/>
                    </a:lnTo>
                    <a:lnTo>
                      <a:pt x="220" y="64"/>
                    </a:lnTo>
                    <a:lnTo>
                      <a:pt x="222" y="65"/>
                    </a:lnTo>
                    <a:lnTo>
                      <a:pt x="225" y="64"/>
                    </a:lnTo>
                    <a:lnTo>
                      <a:pt x="229" y="63"/>
                    </a:lnTo>
                    <a:lnTo>
                      <a:pt x="229" y="64"/>
                    </a:lnTo>
                    <a:lnTo>
                      <a:pt x="230" y="63"/>
                    </a:lnTo>
                    <a:lnTo>
                      <a:pt x="232" y="63"/>
                    </a:lnTo>
                    <a:lnTo>
                      <a:pt x="234" y="62"/>
                    </a:lnTo>
                    <a:lnTo>
                      <a:pt x="234" y="61"/>
                    </a:lnTo>
                    <a:lnTo>
                      <a:pt x="235" y="61"/>
                    </a:lnTo>
                    <a:lnTo>
                      <a:pt x="236" y="60"/>
                    </a:lnTo>
                    <a:lnTo>
                      <a:pt x="235" y="59"/>
                    </a:lnTo>
                    <a:lnTo>
                      <a:pt x="236" y="58"/>
                    </a:lnTo>
                    <a:lnTo>
                      <a:pt x="236" y="57"/>
                    </a:lnTo>
                    <a:lnTo>
                      <a:pt x="236" y="55"/>
                    </a:lnTo>
                    <a:lnTo>
                      <a:pt x="236" y="54"/>
                    </a:lnTo>
                    <a:lnTo>
                      <a:pt x="235" y="54"/>
                    </a:lnTo>
                    <a:lnTo>
                      <a:pt x="234" y="54"/>
                    </a:lnTo>
                    <a:lnTo>
                      <a:pt x="232" y="52"/>
                    </a:lnTo>
                    <a:lnTo>
                      <a:pt x="231" y="51"/>
                    </a:lnTo>
                    <a:lnTo>
                      <a:pt x="229" y="49"/>
                    </a:lnTo>
                    <a:lnTo>
                      <a:pt x="226" y="48"/>
                    </a:lnTo>
                    <a:lnTo>
                      <a:pt x="220" y="46"/>
                    </a:lnTo>
                    <a:lnTo>
                      <a:pt x="217" y="46"/>
                    </a:lnTo>
                    <a:lnTo>
                      <a:pt x="212" y="47"/>
                    </a:lnTo>
                    <a:lnTo>
                      <a:pt x="203" y="47"/>
                    </a:lnTo>
                    <a:lnTo>
                      <a:pt x="202" y="47"/>
                    </a:lnTo>
                    <a:lnTo>
                      <a:pt x="197" y="45"/>
                    </a:lnTo>
                    <a:lnTo>
                      <a:pt x="191" y="45"/>
                    </a:lnTo>
                    <a:lnTo>
                      <a:pt x="188" y="46"/>
                    </a:lnTo>
                    <a:lnTo>
                      <a:pt x="186" y="46"/>
                    </a:lnTo>
                    <a:lnTo>
                      <a:pt x="185" y="46"/>
                    </a:lnTo>
                    <a:lnTo>
                      <a:pt x="183" y="45"/>
                    </a:lnTo>
                    <a:lnTo>
                      <a:pt x="178" y="46"/>
                    </a:lnTo>
                    <a:lnTo>
                      <a:pt x="174" y="45"/>
                    </a:lnTo>
                    <a:lnTo>
                      <a:pt x="173" y="45"/>
                    </a:lnTo>
                    <a:lnTo>
                      <a:pt x="172" y="46"/>
                    </a:lnTo>
                    <a:lnTo>
                      <a:pt x="172" y="46"/>
                    </a:lnTo>
                    <a:lnTo>
                      <a:pt x="168" y="45"/>
                    </a:lnTo>
                    <a:lnTo>
                      <a:pt x="166" y="46"/>
                    </a:lnTo>
                    <a:lnTo>
                      <a:pt x="158" y="43"/>
                    </a:lnTo>
                    <a:lnTo>
                      <a:pt x="156" y="43"/>
                    </a:lnTo>
                    <a:lnTo>
                      <a:pt x="155" y="44"/>
                    </a:lnTo>
                    <a:lnTo>
                      <a:pt x="155" y="46"/>
                    </a:lnTo>
                    <a:lnTo>
                      <a:pt x="154" y="47"/>
                    </a:lnTo>
                    <a:lnTo>
                      <a:pt x="154" y="49"/>
                    </a:lnTo>
                    <a:lnTo>
                      <a:pt x="154" y="50"/>
                    </a:lnTo>
                    <a:lnTo>
                      <a:pt x="153" y="51"/>
                    </a:lnTo>
                    <a:lnTo>
                      <a:pt x="150" y="51"/>
                    </a:lnTo>
                    <a:lnTo>
                      <a:pt x="146" y="55"/>
                    </a:lnTo>
                    <a:lnTo>
                      <a:pt x="145" y="55"/>
                    </a:lnTo>
                    <a:lnTo>
                      <a:pt x="143" y="56"/>
                    </a:lnTo>
                    <a:lnTo>
                      <a:pt x="142" y="56"/>
                    </a:lnTo>
                    <a:lnTo>
                      <a:pt x="137" y="59"/>
                    </a:lnTo>
                    <a:lnTo>
                      <a:pt x="135" y="60"/>
                    </a:lnTo>
                    <a:lnTo>
                      <a:pt x="133" y="63"/>
                    </a:lnTo>
                    <a:lnTo>
                      <a:pt x="129" y="70"/>
                    </a:lnTo>
                    <a:lnTo>
                      <a:pt x="128" y="72"/>
                    </a:lnTo>
                    <a:lnTo>
                      <a:pt x="125" y="73"/>
                    </a:lnTo>
                    <a:lnTo>
                      <a:pt x="123" y="72"/>
                    </a:lnTo>
                    <a:lnTo>
                      <a:pt x="122" y="72"/>
                    </a:lnTo>
                    <a:lnTo>
                      <a:pt x="121" y="72"/>
                    </a:lnTo>
                    <a:lnTo>
                      <a:pt x="121" y="73"/>
                    </a:lnTo>
                    <a:lnTo>
                      <a:pt x="120" y="73"/>
                    </a:lnTo>
                    <a:lnTo>
                      <a:pt x="120" y="73"/>
                    </a:lnTo>
                    <a:lnTo>
                      <a:pt x="119" y="73"/>
                    </a:lnTo>
                    <a:lnTo>
                      <a:pt x="119" y="75"/>
                    </a:lnTo>
                    <a:lnTo>
                      <a:pt x="116" y="77"/>
                    </a:lnTo>
                    <a:lnTo>
                      <a:pt x="115" y="77"/>
                    </a:lnTo>
                    <a:lnTo>
                      <a:pt x="115" y="78"/>
                    </a:lnTo>
                    <a:lnTo>
                      <a:pt x="115" y="79"/>
                    </a:lnTo>
                    <a:lnTo>
                      <a:pt x="115" y="80"/>
                    </a:lnTo>
                    <a:lnTo>
                      <a:pt x="114" y="81"/>
                    </a:lnTo>
                    <a:lnTo>
                      <a:pt x="114" y="82"/>
                    </a:lnTo>
                    <a:lnTo>
                      <a:pt x="113" y="81"/>
                    </a:lnTo>
                    <a:lnTo>
                      <a:pt x="113" y="82"/>
                    </a:lnTo>
                    <a:lnTo>
                      <a:pt x="112" y="82"/>
                    </a:lnTo>
                    <a:lnTo>
                      <a:pt x="112" y="82"/>
                    </a:lnTo>
                    <a:lnTo>
                      <a:pt x="111" y="82"/>
                    </a:lnTo>
                    <a:lnTo>
                      <a:pt x="111" y="82"/>
                    </a:lnTo>
                    <a:lnTo>
                      <a:pt x="111" y="82"/>
                    </a:lnTo>
                    <a:lnTo>
                      <a:pt x="110" y="84"/>
                    </a:lnTo>
                    <a:lnTo>
                      <a:pt x="106" y="84"/>
                    </a:lnTo>
                    <a:lnTo>
                      <a:pt x="102" y="84"/>
                    </a:lnTo>
                    <a:lnTo>
                      <a:pt x="99" y="82"/>
                    </a:lnTo>
                    <a:lnTo>
                      <a:pt x="100" y="82"/>
                    </a:lnTo>
                    <a:lnTo>
                      <a:pt x="100" y="81"/>
                    </a:lnTo>
                    <a:lnTo>
                      <a:pt x="99" y="80"/>
                    </a:lnTo>
                    <a:lnTo>
                      <a:pt x="99" y="79"/>
                    </a:lnTo>
                    <a:lnTo>
                      <a:pt x="98" y="79"/>
                    </a:lnTo>
                    <a:lnTo>
                      <a:pt x="98" y="82"/>
                    </a:lnTo>
                    <a:lnTo>
                      <a:pt x="95" y="83"/>
                    </a:lnTo>
                    <a:lnTo>
                      <a:pt x="93" y="85"/>
                    </a:lnTo>
                    <a:lnTo>
                      <a:pt x="92" y="85"/>
                    </a:lnTo>
                    <a:lnTo>
                      <a:pt x="92" y="84"/>
                    </a:lnTo>
                    <a:lnTo>
                      <a:pt x="84" y="85"/>
                    </a:lnTo>
                    <a:lnTo>
                      <a:pt x="83" y="84"/>
                    </a:lnTo>
                    <a:lnTo>
                      <a:pt x="83" y="83"/>
                    </a:lnTo>
                    <a:lnTo>
                      <a:pt x="82" y="84"/>
                    </a:lnTo>
                    <a:lnTo>
                      <a:pt x="81" y="85"/>
                    </a:lnTo>
                    <a:lnTo>
                      <a:pt x="80" y="85"/>
                    </a:lnTo>
                    <a:lnTo>
                      <a:pt x="75" y="85"/>
                    </a:lnTo>
                    <a:lnTo>
                      <a:pt x="73" y="85"/>
                    </a:lnTo>
                    <a:lnTo>
                      <a:pt x="71" y="88"/>
                    </a:lnTo>
                    <a:lnTo>
                      <a:pt x="70" y="90"/>
                    </a:lnTo>
                    <a:lnTo>
                      <a:pt x="69" y="91"/>
                    </a:lnTo>
                    <a:lnTo>
                      <a:pt x="70" y="92"/>
                    </a:lnTo>
                    <a:lnTo>
                      <a:pt x="70" y="94"/>
                    </a:lnTo>
                    <a:lnTo>
                      <a:pt x="69" y="93"/>
                    </a:lnTo>
                    <a:lnTo>
                      <a:pt x="68" y="93"/>
                    </a:lnTo>
                    <a:lnTo>
                      <a:pt x="68" y="94"/>
                    </a:lnTo>
                    <a:lnTo>
                      <a:pt x="68" y="95"/>
                    </a:lnTo>
                    <a:lnTo>
                      <a:pt x="68" y="96"/>
                    </a:lnTo>
                    <a:lnTo>
                      <a:pt x="69" y="96"/>
                    </a:lnTo>
                    <a:lnTo>
                      <a:pt x="70" y="96"/>
                    </a:lnTo>
                    <a:lnTo>
                      <a:pt x="71" y="95"/>
                    </a:lnTo>
                    <a:lnTo>
                      <a:pt x="71" y="97"/>
                    </a:lnTo>
                    <a:lnTo>
                      <a:pt x="68" y="99"/>
                    </a:lnTo>
                    <a:lnTo>
                      <a:pt x="67" y="100"/>
                    </a:lnTo>
                    <a:lnTo>
                      <a:pt x="67" y="101"/>
                    </a:lnTo>
                    <a:lnTo>
                      <a:pt x="68" y="101"/>
                    </a:lnTo>
                    <a:lnTo>
                      <a:pt x="68" y="102"/>
                    </a:lnTo>
                    <a:lnTo>
                      <a:pt x="68" y="103"/>
                    </a:lnTo>
                    <a:lnTo>
                      <a:pt x="67" y="104"/>
                    </a:lnTo>
                    <a:lnTo>
                      <a:pt x="67" y="104"/>
                    </a:lnTo>
                    <a:lnTo>
                      <a:pt x="66" y="104"/>
                    </a:lnTo>
                    <a:lnTo>
                      <a:pt x="65" y="104"/>
                    </a:lnTo>
                    <a:lnTo>
                      <a:pt x="63" y="104"/>
                    </a:lnTo>
                    <a:lnTo>
                      <a:pt x="61" y="103"/>
                    </a:lnTo>
                    <a:lnTo>
                      <a:pt x="59" y="103"/>
                    </a:lnTo>
                    <a:lnTo>
                      <a:pt x="58" y="103"/>
                    </a:lnTo>
                    <a:lnTo>
                      <a:pt x="55" y="104"/>
                    </a:lnTo>
                    <a:lnTo>
                      <a:pt x="54" y="105"/>
                    </a:lnTo>
                    <a:lnTo>
                      <a:pt x="53" y="105"/>
                    </a:lnTo>
                    <a:lnTo>
                      <a:pt x="52" y="105"/>
                    </a:lnTo>
                    <a:lnTo>
                      <a:pt x="51" y="105"/>
                    </a:lnTo>
                    <a:lnTo>
                      <a:pt x="50" y="105"/>
                    </a:lnTo>
                    <a:lnTo>
                      <a:pt x="49" y="106"/>
                    </a:lnTo>
                    <a:lnTo>
                      <a:pt x="46" y="107"/>
                    </a:lnTo>
                    <a:lnTo>
                      <a:pt x="38" y="114"/>
                    </a:lnTo>
                    <a:lnTo>
                      <a:pt x="35" y="116"/>
                    </a:lnTo>
                    <a:lnTo>
                      <a:pt x="32" y="116"/>
                    </a:lnTo>
                    <a:lnTo>
                      <a:pt x="31" y="115"/>
                    </a:lnTo>
                    <a:lnTo>
                      <a:pt x="33" y="108"/>
                    </a:lnTo>
                    <a:lnTo>
                      <a:pt x="34" y="105"/>
                    </a:lnTo>
                    <a:lnTo>
                      <a:pt x="32" y="104"/>
                    </a:lnTo>
                    <a:lnTo>
                      <a:pt x="30" y="103"/>
                    </a:lnTo>
                    <a:lnTo>
                      <a:pt x="27" y="104"/>
                    </a:lnTo>
                    <a:lnTo>
                      <a:pt x="21" y="105"/>
                    </a:lnTo>
                    <a:lnTo>
                      <a:pt x="18" y="106"/>
                    </a:lnTo>
                    <a:lnTo>
                      <a:pt x="11" y="111"/>
                    </a:lnTo>
                    <a:lnTo>
                      <a:pt x="8" y="112"/>
                    </a:lnTo>
                    <a:lnTo>
                      <a:pt x="5" y="112"/>
                    </a:lnTo>
                    <a:lnTo>
                      <a:pt x="2" y="111"/>
                    </a:lnTo>
                    <a:lnTo>
                      <a:pt x="1" y="110"/>
                    </a:lnTo>
                    <a:lnTo>
                      <a:pt x="1" y="109"/>
                    </a:lnTo>
                    <a:lnTo>
                      <a:pt x="0" y="108"/>
                    </a:lnTo>
                    <a:lnTo>
                      <a:pt x="1" y="106"/>
                    </a:lnTo>
                    <a:lnTo>
                      <a:pt x="1" y="105"/>
                    </a:lnTo>
                    <a:lnTo>
                      <a:pt x="1" y="104"/>
                    </a:lnTo>
                    <a:lnTo>
                      <a:pt x="2" y="104"/>
                    </a:lnTo>
                    <a:lnTo>
                      <a:pt x="2" y="105"/>
                    </a:lnTo>
                    <a:lnTo>
                      <a:pt x="3" y="105"/>
                    </a:lnTo>
                    <a:lnTo>
                      <a:pt x="3" y="106"/>
                    </a:lnTo>
                    <a:lnTo>
                      <a:pt x="4" y="107"/>
                    </a:lnTo>
                    <a:lnTo>
                      <a:pt x="5" y="107"/>
                    </a:lnTo>
                    <a:lnTo>
                      <a:pt x="6" y="107"/>
                    </a:lnTo>
                    <a:lnTo>
                      <a:pt x="6" y="106"/>
                    </a:lnTo>
                    <a:lnTo>
                      <a:pt x="7" y="105"/>
                    </a:lnTo>
                    <a:lnTo>
                      <a:pt x="7" y="104"/>
                    </a:lnTo>
                    <a:lnTo>
                      <a:pt x="6" y="104"/>
                    </a:lnTo>
                    <a:lnTo>
                      <a:pt x="7" y="103"/>
                    </a:lnTo>
                    <a:lnTo>
                      <a:pt x="9" y="103"/>
                    </a:lnTo>
                    <a:lnTo>
                      <a:pt x="10" y="104"/>
                    </a:lnTo>
                    <a:lnTo>
                      <a:pt x="10" y="105"/>
                    </a:lnTo>
                    <a:lnTo>
                      <a:pt x="15" y="102"/>
                    </a:lnTo>
                    <a:lnTo>
                      <a:pt x="20" y="100"/>
                    </a:lnTo>
                    <a:lnTo>
                      <a:pt x="27" y="98"/>
                    </a:lnTo>
                    <a:lnTo>
                      <a:pt x="30" y="95"/>
                    </a:lnTo>
                    <a:lnTo>
                      <a:pt x="31" y="95"/>
                    </a:lnTo>
                    <a:lnTo>
                      <a:pt x="32" y="95"/>
                    </a:lnTo>
                    <a:lnTo>
                      <a:pt x="32" y="95"/>
                    </a:lnTo>
                    <a:lnTo>
                      <a:pt x="33" y="95"/>
                    </a:lnTo>
                    <a:lnTo>
                      <a:pt x="32" y="95"/>
                    </a:lnTo>
                    <a:lnTo>
                      <a:pt x="35" y="96"/>
                    </a:lnTo>
                    <a:lnTo>
                      <a:pt x="36" y="96"/>
                    </a:lnTo>
                    <a:lnTo>
                      <a:pt x="38" y="95"/>
                    </a:lnTo>
                    <a:lnTo>
                      <a:pt x="41" y="95"/>
                    </a:lnTo>
                    <a:lnTo>
                      <a:pt x="41" y="95"/>
                    </a:lnTo>
                    <a:lnTo>
                      <a:pt x="42" y="95"/>
                    </a:lnTo>
                    <a:lnTo>
                      <a:pt x="44" y="96"/>
                    </a:lnTo>
                    <a:lnTo>
                      <a:pt x="44" y="97"/>
                    </a:lnTo>
                    <a:lnTo>
                      <a:pt x="45" y="98"/>
                    </a:lnTo>
                    <a:lnTo>
                      <a:pt x="46" y="96"/>
                    </a:lnTo>
                    <a:lnTo>
                      <a:pt x="47" y="96"/>
                    </a:lnTo>
                    <a:lnTo>
                      <a:pt x="49" y="92"/>
                    </a:lnTo>
                    <a:lnTo>
                      <a:pt x="48" y="93"/>
                    </a:lnTo>
                    <a:lnTo>
                      <a:pt x="47" y="95"/>
                    </a:lnTo>
                    <a:lnTo>
                      <a:pt x="46" y="95"/>
                    </a:lnTo>
                    <a:lnTo>
                      <a:pt x="45" y="95"/>
                    </a:lnTo>
                    <a:lnTo>
                      <a:pt x="45" y="93"/>
                    </a:lnTo>
                    <a:lnTo>
                      <a:pt x="45" y="92"/>
                    </a:lnTo>
                    <a:lnTo>
                      <a:pt x="45" y="91"/>
                    </a:lnTo>
                    <a:lnTo>
                      <a:pt x="43" y="90"/>
                    </a:lnTo>
                    <a:lnTo>
                      <a:pt x="44" y="89"/>
                    </a:lnTo>
                    <a:lnTo>
                      <a:pt x="44" y="88"/>
                    </a:lnTo>
                    <a:lnTo>
                      <a:pt x="43" y="88"/>
                    </a:lnTo>
                    <a:lnTo>
                      <a:pt x="41" y="87"/>
                    </a:lnTo>
                    <a:lnTo>
                      <a:pt x="40" y="86"/>
                    </a:lnTo>
                    <a:lnTo>
                      <a:pt x="39" y="86"/>
                    </a:lnTo>
                    <a:lnTo>
                      <a:pt x="38" y="85"/>
                    </a:lnTo>
                    <a:lnTo>
                      <a:pt x="38" y="84"/>
                    </a:lnTo>
                    <a:lnTo>
                      <a:pt x="37" y="82"/>
                    </a:lnTo>
                    <a:lnTo>
                      <a:pt x="36" y="82"/>
                    </a:lnTo>
                    <a:lnTo>
                      <a:pt x="36" y="82"/>
                    </a:lnTo>
                    <a:lnTo>
                      <a:pt x="37" y="81"/>
                    </a:lnTo>
                    <a:lnTo>
                      <a:pt x="38" y="79"/>
                    </a:lnTo>
                    <a:lnTo>
                      <a:pt x="39" y="77"/>
                    </a:lnTo>
                    <a:lnTo>
                      <a:pt x="39" y="76"/>
                    </a:lnTo>
                    <a:lnTo>
                      <a:pt x="39" y="74"/>
                    </a:lnTo>
                    <a:lnTo>
                      <a:pt x="40" y="71"/>
                    </a:lnTo>
                    <a:lnTo>
                      <a:pt x="41" y="71"/>
                    </a:lnTo>
                    <a:lnTo>
                      <a:pt x="41" y="68"/>
                    </a:lnTo>
                    <a:lnTo>
                      <a:pt x="42" y="68"/>
                    </a:lnTo>
                    <a:lnTo>
                      <a:pt x="43" y="68"/>
                    </a:lnTo>
                    <a:lnTo>
                      <a:pt x="43" y="68"/>
                    </a:lnTo>
                    <a:lnTo>
                      <a:pt x="43" y="67"/>
                    </a:lnTo>
                    <a:lnTo>
                      <a:pt x="44" y="66"/>
                    </a:lnTo>
                    <a:lnTo>
                      <a:pt x="45" y="64"/>
                    </a:lnTo>
                    <a:lnTo>
                      <a:pt x="46" y="63"/>
                    </a:lnTo>
                    <a:lnTo>
                      <a:pt x="47" y="62"/>
                    </a:lnTo>
                    <a:lnTo>
                      <a:pt x="46" y="62"/>
                    </a:lnTo>
                    <a:lnTo>
                      <a:pt x="47" y="60"/>
                    </a:lnTo>
                    <a:lnTo>
                      <a:pt x="50" y="60"/>
                    </a:lnTo>
                    <a:lnTo>
                      <a:pt x="52" y="60"/>
                    </a:lnTo>
                    <a:lnTo>
                      <a:pt x="53" y="58"/>
                    </a:lnTo>
                    <a:lnTo>
                      <a:pt x="54" y="56"/>
                    </a:lnTo>
                    <a:lnTo>
                      <a:pt x="54" y="55"/>
                    </a:lnTo>
                    <a:lnTo>
                      <a:pt x="53" y="54"/>
                    </a:lnTo>
                    <a:lnTo>
                      <a:pt x="53" y="53"/>
                    </a:lnTo>
                    <a:lnTo>
                      <a:pt x="54" y="53"/>
                    </a:lnTo>
                    <a:lnTo>
                      <a:pt x="54" y="54"/>
                    </a:lnTo>
                    <a:lnTo>
                      <a:pt x="55" y="53"/>
                    </a:lnTo>
                    <a:lnTo>
                      <a:pt x="56" y="53"/>
                    </a:lnTo>
                    <a:lnTo>
                      <a:pt x="57" y="53"/>
                    </a:lnTo>
                    <a:lnTo>
                      <a:pt x="58" y="54"/>
                    </a:lnTo>
                    <a:lnTo>
                      <a:pt x="58" y="51"/>
                    </a:lnTo>
                    <a:lnTo>
                      <a:pt x="58" y="51"/>
                    </a:lnTo>
                    <a:lnTo>
                      <a:pt x="59" y="51"/>
                    </a:lnTo>
                    <a:lnTo>
                      <a:pt x="61" y="50"/>
                    </a:lnTo>
                    <a:lnTo>
                      <a:pt x="62" y="50"/>
                    </a:lnTo>
                    <a:lnTo>
                      <a:pt x="62" y="49"/>
                    </a:lnTo>
                    <a:lnTo>
                      <a:pt x="62" y="47"/>
                    </a:lnTo>
                    <a:lnTo>
                      <a:pt x="63" y="47"/>
                    </a:lnTo>
                    <a:lnTo>
                      <a:pt x="63" y="47"/>
                    </a:lnTo>
                    <a:lnTo>
                      <a:pt x="64" y="47"/>
                    </a:lnTo>
                    <a:lnTo>
                      <a:pt x="65" y="47"/>
                    </a:lnTo>
                    <a:lnTo>
                      <a:pt x="66" y="47"/>
                    </a:lnTo>
                    <a:lnTo>
                      <a:pt x="67" y="46"/>
                    </a:lnTo>
                    <a:lnTo>
                      <a:pt x="66" y="45"/>
                    </a:lnTo>
                    <a:lnTo>
                      <a:pt x="65" y="44"/>
                    </a:lnTo>
                    <a:lnTo>
                      <a:pt x="64" y="44"/>
                    </a:lnTo>
                    <a:lnTo>
                      <a:pt x="63" y="44"/>
                    </a:lnTo>
                    <a:lnTo>
                      <a:pt x="63" y="43"/>
                    </a:lnTo>
                    <a:lnTo>
                      <a:pt x="64" y="43"/>
                    </a:lnTo>
                    <a:lnTo>
                      <a:pt x="64" y="42"/>
                    </a:lnTo>
                    <a:lnTo>
                      <a:pt x="65" y="42"/>
                    </a:lnTo>
                    <a:lnTo>
                      <a:pt x="67" y="43"/>
                    </a:lnTo>
                    <a:lnTo>
                      <a:pt x="67" y="44"/>
                    </a:lnTo>
                    <a:lnTo>
                      <a:pt x="67" y="45"/>
                    </a:lnTo>
                    <a:lnTo>
                      <a:pt x="68" y="45"/>
                    </a:lnTo>
                    <a:lnTo>
                      <a:pt x="69" y="45"/>
                    </a:lnTo>
                    <a:lnTo>
                      <a:pt x="70" y="45"/>
                    </a:lnTo>
                    <a:lnTo>
                      <a:pt x="74" y="42"/>
                    </a:lnTo>
                    <a:lnTo>
                      <a:pt x="76" y="42"/>
                    </a:lnTo>
                    <a:lnTo>
                      <a:pt x="76" y="41"/>
                    </a:lnTo>
                    <a:lnTo>
                      <a:pt x="77" y="40"/>
                    </a:lnTo>
                    <a:lnTo>
                      <a:pt x="80" y="40"/>
                    </a:lnTo>
                    <a:lnTo>
                      <a:pt x="81" y="40"/>
                    </a:lnTo>
                    <a:lnTo>
                      <a:pt x="86" y="38"/>
                    </a:lnTo>
                    <a:lnTo>
                      <a:pt x="89" y="36"/>
                    </a:lnTo>
                    <a:lnTo>
                      <a:pt x="90" y="36"/>
                    </a:lnTo>
                    <a:lnTo>
                      <a:pt x="91" y="36"/>
                    </a:lnTo>
                    <a:lnTo>
                      <a:pt x="92" y="37"/>
                    </a:lnTo>
                    <a:lnTo>
                      <a:pt x="93" y="37"/>
                    </a:lnTo>
                    <a:lnTo>
                      <a:pt x="93" y="36"/>
                    </a:lnTo>
                    <a:lnTo>
                      <a:pt x="94" y="36"/>
                    </a:lnTo>
                    <a:lnTo>
                      <a:pt x="94" y="35"/>
                    </a:lnTo>
                    <a:lnTo>
                      <a:pt x="93" y="35"/>
                    </a:lnTo>
                    <a:lnTo>
                      <a:pt x="93" y="36"/>
                    </a:lnTo>
                    <a:lnTo>
                      <a:pt x="93" y="35"/>
                    </a:lnTo>
                    <a:lnTo>
                      <a:pt x="93" y="35"/>
                    </a:lnTo>
                    <a:lnTo>
                      <a:pt x="94" y="34"/>
                    </a:lnTo>
                    <a:lnTo>
                      <a:pt x="96" y="33"/>
                    </a:lnTo>
                    <a:lnTo>
                      <a:pt x="99" y="33"/>
                    </a:lnTo>
                    <a:lnTo>
                      <a:pt x="100" y="33"/>
                    </a:lnTo>
                    <a:lnTo>
                      <a:pt x="101" y="30"/>
                    </a:lnTo>
                    <a:lnTo>
                      <a:pt x="104" y="30"/>
                    </a:lnTo>
                    <a:lnTo>
                      <a:pt x="104" y="31"/>
                    </a:lnTo>
                    <a:lnTo>
                      <a:pt x="103" y="31"/>
                    </a:lnTo>
                    <a:lnTo>
                      <a:pt x="105" y="32"/>
                    </a:lnTo>
                    <a:lnTo>
                      <a:pt x="106" y="31"/>
                    </a:lnTo>
                    <a:lnTo>
                      <a:pt x="106" y="29"/>
                    </a:lnTo>
                    <a:lnTo>
                      <a:pt x="107" y="29"/>
                    </a:lnTo>
                    <a:lnTo>
                      <a:pt x="108" y="29"/>
                    </a:lnTo>
                    <a:lnTo>
                      <a:pt x="109" y="29"/>
                    </a:lnTo>
                    <a:lnTo>
                      <a:pt x="110" y="29"/>
                    </a:lnTo>
                    <a:lnTo>
                      <a:pt x="111" y="30"/>
                    </a:lnTo>
                    <a:lnTo>
                      <a:pt x="111" y="30"/>
                    </a:lnTo>
                    <a:lnTo>
                      <a:pt x="111" y="30"/>
                    </a:lnTo>
                    <a:lnTo>
                      <a:pt x="112" y="29"/>
                    </a:lnTo>
                    <a:lnTo>
                      <a:pt x="113" y="29"/>
                    </a:lnTo>
                    <a:lnTo>
                      <a:pt x="113" y="28"/>
                    </a:lnTo>
                    <a:lnTo>
                      <a:pt x="115" y="26"/>
                    </a:lnTo>
                    <a:lnTo>
                      <a:pt x="115" y="25"/>
                    </a:lnTo>
                    <a:lnTo>
                      <a:pt x="117" y="24"/>
                    </a:lnTo>
                    <a:lnTo>
                      <a:pt x="118" y="24"/>
                    </a:lnTo>
                    <a:lnTo>
                      <a:pt x="122" y="21"/>
                    </a:lnTo>
                    <a:lnTo>
                      <a:pt x="124" y="20"/>
                    </a:lnTo>
                    <a:lnTo>
                      <a:pt x="124" y="20"/>
                    </a:lnTo>
                    <a:lnTo>
                      <a:pt x="126" y="21"/>
                    </a:lnTo>
                    <a:lnTo>
                      <a:pt x="127" y="22"/>
                    </a:lnTo>
                    <a:lnTo>
                      <a:pt x="126" y="23"/>
                    </a:lnTo>
                    <a:lnTo>
                      <a:pt x="126" y="24"/>
                    </a:lnTo>
                    <a:lnTo>
                      <a:pt x="126" y="25"/>
                    </a:lnTo>
                    <a:lnTo>
                      <a:pt x="126" y="26"/>
                    </a:lnTo>
                    <a:lnTo>
                      <a:pt x="127" y="26"/>
                    </a:lnTo>
                    <a:lnTo>
                      <a:pt x="128" y="26"/>
                    </a:lnTo>
                    <a:lnTo>
                      <a:pt x="128" y="25"/>
                    </a:lnTo>
                    <a:lnTo>
                      <a:pt x="129" y="25"/>
                    </a:lnTo>
                    <a:lnTo>
                      <a:pt x="128" y="24"/>
                    </a:lnTo>
                    <a:lnTo>
                      <a:pt x="128" y="22"/>
                    </a:lnTo>
                    <a:lnTo>
                      <a:pt x="129" y="21"/>
                    </a:lnTo>
                    <a:lnTo>
                      <a:pt x="131" y="20"/>
                    </a:lnTo>
                    <a:lnTo>
                      <a:pt x="133" y="20"/>
                    </a:lnTo>
                    <a:lnTo>
                      <a:pt x="134" y="20"/>
                    </a:lnTo>
                    <a:lnTo>
                      <a:pt x="135" y="20"/>
                    </a:lnTo>
                    <a:lnTo>
                      <a:pt x="136" y="19"/>
                    </a:lnTo>
                    <a:lnTo>
                      <a:pt x="136" y="20"/>
                    </a:lnTo>
                    <a:lnTo>
                      <a:pt x="137" y="20"/>
                    </a:lnTo>
                    <a:lnTo>
                      <a:pt x="138" y="20"/>
                    </a:lnTo>
                    <a:lnTo>
                      <a:pt x="138" y="20"/>
                    </a:lnTo>
                    <a:lnTo>
                      <a:pt x="139" y="20"/>
                    </a:lnTo>
                    <a:lnTo>
                      <a:pt x="140" y="20"/>
                    </a:lnTo>
                    <a:lnTo>
                      <a:pt x="141" y="20"/>
                    </a:lnTo>
                    <a:lnTo>
                      <a:pt x="140" y="20"/>
                    </a:lnTo>
                    <a:lnTo>
                      <a:pt x="139" y="21"/>
                    </a:lnTo>
                    <a:lnTo>
                      <a:pt x="139" y="22"/>
                    </a:lnTo>
                    <a:lnTo>
                      <a:pt x="140" y="22"/>
                    </a:lnTo>
                    <a:lnTo>
                      <a:pt x="141" y="21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3" y="22"/>
                    </a:lnTo>
                    <a:lnTo>
                      <a:pt x="144" y="20"/>
                    </a:lnTo>
                    <a:lnTo>
                      <a:pt x="146" y="18"/>
                    </a:lnTo>
                    <a:lnTo>
                      <a:pt x="147" y="18"/>
                    </a:lnTo>
                    <a:lnTo>
                      <a:pt x="150" y="19"/>
                    </a:lnTo>
                    <a:lnTo>
                      <a:pt x="152" y="18"/>
                    </a:lnTo>
                    <a:lnTo>
                      <a:pt x="154" y="18"/>
                    </a:lnTo>
                    <a:lnTo>
                      <a:pt x="160" y="18"/>
                    </a:lnTo>
                    <a:lnTo>
                      <a:pt x="167" y="17"/>
                    </a:lnTo>
                    <a:lnTo>
                      <a:pt x="168" y="16"/>
                    </a:lnTo>
                    <a:lnTo>
                      <a:pt x="170" y="16"/>
                    </a:lnTo>
                    <a:lnTo>
                      <a:pt x="172" y="15"/>
                    </a:lnTo>
                    <a:lnTo>
                      <a:pt x="174" y="15"/>
                    </a:lnTo>
                    <a:lnTo>
                      <a:pt x="175" y="14"/>
                    </a:lnTo>
                    <a:lnTo>
                      <a:pt x="176" y="13"/>
                    </a:lnTo>
                    <a:lnTo>
                      <a:pt x="177" y="12"/>
                    </a:lnTo>
                    <a:lnTo>
                      <a:pt x="177" y="12"/>
                    </a:lnTo>
                    <a:lnTo>
                      <a:pt x="178" y="11"/>
                    </a:lnTo>
                    <a:lnTo>
                      <a:pt x="181" y="10"/>
                    </a:lnTo>
                    <a:lnTo>
                      <a:pt x="181" y="9"/>
                    </a:lnTo>
                    <a:lnTo>
                      <a:pt x="185" y="9"/>
                    </a:lnTo>
                    <a:lnTo>
                      <a:pt x="188" y="7"/>
                    </a:lnTo>
                    <a:lnTo>
                      <a:pt x="193" y="7"/>
                    </a:lnTo>
                    <a:lnTo>
                      <a:pt x="195" y="6"/>
                    </a:lnTo>
                    <a:lnTo>
                      <a:pt x="200" y="7"/>
                    </a:lnTo>
                    <a:lnTo>
                      <a:pt x="202" y="7"/>
                    </a:lnTo>
                    <a:lnTo>
                      <a:pt x="203" y="7"/>
                    </a:lnTo>
                    <a:lnTo>
                      <a:pt x="204" y="6"/>
                    </a:lnTo>
                    <a:lnTo>
                      <a:pt x="206" y="6"/>
                    </a:lnTo>
                    <a:lnTo>
                      <a:pt x="207" y="6"/>
                    </a:lnTo>
                    <a:lnTo>
                      <a:pt x="207" y="6"/>
                    </a:lnTo>
                    <a:lnTo>
                      <a:pt x="208" y="5"/>
                    </a:lnTo>
                    <a:lnTo>
                      <a:pt x="209" y="6"/>
                    </a:lnTo>
                    <a:lnTo>
                      <a:pt x="212" y="7"/>
                    </a:lnTo>
                    <a:lnTo>
                      <a:pt x="214" y="8"/>
                    </a:lnTo>
                    <a:lnTo>
                      <a:pt x="218" y="8"/>
                    </a:lnTo>
                    <a:lnTo>
                      <a:pt x="220" y="9"/>
                    </a:lnTo>
                    <a:lnTo>
                      <a:pt x="222" y="8"/>
                    </a:lnTo>
                    <a:lnTo>
                      <a:pt x="234" y="9"/>
                    </a:lnTo>
                    <a:lnTo>
                      <a:pt x="235" y="9"/>
                    </a:lnTo>
                    <a:lnTo>
                      <a:pt x="236" y="8"/>
                    </a:lnTo>
                    <a:lnTo>
                      <a:pt x="238" y="8"/>
                    </a:lnTo>
                    <a:lnTo>
                      <a:pt x="238" y="8"/>
                    </a:lnTo>
                    <a:lnTo>
                      <a:pt x="239" y="8"/>
                    </a:lnTo>
                    <a:lnTo>
                      <a:pt x="240" y="8"/>
                    </a:lnTo>
                    <a:lnTo>
                      <a:pt x="241" y="8"/>
                    </a:lnTo>
                    <a:lnTo>
                      <a:pt x="241" y="9"/>
                    </a:lnTo>
                    <a:lnTo>
                      <a:pt x="242" y="10"/>
                    </a:lnTo>
                    <a:lnTo>
                      <a:pt x="244" y="11"/>
                    </a:lnTo>
                    <a:lnTo>
                      <a:pt x="244" y="12"/>
                    </a:lnTo>
                    <a:lnTo>
                      <a:pt x="244" y="14"/>
                    </a:lnTo>
                    <a:lnTo>
                      <a:pt x="243" y="16"/>
                    </a:lnTo>
                    <a:lnTo>
                      <a:pt x="243" y="16"/>
                    </a:lnTo>
                    <a:lnTo>
                      <a:pt x="242" y="16"/>
                    </a:lnTo>
                    <a:lnTo>
                      <a:pt x="243" y="17"/>
                    </a:lnTo>
                    <a:lnTo>
                      <a:pt x="244" y="17"/>
                    </a:lnTo>
                    <a:lnTo>
                      <a:pt x="245" y="17"/>
                    </a:lnTo>
                    <a:lnTo>
                      <a:pt x="247" y="16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8" y="13"/>
                    </a:lnTo>
                    <a:lnTo>
                      <a:pt x="249" y="13"/>
                    </a:lnTo>
                    <a:lnTo>
                      <a:pt x="255" y="11"/>
                    </a:lnTo>
                    <a:lnTo>
                      <a:pt x="255" y="11"/>
                    </a:lnTo>
                    <a:lnTo>
                      <a:pt x="256" y="11"/>
                    </a:lnTo>
                    <a:lnTo>
                      <a:pt x="258" y="10"/>
                    </a:lnTo>
                    <a:lnTo>
                      <a:pt x="262" y="10"/>
                    </a:lnTo>
                    <a:lnTo>
                      <a:pt x="263" y="9"/>
                    </a:lnTo>
                    <a:lnTo>
                      <a:pt x="265" y="8"/>
                    </a:lnTo>
                    <a:lnTo>
                      <a:pt x="267" y="7"/>
                    </a:lnTo>
                    <a:lnTo>
                      <a:pt x="270" y="5"/>
                    </a:lnTo>
                    <a:lnTo>
                      <a:pt x="272" y="4"/>
                    </a:lnTo>
                    <a:lnTo>
                      <a:pt x="273" y="5"/>
                    </a:lnTo>
                    <a:lnTo>
                      <a:pt x="272" y="6"/>
                    </a:lnTo>
                    <a:lnTo>
                      <a:pt x="270" y="7"/>
                    </a:lnTo>
                    <a:lnTo>
                      <a:pt x="267" y="7"/>
                    </a:lnTo>
                    <a:lnTo>
                      <a:pt x="263" y="10"/>
                    </a:lnTo>
                    <a:lnTo>
                      <a:pt x="262" y="11"/>
                    </a:lnTo>
                    <a:lnTo>
                      <a:pt x="262" y="11"/>
                    </a:lnTo>
                    <a:lnTo>
                      <a:pt x="264" y="12"/>
                    </a:lnTo>
                    <a:lnTo>
                      <a:pt x="269" y="17"/>
                    </a:lnTo>
                    <a:lnTo>
                      <a:pt x="272" y="18"/>
                    </a:lnTo>
                    <a:lnTo>
                      <a:pt x="273" y="18"/>
                    </a:lnTo>
                    <a:lnTo>
                      <a:pt x="273" y="18"/>
                    </a:lnTo>
                    <a:lnTo>
                      <a:pt x="274" y="17"/>
                    </a:lnTo>
                    <a:lnTo>
                      <a:pt x="275" y="16"/>
                    </a:lnTo>
                    <a:lnTo>
                      <a:pt x="275" y="15"/>
                    </a:lnTo>
                    <a:lnTo>
                      <a:pt x="276" y="13"/>
                    </a:lnTo>
                    <a:lnTo>
                      <a:pt x="277" y="13"/>
                    </a:lnTo>
                    <a:lnTo>
                      <a:pt x="277" y="12"/>
                    </a:lnTo>
                    <a:lnTo>
                      <a:pt x="279" y="12"/>
                    </a:lnTo>
                    <a:lnTo>
                      <a:pt x="282" y="13"/>
                    </a:lnTo>
                    <a:lnTo>
                      <a:pt x="283" y="12"/>
                    </a:lnTo>
                    <a:lnTo>
                      <a:pt x="283" y="13"/>
                    </a:lnTo>
                    <a:lnTo>
                      <a:pt x="283" y="14"/>
                    </a:lnTo>
                    <a:lnTo>
                      <a:pt x="284" y="16"/>
                    </a:lnTo>
                    <a:lnTo>
                      <a:pt x="285" y="16"/>
                    </a:lnTo>
                    <a:lnTo>
                      <a:pt x="286" y="16"/>
                    </a:lnTo>
                    <a:lnTo>
                      <a:pt x="288" y="16"/>
                    </a:lnTo>
                    <a:lnTo>
                      <a:pt x="299" y="13"/>
                    </a:lnTo>
                    <a:lnTo>
                      <a:pt x="301" y="13"/>
                    </a:lnTo>
                    <a:lnTo>
                      <a:pt x="304" y="14"/>
                    </a:lnTo>
                    <a:lnTo>
                      <a:pt x="306" y="14"/>
                    </a:lnTo>
                    <a:lnTo>
                      <a:pt x="308" y="13"/>
                    </a:lnTo>
                    <a:lnTo>
                      <a:pt x="309" y="12"/>
                    </a:lnTo>
                    <a:lnTo>
                      <a:pt x="309" y="11"/>
                    </a:lnTo>
                    <a:lnTo>
                      <a:pt x="308" y="9"/>
                    </a:lnTo>
                    <a:lnTo>
                      <a:pt x="309" y="9"/>
                    </a:lnTo>
                    <a:lnTo>
                      <a:pt x="310" y="8"/>
                    </a:lnTo>
                    <a:lnTo>
                      <a:pt x="311" y="9"/>
                    </a:lnTo>
                    <a:lnTo>
                      <a:pt x="312" y="9"/>
                    </a:lnTo>
                    <a:lnTo>
                      <a:pt x="312" y="10"/>
                    </a:lnTo>
                    <a:lnTo>
                      <a:pt x="311" y="10"/>
                    </a:lnTo>
                    <a:lnTo>
                      <a:pt x="309" y="14"/>
                    </a:lnTo>
                    <a:lnTo>
                      <a:pt x="311" y="16"/>
                    </a:lnTo>
                    <a:lnTo>
                      <a:pt x="314" y="20"/>
                    </a:lnTo>
                    <a:lnTo>
                      <a:pt x="315" y="21"/>
                    </a:lnTo>
                    <a:lnTo>
                      <a:pt x="317" y="21"/>
                    </a:lnTo>
                    <a:lnTo>
                      <a:pt x="319" y="22"/>
                    </a:lnTo>
                    <a:lnTo>
                      <a:pt x="321" y="22"/>
                    </a:lnTo>
                    <a:lnTo>
                      <a:pt x="321" y="23"/>
                    </a:lnTo>
                    <a:lnTo>
                      <a:pt x="321" y="24"/>
                    </a:lnTo>
                    <a:lnTo>
                      <a:pt x="323" y="25"/>
                    </a:lnTo>
                    <a:lnTo>
                      <a:pt x="324" y="25"/>
                    </a:lnTo>
                    <a:lnTo>
                      <a:pt x="328" y="25"/>
                    </a:lnTo>
                    <a:lnTo>
                      <a:pt x="329" y="25"/>
                    </a:lnTo>
                    <a:lnTo>
                      <a:pt x="330" y="26"/>
                    </a:lnTo>
                    <a:lnTo>
                      <a:pt x="331" y="27"/>
                    </a:lnTo>
                    <a:lnTo>
                      <a:pt x="332" y="28"/>
                    </a:lnTo>
                    <a:lnTo>
                      <a:pt x="334" y="28"/>
                    </a:lnTo>
                    <a:lnTo>
                      <a:pt x="336" y="28"/>
                    </a:lnTo>
                    <a:lnTo>
                      <a:pt x="338" y="27"/>
                    </a:lnTo>
                    <a:lnTo>
                      <a:pt x="343" y="25"/>
                    </a:lnTo>
                    <a:lnTo>
                      <a:pt x="342" y="24"/>
                    </a:lnTo>
                    <a:lnTo>
                      <a:pt x="343" y="24"/>
                    </a:lnTo>
                    <a:lnTo>
                      <a:pt x="347" y="25"/>
                    </a:lnTo>
                    <a:lnTo>
                      <a:pt x="348" y="26"/>
                    </a:lnTo>
                    <a:lnTo>
                      <a:pt x="350" y="26"/>
                    </a:lnTo>
                    <a:lnTo>
                      <a:pt x="350" y="24"/>
                    </a:lnTo>
                    <a:lnTo>
                      <a:pt x="351" y="25"/>
                    </a:lnTo>
                    <a:lnTo>
                      <a:pt x="352" y="25"/>
                    </a:lnTo>
                    <a:lnTo>
                      <a:pt x="352" y="25"/>
                    </a:lnTo>
                    <a:lnTo>
                      <a:pt x="352" y="26"/>
                    </a:lnTo>
                    <a:lnTo>
                      <a:pt x="354" y="29"/>
                    </a:lnTo>
                    <a:lnTo>
                      <a:pt x="354" y="30"/>
                    </a:lnTo>
                    <a:lnTo>
                      <a:pt x="357" y="31"/>
                    </a:lnTo>
                    <a:lnTo>
                      <a:pt x="357" y="32"/>
                    </a:lnTo>
                    <a:lnTo>
                      <a:pt x="359" y="31"/>
                    </a:lnTo>
                    <a:lnTo>
                      <a:pt x="359" y="32"/>
                    </a:lnTo>
                    <a:lnTo>
                      <a:pt x="360" y="32"/>
                    </a:lnTo>
                    <a:lnTo>
                      <a:pt x="360" y="33"/>
                    </a:lnTo>
                    <a:lnTo>
                      <a:pt x="361" y="32"/>
                    </a:lnTo>
                    <a:lnTo>
                      <a:pt x="363" y="30"/>
                    </a:lnTo>
                    <a:lnTo>
                      <a:pt x="368" y="29"/>
                    </a:lnTo>
                    <a:lnTo>
                      <a:pt x="368" y="29"/>
                    </a:lnTo>
                    <a:lnTo>
                      <a:pt x="368" y="30"/>
                    </a:lnTo>
                    <a:lnTo>
                      <a:pt x="366" y="31"/>
                    </a:lnTo>
                    <a:lnTo>
                      <a:pt x="365" y="30"/>
                    </a:lnTo>
                    <a:lnTo>
                      <a:pt x="364" y="31"/>
                    </a:lnTo>
                    <a:lnTo>
                      <a:pt x="363" y="33"/>
                    </a:lnTo>
                    <a:lnTo>
                      <a:pt x="364" y="35"/>
                    </a:lnTo>
                    <a:lnTo>
                      <a:pt x="365" y="36"/>
                    </a:lnTo>
                    <a:lnTo>
                      <a:pt x="365" y="36"/>
                    </a:lnTo>
                    <a:lnTo>
                      <a:pt x="369" y="36"/>
                    </a:lnTo>
                    <a:lnTo>
                      <a:pt x="369" y="37"/>
                    </a:lnTo>
                    <a:lnTo>
                      <a:pt x="374" y="40"/>
                    </a:lnTo>
                    <a:lnTo>
                      <a:pt x="374" y="40"/>
                    </a:lnTo>
                    <a:lnTo>
                      <a:pt x="375" y="41"/>
                    </a:lnTo>
                    <a:lnTo>
                      <a:pt x="375" y="40"/>
                    </a:lnTo>
                    <a:lnTo>
                      <a:pt x="376" y="40"/>
                    </a:lnTo>
                    <a:lnTo>
                      <a:pt x="376" y="39"/>
                    </a:lnTo>
                    <a:lnTo>
                      <a:pt x="378" y="39"/>
                    </a:lnTo>
                    <a:lnTo>
                      <a:pt x="378" y="39"/>
                    </a:lnTo>
                    <a:lnTo>
                      <a:pt x="380" y="47"/>
                    </a:lnTo>
                    <a:lnTo>
                      <a:pt x="381" y="48"/>
                    </a:lnTo>
                    <a:lnTo>
                      <a:pt x="382" y="48"/>
                    </a:lnTo>
                    <a:lnTo>
                      <a:pt x="383" y="49"/>
                    </a:lnTo>
                    <a:lnTo>
                      <a:pt x="383" y="50"/>
                    </a:lnTo>
                    <a:lnTo>
                      <a:pt x="384" y="51"/>
                    </a:lnTo>
                    <a:lnTo>
                      <a:pt x="386" y="53"/>
                    </a:lnTo>
                    <a:lnTo>
                      <a:pt x="386" y="55"/>
                    </a:lnTo>
                    <a:lnTo>
                      <a:pt x="388" y="56"/>
                    </a:lnTo>
                    <a:lnTo>
                      <a:pt x="388" y="57"/>
                    </a:lnTo>
                    <a:lnTo>
                      <a:pt x="389" y="57"/>
                    </a:lnTo>
                    <a:lnTo>
                      <a:pt x="391" y="57"/>
                    </a:lnTo>
                    <a:lnTo>
                      <a:pt x="392" y="57"/>
                    </a:lnTo>
                    <a:lnTo>
                      <a:pt x="394" y="60"/>
                    </a:lnTo>
                    <a:lnTo>
                      <a:pt x="395" y="61"/>
                    </a:lnTo>
                    <a:lnTo>
                      <a:pt x="395" y="62"/>
                    </a:lnTo>
                    <a:lnTo>
                      <a:pt x="400" y="66"/>
                    </a:lnTo>
                    <a:lnTo>
                      <a:pt x="403" y="67"/>
                    </a:lnTo>
                    <a:lnTo>
                      <a:pt x="405" y="67"/>
                    </a:lnTo>
                    <a:lnTo>
                      <a:pt x="405" y="68"/>
                    </a:lnTo>
                    <a:lnTo>
                      <a:pt x="406" y="68"/>
                    </a:lnTo>
                    <a:lnTo>
                      <a:pt x="408" y="69"/>
                    </a:lnTo>
                    <a:lnTo>
                      <a:pt x="409" y="68"/>
                    </a:lnTo>
                    <a:lnTo>
                      <a:pt x="409" y="68"/>
                    </a:lnTo>
                    <a:lnTo>
                      <a:pt x="413" y="69"/>
                    </a:lnTo>
                    <a:lnTo>
                      <a:pt x="414" y="69"/>
                    </a:lnTo>
                    <a:lnTo>
                      <a:pt x="415" y="68"/>
                    </a:lnTo>
                    <a:lnTo>
                      <a:pt x="415" y="68"/>
                    </a:lnTo>
                    <a:lnTo>
                      <a:pt x="416" y="68"/>
                    </a:lnTo>
                    <a:lnTo>
                      <a:pt x="417" y="68"/>
                    </a:lnTo>
                    <a:lnTo>
                      <a:pt x="418" y="68"/>
                    </a:lnTo>
                    <a:lnTo>
                      <a:pt x="419" y="68"/>
                    </a:lnTo>
                    <a:lnTo>
                      <a:pt x="421" y="68"/>
                    </a:lnTo>
                    <a:lnTo>
                      <a:pt x="423" y="67"/>
                    </a:lnTo>
                    <a:lnTo>
                      <a:pt x="425" y="67"/>
                    </a:lnTo>
                    <a:lnTo>
                      <a:pt x="426" y="67"/>
                    </a:lnTo>
                    <a:lnTo>
                      <a:pt x="430" y="68"/>
                    </a:lnTo>
                    <a:lnTo>
                      <a:pt x="437" y="68"/>
                    </a:lnTo>
                    <a:lnTo>
                      <a:pt x="440" y="68"/>
                    </a:lnTo>
                    <a:lnTo>
                      <a:pt x="441" y="68"/>
                    </a:lnTo>
                    <a:lnTo>
                      <a:pt x="442" y="73"/>
                    </a:lnTo>
                    <a:lnTo>
                      <a:pt x="443" y="73"/>
                    </a:lnTo>
                    <a:lnTo>
                      <a:pt x="443" y="73"/>
                    </a:lnTo>
                    <a:lnTo>
                      <a:pt x="444" y="73"/>
                    </a:lnTo>
                    <a:lnTo>
                      <a:pt x="444" y="73"/>
                    </a:lnTo>
                    <a:lnTo>
                      <a:pt x="445" y="71"/>
                    </a:lnTo>
                    <a:lnTo>
                      <a:pt x="444" y="69"/>
                    </a:lnTo>
                    <a:lnTo>
                      <a:pt x="444" y="68"/>
                    </a:lnTo>
                    <a:lnTo>
                      <a:pt x="444" y="68"/>
                    </a:lnTo>
                    <a:lnTo>
                      <a:pt x="444" y="68"/>
                    </a:lnTo>
                    <a:lnTo>
                      <a:pt x="446" y="68"/>
                    </a:lnTo>
                    <a:lnTo>
                      <a:pt x="448" y="71"/>
                    </a:lnTo>
                    <a:lnTo>
                      <a:pt x="456" y="73"/>
                    </a:lnTo>
                    <a:lnTo>
                      <a:pt x="457" y="74"/>
                    </a:lnTo>
                    <a:lnTo>
                      <a:pt x="457" y="75"/>
                    </a:lnTo>
                    <a:lnTo>
                      <a:pt x="459" y="77"/>
                    </a:lnTo>
                    <a:lnTo>
                      <a:pt x="461" y="77"/>
                    </a:lnTo>
                    <a:lnTo>
                      <a:pt x="462" y="78"/>
                    </a:lnTo>
                    <a:lnTo>
                      <a:pt x="463" y="78"/>
                    </a:lnTo>
                    <a:lnTo>
                      <a:pt x="468" y="79"/>
                    </a:lnTo>
                    <a:lnTo>
                      <a:pt x="469" y="79"/>
                    </a:lnTo>
                    <a:lnTo>
                      <a:pt x="469" y="80"/>
                    </a:lnTo>
                    <a:lnTo>
                      <a:pt x="469" y="81"/>
                    </a:lnTo>
                    <a:lnTo>
                      <a:pt x="469" y="82"/>
                    </a:lnTo>
                    <a:lnTo>
                      <a:pt x="470" y="81"/>
                    </a:lnTo>
                    <a:lnTo>
                      <a:pt x="470" y="82"/>
                    </a:lnTo>
                    <a:lnTo>
                      <a:pt x="471" y="83"/>
                    </a:lnTo>
                    <a:lnTo>
                      <a:pt x="472" y="83"/>
                    </a:lnTo>
                    <a:lnTo>
                      <a:pt x="472" y="84"/>
                    </a:lnTo>
                    <a:lnTo>
                      <a:pt x="474" y="85"/>
                    </a:lnTo>
                    <a:lnTo>
                      <a:pt x="475" y="85"/>
                    </a:lnTo>
                    <a:lnTo>
                      <a:pt x="475" y="86"/>
                    </a:lnTo>
                    <a:lnTo>
                      <a:pt x="475" y="86"/>
                    </a:lnTo>
                    <a:lnTo>
                      <a:pt x="476" y="86"/>
                    </a:lnTo>
                    <a:lnTo>
                      <a:pt x="477" y="86"/>
                    </a:lnTo>
                    <a:lnTo>
                      <a:pt x="479" y="86"/>
                    </a:lnTo>
                    <a:lnTo>
                      <a:pt x="480" y="86"/>
                    </a:lnTo>
                    <a:lnTo>
                      <a:pt x="484" y="87"/>
                    </a:lnTo>
                    <a:lnTo>
                      <a:pt x="484" y="88"/>
                    </a:lnTo>
                    <a:lnTo>
                      <a:pt x="485" y="89"/>
                    </a:lnTo>
                    <a:lnTo>
                      <a:pt x="485" y="90"/>
                    </a:lnTo>
                    <a:lnTo>
                      <a:pt x="486" y="90"/>
                    </a:lnTo>
                    <a:lnTo>
                      <a:pt x="488" y="90"/>
                    </a:lnTo>
                    <a:lnTo>
                      <a:pt x="487" y="90"/>
                    </a:lnTo>
                    <a:lnTo>
                      <a:pt x="488" y="91"/>
                    </a:lnTo>
                    <a:lnTo>
                      <a:pt x="488" y="91"/>
                    </a:lnTo>
                    <a:lnTo>
                      <a:pt x="490" y="91"/>
                    </a:lnTo>
                    <a:lnTo>
                      <a:pt x="490" y="92"/>
                    </a:lnTo>
                    <a:lnTo>
                      <a:pt x="491" y="92"/>
                    </a:lnTo>
                    <a:lnTo>
                      <a:pt x="492" y="91"/>
                    </a:lnTo>
                    <a:lnTo>
                      <a:pt x="492" y="92"/>
                    </a:lnTo>
                    <a:lnTo>
                      <a:pt x="493" y="95"/>
                    </a:lnTo>
                    <a:lnTo>
                      <a:pt x="495" y="95"/>
                    </a:lnTo>
                    <a:lnTo>
                      <a:pt x="495" y="96"/>
                    </a:lnTo>
                    <a:lnTo>
                      <a:pt x="496" y="97"/>
                    </a:lnTo>
                    <a:lnTo>
                      <a:pt x="497" y="99"/>
                    </a:lnTo>
                    <a:lnTo>
                      <a:pt x="497" y="100"/>
                    </a:lnTo>
                    <a:lnTo>
                      <a:pt x="498" y="101"/>
                    </a:lnTo>
                    <a:lnTo>
                      <a:pt x="499" y="101"/>
                    </a:lnTo>
                    <a:lnTo>
                      <a:pt x="502" y="104"/>
                    </a:lnTo>
                    <a:lnTo>
                      <a:pt x="502" y="105"/>
                    </a:lnTo>
                    <a:lnTo>
                      <a:pt x="504" y="108"/>
                    </a:lnTo>
                    <a:lnTo>
                      <a:pt x="504" y="108"/>
                    </a:lnTo>
                    <a:lnTo>
                      <a:pt x="505" y="108"/>
                    </a:lnTo>
                    <a:lnTo>
                      <a:pt x="505" y="108"/>
                    </a:lnTo>
                    <a:lnTo>
                      <a:pt x="505" y="102"/>
                    </a:lnTo>
                    <a:lnTo>
                      <a:pt x="506" y="101"/>
                    </a:lnTo>
                    <a:lnTo>
                      <a:pt x="507" y="100"/>
                    </a:lnTo>
                    <a:lnTo>
                      <a:pt x="509" y="101"/>
                    </a:lnTo>
                    <a:lnTo>
                      <a:pt x="510" y="101"/>
                    </a:lnTo>
                    <a:lnTo>
                      <a:pt x="510" y="102"/>
                    </a:lnTo>
                    <a:lnTo>
                      <a:pt x="507" y="102"/>
                    </a:lnTo>
                    <a:lnTo>
                      <a:pt x="506" y="103"/>
                    </a:lnTo>
                    <a:lnTo>
                      <a:pt x="507" y="104"/>
                    </a:lnTo>
                    <a:lnTo>
                      <a:pt x="507" y="105"/>
                    </a:lnTo>
                    <a:lnTo>
                      <a:pt x="507" y="106"/>
                    </a:lnTo>
                    <a:lnTo>
                      <a:pt x="508" y="107"/>
                    </a:lnTo>
                    <a:lnTo>
                      <a:pt x="509" y="108"/>
                    </a:lnTo>
                    <a:lnTo>
                      <a:pt x="510" y="108"/>
                    </a:lnTo>
                    <a:lnTo>
                      <a:pt x="511" y="108"/>
                    </a:lnTo>
                    <a:lnTo>
                      <a:pt x="512" y="108"/>
                    </a:lnTo>
                    <a:lnTo>
                      <a:pt x="513" y="109"/>
                    </a:lnTo>
                    <a:lnTo>
                      <a:pt x="513" y="111"/>
                    </a:lnTo>
                    <a:lnTo>
                      <a:pt x="513" y="112"/>
                    </a:lnTo>
                    <a:lnTo>
                      <a:pt x="514" y="112"/>
                    </a:lnTo>
                    <a:lnTo>
                      <a:pt x="514" y="113"/>
                    </a:lnTo>
                    <a:lnTo>
                      <a:pt x="515" y="113"/>
                    </a:lnTo>
                    <a:lnTo>
                      <a:pt x="517" y="114"/>
                    </a:lnTo>
                    <a:lnTo>
                      <a:pt x="518" y="114"/>
                    </a:lnTo>
                    <a:lnTo>
                      <a:pt x="519" y="114"/>
                    </a:lnTo>
                    <a:lnTo>
                      <a:pt x="519" y="114"/>
                    </a:lnTo>
                    <a:lnTo>
                      <a:pt x="519" y="115"/>
                    </a:lnTo>
                    <a:lnTo>
                      <a:pt x="520" y="115"/>
                    </a:lnTo>
                    <a:lnTo>
                      <a:pt x="524" y="114"/>
                    </a:lnTo>
                    <a:lnTo>
                      <a:pt x="526" y="114"/>
                    </a:lnTo>
                    <a:lnTo>
                      <a:pt x="527" y="115"/>
                    </a:lnTo>
                    <a:lnTo>
                      <a:pt x="530" y="117"/>
                    </a:lnTo>
                    <a:lnTo>
                      <a:pt x="530" y="116"/>
                    </a:lnTo>
                    <a:lnTo>
                      <a:pt x="531" y="116"/>
                    </a:lnTo>
                    <a:lnTo>
                      <a:pt x="532" y="115"/>
                    </a:lnTo>
                    <a:lnTo>
                      <a:pt x="532" y="116"/>
                    </a:lnTo>
                    <a:lnTo>
                      <a:pt x="533" y="116"/>
                    </a:lnTo>
                    <a:lnTo>
                      <a:pt x="534" y="117"/>
                    </a:lnTo>
                    <a:lnTo>
                      <a:pt x="535" y="116"/>
                    </a:lnTo>
                    <a:lnTo>
                      <a:pt x="534" y="115"/>
                    </a:lnTo>
                    <a:lnTo>
                      <a:pt x="535" y="115"/>
                    </a:lnTo>
                    <a:lnTo>
                      <a:pt x="536" y="116"/>
                    </a:lnTo>
                    <a:lnTo>
                      <a:pt x="537" y="117"/>
                    </a:lnTo>
                    <a:lnTo>
                      <a:pt x="536" y="117"/>
                    </a:lnTo>
                    <a:lnTo>
                      <a:pt x="536" y="117"/>
                    </a:lnTo>
                    <a:lnTo>
                      <a:pt x="535" y="119"/>
                    </a:lnTo>
                    <a:lnTo>
                      <a:pt x="536" y="120"/>
                    </a:lnTo>
                    <a:lnTo>
                      <a:pt x="536" y="122"/>
                    </a:lnTo>
                    <a:lnTo>
                      <a:pt x="536" y="124"/>
                    </a:lnTo>
                    <a:lnTo>
                      <a:pt x="537" y="125"/>
                    </a:lnTo>
                    <a:lnTo>
                      <a:pt x="538" y="125"/>
                    </a:lnTo>
                    <a:lnTo>
                      <a:pt x="540" y="125"/>
                    </a:lnTo>
                    <a:lnTo>
                      <a:pt x="541" y="126"/>
                    </a:lnTo>
                    <a:lnTo>
                      <a:pt x="542" y="126"/>
                    </a:lnTo>
                    <a:lnTo>
                      <a:pt x="543" y="126"/>
                    </a:lnTo>
                    <a:lnTo>
                      <a:pt x="544" y="126"/>
                    </a:lnTo>
                    <a:lnTo>
                      <a:pt x="544" y="125"/>
                    </a:lnTo>
                    <a:lnTo>
                      <a:pt x="543" y="124"/>
                    </a:lnTo>
                    <a:lnTo>
                      <a:pt x="542" y="123"/>
                    </a:lnTo>
                    <a:lnTo>
                      <a:pt x="541" y="122"/>
                    </a:lnTo>
                    <a:lnTo>
                      <a:pt x="540" y="121"/>
                    </a:lnTo>
                    <a:lnTo>
                      <a:pt x="539" y="119"/>
                    </a:lnTo>
                    <a:lnTo>
                      <a:pt x="539" y="117"/>
                    </a:lnTo>
                    <a:lnTo>
                      <a:pt x="538" y="117"/>
                    </a:lnTo>
                    <a:lnTo>
                      <a:pt x="538" y="116"/>
                    </a:lnTo>
                    <a:lnTo>
                      <a:pt x="536" y="116"/>
                    </a:lnTo>
                    <a:lnTo>
                      <a:pt x="536" y="115"/>
                    </a:lnTo>
                    <a:lnTo>
                      <a:pt x="536" y="114"/>
                    </a:lnTo>
                    <a:lnTo>
                      <a:pt x="536" y="113"/>
                    </a:lnTo>
                    <a:lnTo>
                      <a:pt x="535" y="112"/>
                    </a:lnTo>
                    <a:lnTo>
                      <a:pt x="534" y="113"/>
                    </a:lnTo>
                    <a:lnTo>
                      <a:pt x="532" y="112"/>
                    </a:lnTo>
                    <a:lnTo>
                      <a:pt x="532" y="113"/>
                    </a:lnTo>
                    <a:lnTo>
                      <a:pt x="531" y="112"/>
                    </a:lnTo>
                    <a:lnTo>
                      <a:pt x="528" y="110"/>
                    </a:lnTo>
                    <a:lnTo>
                      <a:pt x="526" y="108"/>
                    </a:lnTo>
                    <a:lnTo>
                      <a:pt x="525" y="107"/>
                    </a:lnTo>
                    <a:lnTo>
                      <a:pt x="523" y="107"/>
                    </a:lnTo>
                    <a:lnTo>
                      <a:pt x="524" y="106"/>
                    </a:lnTo>
                    <a:lnTo>
                      <a:pt x="526" y="104"/>
                    </a:lnTo>
                    <a:lnTo>
                      <a:pt x="527" y="104"/>
                    </a:lnTo>
                    <a:lnTo>
                      <a:pt x="528" y="104"/>
                    </a:lnTo>
                    <a:lnTo>
                      <a:pt x="531" y="106"/>
                    </a:lnTo>
                    <a:lnTo>
                      <a:pt x="532" y="108"/>
                    </a:lnTo>
                    <a:lnTo>
                      <a:pt x="539" y="114"/>
                    </a:lnTo>
                    <a:lnTo>
                      <a:pt x="541" y="115"/>
                    </a:lnTo>
                    <a:lnTo>
                      <a:pt x="544" y="116"/>
                    </a:lnTo>
                    <a:lnTo>
                      <a:pt x="545" y="117"/>
                    </a:lnTo>
                    <a:lnTo>
                      <a:pt x="546" y="118"/>
                    </a:lnTo>
                    <a:lnTo>
                      <a:pt x="549" y="120"/>
                    </a:lnTo>
                    <a:lnTo>
                      <a:pt x="549" y="120"/>
                    </a:lnTo>
                    <a:lnTo>
                      <a:pt x="554" y="123"/>
                    </a:lnTo>
                    <a:lnTo>
                      <a:pt x="554" y="124"/>
                    </a:lnTo>
                    <a:lnTo>
                      <a:pt x="556" y="124"/>
                    </a:lnTo>
                    <a:lnTo>
                      <a:pt x="557" y="124"/>
                    </a:lnTo>
                    <a:lnTo>
                      <a:pt x="558" y="124"/>
                    </a:lnTo>
                    <a:lnTo>
                      <a:pt x="558" y="126"/>
                    </a:lnTo>
                    <a:lnTo>
                      <a:pt x="558" y="126"/>
                    </a:lnTo>
                    <a:lnTo>
                      <a:pt x="558" y="127"/>
                    </a:lnTo>
                    <a:lnTo>
                      <a:pt x="559" y="128"/>
                    </a:lnTo>
                    <a:lnTo>
                      <a:pt x="558" y="129"/>
                    </a:lnTo>
                    <a:lnTo>
                      <a:pt x="557" y="131"/>
                    </a:lnTo>
                    <a:lnTo>
                      <a:pt x="557" y="132"/>
                    </a:lnTo>
                    <a:lnTo>
                      <a:pt x="556" y="132"/>
                    </a:lnTo>
                    <a:lnTo>
                      <a:pt x="554" y="130"/>
                    </a:lnTo>
                    <a:lnTo>
                      <a:pt x="549" y="128"/>
                    </a:lnTo>
                    <a:lnTo>
                      <a:pt x="549" y="128"/>
                    </a:lnTo>
                    <a:lnTo>
                      <a:pt x="547" y="128"/>
                    </a:lnTo>
                    <a:lnTo>
                      <a:pt x="547" y="129"/>
                    </a:lnTo>
                    <a:lnTo>
                      <a:pt x="546" y="129"/>
                    </a:lnTo>
                    <a:lnTo>
                      <a:pt x="546" y="128"/>
                    </a:lnTo>
                    <a:lnTo>
                      <a:pt x="545" y="128"/>
                    </a:lnTo>
                    <a:lnTo>
                      <a:pt x="545" y="127"/>
                    </a:lnTo>
                    <a:lnTo>
                      <a:pt x="544" y="127"/>
                    </a:lnTo>
                    <a:lnTo>
                      <a:pt x="542" y="127"/>
                    </a:lnTo>
                    <a:lnTo>
                      <a:pt x="541" y="128"/>
                    </a:lnTo>
                    <a:lnTo>
                      <a:pt x="542" y="129"/>
                    </a:lnTo>
                    <a:lnTo>
                      <a:pt x="543" y="130"/>
                    </a:lnTo>
                    <a:lnTo>
                      <a:pt x="544" y="130"/>
                    </a:lnTo>
                    <a:lnTo>
                      <a:pt x="545" y="130"/>
                    </a:lnTo>
                    <a:lnTo>
                      <a:pt x="545" y="130"/>
                    </a:lnTo>
                    <a:lnTo>
                      <a:pt x="546" y="131"/>
                    </a:lnTo>
                    <a:lnTo>
                      <a:pt x="548" y="130"/>
                    </a:lnTo>
                    <a:lnTo>
                      <a:pt x="549" y="131"/>
                    </a:lnTo>
                    <a:lnTo>
                      <a:pt x="549" y="133"/>
                    </a:lnTo>
                    <a:lnTo>
                      <a:pt x="549" y="134"/>
                    </a:lnTo>
                    <a:lnTo>
                      <a:pt x="548" y="134"/>
                    </a:lnTo>
                    <a:lnTo>
                      <a:pt x="548" y="135"/>
                    </a:lnTo>
                    <a:lnTo>
                      <a:pt x="549" y="137"/>
                    </a:lnTo>
                    <a:lnTo>
                      <a:pt x="549" y="138"/>
                    </a:lnTo>
                    <a:lnTo>
                      <a:pt x="549" y="139"/>
                    </a:lnTo>
                    <a:lnTo>
                      <a:pt x="550" y="139"/>
                    </a:lnTo>
                    <a:lnTo>
                      <a:pt x="552" y="139"/>
                    </a:lnTo>
                    <a:lnTo>
                      <a:pt x="553" y="139"/>
                    </a:lnTo>
                    <a:lnTo>
                      <a:pt x="552" y="139"/>
                    </a:lnTo>
                    <a:lnTo>
                      <a:pt x="553" y="139"/>
                    </a:lnTo>
                    <a:lnTo>
                      <a:pt x="554" y="139"/>
                    </a:lnTo>
                    <a:lnTo>
                      <a:pt x="555" y="139"/>
                    </a:lnTo>
                    <a:lnTo>
                      <a:pt x="556" y="138"/>
                    </a:lnTo>
                    <a:lnTo>
                      <a:pt x="557" y="137"/>
                    </a:lnTo>
                    <a:lnTo>
                      <a:pt x="558" y="133"/>
                    </a:lnTo>
                    <a:lnTo>
                      <a:pt x="559" y="130"/>
                    </a:lnTo>
                    <a:lnTo>
                      <a:pt x="560" y="129"/>
                    </a:lnTo>
                    <a:lnTo>
                      <a:pt x="562" y="129"/>
                    </a:lnTo>
                    <a:lnTo>
                      <a:pt x="562" y="130"/>
                    </a:lnTo>
                    <a:lnTo>
                      <a:pt x="571" y="139"/>
                    </a:lnTo>
                    <a:lnTo>
                      <a:pt x="571" y="139"/>
                    </a:lnTo>
                    <a:lnTo>
                      <a:pt x="571" y="140"/>
                    </a:lnTo>
                    <a:lnTo>
                      <a:pt x="572" y="140"/>
                    </a:lnTo>
                    <a:lnTo>
                      <a:pt x="576" y="142"/>
                    </a:lnTo>
                    <a:lnTo>
                      <a:pt x="579" y="143"/>
                    </a:lnTo>
                    <a:lnTo>
                      <a:pt x="580" y="143"/>
                    </a:lnTo>
                    <a:lnTo>
                      <a:pt x="580" y="144"/>
                    </a:lnTo>
                    <a:lnTo>
                      <a:pt x="581" y="144"/>
                    </a:lnTo>
                    <a:lnTo>
                      <a:pt x="580" y="146"/>
                    </a:lnTo>
                    <a:lnTo>
                      <a:pt x="580" y="147"/>
                    </a:lnTo>
                    <a:lnTo>
                      <a:pt x="580" y="147"/>
                    </a:lnTo>
                    <a:lnTo>
                      <a:pt x="576" y="148"/>
                    </a:lnTo>
                    <a:lnTo>
                      <a:pt x="576" y="148"/>
                    </a:lnTo>
                    <a:lnTo>
                      <a:pt x="575" y="148"/>
                    </a:lnTo>
                    <a:lnTo>
                      <a:pt x="575" y="149"/>
                    </a:lnTo>
                    <a:lnTo>
                      <a:pt x="576" y="152"/>
                    </a:lnTo>
                    <a:lnTo>
                      <a:pt x="580" y="149"/>
                    </a:lnTo>
                    <a:lnTo>
                      <a:pt x="579" y="152"/>
                    </a:lnTo>
                    <a:lnTo>
                      <a:pt x="580" y="151"/>
                    </a:lnTo>
                    <a:lnTo>
                      <a:pt x="580" y="150"/>
                    </a:lnTo>
                    <a:lnTo>
                      <a:pt x="580" y="149"/>
                    </a:lnTo>
                    <a:lnTo>
                      <a:pt x="580" y="148"/>
                    </a:lnTo>
                    <a:lnTo>
                      <a:pt x="581" y="147"/>
                    </a:lnTo>
                    <a:lnTo>
                      <a:pt x="581" y="146"/>
                    </a:lnTo>
                    <a:lnTo>
                      <a:pt x="581" y="145"/>
                    </a:lnTo>
                    <a:lnTo>
                      <a:pt x="586" y="147"/>
                    </a:lnTo>
                    <a:lnTo>
                      <a:pt x="587" y="146"/>
                    </a:lnTo>
                    <a:lnTo>
                      <a:pt x="589" y="147"/>
                    </a:lnTo>
                    <a:lnTo>
                      <a:pt x="590" y="148"/>
                    </a:lnTo>
                    <a:lnTo>
                      <a:pt x="591" y="148"/>
                    </a:lnTo>
                    <a:lnTo>
                      <a:pt x="592" y="148"/>
                    </a:lnTo>
                    <a:lnTo>
                      <a:pt x="593" y="149"/>
                    </a:lnTo>
                    <a:lnTo>
                      <a:pt x="593" y="150"/>
                    </a:lnTo>
                    <a:lnTo>
                      <a:pt x="593" y="151"/>
                    </a:lnTo>
                    <a:lnTo>
                      <a:pt x="592" y="151"/>
                    </a:lnTo>
                    <a:lnTo>
                      <a:pt x="588" y="153"/>
                    </a:lnTo>
                    <a:lnTo>
                      <a:pt x="589" y="152"/>
                    </a:lnTo>
                    <a:lnTo>
                      <a:pt x="588" y="151"/>
                    </a:lnTo>
                    <a:lnTo>
                      <a:pt x="587" y="151"/>
                    </a:lnTo>
                    <a:lnTo>
                      <a:pt x="587" y="152"/>
                    </a:lnTo>
                    <a:lnTo>
                      <a:pt x="587" y="153"/>
                    </a:lnTo>
                    <a:lnTo>
                      <a:pt x="588" y="153"/>
                    </a:lnTo>
                    <a:lnTo>
                      <a:pt x="589" y="154"/>
                    </a:lnTo>
                    <a:lnTo>
                      <a:pt x="590" y="154"/>
                    </a:lnTo>
                    <a:lnTo>
                      <a:pt x="591" y="155"/>
                    </a:lnTo>
                    <a:lnTo>
                      <a:pt x="593" y="156"/>
                    </a:lnTo>
                    <a:lnTo>
                      <a:pt x="593" y="156"/>
                    </a:lnTo>
                    <a:lnTo>
                      <a:pt x="595" y="156"/>
                    </a:lnTo>
                    <a:lnTo>
                      <a:pt x="593" y="155"/>
                    </a:lnTo>
                    <a:lnTo>
                      <a:pt x="593" y="154"/>
                    </a:lnTo>
                    <a:lnTo>
                      <a:pt x="593" y="153"/>
                    </a:lnTo>
                    <a:lnTo>
                      <a:pt x="593" y="152"/>
                    </a:lnTo>
                    <a:lnTo>
                      <a:pt x="593" y="152"/>
                    </a:lnTo>
                    <a:lnTo>
                      <a:pt x="595" y="152"/>
                    </a:lnTo>
                    <a:lnTo>
                      <a:pt x="597" y="152"/>
                    </a:lnTo>
                    <a:lnTo>
                      <a:pt x="598" y="153"/>
                    </a:lnTo>
                    <a:lnTo>
                      <a:pt x="599" y="155"/>
                    </a:lnTo>
                    <a:lnTo>
                      <a:pt x="600" y="155"/>
                    </a:lnTo>
                    <a:lnTo>
                      <a:pt x="600" y="153"/>
                    </a:lnTo>
                    <a:lnTo>
                      <a:pt x="600" y="156"/>
                    </a:lnTo>
                    <a:lnTo>
                      <a:pt x="599" y="157"/>
                    </a:lnTo>
                    <a:lnTo>
                      <a:pt x="595" y="157"/>
                    </a:lnTo>
                    <a:lnTo>
                      <a:pt x="597" y="157"/>
                    </a:lnTo>
                    <a:lnTo>
                      <a:pt x="596" y="158"/>
                    </a:lnTo>
                    <a:lnTo>
                      <a:pt x="597" y="159"/>
                    </a:lnTo>
                    <a:lnTo>
                      <a:pt x="598" y="159"/>
                    </a:lnTo>
                    <a:lnTo>
                      <a:pt x="598" y="159"/>
                    </a:lnTo>
                    <a:lnTo>
                      <a:pt x="599" y="159"/>
                    </a:lnTo>
                    <a:lnTo>
                      <a:pt x="600" y="161"/>
                    </a:lnTo>
                    <a:lnTo>
                      <a:pt x="601" y="161"/>
                    </a:lnTo>
                    <a:lnTo>
                      <a:pt x="602" y="161"/>
                    </a:lnTo>
                    <a:lnTo>
                      <a:pt x="602" y="160"/>
                    </a:lnTo>
                    <a:lnTo>
                      <a:pt x="602" y="160"/>
                    </a:lnTo>
                    <a:lnTo>
                      <a:pt x="602" y="159"/>
                    </a:lnTo>
                    <a:lnTo>
                      <a:pt x="603" y="159"/>
                    </a:lnTo>
                    <a:lnTo>
                      <a:pt x="606" y="158"/>
                    </a:lnTo>
                    <a:lnTo>
                      <a:pt x="606" y="157"/>
                    </a:lnTo>
                    <a:lnTo>
                      <a:pt x="606" y="157"/>
                    </a:lnTo>
                    <a:lnTo>
                      <a:pt x="603" y="157"/>
                    </a:lnTo>
                    <a:lnTo>
                      <a:pt x="602" y="156"/>
                    </a:lnTo>
                    <a:lnTo>
                      <a:pt x="602" y="156"/>
                    </a:lnTo>
                    <a:lnTo>
                      <a:pt x="601" y="154"/>
                    </a:lnTo>
                    <a:lnTo>
                      <a:pt x="602" y="153"/>
                    </a:lnTo>
                    <a:lnTo>
                      <a:pt x="603" y="153"/>
                    </a:lnTo>
                    <a:lnTo>
                      <a:pt x="611" y="153"/>
                    </a:lnTo>
                    <a:lnTo>
                      <a:pt x="613" y="154"/>
                    </a:lnTo>
                    <a:lnTo>
                      <a:pt x="614" y="155"/>
                    </a:lnTo>
                    <a:lnTo>
                      <a:pt x="616" y="156"/>
                    </a:lnTo>
                    <a:lnTo>
                      <a:pt x="619" y="157"/>
                    </a:lnTo>
                    <a:lnTo>
                      <a:pt x="619" y="157"/>
                    </a:lnTo>
                    <a:lnTo>
                      <a:pt x="627" y="161"/>
                    </a:lnTo>
                    <a:lnTo>
                      <a:pt x="629" y="162"/>
                    </a:lnTo>
                    <a:lnTo>
                      <a:pt x="629" y="164"/>
                    </a:lnTo>
                    <a:lnTo>
                      <a:pt x="630" y="165"/>
                    </a:lnTo>
                    <a:lnTo>
                      <a:pt x="630" y="166"/>
                    </a:lnTo>
                    <a:lnTo>
                      <a:pt x="630" y="167"/>
                    </a:lnTo>
                    <a:lnTo>
                      <a:pt x="631" y="168"/>
                    </a:lnTo>
                    <a:lnTo>
                      <a:pt x="632" y="167"/>
                    </a:lnTo>
                    <a:lnTo>
                      <a:pt x="633" y="166"/>
                    </a:lnTo>
                    <a:lnTo>
                      <a:pt x="634" y="166"/>
                    </a:lnTo>
                    <a:lnTo>
                      <a:pt x="635" y="166"/>
                    </a:lnTo>
                    <a:lnTo>
                      <a:pt x="636" y="167"/>
                    </a:lnTo>
                    <a:lnTo>
                      <a:pt x="636" y="168"/>
                    </a:lnTo>
                    <a:lnTo>
                      <a:pt x="637" y="168"/>
                    </a:lnTo>
                    <a:lnTo>
                      <a:pt x="637" y="169"/>
                    </a:lnTo>
                    <a:lnTo>
                      <a:pt x="637" y="169"/>
                    </a:lnTo>
                    <a:lnTo>
                      <a:pt x="637" y="169"/>
                    </a:lnTo>
                    <a:lnTo>
                      <a:pt x="637" y="168"/>
                    </a:lnTo>
                    <a:lnTo>
                      <a:pt x="638" y="169"/>
                    </a:lnTo>
                    <a:lnTo>
                      <a:pt x="639" y="169"/>
                    </a:lnTo>
                    <a:lnTo>
                      <a:pt x="639" y="168"/>
                    </a:lnTo>
                    <a:lnTo>
                      <a:pt x="641" y="168"/>
                    </a:lnTo>
                    <a:lnTo>
                      <a:pt x="642" y="168"/>
                    </a:lnTo>
                    <a:lnTo>
                      <a:pt x="642" y="167"/>
                    </a:lnTo>
                    <a:lnTo>
                      <a:pt x="644" y="166"/>
                    </a:lnTo>
                    <a:lnTo>
                      <a:pt x="645" y="166"/>
                    </a:lnTo>
                    <a:lnTo>
                      <a:pt x="646" y="166"/>
                    </a:lnTo>
                    <a:lnTo>
                      <a:pt x="646" y="166"/>
                    </a:lnTo>
                    <a:lnTo>
                      <a:pt x="647" y="166"/>
                    </a:lnTo>
                    <a:lnTo>
                      <a:pt x="647" y="168"/>
                    </a:lnTo>
                    <a:lnTo>
                      <a:pt x="648" y="168"/>
                    </a:lnTo>
                    <a:lnTo>
                      <a:pt x="649" y="168"/>
                    </a:lnTo>
                    <a:lnTo>
                      <a:pt x="648" y="167"/>
                    </a:lnTo>
                    <a:lnTo>
                      <a:pt x="652" y="165"/>
                    </a:lnTo>
                    <a:lnTo>
                      <a:pt x="653" y="165"/>
                    </a:lnTo>
                    <a:lnTo>
                      <a:pt x="654" y="165"/>
                    </a:lnTo>
                    <a:lnTo>
                      <a:pt x="655" y="165"/>
                    </a:lnTo>
                    <a:lnTo>
                      <a:pt x="655" y="165"/>
                    </a:lnTo>
                    <a:lnTo>
                      <a:pt x="658" y="165"/>
                    </a:lnTo>
                    <a:lnTo>
                      <a:pt x="660" y="165"/>
                    </a:lnTo>
                    <a:lnTo>
                      <a:pt x="662" y="167"/>
                    </a:lnTo>
                    <a:lnTo>
                      <a:pt x="662" y="169"/>
                    </a:lnTo>
                    <a:lnTo>
                      <a:pt x="665" y="169"/>
                    </a:lnTo>
                    <a:lnTo>
                      <a:pt x="667" y="170"/>
                    </a:lnTo>
                    <a:lnTo>
                      <a:pt x="669" y="174"/>
                    </a:lnTo>
                    <a:lnTo>
                      <a:pt x="668" y="177"/>
                    </a:lnTo>
                    <a:lnTo>
                      <a:pt x="668" y="178"/>
                    </a:lnTo>
                    <a:lnTo>
                      <a:pt x="667" y="178"/>
                    </a:lnTo>
                    <a:lnTo>
                      <a:pt x="666" y="178"/>
                    </a:lnTo>
                    <a:lnTo>
                      <a:pt x="666" y="179"/>
                    </a:lnTo>
                    <a:lnTo>
                      <a:pt x="666" y="180"/>
                    </a:lnTo>
                    <a:lnTo>
                      <a:pt x="666" y="181"/>
                    </a:lnTo>
                    <a:lnTo>
                      <a:pt x="665" y="182"/>
                    </a:lnTo>
                    <a:lnTo>
                      <a:pt x="664" y="183"/>
                    </a:lnTo>
                    <a:lnTo>
                      <a:pt x="663" y="183"/>
                    </a:lnTo>
                    <a:lnTo>
                      <a:pt x="662" y="183"/>
                    </a:lnTo>
                    <a:lnTo>
                      <a:pt x="661" y="183"/>
                    </a:lnTo>
                    <a:lnTo>
                      <a:pt x="661" y="182"/>
                    </a:lnTo>
                    <a:lnTo>
                      <a:pt x="661" y="181"/>
                    </a:lnTo>
                    <a:lnTo>
                      <a:pt x="659" y="181"/>
                    </a:lnTo>
                    <a:lnTo>
                      <a:pt x="659" y="181"/>
                    </a:lnTo>
                    <a:lnTo>
                      <a:pt x="658" y="181"/>
                    </a:lnTo>
                    <a:lnTo>
                      <a:pt x="659" y="181"/>
                    </a:lnTo>
                    <a:lnTo>
                      <a:pt x="659" y="182"/>
                    </a:lnTo>
                    <a:lnTo>
                      <a:pt x="659" y="182"/>
                    </a:lnTo>
                    <a:lnTo>
                      <a:pt x="659" y="183"/>
                    </a:lnTo>
                    <a:lnTo>
                      <a:pt x="657" y="183"/>
                    </a:lnTo>
                    <a:lnTo>
                      <a:pt x="657" y="183"/>
                    </a:lnTo>
                    <a:lnTo>
                      <a:pt x="659" y="185"/>
                    </a:lnTo>
                    <a:lnTo>
                      <a:pt x="659" y="186"/>
                    </a:lnTo>
                    <a:lnTo>
                      <a:pt x="659" y="186"/>
                    </a:lnTo>
                    <a:lnTo>
                      <a:pt x="660" y="185"/>
                    </a:lnTo>
                    <a:lnTo>
                      <a:pt x="662" y="184"/>
                    </a:lnTo>
                    <a:lnTo>
                      <a:pt x="664" y="184"/>
                    </a:lnTo>
                    <a:lnTo>
                      <a:pt x="666" y="184"/>
                    </a:lnTo>
                    <a:lnTo>
                      <a:pt x="668" y="186"/>
                    </a:lnTo>
                    <a:lnTo>
                      <a:pt x="669" y="186"/>
                    </a:lnTo>
                    <a:lnTo>
                      <a:pt x="669" y="187"/>
                    </a:lnTo>
                    <a:lnTo>
                      <a:pt x="669" y="188"/>
                    </a:lnTo>
                    <a:lnTo>
                      <a:pt x="670" y="188"/>
                    </a:lnTo>
                    <a:lnTo>
                      <a:pt x="671" y="188"/>
                    </a:lnTo>
                    <a:lnTo>
                      <a:pt x="671" y="191"/>
                    </a:lnTo>
                    <a:lnTo>
                      <a:pt x="669" y="191"/>
                    </a:lnTo>
                    <a:lnTo>
                      <a:pt x="668" y="190"/>
                    </a:lnTo>
                    <a:lnTo>
                      <a:pt x="668" y="189"/>
                    </a:lnTo>
                    <a:lnTo>
                      <a:pt x="667" y="189"/>
                    </a:lnTo>
                    <a:lnTo>
                      <a:pt x="667" y="188"/>
                    </a:lnTo>
                    <a:lnTo>
                      <a:pt x="666" y="187"/>
                    </a:lnTo>
                    <a:lnTo>
                      <a:pt x="666" y="187"/>
                    </a:lnTo>
                    <a:lnTo>
                      <a:pt x="665" y="187"/>
                    </a:lnTo>
                    <a:lnTo>
                      <a:pt x="662" y="187"/>
                    </a:lnTo>
                    <a:lnTo>
                      <a:pt x="660" y="188"/>
                    </a:lnTo>
                    <a:lnTo>
                      <a:pt x="655" y="187"/>
                    </a:lnTo>
                    <a:lnTo>
                      <a:pt x="656" y="188"/>
                    </a:lnTo>
                    <a:lnTo>
                      <a:pt x="655" y="189"/>
                    </a:lnTo>
                    <a:lnTo>
                      <a:pt x="655" y="191"/>
                    </a:lnTo>
                    <a:lnTo>
                      <a:pt x="655" y="192"/>
                    </a:lnTo>
                    <a:lnTo>
                      <a:pt x="655" y="193"/>
                    </a:lnTo>
                    <a:lnTo>
                      <a:pt x="655" y="194"/>
                    </a:lnTo>
                    <a:lnTo>
                      <a:pt x="655" y="195"/>
                    </a:lnTo>
                    <a:lnTo>
                      <a:pt x="656" y="196"/>
                    </a:lnTo>
                    <a:lnTo>
                      <a:pt x="659" y="198"/>
                    </a:lnTo>
                    <a:lnTo>
                      <a:pt x="659" y="199"/>
                    </a:lnTo>
                    <a:lnTo>
                      <a:pt x="660" y="198"/>
                    </a:lnTo>
                    <a:lnTo>
                      <a:pt x="661" y="196"/>
                    </a:lnTo>
                    <a:lnTo>
                      <a:pt x="664" y="193"/>
                    </a:lnTo>
                    <a:lnTo>
                      <a:pt x="665" y="191"/>
                    </a:lnTo>
                    <a:lnTo>
                      <a:pt x="667" y="192"/>
                    </a:lnTo>
                    <a:lnTo>
                      <a:pt x="667" y="194"/>
                    </a:lnTo>
                    <a:lnTo>
                      <a:pt x="668" y="195"/>
                    </a:lnTo>
                    <a:lnTo>
                      <a:pt x="667" y="196"/>
                    </a:lnTo>
                    <a:lnTo>
                      <a:pt x="668" y="196"/>
                    </a:lnTo>
                    <a:lnTo>
                      <a:pt x="669" y="196"/>
                    </a:lnTo>
                    <a:lnTo>
                      <a:pt x="669" y="197"/>
                    </a:lnTo>
                    <a:lnTo>
                      <a:pt x="668" y="198"/>
                    </a:lnTo>
                    <a:lnTo>
                      <a:pt x="669" y="199"/>
                    </a:lnTo>
                    <a:lnTo>
                      <a:pt x="671" y="199"/>
                    </a:lnTo>
                    <a:lnTo>
                      <a:pt x="671" y="197"/>
                    </a:lnTo>
                    <a:lnTo>
                      <a:pt x="675" y="198"/>
                    </a:lnTo>
                    <a:lnTo>
                      <a:pt x="676" y="197"/>
                    </a:lnTo>
                    <a:lnTo>
                      <a:pt x="676" y="197"/>
                    </a:lnTo>
                    <a:lnTo>
                      <a:pt x="677" y="198"/>
                    </a:lnTo>
                    <a:lnTo>
                      <a:pt x="678" y="198"/>
                    </a:lnTo>
                    <a:lnTo>
                      <a:pt x="678" y="199"/>
                    </a:lnTo>
                    <a:lnTo>
                      <a:pt x="679" y="197"/>
                    </a:lnTo>
                    <a:lnTo>
                      <a:pt x="678" y="196"/>
                    </a:lnTo>
                    <a:lnTo>
                      <a:pt x="677" y="196"/>
                    </a:lnTo>
                    <a:lnTo>
                      <a:pt x="676" y="196"/>
                    </a:lnTo>
                    <a:lnTo>
                      <a:pt x="677" y="196"/>
                    </a:lnTo>
                    <a:lnTo>
                      <a:pt x="679" y="195"/>
                    </a:lnTo>
                    <a:lnTo>
                      <a:pt x="681" y="195"/>
                    </a:lnTo>
                    <a:lnTo>
                      <a:pt x="682" y="195"/>
                    </a:lnTo>
                    <a:lnTo>
                      <a:pt x="684" y="196"/>
                    </a:lnTo>
                    <a:lnTo>
                      <a:pt x="685" y="196"/>
                    </a:lnTo>
                    <a:lnTo>
                      <a:pt x="685" y="197"/>
                    </a:lnTo>
                    <a:lnTo>
                      <a:pt x="684" y="197"/>
                    </a:lnTo>
                    <a:lnTo>
                      <a:pt x="685" y="199"/>
                    </a:lnTo>
                    <a:lnTo>
                      <a:pt x="685" y="200"/>
                    </a:lnTo>
                    <a:lnTo>
                      <a:pt x="685" y="200"/>
                    </a:lnTo>
                    <a:lnTo>
                      <a:pt x="685" y="199"/>
                    </a:lnTo>
                    <a:lnTo>
                      <a:pt x="686" y="200"/>
                    </a:lnTo>
                    <a:lnTo>
                      <a:pt x="688" y="200"/>
                    </a:lnTo>
                    <a:lnTo>
                      <a:pt x="692" y="200"/>
                    </a:lnTo>
                    <a:lnTo>
                      <a:pt x="691" y="199"/>
                    </a:lnTo>
                    <a:lnTo>
                      <a:pt x="688" y="198"/>
                    </a:lnTo>
                    <a:lnTo>
                      <a:pt x="687" y="197"/>
                    </a:lnTo>
                    <a:lnTo>
                      <a:pt x="688" y="196"/>
                    </a:lnTo>
                    <a:lnTo>
                      <a:pt x="690" y="196"/>
                    </a:lnTo>
                    <a:lnTo>
                      <a:pt x="691" y="196"/>
                    </a:lnTo>
                    <a:lnTo>
                      <a:pt x="693" y="196"/>
                    </a:lnTo>
                    <a:lnTo>
                      <a:pt x="692" y="196"/>
                    </a:lnTo>
                    <a:lnTo>
                      <a:pt x="694" y="196"/>
                    </a:lnTo>
                    <a:lnTo>
                      <a:pt x="697" y="196"/>
                    </a:lnTo>
                    <a:lnTo>
                      <a:pt x="698" y="197"/>
                    </a:lnTo>
                    <a:lnTo>
                      <a:pt x="698" y="198"/>
                    </a:lnTo>
                    <a:lnTo>
                      <a:pt x="697" y="198"/>
                    </a:lnTo>
                    <a:lnTo>
                      <a:pt x="697" y="199"/>
                    </a:lnTo>
                    <a:lnTo>
                      <a:pt x="698" y="199"/>
                    </a:lnTo>
                    <a:lnTo>
                      <a:pt x="699" y="199"/>
                    </a:lnTo>
                    <a:lnTo>
                      <a:pt x="700" y="199"/>
                    </a:lnTo>
                    <a:lnTo>
                      <a:pt x="701" y="199"/>
                    </a:lnTo>
                    <a:lnTo>
                      <a:pt x="703" y="199"/>
                    </a:lnTo>
                    <a:lnTo>
                      <a:pt x="703" y="200"/>
                    </a:lnTo>
                    <a:lnTo>
                      <a:pt x="703" y="200"/>
                    </a:lnTo>
                    <a:lnTo>
                      <a:pt x="703" y="200"/>
                    </a:lnTo>
                    <a:lnTo>
                      <a:pt x="703" y="199"/>
                    </a:lnTo>
                    <a:lnTo>
                      <a:pt x="704" y="200"/>
                    </a:lnTo>
                    <a:lnTo>
                      <a:pt x="705" y="200"/>
                    </a:lnTo>
                    <a:lnTo>
                      <a:pt x="706" y="200"/>
                    </a:lnTo>
                    <a:lnTo>
                      <a:pt x="705" y="199"/>
                    </a:lnTo>
                    <a:lnTo>
                      <a:pt x="711" y="198"/>
                    </a:lnTo>
                    <a:lnTo>
                      <a:pt x="712" y="198"/>
                    </a:lnTo>
                    <a:lnTo>
                      <a:pt x="712" y="199"/>
                    </a:lnTo>
                    <a:lnTo>
                      <a:pt x="713" y="199"/>
                    </a:lnTo>
                    <a:lnTo>
                      <a:pt x="714" y="199"/>
                    </a:lnTo>
                    <a:lnTo>
                      <a:pt x="714" y="200"/>
                    </a:lnTo>
                    <a:lnTo>
                      <a:pt x="715" y="200"/>
                    </a:lnTo>
                    <a:lnTo>
                      <a:pt x="716" y="200"/>
                    </a:lnTo>
                    <a:lnTo>
                      <a:pt x="717" y="200"/>
                    </a:lnTo>
                    <a:lnTo>
                      <a:pt x="719" y="201"/>
                    </a:lnTo>
                    <a:lnTo>
                      <a:pt x="720" y="202"/>
                    </a:lnTo>
                    <a:lnTo>
                      <a:pt x="721" y="203"/>
                    </a:lnTo>
                    <a:lnTo>
                      <a:pt x="727" y="204"/>
                    </a:lnTo>
                    <a:lnTo>
                      <a:pt x="728" y="204"/>
                    </a:lnTo>
                    <a:lnTo>
                      <a:pt x="729" y="205"/>
                    </a:lnTo>
                    <a:lnTo>
                      <a:pt x="729" y="205"/>
                    </a:lnTo>
                    <a:lnTo>
                      <a:pt x="729" y="207"/>
                    </a:lnTo>
                    <a:lnTo>
                      <a:pt x="729" y="208"/>
                    </a:lnTo>
                    <a:lnTo>
                      <a:pt x="730" y="209"/>
                    </a:lnTo>
                    <a:lnTo>
                      <a:pt x="731" y="209"/>
                    </a:lnTo>
                    <a:lnTo>
                      <a:pt x="731" y="209"/>
                    </a:lnTo>
                    <a:lnTo>
                      <a:pt x="733" y="210"/>
                    </a:lnTo>
                    <a:lnTo>
                      <a:pt x="734" y="211"/>
                    </a:lnTo>
                    <a:lnTo>
                      <a:pt x="735" y="212"/>
                    </a:lnTo>
                    <a:lnTo>
                      <a:pt x="738" y="214"/>
                    </a:lnTo>
                    <a:lnTo>
                      <a:pt x="739" y="215"/>
                    </a:lnTo>
                    <a:lnTo>
                      <a:pt x="740" y="217"/>
                    </a:lnTo>
                    <a:lnTo>
                      <a:pt x="742" y="219"/>
                    </a:lnTo>
                    <a:lnTo>
                      <a:pt x="742" y="220"/>
                    </a:lnTo>
                    <a:lnTo>
                      <a:pt x="743" y="220"/>
                    </a:lnTo>
                    <a:lnTo>
                      <a:pt x="747" y="224"/>
                    </a:lnTo>
                    <a:lnTo>
                      <a:pt x="747" y="224"/>
                    </a:lnTo>
                    <a:lnTo>
                      <a:pt x="748" y="225"/>
                    </a:lnTo>
                    <a:lnTo>
                      <a:pt x="750" y="225"/>
                    </a:lnTo>
                    <a:lnTo>
                      <a:pt x="751" y="227"/>
                    </a:lnTo>
                    <a:lnTo>
                      <a:pt x="753" y="227"/>
                    </a:lnTo>
                    <a:lnTo>
                      <a:pt x="754" y="229"/>
                    </a:lnTo>
                    <a:lnTo>
                      <a:pt x="755" y="228"/>
                    </a:lnTo>
                    <a:lnTo>
                      <a:pt x="756" y="228"/>
                    </a:lnTo>
                    <a:lnTo>
                      <a:pt x="758" y="229"/>
                    </a:lnTo>
                    <a:lnTo>
                      <a:pt x="760" y="229"/>
                    </a:lnTo>
                    <a:lnTo>
                      <a:pt x="761" y="228"/>
                    </a:lnTo>
                    <a:lnTo>
                      <a:pt x="762" y="227"/>
                    </a:lnTo>
                    <a:lnTo>
                      <a:pt x="764" y="227"/>
                    </a:lnTo>
                    <a:lnTo>
                      <a:pt x="765" y="227"/>
                    </a:lnTo>
                    <a:lnTo>
                      <a:pt x="766" y="227"/>
                    </a:lnTo>
                    <a:lnTo>
                      <a:pt x="767" y="227"/>
                    </a:lnTo>
                    <a:lnTo>
                      <a:pt x="768" y="229"/>
                    </a:lnTo>
                    <a:lnTo>
                      <a:pt x="770" y="231"/>
                    </a:lnTo>
                    <a:lnTo>
                      <a:pt x="771" y="231"/>
                    </a:lnTo>
                    <a:lnTo>
                      <a:pt x="772" y="233"/>
                    </a:lnTo>
                    <a:lnTo>
                      <a:pt x="772" y="234"/>
                    </a:lnTo>
                    <a:lnTo>
                      <a:pt x="773" y="235"/>
                    </a:lnTo>
                    <a:lnTo>
                      <a:pt x="772" y="237"/>
                    </a:lnTo>
                    <a:lnTo>
                      <a:pt x="770" y="238"/>
                    </a:lnTo>
                    <a:lnTo>
                      <a:pt x="769" y="239"/>
                    </a:lnTo>
                    <a:lnTo>
                      <a:pt x="768" y="240"/>
                    </a:lnTo>
                    <a:lnTo>
                      <a:pt x="766" y="240"/>
                    </a:lnTo>
                    <a:lnTo>
                      <a:pt x="766" y="241"/>
                    </a:lnTo>
                    <a:lnTo>
                      <a:pt x="765" y="241"/>
                    </a:lnTo>
                    <a:lnTo>
                      <a:pt x="765" y="244"/>
                    </a:lnTo>
                    <a:lnTo>
                      <a:pt x="763" y="246"/>
                    </a:lnTo>
                    <a:lnTo>
                      <a:pt x="760" y="246"/>
                    </a:lnTo>
                    <a:lnTo>
                      <a:pt x="757" y="245"/>
                    </a:lnTo>
                    <a:lnTo>
                      <a:pt x="754" y="245"/>
                    </a:lnTo>
                    <a:lnTo>
                      <a:pt x="749" y="246"/>
                    </a:lnTo>
                    <a:lnTo>
                      <a:pt x="747" y="246"/>
                    </a:lnTo>
                    <a:lnTo>
                      <a:pt x="740" y="248"/>
                    </a:lnTo>
                    <a:lnTo>
                      <a:pt x="738" y="247"/>
                    </a:lnTo>
                    <a:lnTo>
                      <a:pt x="735" y="248"/>
                    </a:lnTo>
                    <a:lnTo>
                      <a:pt x="731" y="247"/>
                    </a:lnTo>
                    <a:lnTo>
                      <a:pt x="725" y="248"/>
                    </a:lnTo>
                    <a:lnTo>
                      <a:pt x="724" y="249"/>
                    </a:lnTo>
                    <a:lnTo>
                      <a:pt x="722" y="249"/>
                    </a:lnTo>
                    <a:lnTo>
                      <a:pt x="720" y="250"/>
                    </a:lnTo>
                    <a:lnTo>
                      <a:pt x="720" y="251"/>
                    </a:lnTo>
                    <a:lnTo>
                      <a:pt x="718" y="253"/>
                    </a:lnTo>
                    <a:lnTo>
                      <a:pt x="717" y="253"/>
                    </a:lnTo>
                    <a:lnTo>
                      <a:pt x="715" y="253"/>
                    </a:lnTo>
                    <a:lnTo>
                      <a:pt x="714" y="253"/>
                    </a:lnTo>
                    <a:lnTo>
                      <a:pt x="714" y="253"/>
                    </a:lnTo>
                    <a:lnTo>
                      <a:pt x="713" y="255"/>
                    </a:lnTo>
                    <a:lnTo>
                      <a:pt x="712" y="257"/>
                    </a:lnTo>
                    <a:lnTo>
                      <a:pt x="710" y="257"/>
                    </a:lnTo>
                    <a:lnTo>
                      <a:pt x="707" y="258"/>
                    </a:lnTo>
                    <a:lnTo>
                      <a:pt x="707" y="257"/>
                    </a:lnTo>
                    <a:lnTo>
                      <a:pt x="707" y="257"/>
                    </a:lnTo>
                    <a:lnTo>
                      <a:pt x="706" y="257"/>
                    </a:lnTo>
                    <a:lnTo>
                      <a:pt x="706" y="257"/>
                    </a:lnTo>
                    <a:lnTo>
                      <a:pt x="706" y="258"/>
                    </a:lnTo>
                    <a:lnTo>
                      <a:pt x="704" y="259"/>
                    </a:lnTo>
                    <a:lnTo>
                      <a:pt x="703" y="259"/>
                    </a:lnTo>
                    <a:close/>
                    <a:moveTo>
                      <a:pt x="472" y="209"/>
                    </a:moveTo>
                    <a:lnTo>
                      <a:pt x="473" y="210"/>
                    </a:lnTo>
                    <a:lnTo>
                      <a:pt x="473" y="211"/>
                    </a:lnTo>
                    <a:lnTo>
                      <a:pt x="472" y="212"/>
                    </a:lnTo>
                    <a:lnTo>
                      <a:pt x="470" y="211"/>
                    </a:lnTo>
                    <a:lnTo>
                      <a:pt x="470" y="210"/>
                    </a:lnTo>
                    <a:lnTo>
                      <a:pt x="469" y="210"/>
                    </a:lnTo>
                    <a:lnTo>
                      <a:pt x="468" y="209"/>
                    </a:lnTo>
                    <a:lnTo>
                      <a:pt x="467" y="208"/>
                    </a:lnTo>
                    <a:lnTo>
                      <a:pt x="466" y="206"/>
                    </a:lnTo>
                    <a:lnTo>
                      <a:pt x="463" y="205"/>
                    </a:lnTo>
                    <a:lnTo>
                      <a:pt x="464" y="205"/>
                    </a:lnTo>
                    <a:lnTo>
                      <a:pt x="466" y="205"/>
                    </a:lnTo>
                    <a:lnTo>
                      <a:pt x="466" y="205"/>
                    </a:lnTo>
                    <a:lnTo>
                      <a:pt x="467" y="206"/>
                    </a:lnTo>
                    <a:lnTo>
                      <a:pt x="468" y="208"/>
                    </a:lnTo>
                    <a:lnTo>
                      <a:pt x="469" y="209"/>
                    </a:lnTo>
                    <a:lnTo>
                      <a:pt x="470" y="209"/>
                    </a:lnTo>
                    <a:lnTo>
                      <a:pt x="470" y="208"/>
                    </a:lnTo>
                    <a:lnTo>
                      <a:pt x="471" y="208"/>
                    </a:lnTo>
                    <a:lnTo>
                      <a:pt x="472" y="208"/>
                    </a:lnTo>
                    <a:lnTo>
                      <a:pt x="472" y="209"/>
                    </a:lnTo>
                    <a:close/>
                    <a:moveTo>
                      <a:pt x="465" y="196"/>
                    </a:moveTo>
                    <a:lnTo>
                      <a:pt x="464" y="197"/>
                    </a:lnTo>
                    <a:lnTo>
                      <a:pt x="461" y="198"/>
                    </a:lnTo>
                    <a:lnTo>
                      <a:pt x="460" y="199"/>
                    </a:lnTo>
                    <a:lnTo>
                      <a:pt x="458" y="198"/>
                    </a:lnTo>
                    <a:lnTo>
                      <a:pt x="457" y="197"/>
                    </a:lnTo>
                    <a:lnTo>
                      <a:pt x="458" y="197"/>
                    </a:lnTo>
                    <a:lnTo>
                      <a:pt x="461" y="196"/>
                    </a:lnTo>
                    <a:lnTo>
                      <a:pt x="462" y="196"/>
                    </a:lnTo>
                    <a:lnTo>
                      <a:pt x="462" y="196"/>
                    </a:lnTo>
                    <a:lnTo>
                      <a:pt x="463" y="196"/>
                    </a:lnTo>
                    <a:lnTo>
                      <a:pt x="464" y="196"/>
                    </a:lnTo>
                    <a:lnTo>
                      <a:pt x="465" y="196"/>
                    </a:lnTo>
                    <a:close/>
                    <a:moveTo>
                      <a:pt x="437" y="194"/>
                    </a:moveTo>
                    <a:lnTo>
                      <a:pt x="439" y="193"/>
                    </a:lnTo>
                    <a:lnTo>
                      <a:pt x="440" y="194"/>
                    </a:lnTo>
                    <a:lnTo>
                      <a:pt x="443" y="196"/>
                    </a:lnTo>
                    <a:lnTo>
                      <a:pt x="441" y="197"/>
                    </a:lnTo>
                    <a:lnTo>
                      <a:pt x="440" y="196"/>
                    </a:lnTo>
                    <a:lnTo>
                      <a:pt x="438" y="195"/>
                    </a:lnTo>
                    <a:lnTo>
                      <a:pt x="437" y="194"/>
                    </a:lnTo>
                    <a:close/>
                    <a:moveTo>
                      <a:pt x="673" y="191"/>
                    </a:moveTo>
                    <a:lnTo>
                      <a:pt x="674" y="191"/>
                    </a:lnTo>
                    <a:lnTo>
                      <a:pt x="675" y="193"/>
                    </a:lnTo>
                    <a:lnTo>
                      <a:pt x="676" y="194"/>
                    </a:lnTo>
                    <a:lnTo>
                      <a:pt x="676" y="195"/>
                    </a:lnTo>
                    <a:lnTo>
                      <a:pt x="675" y="195"/>
                    </a:lnTo>
                    <a:lnTo>
                      <a:pt x="672" y="194"/>
                    </a:lnTo>
                    <a:lnTo>
                      <a:pt x="671" y="194"/>
                    </a:lnTo>
                    <a:lnTo>
                      <a:pt x="670" y="193"/>
                    </a:lnTo>
                    <a:lnTo>
                      <a:pt x="669" y="192"/>
                    </a:lnTo>
                    <a:lnTo>
                      <a:pt x="669" y="191"/>
                    </a:lnTo>
                    <a:lnTo>
                      <a:pt x="672" y="191"/>
                    </a:lnTo>
                    <a:lnTo>
                      <a:pt x="673" y="191"/>
                    </a:lnTo>
                    <a:close/>
                    <a:moveTo>
                      <a:pt x="430" y="190"/>
                    </a:moveTo>
                    <a:lnTo>
                      <a:pt x="434" y="189"/>
                    </a:lnTo>
                    <a:lnTo>
                      <a:pt x="435" y="190"/>
                    </a:lnTo>
                    <a:lnTo>
                      <a:pt x="435" y="192"/>
                    </a:lnTo>
                    <a:lnTo>
                      <a:pt x="434" y="191"/>
                    </a:lnTo>
                    <a:lnTo>
                      <a:pt x="429" y="191"/>
                    </a:lnTo>
                    <a:lnTo>
                      <a:pt x="427" y="189"/>
                    </a:lnTo>
                    <a:lnTo>
                      <a:pt x="428" y="187"/>
                    </a:lnTo>
                    <a:lnTo>
                      <a:pt x="429" y="187"/>
                    </a:lnTo>
                    <a:lnTo>
                      <a:pt x="430" y="187"/>
                    </a:lnTo>
                    <a:lnTo>
                      <a:pt x="430" y="188"/>
                    </a:lnTo>
                    <a:lnTo>
                      <a:pt x="430" y="190"/>
                    </a:lnTo>
                    <a:close/>
                    <a:moveTo>
                      <a:pt x="423" y="183"/>
                    </a:moveTo>
                    <a:lnTo>
                      <a:pt x="424" y="184"/>
                    </a:lnTo>
                    <a:lnTo>
                      <a:pt x="426" y="184"/>
                    </a:lnTo>
                    <a:lnTo>
                      <a:pt x="427" y="184"/>
                    </a:lnTo>
                    <a:lnTo>
                      <a:pt x="426" y="186"/>
                    </a:lnTo>
                    <a:lnTo>
                      <a:pt x="426" y="187"/>
                    </a:lnTo>
                    <a:lnTo>
                      <a:pt x="426" y="187"/>
                    </a:lnTo>
                    <a:lnTo>
                      <a:pt x="426" y="187"/>
                    </a:lnTo>
                    <a:lnTo>
                      <a:pt x="425" y="187"/>
                    </a:lnTo>
                    <a:lnTo>
                      <a:pt x="423" y="186"/>
                    </a:lnTo>
                    <a:lnTo>
                      <a:pt x="420" y="183"/>
                    </a:lnTo>
                    <a:lnTo>
                      <a:pt x="419" y="183"/>
                    </a:lnTo>
                    <a:lnTo>
                      <a:pt x="420" y="183"/>
                    </a:lnTo>
                    <a:lnTo>
                      <a:pt x="422" y="183"/>
                    </a:lnTo>
                    <a:lnTo>
                      <a:pt x="422" y="183"/>
                    </a:lnTo>
                    <a:lnTo>
                      <a:pt x="423" y="183"/>
                    </a:lnTo>
                    <a:close/>
                    <a:moveTo>
                      <a:pt x="420" y="181"/>
                    </a:moveTo>
                    <a:lnTo>
                      <a:pt x="419" y="181"/>
                    </a:lnTo>
                    <a:lnTo>
                      <a:pt x="418" y="181"/>
                    </a:lnTo>
                    <a:lnTo>
                      <a:pt x="418" y="182"/>
                    </a:lnTo>
                    <a:lnTo>
                      <a:pt x="418" y="183"/>
                    </a:lnTo>
                    <a:lnTo>
                      <a:pt x="417" y="182"/>
                    </a:lnTo>
                    <a:lnTo>
                      <a:pt x="415" y="180"/>
                    </a:lnTo>
                    <a:lnTo>
                      <a:pt x="413" y="178"/>
                    </a:lnTo>
                    <a:lnTo>
                      <a:pt x="413" y="177"/>
                    </a:lnTo>
                    <a:lnTo>
                      <a:pt x="414" y="178"/>
                    </a:lnTo>
                    <a:lnTo>
                      <a:pt x="415" y="178"/>
                    </a:lnTo>
                    <a:lnTo>
                      <a:pt x="416" y="179"/>
                    </a:lnTo>
                    <a:lnTo>
                      <a:pt x="417" y="180"/>
                    </a:lnTo>
                    <a:lnTo>
                      <a:pt x="416" y="178"/>
                    </a:lnTo>
                    <a:lnTo>
                      <a:pt x="414" y="177"/>
                    </a:lnTo>
                    <a:lnTo>
                      <a:pt x="413" y="175"/>
                    </a:lnTo>
                    <a:lnTo>
                      <a:pt x="411" y="175"/>
                    </a:lnTo>
                    <a:lnTo>
                      <a:pt x="411" y="176"/>
                    </a:lnTo>
                    <a:lnTo>
                      <a:pt x="411" y="177"/>
                    </a:lnTo>
                    <a:lnTo>
                      <a:pt x="410" y="176"/>
                    </a:lnTo>
                    <a:lnTo>
                      <a:pt x="409" y="175"/>
                    </a:lnTo>
                    <a:lnTo>
                      <a:pt x="409" y="174"/>
                    </a:lnTo>
                    <a:lnTo>
                      <a:pt x="412" y="174"/>
                    </a:lnTo>
                    <a:lnTo>
                      <a:pt x="415" y="176"/>
                    </a:lnTo>
                    <a:lnTo>
                      <a:pt x="418" y="179"/>
                    </a:lnTo>
                    <a:lnTo>
                      <a:pt x="420" y="181"/>
                    </a:lnTo>
                    <a:close/>
                    <a:moveTo>
                      <a:pt x="397" y="165"/>
                    </a:moveTo>
                    <a:lnTo>
                      <a:pt x="400" y="165"/>
                    </a:lnTo>
                    <a:lnTo>
                      <a:pt x="401" y="166"/>
                    </a:lnTo>
                    <a:lnTo>
                      <a:pt x="404" y="169"/>
                    </a:lnTo>
                    <a:lnTo>
                      <a:pt x="403" y="169"/>
                    </a:lnTo>
                    <a:lnTo>
                      <a:pt x="402" y="169"/>
                    </a:lnTo>
                    <a:lnTo>
                      <a:pt x="400" y="169"/>
                    </a:lnTo>
                    <a:lnTo>
                      <a:pt x="400" y="169"/>
                    </a:lnTo>
                    <a:lnTo>
                      <a:pt x="400" y="169"/>
                    </a:lnTo>
                    <a:lnTo>
                      <a:pt x="401" y="169"/>
                    </a:lnTo>
                    <a:lnTo>
                      <a:pt x="401" y="168"/>
                    </a:lnTo>
                    <a:lnTo>
                      <a:pt x="400" y="167"/>
                    </a:lnTo>
                    <a:lnTo>
                      <a:pt x="400" y="168"/>
                    </a:lnTo>
                    <a:lnTo>
                      <a:pt x="398" y="166"/>
                    </a:lnTo>
                    <a:lnTo>
                      <a:pt x="397" y="165"/>
                    </a:lnTo>
                    <a:close/>
                    <a:moveTo>
                      <a:pt x="255" y="121"/>
                    </a:moveTo>
                    <a:lnTo>
                      <a:pt x="252" y="124"/>
                    </a:lnTo>
                    <a:lnTo>
                      <a:pt x="247" y="127"/>
                    </a:lnTo>
                    <a:lnTo>
                      <a:pt x="244" y="129"/>
                    </a:lnTo>
                    <a:lnTo>
                      <a:pt x="242" y="129"/>
                    </a:lnTo>
                    <a:lnTo>
                      <a:pt x="242" y="127"/>
                    </a:lnTo>
                    <a:lnTo>
                      <a:pt x="245" y="127"/>
                    </a:lnTo>
                    <a:lnTo>
                      <a:pt x="246" y="126"/>
                    </a:lnTo>
                    <a:lnTo>
                      <a:pt x="247" y="126"/>
                    </a:lnTo>
                    <a:lnTo>
                      <a:pt x="247" y="125"/>
                    </a:lnTo>
                    <a:lnTo>
                      <a:pt x="247" y="125"/>
                    </a:lnTo>
                    <a:lnTo>
                      <a:pt x="249" y="126"/>
                    </a:lnTo>
                    <a:lnTo>
                      <a:pt x="250" y="125"/>
                    </a:lnTo>
                    <a:lnTo>
                      <a:pt x="251" y="124"/>
                    </a:lnTo>
                    <a:lnTo>
                      <a:pt x="251" y="122"/>
                    </a:lnTo>
                    <a:lnTo>
                      <a:pt x="252" y="121"/>
                    </a:lnTo>
                    <a:lnTo>
                      <a:pt x="255" y="120"/>
                    </a:lnTo>
                    <a:lnTo>
                      <a:pt x="255" y="120"/>
                    </a:lnTo>
                    <a:lnTo>
                      <a:pt x="255" y="121"/>
                    </a:lnTo>
                    <a:close/>
                    <a:moveTo>
                      <a:pt x="170" y="126"/>
                    </a:moveTo>
                    <a:lnTo>
                      <a:pt x="170" y="127"/>
                    </a:lnTo>
                    <a:lnTo>
                      <a:pt x="170" y="128"/>
                    </a:lnTo>
                    <a:lnTo>
                      <a:pt x="172" y="129"/>
                    </a:lnTo>
                    <a:lnTo>
                      <a:pt x="172" y="130"/>
                    </a:lnTo>
                    <a:lnTo>
                      <a:pt x="172" y="130"/>
                    </a:lnTo>
                    <a:lnTo>
                      <a:pt x="170" y="132"/>
                    </a:lnTo>
                    <a:lnTo>
                      <a:pt x="168" y="134"/>
                    </a:lnTo>
                    <a:lnTo>
                      <a:pt x="167" y="134"/>
                    </a:lnTo>
                    <a:lnTo>
                      <a:pt x="166" y="134"/>
                    </a:lnTo>
                    <a:lnTo>
                      <a:pt x="156" y="139"/>
                    </a:lnTo>
                    <a:lnTo>
                      <a:pt x="151" y="141"/>
                    </a:lnTo>
                    <a:lnTo>
                      <a:pt x="146" y="141"/>
                    </a:lnTo>
                    <a:lnTo>
                      <a:pt x="146" y="141"/>
                    </a:lnTo>
                    <a:lnTo>
                      <a:pt x="145" y="140"/>
                    </a:lnTo>
                    <a:lnTo>
                      <a:pt x="140" y="140"/>
                    </a:lnTo>
                    <a:lnTo>
                      <a:pt x="139" y="140"/>
                    </a:lnTo>
                    <a:lnTo>
                      <a:pt x="137" y="139"/>
                    </a:lnTo>
                    <a:lnTo>
                      <a:pt x="137" y="139"/>
                    </a:lnTo>
                    <a:lnTo>
                      <a:pt x="134" y="139"/>
                    </a:lnTo>
                    <a:lnTo>
                      <a:pt x="133" y="139"/>
                    </a:lnTo>
                    <a:lnTo>
                      <a:pt x="132" y="136"/>
                    </a:lnTo>
                    <a:lnTo>
                      <a:pt x="131" y="135"/>
                    </a:lnTo>
                    <a:lnTo>
                      <a:pt x="128" y="134"/>
                    </a:lnTo>
                    <a:lnTo>
                      <a:pt x="128" y="133"/>
                    </a:lnTo>
                    <a:lnTo>
                      <a:pt x="127" y="131"/>
                    </a:lnTo>
                    <a:lnTo>
                      <a:pt x="127" y="130"/>
                    </a:lnTo>
                    <a:lnTo>
                      <a:pt x="126" y="127"/>
                    </a:lnTo>
                    <a:lnTo>
                      <a:pt x="126" y="126"/>
                    </a:lnTo>
                    <a:lnTo>
                      <a:pt x="127" y="127"/>
                    </a:lnTo>
                    <a:lnTo>
                      <a:pt x="131" y="130"/>
                    </a:lnTo>
                    <a:lnTo>
                      <a:pt x="131" y="131"/>
                    </a:lnTo>
                    <a:lnTo>
                      <a:pt x="132" y="132"/>
                    </a:lnTo>
                    <a:lnTo>
                      <a:pt x="133" y="133"/>
                    </a:lnTo>
                    <a:lnTo>
                      <a:pt x="135" y="133"/>
                    </a:lnTo>
                    <a:lnTo>
                      <a:pt x="137" y="133"/>
                    </a:lnTo>
                    <a:lnTo>
                      <a:pt x="138" y="133"/>
                    </a:lnTo>
                    <a:lnTo>
                      <a:pt x="140" y="130"/>
                    </a:lnTo>
                    <a:lnTo>
                      <a:pt x="141" y="130"/>
                    </a:lnTo>
                    <a:lnTo>
                      <a:pt x="141" y="130"/>
                    </a:lnTo>
                    <a:lnTo>
                      <a:pt x="141" y="129"/>
                    </a:lnTo>
                    <a:lnTo>
                      <a:pt x="142" y="129"/>
                    </a:lnTo>
                    <a:lnTo>
                      <a:pt x="142" y="130"/>
                    </a:lnTo>
                    <a:lnTo>
                      <a:pt x="142" y="130"/>
                    </a:lnTo>
                    <a:lnTo>
                      <a:pt x="141" y="131"/>
                    </a:lnTo>
                    <a:lnTo>
                      <a:pt x="142" y="132"/>
                    </a:lnTo>
                    <a:lnTo>
                      <a:pt x="144" y="130"/>
                    </a:lnTo>
                    <a:lnTo>
                      <a:pt x="143" y="129"/>
                    </a:lnTo>
                    <a:lnTo>
                      <a:pt x="141" y="128"/>
                    </a:lnTo>
                    <a:lnTo>
                      <a:pt x="140" y="127"/>
                    </a:lnTo>
                    <a:lnTo>
                      <a:pt x="134" y="117"/>
                    </a:lnTo>
                    <a:lnTo>
                      <a:pt x="133" y="113"/>
                    </a:lnTo>
                    <a:lnTo>
                      <a:pt x="134" y="110"/>
                    </a:lnTo>
                    <a:lnTo>
                      <a:pt x="137" y="108"/>
                    </a:lnTo>
                    <a:lnTo>
                      <a:pt x="137" y="107"/>
                    </a:lnTo>
                    <a:lnTo>
                      <a:pt x="138" y="106"/>
                    </a:lnTo>
                    <a:lnTo>
                      <a:pt x="139" y="105"/>
                    </a:lnTo>
                    <a:lnTo>
                      <a:pt x="141" y="104"/>
                    </a:lnTo>
                    <a:lnTo>
                      <a:pt x="142" y="104"/>
                    </a:lnTo>
                    <a:lnTo>
                      <a:pt x="141" y="104"/>
                    </a:lnTo>
                    <a:lnTo>
                      <a:pt x="141" y="104"/>
                    </a:lnTo>
                    <a:lnTo>
                      <a:pt x="140" y="104"/>
                    </a:lnTo>
                    <a:lnTo>
                      <a:pt x="139" y="103"/>
                    </a:lnTo>
                    <a:lnTo>
                      <a:pt x="140" y="102"/>
                    </a:lnTo>
                    <a:lnTo>
                      <a:pt x="150" y="104"/>
                    </a:lnTo>
                    <a:lnTo>
                      <a:pt x="155" y="104"/>
                    </a:lnTo>
                    <a:lnTo>
                      <a:pt x="159" y="106"/>
                    </a:lnTo>
                    <a:lnTo>
                      <a:pt x="160" y="106"/>
                    </a:lnTo>
                    <a:lnTo>
                      <a:pt x="162" y="108"/>
                    </a:lnTo>
                    <a:lnTo>
                      <a:pt x="162" y="108"/>
                    </a:lnTo>
                    <a:lnTo>
                      <a:pt x="162" y="110"/>
                    </a:lnTo>
                    <a:lnTo>
                      <a:pt x="161" y="111"/>
                    </a:lnTo>
                    <a:lnTo>
                      <a:pt x="161" y="112"/>
                    </a:lnTo>
                    <a:lnTo>
                      <a:pt x="163" y="113"/>
                    </a:lnTo>
                    <a:lnTo>
                      <a:pt x="166" y="116"/>
                    </a:lnTo>
                    <a:lnTo>
                      <a:pt x="167" y="116"/>
                    </a:lnTo>
                    <a:lnTo>
                      <a:pt x="168" y="116"/>
                    </a:lnTo>
                    <a:lnTo>
                      <a:pt x="168" y="117"/>
                    </a:lnTo>
                    <a:lnTo>
                      <a:pt x="168" y="117"/>
                    </a:lnTo>
                    <a:lnTo>
                      <a:pt x="168" y="118"/>
                    </a:lnTo>
                    <a:lnTo>
                      <a:pt x="168" y="119"/>
                    </a:lnTo>
                    <a:lnTo>
                      <a:pt x="168" y="120"/>
                    </a:lnTo>
                    <a:lnTo>
                      <a:pt x="168" y="121"/>
                    </a:lnTo>
                    <a:lnTo>
                      <a:pt x="167" y="121"/>
                    </a:lnTo>
                    <a:lnTo>
                      <a:pt x="167" y="122"/>
                    </a:lnTo>
                    <a:lnTo>
                      <a:pt x="168" y="122"/>
                    </a:lnTo>
                    <a:lnTo>
                      <a:pt x="167" y="123"/>
                    </a:lnTo>
                    <a:lnTo>
                      <a:pt x="167" y="124"/>
                    </a:lnTo>
                    <a:lnTo>
                      <a:pt x="168" y="125"/>
                    </a:lnTo>
                    <a:lnTo>
                      <a:pt x="169" y="126"/>
                    </a:lnTo>
                    <a:lnTo>
                      <a:pt x="170" y="126"/>
                    </a:lnTo>
                    <a:lnTo>
                      <a:pt x="170" y="126"/>
                    </a:lnTo>
                    <a:close/>
                    <a:moveTo>
                      <a:pt x="523" y="94"/>
                    </a:moveTo>
                    <a:lnTo>
                      <a:pt x="523" y="95"/>
                    </a:lnTo>
                    <a:lnTo>
                      <a:pt x="523" y="96"/>
                    </a:lnTo>
                    <a:lnTo>
                      <a:pt x="523" y="97"/>
                    </a:lnTo>
                    <a:lnTo>
                      <a:pt x="521" y="100"/>
                    </a:lnTo>
                    <a:lnTo>
                      <a:pt x="522" y="101"/>
                    </a:lnTo>
                    <a:lnTo>
                      <a:pt x="523" y="103"/>
                    </a:lnTo>
                    <a:lnTo>
                      <a:pt x="521" y="103"/>
                    </a:lnTo>
                    <a:lnTo>
                      <a:pt x="520" y="103"/>
                    </a:lnTo>
                    <a:lnTo>
                      <a:pt x="519" y="104"/>
                    </a:lnTo>
                    <a:lnTo>
                      <a:pt x="519" y="103"/>
                    </a:lnTo>
                    <a:lnTo>
                      <a:pt x="519" y="102"/>
                    </a:lnTo>
                    <a:lnTo>
                      <a:pt x="518" y="102"/>
                    </a:lnTo>
                    <a:lnTo>
                      <a:pt x="518" y="104"/>
                    </a:lnTo>
                    <a:lnTo>
                      <a:pt x="518" y="104"/>
                    </a:lnTo>
                    <a:lnTo>
                      <a:pt x="518" y="105"/>
                    </a:lnTo>
                    <a:lnTo>
                      <a:pt x="517" y="105"/>
                    </a:lnTo>
                    <a:lnTo>
                      <a:pt x="517" y="104"/>
                    </a:lnTo>
                    <a:lnTo>
                      <a:pt x="515" y="103"/>
                    </a:lnTo>
                    <a:lnTo>
                      <a:pt x="515" y="102"/>
                    </a:lnTo>
                    <a:lnTo>
                      <a:pt x="515" y="101"/>
                    </a:lnTo>
                    <a:lnTo>
                      <a:pt x="514" y="101"/>
                    </a:lnTo>
                    <a:lnTo>
                      <a:pt x="513" y="101"/>
                    </a:lnTo>
                    <a:lnTo>
                      <a:pt x="511" y="101"/>
                    </a:lnTo>
                    <a:lnTo>
                      <a:pt x="510" y="100"/>
                    </a:lnTo>
                    <a:lnTo>
                      <a:pt x="509" y="99"/>
                    </a:lnTo>
                    <a:lnTo>
                      <a:pt x="509" y="99"/>
                    </a:lnTo>
                    <a:lnTo>
                      <a:pt x="509" y="98"/>
                    </a:lnTo>
                    <a:lnTo>
                      <a:pt x="510" y="97"/>
                    </a:lnTo>
                    <a:lnTo>
                      <a:pt x="510" y="96"/>
                    </a:lnTo>
                    <a:lnTo>
                      <a:pt x="510" y="95"/>
                    </a:lnTo>
                    <a:lnTo>
                      <a:pt x="509" y="95"/>
                    </a:lnTo>
                    <a:lnTo>
                      <a:pt x="507" y="95"/>
                    </a:lnTo>
                    <a:lnTo>
                      <a:pt x="507" y="95"/>
                    </a:lnTo>
                    <a:lnTo>
                      <a:pt x="508" y="96"/>
                    </a:lnTo>
                    <a:lnTo>
                      <a:pt x="508" y="97"/>
                    </a:lnTo>
                    <a:lnTo>
                      <a:pt x="507" y="98"/>
                    </a:lnTo>
                    <a:lnTo>
                      <a:pt x="506" y="96"/>
                    </a:lnTo>
                    <a:lnTo>
                      <a:pt x="505" y="97"/>
                    </a:lnTo>
                    <a:lnTo>
                      <a:pt x="505" y="97"/>
                    </a:lnTo>
                    <a:lnTo>
                      <a:pt x="503" y="97"/>
                    </a:lnTo>
                    <a:lnTo>
                      <a:pt x="503" y="95"/>
                    </a:lnTo>
                    <a:lnTo>
                      <a:pt x="502" y="95"/>
                    </a:lnTo>
                    <a:lnTo>
                      <a:pt x="501" y="94"/>
                    </a:lnTo>
                    <a:lnTo>
                      <a:pt x="500" y="92"/>
                    </a:lnTo>
                    <a:lnTo>
                      <a:pt x="501" y="90"/>
                    </a:lnTo>
                    <a:lnTo>
                      <a:pt x="500" y="90"/>
                    </a:lnTo>
                    <a:lnTo>
                      <a:pt x="501" y="90"/>
                    </a:lnTo>
                    <a:lnTo>
                      <a:pt x="502" y="90"/>
                    </a:lnTo>
                    <a:lnTo>
                      <a:pt x="503" y="91"/>
                    </a:lnTo>
                    <a:lnTo>
                      <a:pt x="504" y="92"/>
                    </a:lnTo>
                    <a:lnTo>
                      <a:pt x="505" y="92"/>
                    </a:lnTo>
                    <a:lnTo>
                      <a:pt x="506" y="92"/>
                    </a:lnTo>
                    <a:lnTo>
                      <a:pt x="507" y="91"/>
                    </a:lnTo>
                    <a:lnTo>
                      <a:pt x="508" y="90"/>
                    </a:lnTo>
                    <a:lnTo>
                      <a:pt x="509" y="90"/>
                    </a:lnTo>
                    <a:lnTo>
                      <a:pt x="510" y="90"/>
                    </a:lnTo>
                    <a:lnTo>
                      <a:pt x="511" y="90"/>
                    </a:lnTo>
                    <a:lnTo>
                      <a:pt x="511" y="91"/>
                    </a:lnTo>
                    <a:lnTo>
                      <a:pt x="512" y="91"/>
                    </a:lnTo>
                    <a:lnTo>
                      <a:pt x="513" y="93"/>
                    </a:lnTo>
                    <a:lnTo>
                      <a:pt x="514" y="93"/>
                    </a:lnTo>
                    <a:lnTo>
                      <a:pt x="514" y="92"/>
                    </a:lnTo>
                    <a:lnTo>
                      <a:pt x="515" y="92"/>
                    </a:lnTo>
                    <a:lnTo>
                      <a:pt x="516" y="92"/>
                    </a:lnTo>
                    <a:lnTo>
                      <a:pt x="518" y="94"/>
                    </a:lnTo>
                    <a:lnTo>
                      <a:pt x="519" y="94"/>
                    </a:lnTo>
                    <a:lnTo>
                      <a:pt x="520" y="94"/>
                    </a:lnTo>
                    <a:lnTo>
                      <a:pt x="520" y="93"/>
                    </a:lnTo>
                    <a:lnTo>
                      <a:pt x="521" y="93"/>
                    </a:lnTo>
                    <a:lnTo>
                      <a:pt x="523" y="94"/>
                    </a:lnTo>
                    <a:close/>
                    <a:moveTo>
                      <a:pt x="507" y="78"/>
                    </a:moveTo>
                    <a:lnTo>
                      <a:pt x="508" y="77"/>
                    </a:lnTo>
                    <a:lnTo>
                      <a:pt x="507" y="76"/>
                    </a:lnTo>
                    <a:lnTo>
                      <a:pt x="505" y="75"/>
                    </a:lnTo>
                    <a:lnTo>
                      <a:pt x="505" y="74"/>
                    </a:lnTo>
                    <a:lnTo>
                      <a:pt x="506" y="74"/>
                    </a:lnTo>
                    <a:lnTo>
                      <a:pt x="508" y="75"/>
                    </a:lnTo>
                    <a:lnTo>
                      <a:pt x="510" y="77"/>
                    </a:lnTo>
                    <a:lnTo>
                      <a:pt x="510" y="81"/>
                    </a:lnTo>
                    <a:lnTo>
                      <a:pt x="511" y="82"/>
                    </a:lnTo>
                    <a:lnTo>
                      <a:pt x="513" y="83"/>
                    </a:lnTo>
                    <a:lnTo>
                      <a:pt x="514" y="84"/>
                    </a:lnTo>
                    <a:lnTo>
                      <a:pt x="512" y="85"/>
                    </a:lnTo>
                    <a:lnTo>
                      <a:pt x="510" y="82"/>
                    </a:lnTo>
                    <a:lnTo>
                      <a:pt x="507" y="78"/>
                    </a:lnTo>
                    <a:close/>
                    <a:moveTo>
                      <a:pt x="497" y="86"/>
                    </a:moveTo>
                    <a:lnTo>
                      <a:pt x="496" y="86"/>
                    </a:lnTo>
                    <a:lnTo>
                      <a:pt x="493" y="84"/>
                    </a:lnTo>
                    <a:lnTo>
                      <a:pt x="493" y="83"/>
                    </a:lnTo>
                    <a:lnTo>
                      <a:pt x="494" y="82"/>
                    </a:lnTo>
                    <a:lnTo>
                      <a:pt x="495" y="82"/>
                    </a:lnTo>
                    <a:lnTo>
                      <a:pt x="496" y="80"/>
                    </a:lnTo>
                    <a:lnTo>
                      <a:pt x="496" y="79"/>
                    </a:lnTo>
                    <a:lnTo>
                      <a:pt x="496" y="76"/>
                    </a:lnTo>
                    <a:lnTo>
                      <a:pt x="496" y="75"/>
                    </a:lnTo>
                    <a:lnTo>
                      <a:pt x="495" y="74"/>
                    </a:lnTo>
                    <a:lnTo>
                      <a:pt x="496" y="74"/>
                    </a:lnTo>
                    <a:lnTo>
                      <a:pt x="497" y="74"/>
                    </a:lnTo>
                    <a:lnTo>
                      <a:pt x="498" y="75"/>
                    </a:lnTo>
                    <a:lnTo>
                      <a:pt x="498" y="76"/>
                    </a:lnTo>
                    <a:lnTo>
                      <a:pt x="498" y="77"/>
                    </a:lnTo>
                    <a:lnTo>
                      <a:pt x="497" y="77"/>
                    </a:lnTo>
                    <a:lnTo>
                      <a:pt x="497" y="78"/>
                    </a:lnTo>
                    <a:lnTo>
                      <a:pt x="497" y="80"/>
                    </a:lnTo>
                    <a:lnTo>
                      <a:pt x="498" y="80"/>
                    </a:lnTo>
                    <a:lnTo>
                      <a:pt x="500" y="80"/>
                    </a:lnTo>
                    <a:lnTo>
                      <a:pt x="501" y="80"/>
                    </a:lnTo>
                    <a:lnTo>
                      <a:pt x="501" y="81"/>
                    </a:lnTo>
                    <a:lnTo>
                      <a:pt x="501" y="82"/>
                    </a:lnTo>
                    <a:lnTo>
                      <a:pt x="501" y="82"/>
                    </a:lnTo>
                    <a:lnTo>
                      <a:pt x="503" y="82"/>
                    </a:lnTo>
                    <a:lnTo>
                      <a:pt x="502" y="82"/>
                    </a:lnTo>
                    <a:lnTo>
                      <a:pt x="502" y="81"/>
                    </a:lnTo>
                    <a:lnTo>
                      <a:pt x="503" y="81"/>
                    </a:lnTo>
                    <a:lnTo>
                      <a:pt x="503" y="80"/>
                    </a:lnTo>
                    <a:lnTo>
                      <a:pt x="504" y="81"/>
                    </a:lnTo>
                    <a:lnTo>
                      <a:pt x="505" y="82"/>
                    </a:lnTo>
                    <a:lnTo>
                      <a:pt x="505" y="82"/>
                    </a:lnTo>
                    <a:lnTo>
                      <a:pt x="505" y="81"/>
                    </a:lnTo>
                    <a:lnTo>
                      <a:pt x="506" y="82"/>
                    </a:lnTo>
                    <a:lnTo>
                      <a:pt x="505" y="82"/>
                    </a:lnTo>
                    <a:lnTo>
                      <a:pt x="504" y="83"/>
                    </a:lnTo>
                    <a:lnTo>
                      <a:pt x="503" y="83"/>
                    </a:lnTo>
                    <a:lnTo>
                      <a:pt x="504" y="83"/>
                    </a:lnTo>
                    <a:lnTo>
                      <a:pt x="505" y="84"/>
                    </a:lnTo>
                    <a:lnTo>
                      <a:pt x="505" y="85"/>
                    </a:lnTo>
                    <a:lnTo>
                      <a:pt x="506" y="85"/>
                    </a:lnTo>
                    <a:lnTo>
                      <a:pt x="508" y="86"/>
                    </a:lnTo>
                    <a:lnTo>
                      <a:pt x="509" y="86"/>
                    </a:lnTo>
                    <a:lnTo>
                      <a:pt x="507" y="89"/>
                    </a:lnTo>
                    <a:lnTo>
                      <a:pt x="506" y="90"/>
                    </a:lnTo>
                    <a:lnTo>
                      <a:pt x="505" y="90"/>
                    </a:lnTo>
                    <a:lnTo>
                      <a:pt x="505" y="90"/>
                    </a:lnTo>
                    <a:lnTo>
                      <a:pt x="504" y="90"/>
                    </a:lnTo>
                    <a:lnTo>
                      <a:pt x="504" y="90"/>
                    </a:lnTo>
                    <a:lnTo>
                      <a:pt x="504" y="90"/>
                    </a:lnTo>
                    <a:lnTo>
                      <a:pt x="503" y="90"/>
                    </a:lnTo>
                    <a:lnTo>
                      <a:pt x="503" y="89"/>
                    </a:lnTo>
                    <a:lnTo>
                      <a:pt x="502" y="87"/>
                    </a:lnTo>
                    <a:lnTo>
                      <a:pt x="501" y="86"/>
                    </a:lnTo>
                    <a:lnTo>
                      <a:pt x="500" y="87"/>
                    </a:lnTo>
                    <a:lnTo>
                      <a:pt x="501" y="89"/>
                    </a:lnTo>
                    <a:lnTo>
                      <a:pt x="500" y="89"/>
                    </a:lnTo>
                    <a:lnTo>
                      <a:pt x="497" y="87"/>
                    </a:lnTo>
                    <a:lnTo>
                      <a:pt x="497" y="86"/>
                    </a:lnTo>
                    <a:close/>
                    <a:moveTo>
                      <a:pt x="482" y="73"/>
                    </a:moveTo>
                    <a:lnTo>
                      <a:pt x="484" y="72"/>
                    </a:lnTo>
                    <a:lnTo>
                      <a:pt x="483" y="70"/>
                    </a:lnTo>
                    <a:lnTo>
                      <a:pt x="482" y="70"/>
                    </a:lnTo>
                    <a:lnTo>
                      <a:pt x="481" y="70"/>
                    </a:lnTo>
                    <a:lnTo>
                      <a:pt x="481" y="71"/>
                    </a:lnTo>
                    <a:lnTo>
                      <a:pt x="480" y="72"/>
                    </a:lnTo>
                    <a:lnTo>
                      <a:pt x="480" y="73"/>
                    </a:lnTo>
                    <a:lnTo>
                      <a:pt x="479" y="73"/>
                    </a:lnTo>
                    <a:lnTo>
                      <a:pt x="479" y="72"/>
                    </a:lnTo>
                    <a:lnTo>
                      <a:pt x="479" y="70"/>
                    </a:lnTo>
                    <a:lnTo>
                      <a:pt x="479" y="70"/>
                    </a:lnTo>
                    <a:lnTo>
                      <a:pt x="479" y="68"/>
                    </a:lnTo>
                    <a:lnTo>
                      <a:pt x="479" y="67"/>
                    </a:lnTo>
                    <a:lnTo>
                      <a:pt x="477" y="67"/>
                    </a:lnTo>
                    <a:lnTo>
                      <a:pt x="475" y="68"/>
                    </a:lnTo>
                    <a:lnTo>
                      <a:pt x="475" y="67"/>
                    </a:lnTo>
                    <a:lnTo>
                      <a:pt x="475" y="67"/>
                    </a:lnTo>
                    <a:lnTo>
                      <a:pt x="474" y="67"/>
                    </a:lnTo>
                    <a:lnTo>
                      <a:pt x="475" y="66"/>
                    </a:lnTo>
                    <a:lnTo>
                      <a:pt x="476" y="65"/>
                    </a:lnTo>
                    <a:lnTo>
                      <a:pt x="479" y="65"/>
                    </a:lnTo>
                    <a:lnTo>
                      <a:pt x="481" y="64"/>
                    </a:lnTo>
                    <a:lnTo>
                      <a:pt x="482" y="64"/>
                    </a:lnTo>
                    <a:lnTo>
                      <a:pt x="483" y="65"/>
                    </a:lnTo>
                    <a:lnTo>
                      <a:pt x="484" y="64"/>
                    </a:lnTo>
                    <a:lnTo>
                      <a:pt x="486" y="65"/>
                    </a:lnTo>
                    <a:lnTo>
                      <a:pt x="488" y="66"/>
                    </a:lnTo>
                    <a:lnTo>
                      <a:pt x="489" y="68"/>
                    </a:lnTo>
                    <a:lnTo>
                      <a:pt x="490" y="68"/>
                    </a:lnTo>
                    <a:lnTo>
                      <a:pt x="490" y="69"/>
                    </a:lnTo>
                    <a:lnTo>
                      <a:pt x="491" y="71"/>
                    </a:lnTo>
                    <a:lnTo>
                      <a:pt x="491" y="73"/>
                    </a:lnTo>
                    <a:lnTo>
                      <a:pt x="492" y="74"/>
                    </a:lnTo>
                    <a:lnTo>
                      <a:pt x="493" y="76"/>
                    </a:lnTo>
                    <a:lnTo>
                      <a:pt x="495" y="77"/>
                    </a:lnTo>
                    <a:lnTo>
                      <a:pt x="496" y="77"/>
                    </a:lnTo>
                    <a:lnTo>
                      <a:pt x="494" y="77"/>
                    </a:lnTo>
                    <a:lnTo>
                      <a:pt x="492" y="77"/>
                    </a:lnTo>
                    <a:lnTo>
                      <a:pt x="489" y="75"/>
                    </a:lnTo>
                    <a:lnTo>
                      <a:pt x="488" y="74"/>
                    </a:lnTo>
                    <a:lnTo>
                      <a:pt x="486" y="74"/>
                    </a:lnTo>
                    <a:lnTo>
                      <a:pt x="484" y="74"/>
                    </a:lnTo>
                    <a:lnTo>
                      <a:pt x="482" y="73"/>
                    </a:lnTo>
                    <a:close/>
                    <a:moveTo>
                      <a:pt x="466" y="63"/>
                    </a:moveTo>
                    <a:lnTo>
                      <a:pt x="465" y="63"/>
                    </a:lnTo>
                    <a:lnTo>
                      <a:pt x="462" y="64"/>
                    </a:lnTo>
                    <a:lnTo>
                      <a:pt x="459" y="64"/>
                    </a:lnTo>
                    <a:lnTo>
                      <a:pt x="457" y="63"/>
                    </a:lnTo>
                    <a:lnTo>
                      <a:pt x="456" y="61"/>
                    </a:lnTo>
                    <a:lnTo>
                      <a:pt x="453" y="61"/>
                    </a:lnTo>
                    <a:lnTo>
                      <a:pt x="451" y="60"/>
                    </a:lnTo>
                    <a:lnTo>
                      <a:pt x="449" y="60"/>
                    </a:lnTo>
                    <a:lnTo>
                      <a:pt x="450" y="59"/>
                    </a:lnTo>
                    <a:lnTo>
                      <a:pt x="449" y="57"/>
                    </a:lnTo>
                    <a:lnTo>
                      <a:pt x="448" y="59"/>
                    </a:lnTo>
                    <a:lnTo>
                      <a:pt x="447" y="59"/>
                    </a:lnTo>
                    <a:lnTo>
                      <a:pt x="447" y="56"/>
                    </a:lnTo>
                    <a:lnTo>
                      <a:pt x="448" y="57"/>
                    </a:lnTo>
                    <a:lnTo>
                      <a:pt x="448" y="55"/>
                    </a:lnTo>
                    <a:lnTo>
                      <a:pt x="448" y="55"/>
                    </a:lnTo>
                    <a:lnTo>
                      <a:pt x="449" y="55"/>
                    </a:lnTo>
                    <a:lnTo>
                      <a:pt x="450" y="55"/>
                    </a:lnTo>
                    <a:lnTo>
                      <a:pt x="453" y="56"/>
                    </a:lnTo>
                    <a:lnTo>
                      <a:pt x="455" y="57"/>
                    </a:lnTo>
                    <a:lnTo>
                      <a:pt x="457" y="57"/>
                    </a:lnTo>
                    <a:lnTo>
                      <a:pt x="459" y="57"/>
                    </a:lnTo>
                    <a:lnTo>
                      <a:pt x="462" y="57"/>
                    </a:lnTo>
                    <a:lnTo>
                      <a:pt x="463" y="57"/>
                    </a:lnTo>
                    <a:lnTo>
                      <a:pt x="464" y="56"/>
                    </a:lnTo>
                    <a:lnTo>
                      <a:pt x="465" y="55"/>
                    </a:lnTo>
                    <a:lnTo>
                      <a:pt x="466" y="55"/>
                    </a:lnTo>
                    <a:lnTo>
                      <a:pt x="468" y="55"/>
                    </a:lnTo>
                    <a:lnTo>
                      <a:pt x="470" y="55"/>
                    </a:lnTo>
                    <a:lnTo>
                      <a:pt x="471" y="56"/>
                    </a:lnTo>
                    <a:lnTo>
                      <a:pt x="472" y="57"/>
                    </a:lnTo>
                    <a:lnTo>
                      <a:pt x="471" y="57"/>
                    </a:lnTo>
                    <a:lnTo>
                      <a:pt x="471" y="58"/>
                    </a:lnTo>
                    <a:lnTo>
                      <a:pt x="476" y="63"/>
                    </a:lnTo>
                    <a:lnTo>
                      <a:pt x="476" y="64"/>
                    </a:lnTo>
                    <a:lnTo>
                      <a:pt x="476" y="64"/>
                    </a:lnTo>
                    <a:lnTo>
                      <a:pt x="475" y="64"/>
                    </a:lnTo>
                    <a:lnTo>
                      <a:pt x="475" y="64"/>
                    </a:lnTo>
                    <a:lnTo>
                      <a:pt x="475" y="64"/>
                    </a:lnTo>
                    <a:lnTo>
                      <a:pt x="466" y="66"/>
                    </a:lnTo>
                    <a:lnTo>
                      <a:pt x="466" y="65"/>
                    </a:lnTo>
                    <a:lnTo>
                      <a:pt x="466" y="64"/>
                    </a:lnTo>
                    <a:lnTo>
                      <a:pt x="466" y="64"/>
                    </a:lnTo>
                    <a:lnTo>
                      <a:pt x="467" y="64"/>
                    </a:lnTo>
                    <a:lnTo>
                      <a:pt x="467" y="63"/>
                    </a:lnTo>
                    <a:lnTo>
                      <a:pt x="467" y="62"/>
                    </a:lnTo>
                    <a:lnTo>
                      <a:pt x="466" y="62"/>
                    </a:lnTo>
                    <a:lnTo>
                      <a:pt x="466" y="63"/>
                    </a:lnTo>
                    <a:close/>
                    <a:moveTo>
                      <a:pt x="426" y="49"/>
                    </a:moveTo>
                    <a:lnTo>
                      <a:pt x="426" y="48"/>
                    </a:lnTo>
                    <a:lnTo>
                      <a:pt x="425" y="47"/>
                    </a:lnTo>
                    <a:lnTo>
                      <a:pt x="420" y="47"/>
                    </a:lnTo>
                    <a:lnTo>
                      <a:pt x="419" y="47"/>
                    </a:lnTo>
                    <a:lnTo>
                      <a:pt x="418" y="47"/>
                    </a:lnTo>
                    <a:lnTo>
                      <a:pt x="420" y="46"/>
                    </a:lnTo>
                    <a:lnTo>
                      <a:pt x="426" y="47"/>
                    </a:lnTo>
                    <a:lnTo>
                      <a:pt x="427" y="47"/>
                    </a:lnTo>
                    <a:lnTo>
                      <a:pt x="427" y="48"/>
                    </a:lnTo>
                    <a:lnTo>
                      <a:pt x="426" y="49"/>
                    </a:lnTo>
                    <a:close/>
                    <a:moveTo>
                      <a:pt x="400" y="49"/>
                    </a:moveTo>
                    <a:lnTo>
                      <a:pt x="399" y="49"/>
                    </a:lnTo>
                    <a:lnTo>
                      <a:pt x="398" y="48"/>
                    </a:lnTo>
                    <a:lnTo>
                      <a:pt x="397" y="48"/>
                    </a:lnTo>
                    <a:lnTo>
                      <a:pt x="396" y="47"/>
                    </a:lnTo>
                    <a:lnTo>
                      <a:pt x="394" y="44"/>
                    </a:lnTo>
                    <a:lnTo>
                      <a:pt x="392" y="45"/>
                    </a:lnTo>
                    <a:lnTo>
                      <a:pt x="391" y="45"/>
                    </a:lnTo>
                    <a:lnTo>
                      <a:pt x="390" y="44"/>
                    </a:lnTo>
                    <a:lnTo>
                      <a:pt x="388" y="42"/>
                    </a:lnTo>
                    <a:lnTo>
                      <a:pt x="387" y="42"/>
                    </a:lnTo>
                    <a:lnTo>
                      <a:pt x="387" y="42"/>
                    </a:lnTo>
                    <a:lnTo>
                      <a:pt x="387" y="41"/>
                    </a:lnTo>
                    <a:lnTo>
                      <a:pt x="386" y="40"/>
                    </a:lnTo>
                    <a:lnTo>
                      <a:pt x="385" y="39"/>
                    </a:lnTo>
                    <a:lnTo>
                      <a:pt x="385" y="38"/>
                    </a:lnTo>
                    <a:lnTo>
                      <a:pt x="384" y="38"/>
                    </a:lnTo>
                    <a:lnTo>
                      <a:pt x="383" y="37"/>
                    </a:lnTo>
                    <a:lnTo>
                      <a:pt x="381" y="38"/>
                    </a:lnTo>
                    <a:lnTo>
                      <a:pt x="379" y="38"/>
                    </a:lnTo>
                    <a:lnTo>
                      <a:pt x="379" y="36"/>
                    </a:lnTo>
                    <a:lnTo>
                      <a:pt x="382" y="36"/>
                    </a:lnTo>
                    <a:lnTo>
                      <a:pt x="383" y="35"/>
                    </a:lnTo>
                    <a:lnTo>
                      <a:pt x="384" y="36"/>
                    </a:lnTo>
                    <a:lnTo>
                      <a:pt x="388" y="40"/>
                    </a:lnTo>
                    <a:lnTo>
                      <a:pt x="389" y="42"/>
                    </a:lnTo>
                    <a:lnTo>
                      <a:pt x="393" y="42"/>
                    </a:lnTo>
                    <a:lnTo>
                      <a:pt x="396" y="45"/>
                    </a:lnTo>
                    <a:lnTo>
                      <a:pt x="398" y="46"/>
                    </a:lnTo>
                    <a:lnTo>
                      <a:pt x="400" y="47"/>
                    </a:lnTo>
                    <a:lnTo>
                      <a:pt x="401" y="49"/>
                    </a:lnTo>
                    <a:lnTo>
                      <a:pt x="401" y="51"/>
                    </a:lnTo>
                    <a:lnTo>
                      <a:pt x="400" y="49"/>
                    </a:lnTo>
                    <a:close/>
                    <a:moveTo>
                      <a:pt x="361" y="24"/>
                    </a:moveTo>
                    <a:lnTo>
                      <a:pt x="361" y="25"/>
                    </a:lnTo>
                    <a:lnTo>
                      <a:pt x="361" y="26"/>
                    </a:lnTo>
                    <a:lnTo>
                      <a:pt x="359" y="25"/>
                    </a:lnTo>
                    <a:lnTo>
                      <a:pt x="359" y="25"/>
                    </a:lnTo>
                    <a:lnTo>
                      <a:pt x="358" y="26"/>
                    </a:lnTo>
                    <a:lnTo>
                      <a:pt x="357" y="26"/>
                    </a:lnTo>
                    <a:lnTo>
                      <a:pt x="356" y="25"/>
                    </a:lnTo>
                    <a:lnTo>
                      <a:pt x="357" y="24"/>
                    </a:lnTo>
                    <a:lnTo>
                      <a:pt x="359" y="24"/>
                    </a:lnTo>
                    <a:lnTo>
                      <a:pt x="360" y="24"/>
                    </a:lnTo>
                    <a:lnTo>
                      <a:pt x="361" y="24"/>
                    </a:lnTo>
                    <a:close/>
                    <a:moveTo>
                      <a:pt x="330" y="22"/>
                    </a:moveTo>
                    <a:lnTo>
                      <a:pt x="334" y="20"/>
                    </a:lnTo>
                    <a:lnTo>
                      <a:pt x="335" y="20"/>
                    </a:lnTo>
                    <a:lnTo>
                      <a:pt x="337" y="20"/>
                    </a:lnTo>
                    <a:lnTo>
                      <a:pt x="337" y="21"/>
                    </a:lnTo>
                    <a:lnTo>
                      <a:pt x="336" y="21"/>
                    </a:lnTo>
                    <a:lnTo>
                      <a:pt x="335" y="22"/>
                    </a:lnTo>
                    <a:lnTo>
                      <a:pt x="336" y="22"/>
                    </a:lnTo>
                    <a:lnTo>
                      <a:pt x="337" y="23"/>
                    </a:lnTo>
                    <a:lnTo>
                      <a:pt x="337" y="24"/>
                    </a:lnTo>
                    <a:lnTo>
                      <a:pt x="330" y="23"/>
                    </a:lnTo>
                    <a:lnTo>
                      <a:pt x="329" y="22"/>
                    </a:lnTo>
                    <a:lnTo>
                      <a:pt x="329" y="21"/>
                    </a:lnTo>
                    <a:lnTo>
                      <a:pt x="330" y="21"/>
                    </a:lnTo>
                    <a:lnTo>
                      <a:pt x="330" y="22"/>
                    </a:lnTo>
                    <a:close/>
                    <a:moveTo>
                      <a:pt x="339" y="11"/>
                    </a:moveTo>
                    <a:lnTo>
                      <a:pt x="340" y="12"/>
                    </a:lnTo>
                    <a:lnTo>
                      <a:pt x="341" y="13"/>
                    </a:lnTo>
                    <a:lnTo>
                      <a:pt x="342" y="14"/>
                    </a:lnTo>
                    <a:lnTo>
                      <a:pt x="343" y="14"/>
                    </a:lnTo>
                    <a:lnTo>
                      <a:pt x="343" y="14"/>
                    </a:lnTo>
                    <a:lnTo>
                      <a:pt x="344" y="14"/>
                    </a:lnTo>
                    <a:lnTo>
                      <a:pt x="344" y="15"/>
                    </a:lnTo>
                    <a:lnTo>
                      <a:pt x="343" y="15"/>
                    </a:lnTo>
                    <a:lnTo>
                      <a:pt x="342" y="16"/>
                    </a:lnTo>
                    <a:lnTo>
                      <a:pt x="340" y="16"/>
                    </a:lnTo>
                    <a:lnTo>
                      <a:pt x="338" y="14"/>
                    </a:lnTo>
                    <a:lnTo>
                      <a:pt x="338" y="13"/>
                    </a:lnTo>
                    <a:lnTo>
                      <a:pt x="338" y="12"/>
                    </a:lnTo>
                    <a:lnTo>
                      <a:pt x="339" y="12"/>
                    </a:lnTo>
                    <a:lnTo>
                      <a:pt x="339" y="11"/>
                    </a:lnTo>
                    <a:lnTo>
                      <a:pt x="339" y="11"/>
                    </a:lnTo>
                    <a:close/>
                    <a:moveTo>
                      <a:pt x="295" y="7"/>
                    </a:moveTo>
                    <a:lnTo>
                      <a:pt x="295" y="8"/>
                    </a:lnTo>
                    <a:lnTo>
                      <a:pt x="296" y="8"/>
                    </a:lnTo>
                    <a:lnTo>
                      <a:pt x="296" y="9"/>
                    </a:lnTo>
                    <a:lnTo>
                      <a:pt x="295" y="10"/>
                    </a:lnTo>
                    <a:lnTo>
                      <a:pt x="295" y="11"/>
                    </a:lnTo>
                    <a:lnTo>
                      <a:pt x="293" y="10"/>
                    </a:lnTo>
                    <a:lnTo>
                      <a:pt x="291" y="10"/>
                    </a:lnTo>
                    <a:lnTo>
                      <a:pt x="290" y="10"/>
                    </a:lnTo>
                    <a:lnTo>
                      <a:pt x="287" y="11"/>
                    </a:lnTo>
                    <a:lnTo>
                      <a:pt x="284" y="12"/>
                    </a:lnTo>
                    <a:lnTo>
                      <a:pt x="285" y="11"/>
                    </a:lnTo>
                    <a:lnTo>
                      <a:pt x="289" y="8"/>
                    </a:lnTo>
                    <a:lnTo>
                      <a:pt x="291" y="8"/>
                    </a:lnTo>
                    <a:lnTo>
                      <a:pt x="292" y="8"/>
                    </a:lnTo>
                    <a:lnTo>
                      <a:pt x="294" y="8"/>
                    </a:lnTo>
                    <a:lnTo>
                      <a:pt x="293" y="8"/>
                    </a:lnTo>
                    <a:lnTo>
                      <a:pt x="293" y="7"/>
                    </a:lnTo>
                    <a:lnTo>
                      <a:pt x="292" y="7"/>
                    </a:lnTo>
                    <a:lnTo>
                      <a:pt x="293" y="7"/>
                    </a:lnTo>
                    <a:lnTo>
                      <a:pt x="293" y="7"/>
                    </a:lnTo>
                    <a:lnTo>
                      <a:pt x="295" y="8"/>
                    </a:lnTo>
                    <a:lnTo>
                      <a:pt x="295" y="7"/>
                    </a:lnTo>
                    <a:close/>
                    <a:moveTo>
                      <a:pt x="318" y="6"/>
                    </a:moveTo>
                    <a:lnTo>
                      <a:pt x="319" y="6"/>
                    </a:lnTo>
                    <a:lnTo>
                      <a:pt x="320" y="6"/>
                    </a:lnTo>
                    <a:lnTo>
                      <a:pt x="320" y="7"/>
                    </a:lnTo>
                    <a:lnTo>
                      <a:pt x="319" y="7"/>
                    </a:lnTo>
                    <a:lnTo>
                      <a:pt x="318" y="7"/>
                    </a:lnTo>
                    <a:lnTo>
                      <a:pt x="317" y="7"/>
                    </a:lnTo>
                    <a:lnTo>
                      <a:pt x="316" y="7"/>
                    </a:lnTo>
                    <a:lnTo>
                      <a:pt x="315" y="7"/>
                    </a:lnTo>
                    <a:lnTo>
                      <a:pt x="313" y="7"/>
                    </a:lnTo>
                    <a:lnTo>
                      <a:pt x="312" y="7"/>
                    </a:lnTo>
                    <a:lnTo>
                      <a:pt x="312" y="7"/>
                    </a:lnTo>
                    <a:lnTo>
                      <a:pt x="312" y="6"/>
                    </a:lnTo>
                    <a:lnTo>
                      <a:pt x="312" y="5"/>
                    </a:lnTo>
                    <a:lnTo>
                      <a:pt x="313" y="5"/>
                    </a:lnTo>
                    <a:lnTo>
                      <a:pt x="315" y="5"/>
                    </a:lnTo>
                    <a:lnTo>
                      <a:pt x="316" y="6"/>
                    </a:lnTo>
                    <a:lnTo>
                      <a:pt x="317" y="6"/>
                    </a:lnTo>
                    <a:lnTo>
                      <a:pt x="318" y="6"/>
                    </a:lnTo>
                    <a:close/>
                    <a:moveTo>
                      <a:pt x="455" y="200"/>
                    </a:moveTo>
                    <a:lnTo>
                      <a:pt x="455" y="201"/>
                    </a:lnTo>
                    <a:lnTo>
                      <a:pt x="455" y="202"/>
                    </a:lnTo>
                    <a:lnTo>
                      <a:pt x="454" y="202"/>
                    </a:lnTo>
                    <a:lnTo>
                      <a:pt x="453" y="202"/>
                    </a:lnTo>
                    <a:lnTo>
                      <a:pt x="453" y="201"/>
                    </a:lnTo>
                    <a:lnTo>
                      <a:pt x="453" y="201"/>
                    </a:lnTo>
                    <a:lnTo>
                      <a:pt x="453" y="200"/>
                    </a:lnTo>
                    <a:lnTo>
                      <a:pt x="453" y="201"/>
                    </a:lnTo>
                    <a:lnTo>
                      <a:pt x="455" y="201"/>
                    </a:lnTo>
                    <a:lnTo>
                      <a:pt x="455" y="200"/>
                    </a:lnTo>
                    <a:close/>
                    <a:moveTo>
                      <a:pt x="450" y="200"/>
                    </a:moveTo>
                    <a:lnTo>
                      <a:pt x="451" y="201"/>
                    </a:lnTo>
                    <a:lnTo>
                      <a:pt x="450" y="201"/>
                    </a:lnTo>
                    <a:lnTo>
                      <a:pt x="449" y="201"/>
                    </a:lnTo>
                    <a:lnTo>
                      <a:pt x="449" y="200"/>
                    </a:lnTo>
                    <a:lnTo>
                      <a:pt x="450" y="200"/>
                    </a:lnTo>
                    <a:close/>
                    <a:moveTo>
                      <a:pt x="212" y="126"/>
                    </a:moveTo>
                    <a:lnTo>
                      <a:pt x="212" y="127"/>
                    </a:lnTo>
                    <a:lnTo>
                      <a:pt x="212" y="128"/>
                    </a:lnTo>
                    <a:lnTo>
                      <a:pt x="208" y="130"/>
                    </a:lnTo>
                    <a:lnTo>
                      <a:pt x="207" y="130"/>
                    </a:lnTo>
                    <a:lnTo>
                      <a:pt x="206" y="130"/>
                    </a:lnTo>
                    <a:lnTo>
                      <a:pt x="205" y="131"/>
                    </a:lnTo>
                    <a:lnTo>
                      <a:pt x="204" y="131"/>
                    </a:lnTo>
                    <a:lnTo>
                      <a:pt x="203" y="131"/>
                    </a:lnTo>
                    <a:lnTo>
                      <a:pt x="203" y="131"/>
                    </a:lnTo>
                    <a:lnTo>
                      <a:pt x="205" y="130"/>
                    </a:lnTo>
                    <a:lnTo>
                      <a:pt x="206" y="130"/>
                    </a:lnTo>
                    <a:lnTo>
                      <a:pt x="207" y="129"/>
                    </a:lnTo>
                    <a:lnTo>
                      <a:pt x="207" y="128"/>
                    </a:lnTo>
                    <a:lnTo>
                      <a:pt x="209" y="127"/>
                    </a:lnTo>
                    <a:lnTo>
                      <a:pt x="210" y="127"/>
                    </a:lnTo>
                    <a:lnTo>
                      <a:pt x="211" y="127"/>
                    </a:lnTo>
                    <a:lnTo>
                      <a:pt x="212" y="126"/>
                    </a:lnTo>
                    <a:lnTo>
                      <a:pt x="212" y="126"/>
                    </a:lnTo>
                    <a:lnTo>
                      <a:pt x="212" y="126"/>
                    </a:lnTo>
                    <a:close/>
                    <a:moveTo>
                      <a:pt x="221" y="124"/>
                    </a:moveTo>
                    <a:lnTo>
                      <a:pt x="222" y="124"/>
                    </a:lnTo>
                    <a:lnTo>
                      <a:pt x="221" y="125"/>
                    </a:lnTo>
                    <a:lnTo>
                      <a:pt x="220" y="126"/>
                    </a:lnTo>
                    <a:lnTo>
                      <a:pt x="218" y="128"/>
                    </a:lnTo>
                    <a:lnTo>
                      <a:pt x="216" y="128"/>
                    </a:lnTo>
                    <a:lnTo>
                      <a:pt x="216" y="126"/>
                    </a:lnTo>
                    <a:lnTo>
                      <a:pt x="216" y="126"/>
                    </a:lnTo>
                    <a:lnTo>
                      <a:pt x="216" y="126"/>
                    </a:lnTo>
                    <a:lnTo>
                      <a:pt x="217" y="126"/>
                    </a:lnTo>
                    <a:lnTo>
                      <a:pt x="218" y="126"/>
                    </a:lnTo>
                    <a:lnTo>
                      <a:pt x="219" y="126"/>
                    </a:lnTo>
                    <a:lnTo>
                      <a:pt x="218" y="126"/>
                    </a:lnTo>
                    <a:lnTo>
                      <a:pt x="219" y="125"/>
                    </a:lnTo>
                    <a:lnTo>
                      <a:pt x="220" y="124"/>
                    </a:lnTo>
                    <a:lnTo>
                      <a:pt x="221" y="124"/>
                    </a:lnTo>
                    <a:close/>
                    <a:moveTo>
                      <a:pt x="164" y="102"/>
                    </a:moveTo>
                    <a:lnTo>
                      <a:pt x="168" y="103"/>
                    </a:lnTo>
                    <a:lnTo>
                      <a:pt x="168" y="104"/>
                    </a:lnTo>
                    <a:lnTo>
                      <a:pt x="168" y="104"/>
                    </a:lnTo>
                    <a:lnTo>
                      <a:pt x="166" y="104"/>
                    </a:lnTo>
                    <a:lnTo>
                      <a:pt x="163" y="104"/>
                    </a:lnTo>
                    <a:lnTo>
                      <a:pt x="163" y="102"/>
                    </a:lnTo>
                    <a:lnTo>
                      <a:pt x="164" y="102"/>
                    </a:lnTo>
                    <a:close/>
                    <a:moveTo>
                      <a:pt x="100" y="101"/>
                    </a:moveTo>
                    <a:lnTo>
                      <a:pt x="101" y="101"/>
                    </a:lnTo>
                    <a:lnTo>
                      <a:pt x="100" y="101"/>
                    </a:lnTo>
                    <a:lnTo>
                      <a:pt x="98" y="101"/>
                    </a:lnTo>
                    <a:lnTo>
                      <a:pt x="97" y="101"/>
                    </a:lnTo>
                    <a:lnTo>
                      <a:pt x="96" y="101"/>
                    </a:lnTo>
                    <a:lnTo>
                      <a:pt x="97" y="100"/>
                    </a:lnTo>
                    <a:lnTo>
                      <a:pt x="99" y="101"/>
                    </a:lnTo>
                    <a:lnTo>
                      <a:pt x="100" y="101"/>
                    </a:lnTo>
                    <a:close/>
                    <a:moveTo>
                      <a:pt x="242" y="93"/>
                    </a:moveTo>
                    <a:lnTo>
                      <a:pt x="243" y="94"/>
                    </a:lnTo>
                    <a:lnTo>
                      <a:pt x="243" y="95"/>
                    </a:lnTo>
                    <a:lnTo>
                      <a:pt x="242" y="95"/>
                    </a:lnTo>
                    <a:lnTo>
                      <a:pt x="242" y="95"/>
                    </a:lnTo>
                    <a:lnTo>
                      <a:pt x="241" y="95"/>
                    </a:lnTo>
                    <a:lnTo>
                      <a:pt x="240" y="94"/>
                    </a:lnTo>
                    <a:lnTo>
                      <a:pt x="240" y="93"/>
                    </a:lnTo>
                    <a:lnTo>
                      <a:pt x="240" y="92"/>
                    </a:lnTo>
                    <a:lnTo>
                      <a:pt x="241" y="92"/>
                    </a:lnTo>
                    <a:lnTo>
                      <a:pt x="242" y="92"/>
                    </a:lnTo>
                    <a:lnTo>
                      <a:pt x="242" y="93"/>
                    </a:lnTo>
                    <a:lnTo>
                      <a:pt x="242" y="93"/>
                    </a:lnTo>
                    <a:close/>
                    <a:moveTo>
                      <a:pt x="444" y="55"/>
                    </a:moveTo>
                    <a:lnTo>
                      <a:pt x="444" y="55"/>
                    </a:lnTo>
                    <a:lnTo>
                      <a:pt x="444" y="56"/>
                    </a:lnTo>
                    <a:lnTo>
                      <a:pt x="444" y="57"/>
                    </a:lnTo>
                    <a:lnTo>
                      <a:pt x="444" y="58"/>
                    </a:lnTo>
                    <a:lnTo>
                      <a:pt x="442" y="58"/>
                    </a:lnTo>
                    <a:lnTo>
                      <a:pt x="441" y="58"/>
                    </a:lnTo>
                    <a:lnTo>
                      <a:pt x="441" y="56"/>
                    </a:lnTo>
                    <a:lnTo>
                      <a:pt x="442" y="56"/>
                    </a:lnTo>
                    <a:lnTo>
                      <a:pt x="443" y="56"/>
                    </a:lnTo>
                    <a:lnTo>
                      <a:pt x="444" y="56"/>
                    </a:lnTo>
                    <a:lnTo>
                      <a:pt x="444" y="55"/>
                    </a:lnTo>
                    <a:close/>
                    <a:moveTo>
                      <a:pt x="174" y="50"/>
                    </a:moveTo>
                    <a:lnTo>
                      <a:pt x="174" y="51"/>
                    </a:lnTo>
                    <a:lnTo>
                      <a:pt x="175" y="52"/>
                    </a:lnTo>
                    <a:lnTo>
                      <a:pt x="174" y="54"/>
                    </a:lnTo>
                    <a:lnTo>
                      <a:pt x="174" y="55"/>
                    </a:lnTo>
                    <a:lnTo>
                      <a:pt x="173" y="55"/>
                    </a:lnTo>
                    <a:lnTo>
                      <a:pt x="173" y="50"/>
                    </a:lnTo>
                    <a:lnTo>
                      <a:pt x="173" y="49"/>
                    </a:lnTo>
                    <a:lnTo>
                      <a:pt x="174" y="50"/>
                    </a:lnTo>
                    <a:close/>
                    <a:moveTo>
                      <a:pt x="409" y="49"/>
                    </a:moveTo>
                    <a:lnTo>
                      <a:pt x="409" y="48"/>
                    </a:lnTo>
                    <a:lnTo>
                      <a:pt x="412" y="48"/>
                    </a:lnTo>
                    <a:lnTo>
                      <a:pt x="411" y="49"/>
                    </a:lnTo>
                    <a:lnTo>
                      <a:pt x="410" y="50"/>
                    </a:lnTo>
                    <a:lnTo>
                      <a:pt x="409" y="50"/>
                    </a:lnTo>
                    <a:lnTo>
                      <a:pt x="409" y="49"/>
                    </a:lnTo>
                    <a:lnTo>
                      <a:pt x="409" y="49"/>
                    </a:lnTo>
                    <a:close/>
                    <a:moveTo>
                      <a:pt x="376" y="32"/>
                    </a:moveTo>
                    <a:lnTo>
                      <a:pt x="378" y="33"/>
                    </a:lnTo>
                    <a:lnTo>
                      <a:pt x="377" y="33"/>
                    </a:lnTo>
                    <a:lnTo>
                      <a:pt x="376" y="33"/>
                    </a:lnTo>
                    <a:lnTo>
                      <a:pt x="375" y="33"/>
                    </a:lnTo>
                    <a:lnTo>
                      <a:pt x="375" y="33"/>
                    </a:lnTo>
                    <a:lnTo>
                      <a:pt x="374" y="33"/>
                    </a:lnTo>
                    <a:lnTo>
                      <a:pt x="374" y="32"/>
                    </a:lnTo>
                    <a:lnTo>
                      <a:pt x="373" y="31"/>
                    </a:lnTo>
                    <a:lnTo>
                      <a:pt x="372" y="30"/>
                    </a:lnTo>
                    <a:lnTo>
                      <a:pt x="372" y="29"/>
                    </a:lnTo>
                    <a:lnTo>
                      <a:pt x="373" y="29"/>
                    </a:lnTo>
                    <a:lnTo>
                      <a:pt x="373" y="29"/>
                    </a:lnTo>
                    <a:lnTo>
                      <a:pt x="374" y="28"/>
                    </a:lnTo>
                    <a:lnTo>
                      <a:pt x="374" y="29"/>
                    </a:lnTo>
                    <a:lnTo>
                      <a:pt x="374" y="30"/>
                    </a:lnTo>
                    <a:lnTo>
                      <a:pt x="374" y="30"/>
                    </a:lnTo>
                    <a:lnTo>
                      <a:pt x="375" y="30"/>
                    </a:lnTo>
                    <a:lnTo>
                      <a:pt x="376" y="31"/>
                    </a:lnTo>
                    <a:lnTo>
                      <a:pt x="376" y="32"/>
                    </a:lnTo>
                    <a:close/>
                    <a:moveTo>
                      <a:pt x="366" y="24"/>
                    </a:moveTo>
                    <a:lnTo>
                      <a:pt x="366" y="25"/>
                    </a:lnTo>
                    <a:lnTo>
                      <a:pt x="366" y="25"/>
                    </a:lnTo>
                    <a:lnTo>
                      <a:pt x="365" y="25"/>
                    </a:lnTo>
                    <a:lnTo>
                      <a:pt x="365" y="26"/>
                    </a:lnTo>
                    <a:lnTo>
                      <a:pt x="365" y="27"/>
                    </a:lnTo>
                    <a:lnTo>
                      <a:pt x="365" y="28"/>
                    </a:lnTo>
                    <a:lnTo>
                      <a:pt x="365" y="28"/>
                    </a:lnTo>
                    <a:lnTo>
                      <a:pt x="364" y="27"/>
                    </a:lnTo>
                    <a:lnTo>
                      <a:pt x="363" y="27"/>
                    </a:lnTo>
                    <a:lnTo>
                      <a:pt x="363" y="26"/>
                    </a:lnTo>
                    <a:lnTo>
                      <a:pt x="364" y="26"/>
                    </a:lnTo>
                    <a:lnTo>
                      <a:pt x="364" y="25"/>
                    </a:lnTo>
                    <a:lnTo>
                      <a:pt x="363" y="25"/>
                    </a:lnTo>
                    <a:lnTo>
                      <a:pt x="363" y="25"/>
                    </a:lnTo>
                    <a:lnTo>
                      <a:pt x="364" y="24"/>
                    </a:lnTo>
                    <a:lnTo>
                      <a:pt x="365" y="24"/>
                    </a:lnTo>
                    <a:lnTo>
                      <a:pt x="366" y="24"/>
                    </a:lnTo>
                    <a:close/>
                    <a:moveTo>
                      <a:pt x="349" y="17"/>
                    </a:moveTo>
                    <a:lnTo>
                      <a:pt x="350" y="19"/>
                    </a:lnTo>
                    <a:lnTo>
                      <a:pt x="349" y="19"/>
                    </a:lnTo>
                    <a:lnTo>
                      <a:pt x="349" y="18"/>
                    </a:lnTo>
                    <a:lnTo>
                      <a:pt x="348" y="18"/>
                    </a:lnTo>
                    <a:lnTo>
                      <a:pt x="348" y="18"/>
                    </a:lnTo>
                    <a:lnTo>
                      <a:pt x="347" y="17"/>
                    </a:lnTo>
                    <a:lnTo>
                      <a:pt x="347" y="16"/>
                    </a:lnTo>
                    <a:lnTo>
                      <a:pt x="348" y="16"/>
                    </a:lnTo>
                    <a:lnTo>
                      <a:pt x="348" y="16"/>
                    </a:lnTo>
                    <a:lnTo>
                      <a:pt x="349" y="16"/>
                    </a:lnTo>
                    <a:lnTo>
                      <a:pt x="349" y="17"/>
                    </a:lnTo>
                    <a:close/>
                    <a:moveTo>
                      <a:pt x="336" y="12"/>
                    </a:moveTo>
                    <a:lnTo>
                      <a:pt x="336" y="13"/>
                    </a:lnTo>
                    <a:lnTo>
                      <a:pt x="336" y="14"/>
                    </a:lnTo>
                    <a:lnTo>
                      <a:pt x="335" y="14"/>
                    </a:lnTo>
                    <a:lnTo>
                      <a:pt x="334" y="13"/>
                    </a:lnTo>
                    <a:lnTo>
                      <a:pt x="334" y="12"/>
                    </a:lnTo>
                    <a:lnTo>
                      <a:pt x="333" y="12"/>
                    </a:lnTo>
                    <a:lnTo>
                      <a:pt x="333" y="11"/>
                    </a:lnTo>
                    <a:lnTo>
                      <a:pt x="332" y="11"/>
                    </a:lnTo>
                    <a:lnTo>
                      <a:pt x="332" y="11"/>
                    </a:lnTo>
                    <a:lnTo>
                      <a:pt x="332" y="10"/>
                    </a:lnTo>
                    <a:lnTo>
                      <a:pt x="333" y="10"/>
                    </a:lnTo>
                    <a:lnTo>
                      <a:pt x="334" y="10"/>
                    </a:lnTo>
                    <a:lnTo>
                      <a:pt x="334" y="11"/>
                    </a:lnTo>
                    <a:lnTo>
                      <a:pt x="334" y="11"/>
                    </a:lnTo>
                    <a:lnTo>
                      <a:pt x="335" y="11"/>
                    </a:lnTo>
                    <a:lnTo>
                      <a:pt x="336" y="12"/>
                    </a:lnTo>
                    <a:close/>
                    <a:moveTo>
                      <a:pt x="325" y="9"/>
                    </a:moveTo>
                    <a:lnTo>
                      <a:pt x="326" y="9"/>
                    </a:lnTo>
                    <a:lnTo>
                      <a:pt x="326" y="9"/>
                    </a:lnTo>
                    <a:lnTo>
                      <a:pt x="326" y="10"/>
                    </a:lnTo>
                    <a:lnTo>
                      <a:pt x="324" y="10"/>
                    </a:lnTo>
                    <a:lnTo>
                      <a:pt x="323" y="11"/>
                    </a:lnTo>
                    <a:lnTo>
                      <a:pt x="321" y="11"/>
                    </a:lnTo>
                    <a:lnTo>
                      <a:pt x="321" y="11"/>
                    </a:lnTo>
                    <a:lnTo>
                      <a:pt x="321" y="10"/>
                    </a:lnTo>
                    <a:lnTo>
                      <a:pt x="321" y="11"/>
                    </a:lnTo>
                    <a:lnTo>
                      <a:pt x="321" y="10"/>
                    </a:lnTo>
                    <a:lnTo>
                      <a:pt x="321" y="9"/>
                    </a:lnTo>
                    <a:lnTo>
                      <a:pt x="322" y="9"/>
                    </a:lnTo>
                    <a:lnTo>
                      <a:pt x="323" y="9"/>
                    </a:lnTo>
                    <a:lnTo>
                      <a:pt x="325" y="9"/>
                    </a:lnTo>
                    <a:close/>
                    <a:moveTo>
                      <a:pt x="306" y="4"/>
                    </a:moveTo>
                    <a:lnTo>
                      <a:pt x="306" y="5"/>
                    </a:lnTo>
                    <a:lnTo>
                      <a:pt x="306" y="6"/>
                    </a:lnTo>
                    <a:lnTo>
                      <a:pt x="305" y="6"/>
                    </a:lnTo>
                    <a:lnTo>
                      <a:pt x="305" y="7"/>
                    </a:lnTo>
                    <a:lnTo>
                      <a:pt x="304" y="7"/>
                    </a:lnTo>
                    <a:lnTo>
                      <a:pt x="304" y="7"/>
                    </a:lnTo>
                    <a:lnTo>
                      <a:pt x="304" y="7"/>
                    </a:lnTo>
                    <a:lnTo>
                      <a:pt x="304" y="7"/>
                    </a:lnTo>
                    <a:lnTo>
                      <a:pt x="304" y="6"/>
                    </a:lnTo>
                    <a:lnTo>
                      <a:pt x="304" y="5"/>
                    </a:lnTo>
                    <a:lnTo>
                      <a:pt x="305" y="4"/>
                    </a:lnTo>
                    <a:lnTo>
                      <a:pt x="306" y="4"/>
                    </a:lnTo>
                    <a:close/>
                    <a:moveTo>
                      <a:pt x="298" y="5"/>
                    </a:moveTo>
                    <a:lnTo>
                      <a:pt x="303" y="5"/>
                    </a:lnTo>
                    <a:lnTo>
                      <a:pt x="303" y="6"/>
                    </a:lnTo>
                    <a:lnTo>
                      <a:pt x="302" y="6"/>
                    </a:lnTo>
                    <a:lnTo>
                      <a:pt x="301" y="6"/>
                    </a:lnTo>
                    <a:lnTo>
                      <a:pt x="301" y="7"/>
                    </a:lnTo>
                    <a:lnTo>
                      <a:pt x="300" y="7"/>
                    </a:lnTo>
                    <a:lnTo>
                      <a:pt x="299" y="6"/>
                    </a:lnTo>
                    <a:lnTo>
                      <a:pt x="298" y="6"/>
                    </a:lnTo>
                    <a:lnTo>
                      <a:pt x="296" y="6"/>
                    </a:lnTo>
                    <a:lnTo>
                      <a:pt x="295" y="6"/>
                    </a:lnTo>
                    <a:lnTo>
                      <a:pt x="294" y="5"/>
                    </a:lnTo>
                    <a:lnTo>
                      <a:pt x="293" y="5"/>
                    </a:lnTo>
                    <a:lnTo>
                      <a:pt x="292" y="4"/>
                    </a:lnTo>
                    <a:lnTo>
                      <a:pt x="292" y="3"/>
                    </a:lnTo>
                    <a:lnTo>
                      <a:pt x="294" y="3"/>
                    </a:lnTo>
                    <a:lnTo>
                      <a:pt x="295" y="4"/>
                    </a:lnTo>
                    <a:lnTo>
                      <a:pt x="298" y="5"/>
                    </a:lnTo>
                    <a:close/>
                    <a:moveTo>
                      <a:pt x="291" y="2"/>
                    </a:moveTo>
                    <a:lnTo>
                      <a:pt x="291" y="2"/>
                    </a:lnTo>
                    <a:lnTo>
                      <a:pt x="291" y="3"/>
                    </a:lnTo>
                    <a:lnTo>
                      <a:pt x="291" y="3"/>
                    </a:lnTo>
                    <a:lnTo>
                      <a:pt x="290" y="3"/>
                    </a:lnTo>
                    <a:lnTo>
                      <a:pt x="289" y="3"/>
                    </a:lnTo>
                    <a:lnTo>
                      <a:pt x="288" y="3"/>
                    </a:lnTo>
                    <a:lnTo>
                      <a:pt x="287" y="2"/>
                    </a:lnTo>
                    <a:lnTo>
                      <a:pt x="286" y="1"/>
                    </a:lnTo>
                    <a:lnTo>
                      <a:pt x="286" y="0"/>
                    </a:lnTo>
                    <a:lnTo>
                      <a:pt x="288" y="0"/>
                    </a:lnTo>
                    <a:lnTo>
                      <a:pt x="291" y="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02" name="Freeform 297">
                <a:extLst>
                  <a:ext uri="{FF2B5EF4-FFF2-40B4-BE49-F238E27FC236}">
                    <a16:creationId xmlns:a16="http://schemas.microsoft.com/office/drawing/2014/main" id="{73492846-EE66-74FF-749E-748F757410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4426" y="3294063"/>
                <a:ext cx="246063" cy="96838"/>
              </a:xfrm>
              <a:custGeom>
                <a:avLst/>
                <a:gdLst>
                  <a:gd name="T0" fmla="*/ 152 w 155"/>
                  <a:gd name="T1" fmla="*/ 43 h 61"/>
                  <a:gd name="T2" fmla="*/ 151 w 155"/>
                  <a:gd name="T3" fmla="*/ 47 h 61"/>
                  <a:gd name="T4" fmla="*/ 146 w 155"/>
                  <a:gd name="T5" fmla="*/ 48 h 61"/>
                  <a:gd name="T6" fmla="*/ 145 w 155"/>
                  <a:gd name="T7" fmla="*/ 49 h 61"/>
                  <a:gd name="T8" fmla="*/ 140 w 155"/>
                  <a:gd name="T9" fmla="*/ 48 h 61"/>
                  <a:gd name="T10" fmla="*/ 128 w 155"/>
                  <a:gd name="T11" fmla="*/ 49 h 61"/>
                  <a:gd name="T12" fmla="*/ 125 w 155"/>
                  <a:gd name="T13" fmla="*/ 48 h 61"/>
                  <a:gd name="T14" fmla="*/ 123 w 155"/>
                  <a:gd name="T15" fmla="*/ 46 h 61"/>
                  <a:gd name="T16" fmla="*/ 120 w 155"/>
                  <a:gd name="T17" fmla="*/ 44 h 61"/>
                  <a:gd name="T18" fmla="*/ 114 w 155"/>
                  <a:gd name="T19" fmla="*/ 44 h 61"/>
                  <a:gd name="T20" fmla="*/ 118 w 155"/>
                  <a:gd name="T21" fmla="*/ 43 h 61"/>
                  <a:gd name="T22" fmla="*/ 114 w 155"/>
                  <a:gd name="T23" fmla="*/ 42 h 61"/>
                  <a:gd name="T24" fmla="*/ 108 w 155"/>
                  <a:gd name="T25" fmla="*/ 39 h 61"/>
                  <a:gd name="T26" fmla="*/ 106 w 155"/>
                  <a:gd name="T27" fmla="*/ 43 h 61"/>
                  <a:gd name="T28" fmla="*/ 104 w 155"/>
                  <a:gd name="T29" fmla="*/ 49 h 61"/>
                  <a:gd name="T30" fmla="*/ 100 w 155"/>
                  <a:gd name="T31" fmla="*/ 52 h 61"/>
                  <a:gd name="T32" fmla="*/ 95 w 155"/>
                  <a:gd name="T33" fmla="*/ 50 h 61"/>
                  <a:gd name="T34" fmla="*/ 94 w 155"/>
                  <a:gd name="T35" fmla="*/ 47 h 61"/>
                  <a:gd name="T36" fmla="*/ 88 w 155"/>
                  <a:gd name="T37" fmla="*/ 48 h 61"/>
                  <a:gd name="T38" fmla="*/ 86 w 155"/>
                  <a:gd name="T39" fmla="*/ 53 h 61"/>
                  <a:gd name="T40" fmla="*/ 85 w 155"/>
                  <a:gd name="T41" fmla="*/ 55 h 61"/>
                  <a:gd name="T42" fmla="*/ 83 w 155"/>
                  <a:gd name="T43" fmla="*/ 56 h 61"/>
                  <a:gd name="T44" fmla="*/ 86 w 155"/>
                  <a:gd name="T45" fmla="*/ 57 h 61"/>
                  <a:gd name="T46" fmla="*/ 86 w 155"/>
                  <a:gd name="T47" fmla="*/ 61 h 61"/>
                  <a:gd name="T48" fmla="*/ 76 w 155"/>
                  <a:gd name="T49" fmla="*/ 55 h 61"/>
                  <a:gd name="T50" fmla="*/ 66 w 155"/>
                  <a:gd name="T51" fmla="*/ 49 h 61"/>
                  <a:gd name="T52" fmla="*/ 58 w 155"/>
                  <a:gd name="T53" fmla="*/ 50 h 61"/>
                  <a:gd name="T54" fmla="*/ 44 w 155"/>
                  <a:gd name="T55" fmla="*/ 49 h 61"/>
                  <a:gd name="T56" fmla="*/ 40 w 155"/>
                  <a:gd name="T57" fmla="*/ 45 h 61"/>
                  <a:gd name="T58" fmla="*/ 38 w 155"/>
                  <a:gd name="T59" fmla="*/ 43 h 61"/>
                  <a:gd name="T60" fmla="*/ 35 w 155"/>
                  <a:gd name="T61" fmla="*/ 37 h 61"/>
                  <a:gd name="T62" fmla="*/ 27 w 155"/>
                  <a:gd name="T63" fmla="*/ 32 h 61"/>
                  <a:gd name="T64" fmla="*/ 25 w 155"/>
                  <a:gd name="T65" fmla="*/ 30 h 61"/>
                  <a:gd name="T66" fmla="*/ 21 w 155"/>
                  <a:gd name="T67" fmla="*/ 24 h 61"/>
                  <a:gd name="T68" fmla="*/ 10 w 155"/>
                  <a:gd name="T69" fmla="*/ 25 h 61"/>
                  <a:gd name="T70" fmla="*/ 8 w 155"/>
                  <a:gd name="T71" fmla="*/ 24 h 61"/>
                  <a:gd name="T72" fmla="*/ 2 w 155"/>
                  <a:gd name="T73" fmla="*/ 22 h 61"/>
                  <a:gd name="T74" fmla="*/ 0 w 155"/>
                  <a:gd name="T75" fmla="*/ 18 h 61"/>
                  <a:gd name="T76" fmla="*/ 1 w 155"/>
                  <a:gd name="T77" fmla="*/ 14 h 61"/>
                  <a:gd name="T78" fmla="*/ 3 w 155"/>
                  <a:gd name="T79" fmla="*/ 12 h 61"/>
                  <a:gd name="T80" fmla="*/ 5 w 155"/>
                  <a:gd name="T81" fmla="*/ 9 h 61"/>
                  <a:gd name="T82" fmla="*/ 13 w 155"/>
                  <a:gd name="T83" fmla="*/ 5 h 61"/>
                  <a:gd name="T84" fmla="*/ 18 w 155"/>
                  <a:gd name="T85" fmla="*/ 5 h 61"/>
                  <a:gd name="T86" fmla="*/ 27 w 155"/>
                  <a:gd name="T87" fmla="*/ 5 h 61"/>
                  <a:gd name="T88" fmla="*/ 29 w 155"/>
                  <a:gd name="T89" fmla="*/ 5 h 61"/>
                  <a:gd name="T90" fmla="*/ 31 w 155"/>
                  <a:gd name="T91" fmla="*/ 1 h 61"/>
                  <a:gd name="T92" fmla="*/ 40 w 155"/>
                  <a:gd name="T93" fmla="*/ 0 h 61"/>
                  <a:gd name="T94" fmla="*/ 60 w 155"/>
                  <a:gd name="T95" fmla="*/ 3 h 61"/>
                  <a:gd name="T96" fmla="*/ 71 w 155"/>
                  <a:gd name="T97" fmla="*/ 4 h 61"/>
                  <a:gd name="T98" fmla="*/ 81 w 155"/>
                  <a:gd name="T99" fmla="*/ 5 h 61"/>
                  <a:gd name="T100" fmla="*/ 83 w 155"/>
                  <a:gd name="T101" fmla="*/ 7 h 61"/>
                  <a:gd name="T102" fmla="*/ 86 w 155"/>
                  <a:gd name="T103" fmla="*/ 7 h 61"/>
                  <a:gd name="T104" fmla="*/ 92 w 155"/>
                  <a:gd name="T105" fmla="*/ 8 h 61"/>
                  <a:gd name="T106" fmla="*/ 97 w 155"/>
                  <a:gd name="T107" fmla="*/ 9 h 61"/>
                  <a:gd name="T108" fmla="*/ 104 w 155"/>
                  <a:gd name="T109" fmla="*/ 9 h 61"/>
                  <a:gd name="T110" fmla="*/ 106 w 155"/>
                  <a:gd name="T111" fmla="*/ 11 h 61"/>
                  <a:gd name="T112" fmla="*/ 111 w 155"/>
                  <a:gd name="T113" fmla="*/ 15 h 61"/>
                  <a:gd name="T114" fmla="*/ 114 w 155"/>
                  <a:gd name="T115" fmla="*/ 18 h 61"/>
                  <a:gd name="T116" fmla="*/ 122 w 155"/>
                  <a:gd name="T117" fmla="*/ 21 h 61"/>
                  <a:gd name="T118" fmla="*/ 128 w 155"/>
                  <a:gd name="T119" fmla="*/ 23 h 61"/>
                  <a:gd name="T120" fmla="*/ 129 w 155"/>
                  <a:gd name="T121" fmla="*/ 24 h 61"/>
                  <a:gd name="T122" fmla="*/ 136 w 155"/>
                  <a:gd name="T123" fmla="*/ 26 h 61"/>
                  <a:gd name="T124" fmla="*/ 146 w 155"/>
                  <a:gd name="T125" fmla="*/ 3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55" h="61">
                    <a:moveTo>
                      <a:pt x="150" y="38"/>
                    </a:moveTo>
                    <a:lnTo>
                      <a:pt x="150" y="39"/>
                    </a:lnTo>
                    <a:lnTo>
                      <a:pt x="151" y="41"/>
                    </a:lnTo>
                    <a:lnTo>
                      <a:pt x="152" y="43"/>
                    </a:lnTo>
                    <a:lnTo>
                      <a:pt x="154" y="44"/>
                    </a:lnTo>
                    <a:lnTo>
                      <a:pt x="155" y="45"/>
                    </a:lnTo>
                    <a:lnTo>
                      <a:pt x="155" y="46"/>
                    </a:lnTo>
                    <a:lnTo>
                      <a:pt x="151" y="47"/>
                    </a:lnTo>
                    <a:lnTo>
                      <a:pt x="149" y="48"/>
                    </a:lnTo>
                    <a:lnTo>
                      <a:pt x="147" y="49"/>
                    </a:lnTo>
                    <a:lnTo>
                      <a:pt x="145" y="48"/>
                    </a:lnTo>
                    <a:lnTo>
                      <a:pt x="146" y="48"/>
                    </a:lnTo>
                    <a:lnTo>
                      <a:pt x="146" y="48"/>
                    </a:lnTo>
                    <a:lnTo>
                      <a:pt x="147" y="47"/>
                    </a:lnTo>
                    <a:lnTo>
                      <a:pt x="145" y="48"/>
                    </a:lnTo>
                    <a:lnTo>
                      <a:pt x="145" y="49"/>
                    </a:lnTo>
                    <a:lnTo>
                      <a:pt x="143" y="49"/>
                    </a:lnTo>
                    <a:lnTo>
                      <a:pt x="142" y="49"/>
                    </a:lnTo>
                    <a:lnTo>
                      <a:pt x="141" y="48"/>
                    </a:lnTo>
                    <a:lnTo>
                      <a:pt x="140" y="48"/>
                    </a:lnTo>
                    <a:lnTo>
                      <a:pt x="137" y="49"/>
                    </a:lnTo>
                    <a:lnTo>
                      <a:pt x="132" y="49"/>
                    </a:lnTo>
                    <a:lnTo>
                      <a:pt x="128" y="49"/>
                    </a:lnTo>
                    <a:lnTo>
                      <a:pt x="128" y="49"/>
                    </a:lnTo>
                    <a:lnTo>
                      <a:pt x="127" y="49"/>
                    </a:lnTo>
                    <a:lnTo>
                      <a:pt x="126" y="49"/>
                    </a:lnTo>
                    <a:lnTo>
                      <a:pt x="125" y="48"/>
                    </a:lnTo>
                    <a:lnTo>
                      <a:pt x="125" y="48"/>
                    </a:lnTo>
                    <a:lnTo>
                      <a:pt x="125" y="47"/>
                    </a:lnTo>
                    <a:lnTo>
                      <a:pt x="124" y="46"/>
                    </a:lnTo>
                    <a:lnTo>
                      <a:pt x="124" y="46"/>
                    </a:lnTo>
                    <a:lnTo>
                      <a:pt x="123" y="46"/>
                    </a:lnTo>
                    <a:lnTo>
                      <a:pt x="123" y="45"/>
                    </a:lnTo>
                    <a:lnTo>
                      <a:pt x="123" y="45"/>
                    </a:lnTo>
                    <a:lnTo>
                      <a:pt x="123" y="44"/>
                    </a:lnTo>
                    <a:lnTo>
                      <a:pt x="120" y="44"/>
                    </a:lnTo>
                    <a:lnTo>
                      <a:pt x="119" y="44"/>
                    </a:lnTo>
                    <a:lnTo>
                      <a:pt x="119" y="44"/>
                    </a:lnTo>
                    <a:lnTo>
                      <a:pt x="117" y="44"/>
                    </a:lnTo>
                    <a:lnTo>
                      <a:pt x="114" y="44"/>
                    </a:lnTo>
                    <a:lnTo>
                      <a:pt x="114" y="44"/>
                    </a:lnTo>
                    <a:lnTo>
                      <a:pt x="110" y="44"/>
                    </a:lnTo>
                    <a:lnTo>
                      <a:pt x="110" y="44"/>
                    </a:lnTo>
                    <a:lnTo>
                      <a:pt x="118" y="43"/>
                    </a:lnTo>
                    <a:lnTo>
                      <a:pt x="117" y="43"/>
                    </a:lnTo>
                    <a:lnTo>
                      <a:pt x="117" y="42"/>
                    </a:lnTo>
                    <a:lnTo>
                      <a:pt x="115" y="42"/>
                    </a:lnTo>
                    <a:lnTo>
                      <a:pt x="114" y="42"/>
                    </a:lnTo>
                    <a:lnTo>
                      <a:pt x="112" y="42"/>
                    </a:lnTo>
                    <a:lnTo>
                      <a:pt x="110" y="41"/>
                    </a:lnTo>
                    <a:lnTo>
                      <a:pt x="110" y="40"/>
                    </a:lnTo>
                    <a:lnTo>
                      <a:pt x="108" y="39"/>
                    </a:lnTo>
                    <a:lnTo>
                      <a:pt x="108" y="40"/>
                    </a:lnTo>
                    <a:lnTo>
                      <a:pt x="108" y="41"/>
                    </a:lnTo>
                    <a:lnTo>
                      <a:pt x="107" y="42"/>
                    </a:lnTo>
                    <a:lnTo>
                      <a:pt x="106" y="43"/>
                    </a:lnTo>
                    <a:lnTo>
                      <a:pt x="106" y="43"/>
                    </a:lnTo>
                    <a:lnTo>
                      <a:pt x="106" y="44"/>
                    </a:lnTo>
                    <a:lnTo>
                      <a:pt x="106" y="45"/>
                    </a:lnTo>
                    <a:lnTo>
                      <a:pt x="104" y="49"/>
                    </a:lnTo>
                    <a:lnTo>
                      <a:pt x="103" y="51"/>
                    </a:lnTo>
                    <a:lnTo>
                      <a:pt x="101" y="52"/>
                    </a:lnTo>
                    <a:lnTo>
                      <a:pt x="101" y="52"/>
                    </a:lnTo>
                    <a:lnTo>
                      <a:pt x="100" y="52"/>
                    </a:lnTo>
                    <a:lnTo>
                      <a:pt x="100" y="51"/>
                    </a:lnTo>
                    <a:lnTo>
                      <a:pt x="99" y="51"/>
                    </a:lnTo>
                    <a:lnTo>
                      <a:pt x="95" y="51"/>
                    </a:lnTo>
                    <a:lnTo>
                      <a:pt x="95" y="50"/>
                    </a:lnTo>
                    <a:lnTo>
                      <a:pt x="97" y="49"/>
                    </a:lnTo>
                    <a:lnTo>
                      <a:pt x="96" y="49"/>
                    </a:lnTo>
                    <a:lnTo>
                      <a:pt x="95" y="48"/>
                    </a:lnTo>
                    <a:lnTo>
                      <a:pt x="94" y="47"/>
                    </a:lnTo>
                    <a:lnTo>
                      <a:pt x="93" y="47"/>
                    </a:lnTo>
                    <a:lnTo>
                      <a:pt x="91" y="47"/>
                    </a:lnTo>
                    <a:lnTo>
                      <a:pt x="89" y="47"/>
                    </a:lnTo>
                    <a:lnTo>
                      <a:pt x="88" y="48"/>
                    </a:lnTo>
                    <a:lnTo>
                      <a:pt x="86" y="50"/>
                    </a:lnTo>
                    <a:lnTo>
                      <a:pt x="86" y="51"/>
                    </a:lnTo>
                    <a:lnTo>
                      <a:pt x="87" y="53"/>
                    </a:lnTo>
                    <a:lnTo>
                      <a:pt x="86" y="53"/>
                    </a:lnTo>
                    <a:lnTo>
                      <a:pt x="85" y="54"/>
                    </a:lnTo>
                    <a:lnTo>
                      <a:pt x="84" y="54"/>
                    </a:lnTo>
                    <a:lnTo>
                      <a:pt x="85" y="55"/>
                    </a:lnTo>
                    <a:lnTo>
                      <a:pt x="85" y="55"/>
                    </a:lnTo>
                    <a:lnTo>
                      <a:pt x="85" y="56"/>
                    </a:lnTo>
                    <a:lnTo>
                      <a:pt x="84" y="56"/>
                    </a:lnTo>
                    <a:lnTo>
                      <a:pt x="84" y="56"/>
                    </a:lnTo>
                    <a:lnTo>
                      <a:pt x="83" y="56"/>
                    </a:lnTo>
                    <a:lnTo>
                      <a:pt x="82" y="57"/>
                    </a:lnTo>
                    <a:lnTo>
                      <a:pt x="84" y="57"/>
                    </a:lnTo>
                    <a:lnTo>
                      <a:pt x="85" y="57"/>
                    </a:lnTo>
                    <a:lnTo>
                      <a:pt x="86" y="57"/>
                    </a:lnTo>
                    <a:lnTo>
                      <a:pt x="88" y="57"/>
                    </a:lnTo>
                    <a:lnTo>
                      <a:pt x="88" y="60"/>
                    </a:lnTo>
                    <a:lnTo>
                      <a:pt x="88" y="61"/>
                    </a:lnTo>
                    <a:lnTo>
                      <a:pt x="86" y="61"/>
                    </a:lnTo>
                    <a:lnTo>
                      <a:pt x="85" y="61"/>
                    </a:lnTo>
                    <a:lnTo>
                      <a:pt x="84" y="61"/>
                    </a:lnTo>
                    <a:lnTo>
                      <a:pt x="82" y="61"/>
                    </a:lnTo>
                    <a:lnTo>
                      <a:pt x="76" y="55"/>
                    </a:lnTo>
                    <a:lnTo>
                      <a:pt x="75" y="53"/>
                    </a:lnTo>
                    <a:lnTo>
                      <a:pt x="70" y="50"/>
                    </a:lnTo>
                    <a:lnTo>
                      <a:pt x="68" y="49"/>
                    </a:lnTo>
                    <a:lnTo>
                      <a:pt x="66" y="49"/>
                    </a:lnTo>
                    <a:lnTo>
                      <a:pt x="65" y="50"/>
                    </a:lnTo>
                    <a:lnTo>
                      <a:pt x="63" y="51"/>
                    </a:lnTo>
                    <a:lnTo>
                      <a:pt x="62" y="51"/>
                    </a:lnTo>
                    <a:lnTo>
                      <a:pt x="58" y="50"/>
                    </a:lnTo>
                    <a:lnTo>
                      <a:pt x="56" y="49"/>
                    </a:lnTo>
                    <a:lnTo>
                      <a:pt x="46" y="50"/>
                    </a:lnTo>
                    <a:lnTo>
                      <a:pt x="45" y="50"/>
                    </a:lnTo>
                    <a:lnTo>
                      <a:pt x="44" y="49"/>
                    </a:lnTo>
                    <a:lnTo>
                      <a:pt x="41" y="48"/>
                    </a:lnTo>
                    <a:lnTo>
                      <a:pt x="41" y="48"/>
                    </a:lnTo>
                    <a:lnTo>
                      <a:pt x="40" y="47"/>
                    </a:lnTo>
                    <a:lnTo>
                      <a:pt x="40" y="45"/>
                    </a:lnTo>
                    <a:lnTo>
                      <a:pt x="40" y="44"/>
                    </a:lnTo>
                    <a:lnTo>
                      <a:pt x="40" y="44"/>
                    </a:lnTo>
                    <a:lnTo>
                      <a:pt x="38" y="44"/>
                    </a:lnTo>
                    <a:lnTo>
                      <a:pt x="38" y="43"/>
                    </a:lnTo>
                    <a:lnTo>
                      <a:pt x="38" y="41"/>
                    </a:lnTo>
                    <a:lnTo>
                      <a:pt x="38" y="39"/>
                    </a:lnTo>
                    <a:lnTo>
                      <a:pt x="37" y="38"/>
                    </a:lnTo>
                    <a:lnTo>
                      <a:pt x="35" y="37"/>
                    </a:lnTo>
                    <a:lnTo>
                      <a:pt x="31" y="37"/>
                    </a:lnTo>
                    <a:lnTo>
                      <a:pt x="29" y="37"/>
                    </a:lnTo>
                    <a:lnTo>
                      <a:pt x="27" y="33"/>
                    </a:lnTo>
                    <a:lnTo>
                      <a:pt x="27" y="32"/>
                    </a:lnTo>
                    <a:lnTo>
                      <a:pt x="27" y="31"/>
                    </a:lnTo>
                    <a:lnTo>
                      <a:pt x="26" y="31"/>
                    </a:lnTo>
                    <a:lnTo>
                      <a:pt x="25" y="31"/>
                    </a:lnTo>
                    <a:lnTo>
                      <a:pt x="25" y="30"/>
                    </a:lnTo>
                    <a:lnTo>
                      <a:pt x="24" y="30"/>
                    </a:lnTo>
                    <a:lnTo>
                      <a:pt x="24" y="28"/>
                    </a:lnTo>
                    <a:lnTo>
                      <a:pt x="22" y="26"/>
                    </a:lnTo>
                    <a:lnTo>
                      <a:pt x="21" y="24"/>
                    </a:lnTo>
                    <a:lnTo>
                      <a:pt x="16" y="24"/>
                    </a:lnTo>
                    <a:lnTo>
                      <a:pt x="13" y="24"/>
                    </a:lnTo>
                    <a:lnTo>
                      <a:pt x="11" y="24"/>
                    </a:lnTo>
                    <a:lnTo>
                      <a:pt x="10" y="25"/>
                    </a:lnTo>
                    <a:lnTo>
                      <a:pt x="10" y="25"/>
                    </a:lnTo>
                    <a:lnTo>
                      <a:pt x="9" y="25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7" y="24"/>
                    </a:lnTo>
                    <a:lnTo>
                      <a:pt x="5" y="23"/>
                    </a:lnTo>
                    <a:lnTo>
                      <a:pt x="3" y="23"/>
                    </a:lnTo>
                    <a:lnTo>
                      <a:pt x="2" y="22"/>
                    </a:lnTo>
                    <a:lnTo>
                      <a:pt x="0" y="22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8"/>
                    </a:lnTo>
                    <a:lnTo>
                      <a:pt x="1" y="17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2" y="13"/>
                    </a:lnTo>
                    <a:lnTo>
                      <a:pt x="2" y="13"/>
                    </a:lnTo>
                    <a:lnTo>
                      <a:pt x="2" y="12"/>
                    </a:lnTo>
                    <a:lnTo>
                      <a:pt x="3" y="12"/>
                    </a:lnTo>
                    <a:lnTo>
                      <a:pt x="4" y="12"/>
                    </a:lnTo>
                    <a:lnTo>
                      <a:pt x="5" y="11"/>
                    </a:lnTo>
                    <a:lnTo>
                      <a:pt x="5" y="10"/>
                    </a:lnTo>
                    <a:lnTo>
                      <a:pt x="5" y="9"/>
                    </a:lnTo>
                    <a:lnTo>
                      <a:pt x="7" y="10"/>
                    </a:lnTo>
                    <a:lnTo>
                      <a:pt x="8" y="8"/>
                    </a:lnTo>
                    <a:lnTo>
                      <a:pt x="9" y="6"/>
                    </a:lnTo>
                    <a:lnTo>
                      <a:pt x="13" y="5"/>
                    </a:lnTo>
                    <a:lnTo>
                      <a:pt x="14" y="6"/>
                    </a:lnTo>
                    <a:lnTo>
                      <a:pt x="15" y="5"/>
                    </a:lnTo>
                    <a:lnTo>
                      <a:pt x="17" y="5"/>
                    </a:lnTo>
                    <a:lnTo>
                      <a:pt x="18" y="5"/>
                    </a:lnTo>
                    <a:lnTo>
                      <a:pt x="19" y="6"/>
                    </a:lnTo>
                    <a:lnTo>
                      <a:pt x="24" y="5"/>
                    </a:lnTo>
                    <a:lnTo>
                      <a:pt x="26" y="5"/>
                    </a:lnTo>
                    <a:lnTo>
                      <a:pt x="27" y="5"/>
                    </a:lnTo>
                    <a:lnTo>
                      <a:pt x="27" y="6"/>
                    </a:lnTo>
                    <a:lnTo>
                      <a:pt x="27" y="6"/>
                    </a:lnTo>
                    <a:lnTo>
                      <a:pt x="28" y="6"/>
                    </a:lnTo>
                    <a:lnTo>
                      <a:pt x="29" y="5"/>
                    </a:lnTo>
                    <a:lnTo>
                      <a:pt x="29" y="4"/>
                    </a:lnTo>
                    <a:lnTo>
                      <a:pt x="29" y="4"/>
                    </a:lnTo>
                    <a:lnTo>
                      <a:pt x="30" y="4"/>
                    </a:lnTo>
                    <a:lnTo>
                      <a:pt x="31" y="1"/>
                    </a:lnTo>
                    <a:lnTo>
                      <a:pt x="32" y="0"/>
                    </a:lnTo>
                    <a:lnTo>
                      <a:pt x="33" y="0"/>
                    </a:lnTo>
                    <a:lnTo>
                      <a:pt x="36" y="0"/>
                    </a:lnTo>
                    <a:lnTo>
                      <a:pt x="40" y="0"/>
                    </a:lnTo>
                    <a:lnTo>
                      <a:pt x="45" y="1"/>
                    </a:lnTo>
                    <a:lnTo>
                      <a:pt x="50" y="2"/>
                    </a:lnTo>
                    <a:lnTo>
                      <a:pt x="57" y="2"/>
                    </a:lnTo>
                    <a:lnTo>
                      <a:pt x="60" y="3"/>
                    </a:lnTo>
                    <a:lnTo>
                      <a:pt x="65" y="4"/>
                    </a:lnTo>
                    <a:lnTo>
                      <a:pt x="67" y="4"/>
                    </a:lnTo>
                    <a:lnTo>
                      <a:pt x="69" y="4"/>
                    </a:lnTo>
                    <a:lnTo>
                      <a:pt x="71" y="4"/>
                    </a:lnTo>
                    <a:lnTo>
                      <a:pt x="75" y="4"/>
                    </a:lnTo>
                    <a:lnTo>
                      <a:pt x="78" y="4"/>
                    </a:lnTo>
                    <a:lnTo>
                      <a:pt x="81" y="5"/>
                    </a:lnTo>
                    <a:lnTo>
                      <a:pt x="81" y="5"/>
                    </a:lnTo>
                    <a:lnTo>
                      <a:pt x="81" y="7"/>
                    </a:lnTo>
                    <a:lnTo>
                      <a:pt x="82" y="7"/>
                    </a:lnTo>
                    <a:lnTo>
                      <a:pt x="82" y="7"/>
                    </a:lnTo>
                    <a:lnTo>
                      <a:pt x="83" y="7"/>
                    </a:lnTo>
                    <a:lnTo>
                      <a:pt x="83" y="6"/>
                    </a:lnTo>
                    <a:lnTo>
                      <a:pt x="83" y="6"/>
                    </a:lnTo>
                    <a:lnTo>
                      <a:pt x="86" y="7"/>
                    </a:lnTo>
                    <a:lnTo>
                      <a:pt x="86" y="7"/>
                    </a:lnTo>
                    <a:lnTo>
                      <a:pt x="88" y="9"/>
                    </a:lnTo>
                    <a:lnTo>
                      <a:pt x="88" y="9"/>
                    </a:lnTo>
                    <a:lnTo>
                      <a:pt x="90" y="9"/>
                    </a:lnTo>
                    <a:lnTo>
                      <a:pt x="92" y="8"/>
                    </a:lnTo>
                    <a:lnTo>
                      <a:pt x="94" y="8"/>
                    </a:lnTo>
                    <a:lnTo>
                      <a:pt x="95" y="8"/>
                    </a:lnTo>
                    <a:lnTo>
                      <a:pt x="97" y="9"/>
                    </a:lnTo>
                    <a:lnTo>
                      <a:pt x="97" y="9"/>
                    </a:lnTo>
                    <a:lnTo>
                      <a:pt x="101" y="9"/>
                    </a:lnTo>
                    <a:lnTo>
                      <a:pt x="102" y="9"/>
                    </a:lnTo>
                    <a:lnTo>
                      <a:pt x="103" y="9"/>
                    </a:lnTo>
                    <a:lnTo>
                      <a:pt x="104" y="9"/>
                    </a:lnTo>
                    <a:lnTo>
                      <a:pt x="106" y="9"/>
                    </a:lnTo>
                    <a:lnTo>
                      <a:pt x="106" y="9"/>
                    </a:lnTo>
                    <a:lnTo>
                      <a:pt x="106" y="10"/>
                    </a:lnTo>
                    <a:lnTo>
                      <a:pt x="106" y="11"/>
                    </a:lnTo>
                    <a:lnTo>
                      <a:pt x="106" y="12"/>
                    </a:lnTo>
                    <a:lnTo>
                      <a:pt x="109" y="13"/>
                    </a:lnTo>
                    <a:lnTo>
                      <a:pt x="111" y="14"/>
                    </a:lnTo>
                    <a:lnTo>
                      <a:pt x="111" y="15"/>
                    </a:lnTo>
                    <a:lnTo>
                      <a:pt x="112" y="17"/>
                    </a:lnTo>
                    <a:lnTo>
                      <a:pt x="113" y="17"/>
                    </a:lnTo>
                    <a:lnTo>
                      <a:pt x="113" y="18"/>
                    </a:lnTo>
                    <a:lnTo>
                      <a:pt x="114" y="18"/>
                    </a:lnTo>
                    <a:lnTo>
                      <a:pt x="118" y="19"/>
                    </a:lnTo>
                    <a:lnTo>
                      <a:pt x="119" y="19"/>
                    </a:lnTo>
                    <a:lnTo>
                      <a:pt x="120" y="20"/>
                    </a:lnTo>
                    <a:lnTo>
                      <a:pt x="122" y="21"/>
                    </a:lnTo>
                    <a:lnTo>
                      <a:pt x="123" y="22"/>
                    </a:lnTo>
                    <a:lnTo>
                      <a:pt x="124" y="22"/>
                    </a:lnTo>
                    <a:lnTo>
                      <a:pt x="127" y="22"/>
                    </a:lnTo>
                    <a:lnTo>
                      <a:pt x="128" y="23"/>
                    </a:lnTo>
                    <a:lnTo>
                      <a:pt x="128" y="23"/>
                    </a:lnTo>
                    <a:lnTo>
                      <a:pt x="128" y="23"/>
                    </a:lnTo>
                    <a:lnTo>
                      <a:pt x="129" y="24"/>
                    </a:lnTo>
                    <a:lnTo>
                      <a:pt x="129" y="24"/>
                    </a:lnTo>
                    <a:lnTo>
                      <a:pt x="135" y="24"/>
                    </a:lnTo>
                    <a:lnTo>
                      <a:pt x="135" y="24"/>
                    </a:lnTo>
                    <a:lnTo>
                      <a:pt x="136" y="25"/>
                    </a:lnTo>
                    <a:lnTo>
                      <a:pt x="136" y="26"/>
                    </a:lnTo>
                    <a:lnTo>
                      <a:pt x="141" y="26"/>
                    </a:lnTo>
                    <a:lnTo>
                      <a:pt x="144" y="27"/>
                    </a:lnTo>
                    <a:lnTo>
                      <a:pt x="145" y="29"/>
                    </a:lnTo>
                    <a:lnTo>
                      <a:pt x="146" y="31"/>
                    </a:lnTo>
                    <a:lnTo>
                      <a:pt x="148" y="33"/>
                    </a:lnTo>
                    <a:lnTo>
                      <a:pt x="150" y="38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03" name="Freeform 250">
                <a:extLst>
                  <a:ext uri="{FF2B5EF4-FFF2-40B4-BE49-F238E27FC236}">
                    <a16:creationId xmlns:a16="http://schemas.microsoft.com/office/drawing/2014/main" id="{6DD9FF67-6664-CEA6-06FB-1224214DDF3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56313" y="2260601"/>
                <a:ext cx="774700" cy="746125"/>
              </a:xfrm>
              <a:custGeom>
                <a:avLst/>
                <a:gdLst>
                  <a:gd name="T0" fmla="*/ 471 w 488"/>
                  <a:gd name="T1" fmla="*/ 428 h 470"/>
                  <a:gd name="T2" fmla="*/ 476 w 488"/>
                  <a:gd name="T3" fmla="*/ 355 h 470"/>
                  <a:gd name="T4" fmla="*/ 472 w 488"/>
                  <a:gd name="T5" fmla="*/ 358 h 470"/>
                  <a:gd name="T6" fmla="*/ 425 w 488"/>
                  <a:gd name="T7" fmla="*/ 455 h 470"/>
                  <a:gd name="T8" fmla="*/ 460 w 488"/>
                  <a:gd name="T9" fmla="*/ 448 h 470"/>
                  <a:gd name="T10" fmla="*/ 435 w 488"/>
                  <a:gd name="T11" fmla="*/ 469 h 470"/>
                  <a:gd name="T12" fmla="*/ 372 w 488"/>
                  <a:gd name="T13" fmla="*/ 341 h 470"/>
                  <a:gd name="T14" fmla="*/ 407 w 488"/>
                  <a:gd name="T15" fmla="*/ 335 h 470"/>
                  <a:gd name="T16" fmla="*/ 397 w 488"/>
                  <a:gd name="T17" fmla="*/ 361 h 470"/>
                  <a:gd name="T18" fmla="*/ 386 w 488"/>
                  <a:gd name="T19" fmla="*/ 363 h 470"/>
                  <a:gd name="T20" fmla="*/ 397 w 488"/>
                  <a:gd name="T21" fmla="*/ 338 h 470"/>
                  <a:gd name="T22" fmla="*/ 392 w 488"/>
                  <a:gd name="T23" fmla="*/ 329 h 470"/>
                  <a:gd name="T24" fmla="*/ 421 w 488"/>
                  <a:gd name="T25" fmla="*/ 301 h 470"/>
                  <a:gd name="T26" fmla="*/ 266 w 488"/>
                  <a:gd name="T27" fmla="*/ 267 h 470"/>
                  <a:gd name="T28" fmla="*/ 261 w 488"/>
                  <a:gd name="T29" fmla="*/ 259 h 470"/>
                  <a:gd name="T30" fmla="*/ 320 w 488"/>
                  <a:gd name="T31" fmla="*/ 301 h 470"/>
                  <a:gd name="T32" fmla="*/ 322 w 488"/>
                  <a:gd name="T33" fmla="*/ 299 h 470"/>
                  <a:gd name="T34" fmla="*/ 307 w 488"/>
                  <a:gd name="T35" fmla="*/ 264 h 470"/>
                  <a:gd name="T36" fmla="*/ 315 w 488"/>
                  <a:gd name="T37" fmla="*/ 274 h 470"/>
                  <a:gd name="T38" fmla="*/ 340 w 488"/>
                  <a:gd name="T39" fmla="*/ 257 h 470"/>
                  <a:gd name="T40" fmla="*/ 365 w 488"/>
                  <a:gd name="T41" fmla="*/ 229 h 470"/>
                  <a:gd name="T42" fmla="*/ 365 w 488"/>
                  <a:gd name="T43" fmla="*/ 233 h 470"/>
                  <a:gd name="T44" fmla="*/ 125 w 488"/>
                  <a:gd name="T45" fmla="*/ 212 h 470"/>
                  <a:gd name="T46" fmla="*/ 218 w 488"/>
                  <a:gd name="T47" fmla="*/ 210 h 470"/>
                  <a:gd name="T48" fmla="*/ 144 w 488"/>
                  <a:gd name="T49" fmla="*/ 251 h 470"/>
                  <a:gd name="T50" fmla="*/ 135 w 488"/>
                  <a:gd name="T51" fmla="*/ 247 h 470"/>
                  <a:gd name="T52" fmla="*/ 124 w 488"/>
                  <a:gd name="T53" fmla="*/ 229 h 470"/>
                  <a:gd name="T54" fmla="*/ 129 w 488"/>
                  <a:gd name="T55" fmla="*/ 213 h 470"/>
                  <a:gd name="T56" fmla="*/ 135 w 488"/>
                  <a:gd name="T57" fmla="*/ 222 h 470"/>
                  <a:gd name="T58" fmla="*/ 146 w 488"/>
                  <a:gd name="T59" fmla="*/ 228 h 470"/>
                  <a:gd name="T60" fmla="*/ 133 w 488"/>
                  <a:gd name="T61" fmla="*/ 202 h 470"/>
                  <a:gd name="T62" fmla="*/ 292 w 488"/>
                  <a:gd name="T63" fmla="*/ 217 h 470"/>
                  <a:gd name="T64" fmla="*/ 280 w 488"/>
                  <a:gd name="T65" fmla="*/ 185 h 470"/>
                  <a:gd name="T66" fmla="*/ 299 w 488"/>
                  <a:gd name="T67" fmla="*/ 206 h 470"/>
                  <a:gd name="T68" fmla="*/ 158 w 488"/>
                  <a:gd name="T69" fmla="*/ 152 h 470"/>
                  <a:gd name="T70" fmla="*/ 91 w 488"/>
                  <a:gd name="T71" fmla="*/ 185 h 470"/>
                  <a:gd name="T72" fmla="*/ 96 w 488"/>
                  <a:gd name="T73" fmla="*/ 176 h 470"/>
                  <a:gd name="T74" fmla="*/ 101 w 488"/>
                  <a:gd name="T75" fmla="*/ 159 h 470"/>
                  <a:gd name="T76" fmla="*/ 111 w 488"/>
                  <a:gd name="T77" fmla="*/ 138 h 470"/>
                  <a:gd name="T78" fmla="*/ 131 w 488"/>
                  <a:gd name="T79" fmla="*/ 181 h 470"/>
                  <a:gd name="T80" fmla="*/ 113 w 488"/>
                  <a:gd name="T81" fmla="*/ 208 h 470"/>
                  <a:gd name="T82" fmla="*/ 85 w 488"/>
                  <a:gd name="T83" fmla="*/ 181 h 470"/>
                  <a:gd name="T84" fmla="*/ 244 w 488"/>
                  <a:gd name="T85" fmla="*/ 169 h 470"/>
                  <a:gd name="T86" fmla="*/ 241 w 488"/>
                  <a:gd name="T87" fmla="*/ 163 h 470"/>
                  <a:gd name="T88" fmla="*/ 204 w 488"/>
                  <a:gd name="T89" fmla="*/ 118 h 470"/>
                  <a:gd name="T90" fmla="*/ 232 w 488"/>
                  <a:gd name="T91" fmla="*/ 127 h 470"/>
                  <a:gd name="T92" fmla="*/ 71 w 488"/>
                  <a:gd name="T93" fmla="*/ 31 h 470"/>
                  <a:gd name="T94" fmla="*/ 65 w 488"/>
                  <a:gd name="T95" fmla="*/ 26 h 470"/>
                  <a:gd name="T96" fmla="*/ 87 w 488"/>
                  <a:gd name="T97" fmla="*/ 18 h 470"/>
                  <a:gd name="T98" fmla="*/ 118 w 488"/>
                  <a:gd name="T99" fmla="*/ 23 h 470"/>
                  <a:gd name="T100" fmla="*/ 136 w 488"/>
                  <a:gd name="T101" fmla="*/ 1 h 470"/>
                  <a:gd name="T102" fmla="*/ 180 w 488"/>
                  <a:gd name="T103" fmla="*/ 36 h 470"/>
                  <a:gd name="T104" fmla="*/ 171 w 488"/>
                  <a:gd name="T105" fmla="*/ 68 h 470"/>
                  <a:gd name="T106" fmla="*/ 167 w 488"/>
                  <a:gd name="T107" fmla="*/ 58 h 470"/>
                  <a:gd name="T108" fmla="*/ 173 w 488"/>
                  <a:gd name="T109" fmla="*/ 31 h 470"/>
                  <a:gd name="T110" fmla="*/ 148 w 488"/>
                  <a:gd name="T111" fmla="*/ 5 h 470"/>
                  <a:gd name="T112" fmla="*/ 22 w 488"/>
                  <a:gd name="T113" fmla="*/ 110 h 470"/>
                  <a:gd name="T114" fmla="*/ 269 w 488"/>
                  <a:gd name="T115" fmla="*/ 359 h 470"/>
                  <a:gd name="T116" fmla="*/ 122 w 488"/>
                  <a:gd name="T117" fmla="*/ 204 h 470"/>
                  <a:gd name="T118" fmla="*/ 24 w 488"/>
                  <a:gd name="T119" fmla="*/ 92 h 470"/>
                  <a:gd name="T120" fmla="*/ 167 w 488"/>
                  <a:gd name="T121" fmla="*/ 36 h 470"/>
                  <a:gd name="T122" fmla="*/ 123 w 488"/>
                  <a:gd name="T123" fmla="*/ 25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88" h="470">
                    <a:moveTo>
                      <a:pt x="470" y="428"/>
                    </a:moveTo>
                    <a:lnTo>
                      <a:pt x="468" y="430"/>
                    </a:lnTo>
                    <a:lnTo>
                      <a:pt x="467" y="431"/>
                    </a:lnTo>
                    <a:lnTo>
                      <a:pt x="466" y="431"/>
                    </a:lnTo>
                    <a:lnTo>
                      <a:pt x="466" y="430"/>
                    </a:lnTo>
                    <a:lnTo>
                      <a:pt x="466" y="428"/>
                    </a:lnTo>
                    <a:lnTo>
                      <a:pt x="466" y="427"/>
                    </a:lnTo>
                    <a:lnTo>
                      <a:pt x="465" y="426"/>
                    </a:lnTo>
                    <a:lnTo>
                      <a:pt x="464" y="424"/>
                    </a:lnTo>
                    <a:lnTo>
                      <a:pt x="465" y="423"/>
                    </a:lnTo>
                    <a:lnTo>
                      <a:pt x="467" y="423"/>
                    </a:lnTo>
                    <a:lnTo>
                      <a:pt x="469" y="422"/>
                    </a:lnTo>
                    <a:lnTo>
                      <a:pt x="469" y="421"/>
                    </a:lnTo>
                    <a:lnTo>
                      <a:pt x="471" y="420"/>
                    </a:lnTo>
                    <a:lnTo>
                      <a:pt x="472" y="420"/>
                    </a:lnTo>
                    <a:lnTo>
                      <a:pt x="473" y="422"/>
                    </a:lnTo>
                    <a:lnTo>
                      <a:pt x="473" y="422"/>
                    </a:lnTo>
                    <a:lnTo>
                      <a:pt x="474" y="422"/>
                    </a:lnTo>
                    <a:lnTo>
                      <a:pt x="476" y="423"/>
                    </a:lnTo>
                    <a:lnTo>
                      <a:pt x="477" y="424"/>
                    </a:lnTo>
                    <a:lnTo>
                      <a:pt x="476" y="426"/>
                    </a:lnTo>
                    <a:lnTo>
                      <a:pt x="475" y="427"/>
                    </a:lnTo>
                    <a:lnTo>
                      <a:pt x="473" y="427"/>
                    </a:lnTo>
                    <a:lnTo>
                      <a:pt x="471" y="428"/>
                    </a:lnTo>
                    <a:lnTo>
                      <a:pt x="470" y="428"/>
                    </a:lnTo>
                    <a:close/>
                    <a:moveTo>
                      <a:pt x="460" y="358"/>
                    </a:moveTo>
                    <a:lnTo>
                      <a:pt x="459" y="358"/>
                    </a:lnTo>
                    <a:lnTo>
                      <a:pt x="458" y="357"/>
                    </a:lnTo>
                    <a:lnTo>
                      <a:pt x="459" y="356"/>
                    </a:lnTo>
                    <a:lnTo>
                      <a:pt x="460" y="356"/>
                    </a:lnTo>
                    <a:lnTo>
                      <a:pt x="460" y="355"/>
                    </a:lnTo>
                    <a:lnTo>
                      <a:pt x="460" y="354"/>
                    </a:lnTo>
                    <a:lnTo>
                      <a:pt x="460" y="353"/>
                    </a:lnTo>
                    <a:lnTo>
                      <a:pt x="460" y="352"/>
                    </a:lnTo>
                    <a:lnTo>
                      <a:pt x="460" y="351"/>
                    </a:lnTo>
                    <a:lnTo>
                      <a:pt x="462" y="352"/>
                    </a:lnTo>
                    <a:lnTo>
                      <a:pt x="463" y="352"/>
                    </a:lnTo>
                    <a:lnTo>
                      <a:pt x="464" y="353"/>
                    </a:lnTo>
                    <a:lnTo>
                      <a:pt x="464" y="352"/>
                    </a:lnTo>
                    <a:lnTo>
                      <a:pt x="464" y="352"/>
                    </a:lnTo>
                    <a:lnTo>
                      <a:pt x="465" y="352"/>
                    </a:lnTo>
                    <a:lnTo>
                      <a:pt x="467" y="352"/>
                    </a:lnTo>
                    <a:lnTo>
                      <a:pt x="469" y="353"/>
                    </a:lnTo>
                    <a:lnTo>
                      <a:pt x="473" y="356"/>
                    </a:lnTo>
                    <a:lnTo>
                      <a:pt x="474" y="356"/>
                    </a:lnTo>
                    <a:lnTo>
                      <a:pt x="474" y="355"/>
                    </a:lnTo>
                    <a:lnTo>
                      <a:pt x="473" y="354"/>
                    </a:lnTo>
                    <a:lnTo>
                      <a:pt x="476" y="355"/>
                    </a:lnTo>
                    <a:lnTo>
                      <a:pt x="477" y="356"/>
                    </a:lnTo>
                    <a:lnTo>
                      <a:pt x="478" y="355"/>
                    </a:lnTo>
                    <a:lnTo>
                      <a:pt x="479" y="356"/>
                    </a:lnTo>
                    <a:lnTo>
                      <a:pt x="480" y="356"/>
                    </a:lnTo>
                    <a:lnTo>
                      <a:pt x="482" y="356"/>
                    </a:lnTo>
                    <a:lnTo>
                      <a:pt x="483" y="356"/>
                    </a:lnTo>
                    <a:lnTo>
                      <a:pt x="484" y="357"/>
                    </a:lnTo>
                    <a:lnTo>
                      <a:pt x="485" y="358"/>
                    </a:lnTo>
                    <a:lnTo>
                      <a:pt x="486" y="359"/>
                    </a:lnTo>
                    <a:lnTo>
                      <a:pt x="487" y="359"/>
                    </a:lnTo>
                    <a:lnTo>
                      <a:pt x="488" y="361"/>
                    </a:lnTo>
                    <a:lnTo>
                      <a:pt x="488" y="362"/>
                    </a:lnTo>
                    <a:lnTo>
                      <a:pt x="487" y="363"/>
                    </a:lnTo>
                    <a:lnTo>
                      <a:pt x="486" y="364"/>
                    </a:lnTo>
                    <a:lnTo>
                      <a:pt x="485" y="364"/>
                    </a:lnTo>
                    <a:lnTo>
                      <a:pt x="482" y="361"/>
                    </a:lnTo>
                    <a:lnTo>
                      <a:pt x="480" y="359"/>
                    </a:lnTo>
                    <a:lnTo>
                      <a:pt x="478" y="358"/>
                    </a:lnTo>
                    <a:lnTo>
                      <a:pt x="478" y="358"/>
                    </a:lnTo>
                    <a:lnTo>
                      <a:pt x="476" y="358"/>
                    </a:lnTo>
                    <a:lnTo>
                      <a:pt x="475" y="358"/>
                    </a:lnTo>
                    <a:lnTo>
                      <a:pt x="473" y="359"/>
                    </a:lnTo>
                    <a:lnTo>
                      <a:pt x="473" y="358"/>
                    </a:lnTo>
                    <a:lnTo>
                      <a:pt x="472" y="358"/>
                    </a:lnTo>
                    <a:lnTo>
                      <a:pt x="471" y="357"/>
                    </a:lnTo>
                    <a:lnTo>
                      <a:pt x="469" y="358"/>
                    </a:lnTo>
                    <a:lnTo>
                      <a:pt x="467" y="360"/>
                    </a:lnTo>
                    <a:lnTo>
                      <a:pt x="464" y="360"/>
                    </a:lnTo>
                    <a:lnTo>
                      <a:pt x="464" y="359"/>
                    </a:lnTo>
                    <a:lnTo>
                      <a:pt x="463" y="359"/>
                    </a:lnTo>
                    <a:lnTo>
                      <a:pt x="460" y="358"/>
                    </a:lnTo>
                    <a:close/>
                    <a:moveTo>
                      <a:pt x="437" y="341"/>
                    </a:moveTo>
                    <a:lnTo>
                      <a:pt x="436" y="341"/>
                    </a:lnTo>
                    <a:lnTo>
                      <a:pt x="434" y="340"/>
                    </a:lnTo>
                    <a:lnTo>
                      <a:pt x="432" y="339"/>
                    </a:lnTo>
                    <a:lnTo>
                      <a:pt x="430" y="339"/>
                    </a:lnTo>
                    <a:lnTo>
                      <a:pt x="430" y="339"/>
                    </a:lnTo>
                    <a:lnTo>
                      <a:pt x="432" y="339"/>
                    </a:lnTo>
                    <a:lnTo>
                      <a:pt x="433" y="339"/>
                    </a:lnTo>
                    <a:lnTo>
                      <a:pt x="434" y="339"/>
                    </a:lnTo>
                    <a:lnTo>
                      <a:pt x="436" y="339"/>
                    </a:lnTo>
                    <a:lnTo>
                      <a:pt x="437" y="341"/>
                    </a:lnTo>
                    <a:close/>
                    <a:moveTo>
                      <a:pt x="424" y="458"/>
                    </a:moveTo>
                    <a:lnTo>
                      <a:pt x="424" y="457"/>
                    </a:lnTo>
                    <a:lnTo>
                      <a:pt x="423" y="456"/>
                    </a:lnTo>
                    <a:lnTo>
                      <a:pt x="422" y="455"/>
                    </a:lnTo>
                    <a:lnTo>
                      <a:pt x="422" y="454"/>
                    </a:lnTo>
                    <a:lnTo>
                      <a:pt x="425" y="455"/>
                    </a:lnTo>
                    <a:lnTo>
                      <a:pt x="426" y="455"/>
                    </a:lnTo>
                    <a:lnTo>
                      <a:pt x="428" y="454"/>
                    </a:lnTo>
                    <a:lnTo>
                      <a:pt x="429" y="453"/>
                    </a:lnTo>
                    <a:lnTo>
                      <a:pt x="430" y="453"/>
                    </a:lnTo>
                    <a:lnTo>
                      <a:pt x="431" y="452"/>
                    </a:lnTo>
                    <a:lnTo>
                      <a:pt x="433" y="450"/>
                    </a:lnTo>
                    <a:lnTo>
                      <a:pt x="434" y="449"/>
                    </a:lnTo>
                    <a:lnTo>
                      <a:pt x="435" y="449"/>
                    </a:lnTo>
                    <a:lnTo>
                      <a:pt x="437" y="448"/>
                    </a:lnTo>
                    <a:lnTo>
                      <a:pt x="438" y="448"/>
                    </a:lnTo>
                    <a:lnTo>
                      <a:pt x="439" y="448"/>
                    </a:lnTo>
                    <a:lnTo>
                      <a:pt x="440" y="448"/>
                    </a:lnTo>
                    <a:lnTo>
                      <a:pt x="441" y="447"/>
                    </a:lnTo>
                    <a:lnTo>
                      <a:pt x="442" y="445"/>
                    </a:lnTo>
                    <a:lnTo>
                      <a:pt x="443" y="445"/>
                    </a:lnTo>
                    <a:lnTo>
                      <a:pt x="443" y="447"/>
                    </a:lnTo>
                    <a:lnTo>
                      <a:pt x="444" y="449"/>
                    </a:lnTo>
                    <a:lnTo>
                      <a:pt x="446" y="450"/>
                    </a:lnTo>
                    <a:lnTo>
                      <a:pt x="447" y="451"/>
                    </a:lnTo>
                    <a:lnTo>
                      <a:pt x="452" y="453"/>
                    </a:lnTo>
                    <a:lnTo>
                      <a:pt x="454" y="452"/>
                    </a:lnTo>
                    <a:lnTo>
                      <a:pt x="455" y="451"/>
                    </a:lnTo>
                    <a:lnTo>
                      <a:pt x="459" y="450"/>
                    </a:lnTo>
                    <a:lnTo>
                      <a:pt x="460" y="448"/>
                    </a:lnTo>
                    <a:lnTo>
                      <a:pt x="462" y="444"/>
                    </a:lnTo>
                    <a:lnTo>
                      <a:pt x="465" y="439"/>
                    </a:lnTo>
                    <a:lnTo>
                      <a:pt x="466" y="438"/>
                    </a:lnTo>
                    <a:lnTo>
                      <a:pt x="468" y="437"/>
                    </a:lnTo>
                    <a:lnTo>
                      <a:pt x="469" y="437"/>
                    </a:lnTo>
                    <a:lnTo>
                      <a:pt x="470" y="439"/>
                    </a:lnTo>
                    <a:lnTo>
                      <a:pt x="469" y="440"/>
                    </a:lnTo>
                    <a:lnTo>
                      <a:pt x="469" y="449"/>
                    </a:lnTo>
                    <a:lnTo>
                      <a:pt x="468" y="451"/>
                    </a:lnTo>
                    <a:lnTo>
                      <a:pt x="463" y="457"/>
                    </a:lnTo>
                    <a:lnTo>
                      <a:pt x="461" y="463"/>
                    </a:lnTo>
                    <a:lnTo>
                      <a:pt x="460" y="464"/>
                    </a:lnTo>
                    <a:lnTo>
                      <a:pt x="454" y="466"/>
                    </a:lnTo>
                    <a:lnTo>
                      <a:pt x="451" y="466"/>
                    </a:lnTo>
                    <a:lnTo>
                      <a:pt x="450" y="466"/>
                    </a:lnTo>
                    <a:lnTo>
                      <a:pt x="449" y="466"/>
                    </a:lnTo>
                    <a:lnTo>
                      <a:pt x="448" y="467"/>
                    </a:lnTo>
                    <a:lnTo>
                      <a:pt x="447" y="467"/>
                    </a:lnTo>
                    <a:lnTo>
                      <a:pt x="448" y="466"/>
                    </a:lnTo>
                    <a:lnTo>
                      <a:pt x="447" y="466"/>
                    </a:lnTo>
                    <a:lnTo>
                      <a:pt x="446" y="466"/>
                    </a:lnTo>
                    <a:lnTo>
                      <a:pt x="442" y="468"/>
                    </a:lnTo>
                    <a:lnTo>
                      <a:pt x="439" y="467"/>
                    </a:lnTo>
                    <a:lnTo>
                      <a:pt x="435" y="469"/>
                    </a:lnTo>
                    <a:lnTo>
                      <a:pt x="432" y="467"/>
                    </a:lnTo>
                    <a:lnTo>
                      <a:pt x="427" y="467"/>
                    </a:lnTo>
                    <a:lnTo>
                      <a:pt x="426" y="467"/>
                    </a:lnTo>
                    <a:lnTo>
                      <a:pt x="425" y="468"/>
                    </a:lnTo>
                    <a:lnTo>
                      <a:pt x="425" y="468"/>
                    </a:lnTo>
                    <a:lnTo>
                      <a:pt x="425" y="469"/>
                    </a:lnTo>
                    <a:lnTo>
                      <a:pt x="424" y="470"/>
                    </a:lnTo>
                    <a:lnTo>
                      <a:pt x="423" y="469"/>
                    </a:lnTo>
                    <a:lnTo>
                      <a:pt x="422" y="468"/>
                    </a:lnTo>
                    <a:lnTo>
                      <a:pt x="421" y="467"/>
                    </a:lnTo>
                    <a:lnTo>
                      <a:pt x="421" y="466"/>
                    </a:lnTo>
                    <a:lnTo>
                      <a:pt x="421" y="464"/>
                    </a:lnTo>
                    <a:lnTo>
                      <a:pt x="421" y="462"/>
                    </a:lnTo>
                    <a:lnTo>
                      <a:pt x="420" y="462"/>
                    </a:lnTo>
                    <a:lnTo>
                      <a:pt x="421" y="461"/>
                    </a:lnTo>
                    <a:lnTo>
                      <a:pt x="422" y="461"/>
                    </a:lnTo>
                    <a:lnTo>
                      <a:pt x="424" y="460"/>
                    </a:lnTo>
                    <a:lnTo>
                      <a:pt x="424" y="458"/>
                    </a:lnTo>
                    <a:close/>
                    <a:moveTo>
                      <a:pt x="378" y="335"/>
                    </a:moveTo>
                    <a:lnTo>
                      <a:pt x="378" y="336"/>
                    </a:lnTo>
                    <a:lnTo>
                      <a:pt x="376" y="339"/>
                    </a:lnTo>
                    <a:lnTo>
                      <a:pt x="373" y="343"/>
                    </a:lnTo>
                    <a:lnTo>
                      <a:pt x="371" y="344"/>
                    </a:lnTo>
                    <a:lnTo>
                      <a:pt x="372" y="341"/>
                    </a:lnTo>
                    <a:lnTo>
                      <a:pt x="374" y="339"/>
                    </a:lnTo>
                    <a:lnTo>
                      <a:pt x="377" y="337"/>
                    </a:lnTo>
                    <a:lnTo>
                      <a:pt x="378" y="335"/>
                    </a:lnTo>
                    <a:close/>
                    <a:moveTo>
                      <a:pt x="399" y="335"/>
                    </a:moveTo>
                    <a:lnTo>
                      <a:pt x="399" y="335"/>
                    </a:lnTo>
                    <a:lnTo>
                      <a:pt x="398" y="333"/>
                    </a:lnTo>
                    <a:lnTo>
                      <a:pt x="400" y="334"/>
                    </a:lnTo>
                    <a:lnTo>
                      <a:pt x="400" y="335"/>
                    </a:lnTo>
                    <a:lnTo>
                      <a:pt x="401" y="334"/>
                    </a:lnTo>
                    <a:lnTo>
                      <a:pt x="401" y="333"/>
                    </a:lnTo>
                    <a:lnTo>
                      <a:pt x="402" y="332"/>
                    </a:lnTo>
                    <a:lnTo>
                      <a:pt x="403" y="333"/>
                    </a:lnTo>
                    <a:lnTo>
                      <a:pt x="403" y="332"/>
                    </a:lnTo>
                    <a:lnTo>
                      <a:pt x="403" y="332"/>
                    </a:lnTo>
                    <a:lnTo>
                      <a:pt x="403" y="331"/>
                    </a:lnTo>
                    <a:lnTo>
                      <a:pt x="403" y="331"/>
                    </a:lnTo>
                    <a:lnTo>
                      <a:pt x="402" y="330"/>
                    </a:lnTo>
                    <a:lnTo>
                      <a:pt x="406" y="330"/>
                    </a:lnTo>
                    <a:lnTo>
                      <a:pt x="407" y="330"/>
                    </a:lnTo>
                    <a:lnTo>
                      <a:pt x="409" y="330"/>
                    </a:lnTo>
                    <a:lnTo>
                      <a:pt x="409" y="330"/>
                    </a:lnTo>
                    <a:lnTo>
                      <a:pt x="410" y="330"/>
                    </a:lnTo>
                    <a:lnTo>
                      <a:pt x="408" y="334"/>
                    </a:lnTo>
                    <a:lnTo>
                      <a:pt x="407" y="335"/>
                    </a:lnTo>
                    <a:lnTo>
                      <a:pt x="407" y="334"/>
                    </a:lnTo>
                    <a:lnTo>
                      <a:pt x="407" y="333"/>
                    </a:lnTo>
                    <a:lnTo>
                      <a:pt x="407" y="332"/>
                    </a:lnTo>
                    <a:lnTo>
                      <a:pt x="406" y="332"/>
                    </a:lnTo>
                    <a:lnTo>
                      <a:pt x="406" y="333"/>
                    </a:lnTo>
                    <a:lnTo>
                      <a:pt x="407" y="335"/>
                    </a:lnTo>
                    <a:lnTo>
                      <a:pt x="407" y="335"/>
                    </a:lnTo>
                    <a:lnTo>
                      <a:pt x="408" y="335"/>
                    </a:lnTo>
                    <a:lnTo>
                      <a:pt x="409" y="335"/>
                    </a:lnTo>
                    <a:lnTo>
                      <a:pt x="409" y="341"/>
                    </a:lnTo>
                    <a:lnTo>
                      <a:pt x="410" y="343"/>
                    </a:lnTo>
                    <a:lnTo>
                      <a:pt x="411" y="344"/>
                    </a:lnTo>
                    <a:lnTo>
                      <a:pt x="410" y="344"/>
                    </a:lnTo>
                    <a:lnTo>
                      <a:pt x="409" y="346"/>
                    </a:lnTo>
                    <a:lnTo>
                      <a:pt x="409" y="348"/>
                    </a:lnTo>
                    <a:lnTo>
                      <a:pt x="408" y="349"/>
                    </a:lnTo>
                    <a:lnTo>
                      <a:pt x="407" y="350"/>
                    </a:lnTo>
                    <a:lnTo>
                      <a:pt x="407" y="351"/>
                    </a:lnTo>
                    <a:lnTo>
                      <a:pt x="406" y="352"/>
                    </a:lnTo>
                    <a:lnTo>
                      <a:pt x="405" y="352"/>
                    </a:lnTo>
                    <a:lnTo>
                      <a:pt x="404" y="353"/>
                    </a:lnTo>
                    <a:lnTo>
                      <a:pt x="402" y="357"/>
                    </a:lnTo>
                    <a:lnTo>
                      <a:pt x="398" y="361"/>
                    </a:lnTo>
                    <a:lnTo>
                      <a:pt x="397" y="361"/>
                    </a:lnTo>
                    <a:lnTo>
                      <a:pt x="396" y="361"/>
                    </a:lnTo>
                    <a:lnTo>
                      <a:pt x="392" y="363"/>
                    </a:lnTo>
                    <a:lnTo>
                      <a:pt x="390" y="363"/>
                    </a:lnTo>
                    <a:lnTo>
                      <a:pt x="389" y="365"/>
                    </a:lnTo>
                    <a:lnTo>
                      <a:pt x="387" y="367"/>
                    </a:lnTo>
                    <a:lnTo>
                      <a:pt x="387" y="368"/>
                    </a:lnTo>
                    <a:lnTo>
                      <a:pt x="385" y="370"/>
                    </a:lnTo>
                    <a:lnTo>
                      <a:pt x="384" y="370"/>
                    </a:lnTo>
                    <a:lnTo>
                      <a:pt x="382" y="370"/>
                    </a:lnTo>
                    <a:lnTo>
                      <a:pt x="381" y="370"/>
                    </a:lnTo>
                    <a:lnTo>
                      <a:pt x="379" y="373"/>
                    </a:lnTo>
                    <a:lnTo>
                      <a:pt x="379" y="372"/>
                    </a:lnTo>
                    <a:lnTo>
                      <a:pt x="379" y="370"/>
                    </a:lnTo>
                    <a:lnTo>
                      <a:pt x="379" y="369"/>
                    </a:lnTo>
                    <a:lnTo>
                      <a:pt x="380" y="369"/>
                    </a:lnTo>
                    <a:lnTo>
                      <a:pt x="383" y="369"/>
                    </a:lnTo>
                    <a:lnTo>
                      <a:pt x="384" y="369"/>
                    </a:lnTo>
                    <a:lnTo>
                      <a:pt x="386" y="366"/>
                    </a:lnTo>
                    <a:lnTo>
                      <a:pt x="385" y="365"/>
                    </a:lnTo>
                    <a:lnTo>
                      <a:pt x="385" y="365"/>
                    </a:lnTo>
                    <a:lnTo>
                      <a:pt x="386" y="364"/>
                    </a:lnTo>
                    <a:lnTo>
                      <a:pt x="387" y="364"/>
                    </a:lnTo>
                    <a:lnTo>
                      <a:pt x="386" y="364"/>
                    </a:lnTo>
                    <a:lnTo>
                      <a:pt x="386" y="363"/>
                    </a:lnTo>
                    <a:lnTo>
                      <a:pt x="387" y="362"/>
                    </a:lnTo>
                    <a:lnTo>
                      <a:pt x="390" y="361"/>
                    </a:lnTo>
                    <a:lnTo>
                      <a:pt x="391" y="361"/>
                    </a:lnTo>
                    <a:lnTo>
                      <a:pt x="392" y="360"/>
                    </a:lnTo>
                    <a:lnTo>
                      <a:pt x="393" y="359"/>
                    </a:lnTo>
                    <a:lnTo>
                      <a:pt x="393" y="358"/>
                    </a:lnTo>
                    <a:lnTo>
                      <a:pt x="393" y="356"/>
                    </a:lnTo>
                    <a:lnTo>
                      <a:pt x="393" y="356"/>
                    </a:lnTo>
                    <a:lnTo>
                      <a:pt x="394" y="356"/>
                    </a:lnTo>
                    <a:lnTo>
                      <a:pt x="396" y="355"/>
                    </a:lnTo>
                    <a:lnTo>
                      <a:pt x="398" y="355"/>
                    </a:lnTo>
                    <a:lnTo>
                      <a:pt x="399" y="353"/>
                    </a:lnTo>
                    <a:lnTo>
                      <a:pt x="399" y="352"/>
                    </a:lnTo>
                    <a:lnTo>
                      <a:pt x="399" y="351"/>
                    </a:lnTo>
                    <a:lnTo>
                      <a:pt x="401" y="351"/>
                    </a:lnTo>
                    <a:lnTo>
                      <a:pt x="403" y="350"/>
                    </a:lnTo>
                    <a:lnTo>
                      <a:pt x="405" y="349"/>
                    </a:lnTo>
                    <a:lnTo>
                      <a:pt x="407" y="348"/>
                    </a:lnTo>
                    <a:lnTo>
                      <a:pt x="408" y="345"/>
                    </a:lnTo>
                    <a:lnTo>
                      <a:pt x="407" y="342"/>
                    </a:lnTo>
                    <a:lnTo>
                      <a:pt x="405" y="340"/>
                    </a:lnTo>
                    <a:lnTo>
                      <a:pt x="400" y="340"/>
                    </a:lnTo>
                    <a:lnTo>
                      <a:pt x="398" y="339"/>
                    </a:lnTo>
                    <a:lnTo>
                      <a:pt x="397" y="338"/>
                    </a:lnTo>
                    <a:lnTo>
                      <a:pt x="398" y="336"/>
                    </a:lnTo>
                    <a:lnTo>
                      <a:pt x="399" y="335"/>
                    </a:lnTo>
                    <a:lnTo>
                      <a:pt x="399" y="335"/>
                    </a:lnTo>
                    <a:close/>
                    <a:moveTo>
                      <a:pt x="378" y="330"/>
                    </a:moveTo>
                    <a:lnTo>
                      <a:pt x="373" y="322"/>
                    </a:lnTo>
                    <a:lnTo>
                      <a:pt x="374" y="322"/>
                    </a:lnTo>
                    <a:lnTo>
                      <a:pt x="374" y="321"/>
                    </a:lnTo>
                    <a:lnTo>
                      <a:pt x="375" y="321"/>
                    </a:lnTo>
                    <a:lnTo>
                      <a:pt x="377" y="321"/>
                    </a:lnTo>
                    <a:lnTo>
                      <a:pt x="377" y="321"/>
                    </a:lnTo>
                    <a:lnTo>
                      <a:pt x="380" y="322"/>
                    </a:lnTo>
                    <a:lnTo>
                      <a:pt x="380" y="323"/>
                    </a:lnTo>
                    <a:lnTo>
                      <a:pt x="381" y="323"/>
                    </a:lnTo>
                    <a:lnTo>
                      <a:pt x="382" y="323"/>
                    </a:lnTo>
                    <a:lnTo>
                      <a:pt x="385" y="325"/>
                    </a:lnTo>
                    <a:lnTo>
                      <a:pt x="385" y="326"/>
                    </a:lnTo>
                    <a:lnTo>
                      <a:pt x="385" y="327"/>
                    </a:lnTo>
                    <a:lnTo>
                      <a:pt x="386" y="327"/>
                    </a:lnTo>
                    <a:lnTo>
                      <a:pt x="386" y="327"/>
                    </a:lnTo>
                    <a:lnTo>
                      <a:pt x="387" y="329"/>
                    </a:lnTo>
                    <a:lnTo>
                      <a:pt x="388" y="329"/>
                    </a:lnTo>
                    <a:lnTo>
                      <a:pt x="391" y="329"/>
                    </a:lnTo>
                    <a:lnTo>
                      <a:pt x="392" y="330"/>
                    </a:lnTo>
                    <a:lnTo>
                      <a:pt x="392" y="329"/>
                    </a:lnTo>
                    <a:lnTo>
                      <a:pt x="394" y="329"/>
                    </a:lnTo>
                    <a:lnTo>
                      <a:pt x="398" y="330"/>
                    </a:lnTo>
                    <a:lnTo>
                      <a:pt x="392" y="335"/>
                    </a:lnTo>
                    <a:lnTo>
                      <a:pt x="392" y="335"/>
                    </a:lnTo>
                    <a:lnTo>
                      <a:pt x="391" y="335"/>
                    </a:lnTo>
                    <a:lnTo>
                      <a:pt x="391" y="333"/>
                    </a:lnTo>
                    <a:lnTo>
                      <a:pt x="390" y="333"/>
                    </a:lnTo>
                    <a:lnTo>
                      <a:pt x="388" y="334"/>
                    </a:lnTo>
                    <a:lnTo>
                      <a:pt x="383" y="332"/>
                    </a:lnTo>
                    <a:lnTo>
                      <a:pt x="382" y="332"/>
                    </a:lnTo>
                    <a:lnTo>
                      <a:pt x="381" y="330"/>
                    </a:lnTo>
                    <a:lnTo>
                      <a:pt x="381" y="331"/>
                    </a:lnTo>
                    <a:lnTo>
                      <a:pt x="380" y="332"/>
                    </a:lnTo>
                    <a:lnTo>
                      <a:pt x="379" y="333"/>
                    </a:lnTo>
                    <a:lnTo>
                      <a:pt x="378" y="332"/>
                    </a:lnTo>
                    <a:lnTo>
                      <a:pt x="379" y="330"/>
                    </a:lnTo>
                    <a:lnTo>
                      <a:pt x="379" y="330"/>
                    </a:lnTo>
                    <a:lnTo>
                      <a:pt x="378" y="330"/>
                    </a:lnTo>
                    <a:close/>
                    <a:moveTo>
                      <a:pt x="423" y="302"/>
                    </a:moveTo>
                    <a:lnTo>
                      <a:pt x="416" y="304"/>
                    </a:lnTo>
                    <a:lnTo>
                      <a:pt x="413" y="303"/>
                    </a:lnTo>
                    <a:lnTo>
                      <a:pt x="412" y="301"/>
                    </a:lnTo>
                    <a:lnTo>
                      <a:pt x="417" y="301"/>
                    </a:lnTo>
                    <a:lnTo>
                      <a:pt x="421" y="301"/>
                    </a:lnTo>
                    <a:lnTo>
                      <a:pt x="423" y="301"/>
                    </a:lnTo>
                    <a:lnTo>
                      <a:pt x="423" y="302"/>
                    </a:lnTo>
                    <a:close/>
                    <a:moveTo>
                      <a:pt x="280" y="273"/>
                    </a:moveTo>
                    <a:lnTo>
                      <a:pt x="283" y="273"/>
                    </a:lnTo>
                    <a:lnTo>
                      <a:pt x="286" y="274"/>
                    </a:lnTo>
                    <a:lnTo>
                      <a:pt x="289" y="276"/>
                    </a:lnTo>
                    <a:lnTo>
                      <a:pt x="290" y="277"/>
                    </a:lnTo>
                    <a:lnTo>
                      <a:pt x="288" y="277"/>
                    </a:lnTo>
                    <a:lnTo>
                      <a:pt x="285" y="276"/>
                    </a:lnTo>
                    <a:lnTo>
                      <a:pt x="282" y="275"/>
                    </a:lnTo>
                    <a:lnTo>
                      <a:pt x="280" y="273"/>
                    </a:lnTo>
                    <a:close/>
                    <a:moveTo>
                      <a:pt x="271" y="267"/>
                    </a:moveTo>
                    <a:lnTo>
                      <a:pt x="272" y="269"/>
                    </a:lnTo>
                    <a:lnTo>
                      <a:pt x="274" y="271"/>
                    </a:lnTo>
                    <a:lnTo>
                      <a:pt x="280" y="273"/>
                    </a:lnTo>
                    <a:lnTo>
                      <a:pt x="279" y="275"/>
                    </a:lnTo>
                    <a:lnTo>
                      <a:pt x="277" y="274"/>
                    </a:lnTo>
                    <a:lnTo>
                      <a:pt x="275" y="273"/>
                    </a:lnTo>
                    <a:lnTo>
                      <a:pt x="271" y="273"/>
                    </a:lnTo>
                    <a:lnTo>
                      <a:pt x="269" y="272"/>
                    </a:lnTo>
                    <a:lnTo>
                      <a:pt x="270" y="270"/>
                    </a:lnTo>
                    <a:lnTo>
                      <a:pt x="268" y="269"/>
                    </a:lnTo>
                    <a:lnTo>
                      <a:pt x="267" y="268"/>
                    </a:lnTo>
                    <a:lnTo>
                      <a:pt x="266" y="267"/>
                    </a:lnTo>
                    <a:lnTo>
                      <a:pt x="265" y="268"/>
                    </a:lnTo>
                    <a:lnTo>
                      <a:pt x="263" y="265"/>
                    </a:lnTo>
                    <a:lnTo>
                      <a:pt x="260" y="263"/>
                    </a:lnTo>
                    <a:lnTo>
                      <a:pt x="257" y="262"/>
                    </a:lnTo>
                    <a:lnTo>
                      <a:pt x="254" y="263"/>
                    </a:lnTo>
                    <a:lnTo>
                      <a:pt x="254" y="262"/>
                    </a:lnTo>
                    <a:lnTo>
                      <a:pt x="255" y="261"/>
                    </a:lnTo>
                    <a:lnTo>
                      <a:pt x="256" y="261"/>
                    </a:lnTo>
                    <a:lnTo>
                      <a:pt x="256" y="260"/>
                    </a:lnTo>
                    <a:lnTo>
                      <a:pt x="255" y="260"/>
                    </a:lnTo>
                    <a:lnTo>
                      <a:pt x="254" y="259"/>
                    </a:lnTo>
                    <a:lnTo>
                      <a:pt x="254" y="258"/>
                    </a:lnTo>
                    <a:lnTo>
                      <a:pt x="254" y="257"/>
                    </a:lnTo>
                    <a:lnTo>
                      <a:pt x="254" y="256"/>
                    </a:lnTo>
                    <a:lnTo>
                      <a:pt x="255" y="256"/>
                    </a:lnTo>
                    <a:lnTo>
                      <a:pt x="256" y="256"/>
                    </a:lnTo>
                    <a:lnTo>
                      <a:pt x="256" y="255"/>
                    </a:lnTo>
                    <a:lnTo>
                      <a:pt x="257" y="255"/>
                    </a:lnTo>
                    <a:lnTo>
                      <a:pt x="258" y="255"/>
                    </a:lnTo>
                    <a:lnTo>
                      <a:pt x="258" y="256"/>
                    </a:lnTo>
                    <a:lnTo>
                      <a:pt x="258" y="257"/>
                    </a:lnTo>
                    <a:lnTo>
                      <a:pt x="259" y="258"/>
                    </a:lnTo>
                    <a:lnTo>
                      <a:pt x="260" y="259"/>
                    </a:lnTo>
                    <a:lnTo>
                      <a:pt x="261" y="259"/>
                    </a:lnTo>
                    <a:lnTo>
                      <a:pt x="263" y="259"/>
                    </a:lnTo>
                    <a:lnTo>
                      <a:pt x="263" y="260"/>
                    </a:lnTo>
                    <a:lnTo>
                      <a:pt x="262" y="260"/>
                    </a:lnTo>
                    <a:lnTo>
                      <a:pt x="267" y="264"/>
                    </a:lnTo>
                    <a:lnTo>
                      <a:pt x="270" y="267"/>
                    </a:lnTo>
                    <a:lnTo>
                      <a:pt x="271" y="267"/>
                    </a:lnTo>
                    <a:close/>
                    <a:moveTo>
                      <a:pt x="337" y="310"/>
                    </a:moveTo>
                    <a:lnTo>
                      <a:pt x="338" y="311"/>
                    </a:lnTo>
                    <a:lnTo>
                      <a:pt x="339" y="313"/>
                    </a:lnTo>
                    <a:lnTo>
                      <a:pt x="339" y="316"/>
                    </a:lnTo>
                    <a:lnTo>
                      <a:pt x="339" y="318"/>
                    </a:lnTo>
                    <a:lnTo>
                      <a:pt x="339" y="319"/>
                    </a:lnTo>
                    <a:lnTo>
                      <a:pt x="339" y="320"/>
                    </a:lnTo>
                    <a:lnTo>
                      <a:pt x="338" y="319"/>
                    </a:lnTo>
                    <a:lnTo>
                      <a:pt x="337" y="319"/>
                    </a:lnTo>
                    <a:lnTo>
                      <a:pt x="337" y="317"/>
                    </a:lnTo>
                    <a:lnTo>
                      <a:pt x="336" y="317"/>
                    </a:lnTo>
                    <a:lnTo>
                      <a:pt x="336" y="315"/>
                    </a:lnTo>
                    <a:lnTo>
                      <a:pt x="333" y="311"/>
                    </a:lnTo>
                    <a:lnTo>
                      <a:pt x="333" y="308"/>
                    </a:lnTo>
                    <a:lnTo>
                      <a:pt x="332" y="307"/>
                    </a:lnTo>
                    <a:lnTo>
                      <a:pt x="329" y="304"/>
                    </a:lnTo>
                    <a:lnTo>
                      <a:pt x="328" y="303"/>
                    </a:lnTo>
                    <a:lnTo>
                      <a:pt x="320" y="301"/>
                    </a:lnTo>
                    <a:lnTo>
                      <a:pt x="318" y="300"/>
                    </a:lnTo>
                    <a:lnTo>
                      <a:pt x="317" y="299"/>
                    </a:lnTo>
                    <a:lnTo>
                      <a:pt x="312" y="296"/>
                    </a:lnTo>
                    <a:lnTo>
                      <a:pt x="311" y="295"/>
                    </a:lnTo>
                    <a:lnTo>
                      <a:pt x="311" y="295"/>
                    </a:lnTo>
                    <a:lnTo>
                      <a:pt x="311" y="294"/>
                    </a:lnTo>
                    <a:lnTo>
                      <a:pt x="312" y="294"/>
                    </a:lnTo>
                    <a:lnTo>
                      <a:pt x="312" y="293"/>
                    </a:lnTo>
                    <a:lnTo>
                      <a:pt x="313" y="293"/>
                    </a:lnTo>
                    <a:lnTo>
                      <a:pt x="314" y="294"/>
                    </a:lnTo>
                    <a:lnTo>
                      <a:pt x="315" y="295"/>
                    </a:lnTo>
                    <a:lnTo>
                      <a:pt x="316" y="296"/>
                    </a:lnTo>
                    <a:lnTo>
                      <a:pt x="315" y="295"/>
                    </a:lnTo>
                    <a:lnTo>
                      <a:pt x="314" y="295"/>
                    </a:lnTo>
                    <a:lnTo>
                      <a:pt x="315" y="296"/>
                    </a:lnTo>
                    <a:lnTo>
                      <a:pt x="315" y="297"/>
                    </a:lnTo>
                    <a:lnTo>
                      <a:pt x="316" y="298"/>
                    </a:lnTo>
                    <a:lnTo>
                      <a:pt x="317" y="298"/>
                    </a:lnTo>
                    <a:lnTo>
                      <a:pt x="318" y="298"/>
                    </a:lnTo>
                    <a:lnTo>
                      <a:pt x="320" y="299"/>
                    </a:lnTo>
                    <a:lnTo>
                      <a:pt x="320" y="300"/>
                    </a:lnTo>
                    <a:lnTo>
                      <a:pt x="322" y="300"/>
                    </a:lnTo>
                    <a:lnTo>
                      <a:pt x="323" y="299"/>
                    </a:lnTo>
                    <a:lnTo>
                      <a:pt x="322" y="299"/>
                    </a:lnTo>
                    <a:lnTo>
                      <a:pt x="318" y="295"/>
                    </a:lnTo>
                    <a:lnTo>
                      <a:pt x="317" y="293"/>
                    </a:lnTo>
                    <a:lnTo>
                      <a:pt x="318" y="291"/>
                    </a:lnTo>
                    <a:lnTo>
                      <a:pt x="318" y="290"/>
                    </a:lnTo>
                    <a:lnTo>
                      <a:pt x="319" y="288"/>
                    </a:lnTo>
                    <a:lnTo>
                      <a:pt x="320" y="287"/>
                    </a:lnTo>
                    <a:lnTo>
                      <a:pt x="320" y="285"/>
                    </a:lnTo>
                    <a:lnTo>
                      <a:pt x="319" y="283"/>
                    </a:lnTo>
                    <a:lnTo>
                      <a:pt x="318" y="282"/>
                    </a:lnTo>
                    <a:lnTo>
                      <a:pt x="317" y="280"/>
                    </a:lnTo>
                    <a:lnTo>
                      <a:pt x="316" y="281"/>
                    </a:lnTo>
                    <a:lnTo>
                      <a:pt x="316" y="279"/>
                    </a:lnTo>
                    <a:lnTo>
                      <a:pt x="313" y="277"/>
                    </a:lnTo>
                    <a:lnTo>
                      <a:pt x="314" y="275"/>
                    </a:lnTo>
                    <a:lnTo>
                      <a:pt x="312" y="275"/>
                    </a:lnTo>
                    <a:lnTo>
                      <a:pt x="311" y="275"/>
                    </a:lnTo>
                    <a:lnTo>
                      <a:pt x="311" y="274"/>
                    </a:lnTo>
                    <a:lnTo>
                      <a:pt x="311" y="273"/>
                    </a:lnTo>
                    <a:lnTo>
                      <a:pt x="310" y="272"/>
                    </a:lnTo>
                    <a:lnTo>
                      <a:pt x="310" y="271"/>
                    </a:lnTo>
                    <a:lnTo>
                      <a:pt x="309" y="267"/>
                    </a:lnTo>
                    <a:lnTo>
                      <a:pt x="307" y="264"/>
                    </a:lnTo>
                    <a:lnTo>
                      <a:pt x="307" y="263"/>
                    </a:lnTo>
                    <a:lnTo>
                      <a:pt x="307" y="264"/>
                    </a:lnTo>
                    <a:lnTo>
                      <a:pt x="306" y="264"/>
                    </a:lnTo>
                    <a:lnTo>
                      <a:pt x="305" y="264"/>
                    </a:lnTo>
                    <a:lnTo>
                      <a:pt x="306" y="260"/>
                    </a:lnTo>
                    <a:lnTo>
                      <a:pt x="305" y="259"/>
                    </a:lnTo>
                    <a:lnTo>
                      <a:pt x="304" y="260"/>
                    </a:lnTo>
                    <a:lnTo>
                      <a:pt x="304" y="260"/>
                    </a:lnTo>
                    <a:lnTo>
                      <a:pt x="305" y="259"/>
                    </a:lnTo>
                    <a:lnTo>
                      <a:pt x="304" y="259"/>
                    </a:lnTo>
                    <a:lnTo>
                      <a:pt x="303" y="259"/>
                    </a:lnTo>
                    <a:lnTo>
                      <a:pt x="303" y="260"/>
                    </a:lnTo>
                    <a:lnTo>
                      <a:pt x="302" y="260"/>
                    </a:lnTo>
                    <a:lnTo>
                      <a:pt x="302" y="260"/>
                    </a:lnTo>
                    <a:lnTo>
                      <a:pt x="303" y="259"/>
                    </a:lnTo>
                    <a:lnTo>
                      <a:pt x="303" y="258"/>
                    </a:lnTo>
                    <a:lnTo>
                      <a:pt x="304" y="257"/>
                    </a:lnTo>
                    <a:lnTo>
                      <a:pt x="304" y="255"/>
                    </a:lnTo>
                    <a:lnTo>
                      <a:pt x="305" y="255"/>
                    </a:lnTo>
                    <a:lnTo>
                      <a:pt x="305" y="256"/>
                    </a:lnTo>
                    <a:lnTo>
                      <a:pt x="309" y="264"/>
                    </a:lnTo>
                    <a:lnTo>
                      <a:pt x="311" y="264"/>
                    </a:lnTo>
                    <a:lnTo>
                      <a:pt x="311" y="265"/>
                    </a:lnTo>
                    <a:lnTo>
                      <a:pt x="313" y="268"/>
                    </a:lnTo>
                    <a:lnTo>
                      <a:pt x="314" y="269"/>
                    </a:lnTo>
                    <a:lnTo>
                      <a:pt x="315" y="274"/>
                    </a:lnTo>
                    <a:lnTo>
                      <a:pt x="315" y="276"/>
                    </a:lnTo>
                    <a:lnTo>
                      <a:pt x="316" y="277"/>
                    </a:lnTo>
                    <a:lnTo>
                      <a:pt x="320" y="285"/>
                    </a:lnTo>
                    <a:lnTo>
                      <a:pt x="320" y="286"/>
                    </a:lnTo>
                    <a:lnTo>
                      <a:pt x="321" y="286"/>
                    </a:lnTo>
                    <a:lnTo>
                      <a:pt x="321" y="288"/>
                    </a:lnTo>
                    <a:lnTo>
                      <a:pt x="321" y="292"/>
                    </a:lnTo>
                    <a:lnTo>
                      <a:pt x="322" y="295"/>
                    </a:lnTo>
                    <a:lnTo>
                      <a:pt x="323" y="298"/>
                    </a:lnTo>
                    <a:lnTo>
                      <a:pt x="325" y="299"/>
                    </a:lnTo>
                    <a:lnTo>
                      <a:pt x="331" y="302"/>
                    </a:lnTo>
                    <a:lnTo>
                      <a:pt x="334" y="304"/>
                    </a:lnTo>
                    <a:lnTo>
                      <a:pt x="338" y="308"/>
                    </a:lnTo>
                    <a:lnTo>
                      <a:pt x="338" y="309"/>
                    </a:lnTo>
                    <a:lnTo>
                      <a:pt x="337" y="310"/>
                    </a:lnTo>
                    <a:close/>
                    <a:moveTo>
                      <a:pt x="334" y="254"/>
                    </a:moveTo>
                    <a:lnTo>
                      <a:pt x="338" y="253"/>
                    </a:lnTo>
                    <a:lnTo>
                      <a:pt x="341" y="253"/>
                    </a:lnTo>
                    <a:lnTo>
                      <a:pt x="342" y="253"/>
                    </a:lnTo>
                    <a:lnTo>
                      <a:pt x="343" y="255"/>
                    </a:lnTo>
                    <a:lnTo>
                      <a:pt x="342" y="255"/>
                    </a:lnTo>
                    <a:lnTo>
                      <a:pt x="342" y="256"/>
                    </a:lnTo>
                    <a:lnTo>
                      <a:pt x="342" y="257"/>
                    </a:lnTo>
                    <a:lnTo>
                      <a:pt x="340" y="257"/>
                    </a:lnTo>
                    <a:lnTo>
                      <a:pt x="340" y="258"/>
                    </a:lnTo>
                    <a:lnTo>
                      <a:pt x="341" y="258"/>
                    </a:lnTo>
                    <a:lnTo>
                      <a:pt x="339" y="258"/>
                    </a:lnTo>
                    <a:lnTo>
                      <a:pt x="337" y="258"/>
                    </a:lnTo>
                    <a:lnTo>
                      <a:pt x="337" y="256"/>
                    </a:lnTo>
                    <a:lnTo>
                      <a:pt x="335" y="257"/>
                    </a:lnTo>
                    <a:lnTo>
                      <a:pt x="333" y="257"/>
                    </a:lnTo>
                    <a:lnTo>
                      <a:pt x="332" y="258"/>
                    </a:lnTo>
                    <a:lnTo>
                      <a:pt x="331" y="255"/>
                    </a:lnTo>
                    <a:lnTo>
                      <a:pt x="332" y="255"/>
                    </a:lnTo>
                    <a:lnTo>
                      <a:pt x="333" y="255"/>
                    </a:lnTo>
                    <a:lnTo>
                      <a:pt x="334" y="254"/>
                    </a:lnTo>
                    <a:close/>
                    <a:moveTo>
                      <a:pt x="232" y="233"/>
                    </a:moveTo>
                    <a:lnTo>
                      <a:pt x="232" y="232"/>
                    </a:lnTo>
                    <a:lnTo>
                      <a:pt x="231" y="229"/>
                    </a:lnTo>
                    <a:lnTo>
                      <a:pt x="229" y="227"/>
                    </a:lnTo>
                    <a:lnTo>
                      <a:pt x="228" y="225"/>
                    </a:lnTo>
                    <a:lnTo>
                      <a:pt x="228" y="224"/>
                    </a:lnTo>
                    <a:lnTo>
                      <a:pt x="228" y="223"/>
                    </a:lnTo>
                    <a:lnTo>
                      <a:pt x="228" y="222"/>
                    </a:lnTo>
                    <a:lnTo>
                      <a:pt x="229" y="223"/>
                    </a:lnTo>
                    <a:lnTo>
                      <a:pt x="233" y="233"/>
                    </a:lnTo>
                    <a:lnTo>
                      <a:pt x="232" y="233"/>
                    </a:lnTo>
                    <a:close/>
                    <a:moveTo>
                      <a:pt x="365" y="229"/>
                    </a:moveTo>
                    <a:lnTo>
                      <a:pt x="364" y="230"/>
                    </a:lnTo>
                    <a:lnTo>
                      <a:pt x="364" y="234"/>
                    </a:lnTo>
                    <a:lnTo>
                      <a:pt x="364" y="234"/>
                    </a:lnTo>
                    <a:lnTo>
                      <a:pt x="359" y="234"/>
                    </a:lnTo>
                    <a:lnTo>
                      <a:pt x="360" y="233"/>
                    </a:lnTo>
                    <a:lnTo>
                      <a:pt x="361" y="230"/>
                    </a:lnTo>
                    <a:lnTo>
                      <a:pt x="361" y="228"/>
                    </a:lnTo>
                    <a:lnTo>
                      <a:pt x="361" y="225"/>
                    </a:lnTo>
                    <a:lnTo>
                      <a:pt x="361" y="223"/>
                    </a:lnTo>
                    <a:lnTo>
                      <a:pt x="362" y="222"/>
                    </a:lnTo>
                    <a:lnTo>
                      <a:pt x="363" y="221"/>
                    </a:lnTo>
                    <a:lnTo>
                      <a:pt x="364" y="220"/>
                    </a:lnTo>
                    <a:lnTo>
                      <a:pt x="365" y="220"/>
                    </a:lnTo>
                    <a:lnTo>
                      <a:pt x="365" y="220"/>
                    </a:lnTo>
                    <a:lnTo>
                      <a:pt x="366" y="220"/>
                    </a:lnTo>
                    <a:lnTo>
                      <a:pt x="367" y="222"/>
                    </a:lnTo>
                    <a:lnTo>
                      <a:pt x="368" y="222"/>
                    </a:lnTo>
                    <a:lnTo>
                      <a:pt x="368" y="223"/>
                    </a:lnTo>
                    <a:lnTo>
                      <a:pt x="368" y="224"/>
                    </a:lnTo>
                    <a:lnTo>
                      <a:pt x="368" y="225"/>
                    </a:lnTo>
                    <a:lnTo>
                      <a:pt x="368" y="225"/>
                    </a:lnTo>
                    <a:lnTo>
                      <a:pt x="368" y="227"/>
                    </a:lnTo>
                    <a:lnTo>
                      <a:pt x="368" y="228"/>
                    </a:lnTo>
                    <a:lnTo>
                      <a:pt x="365" y="233"/>
                    </a:lnTo>
                    <a:lnTo>
                      <a:pt x="364" y="232"/>
                    </a:lnTo>
                    <a:lnTo>
                      <a:pt x="365" y="231"/>
                    </a:lnTo>
                    <a:lnTo>
                      <a:pt x="365" y="229"/>
                    </a:lnTo>
                    <a:close/>
                    <a:moveTo>
                      <a:pt x="122" y="216"/>
                    </a:moveTo>
                    <a:lnTo>
                      <a:pt x="121" y="217"/>
                    </a:lnTo>
                    <a:lnTo>
                      <a:pt x="118" y="219"/>
                    </a:lnTo>
                    <a:lnTo>
                      <a:pt x="116" y="219"/>
                    </a:lnTo>
                    <a:lnTo>
                      <a:pt x="115" y="219"/>
                    </a:lnTo>
                    <a:lnTo>
                      <a:pt x="115" y="217"/>
                    </a:lnTo>
                    <a:lnTo>
                      <a:pt x="115" y="216"/>
                    </a:lnTo>
                    <a:lnTo>
                      <a:pt x="115" y="216"/>
                    </a:lnTo>
                    <a:lnTo>
                      <a:pt x="116" y="216"/>
                    </a:lnTo>
                    <a:lnTo>
                      <a:pt x="117" y="216"/>
                    </a:lnTo>
                    <a:lnTo>
                      <a:pt x="118" y="216"/>
                    </a:lnTo>
                    <a:lnTo>
                      <a:pt x="118" y="215"/>
                    </a:lnTo>
                    <a:lnTo>
                      <a:pt x="118" y="215"/>
                    </a:lnTo>
                    <a:lnTo>
                      <a:pt x="122" y="212"/>
                    </a:lnTo>
                    <a:lnTo>
                      <a:pt x="124" y="212"/>
                    </a:lnTo>
                    <a:lnTo>
                      <a:pt x="125" y="211"/>
                    </a:lnTo>
                    <a:lnTo>
                      <a:pt x="127" y="211"/>
                    </a:lnTo>
                    <a:lnTo>
                      <a:pt x="127" y="212"/>
                    </a:lnTo>
                    <a:lnTo>
                      <a:pt x="127" y="212"/>
                    </a:lnTo>
                    <a:lnTo>
                      <a:pt x="126" y="212"/>
                    </a:lnTo>
                    <a:lnTo>
                      <a:pt x="125" y="212"/>
                    </a:lnTo>
                    <a:lnTo>
                      <a:pt x="124" y="212"/>
                    </a:lnTo>
                    <a:lnTo>
                      <a:pt x="123" y="212"/>
                    </a:lnTo>
                    <a:lnTo>
                      <a:pt x="123" y="213"/>
                    </a:lnTo>
                    <a:lnTo>
                      <a:pt x="122" y="216"/>
                    </a:lnTo>
                    <a:lnTo>
                      <a:pt x="122" y="216"/>
                    </a:lnTo>
                    <a:close/>
                    <a:moveTo>
                      <a:pt x="119" y="211"/>
                    </a:moveTo>
                    <a:lnTo>
                      <a:pt x="118" y="211"/>
                    </a:lnTo>
                    <a:lnTo>
                      <a:pt x="118" y="212"/>
                    </a:lnTo>
                    <a:lnTo>
                      <a:pt x="118" y="212"/>
                    </a:lnTo>
                    <a:lnTo>
                      <a:pt x="118" y="213"/>
                    </a:lnTo>
                    <a:lnTo>
                      <a:pt x="117" y="213"/>
                    </a:lnTo>
                    <a:lnTo>
                      <a:pt x="115" y="213"/>
                    </a:lnTo>
                    <a:lnTo>
                      <a:pt x="114" y="213"/>
                    </a:lnTo>
                    <a:lnTo>
                      <a:pt x="113" y="212"/>
                    </a:lnTo>
                    <a:lnTo>
                      <a:pt x="112" y="212"/>
                    </a:lnTo>
                    <a:lnTo>
                      <a:pt x="113" y="211"/>
                    </a:lnTo>
                    <a:lnTo>
                      <a:pt x="115" y="211"/>
                    </a:lnTo>
                    <a:lnTo>
                      <a:pt x="117" y="210"/>
                    </a:lnTo>
                    <a:lnTo>
                      <a:pt x="118" y="209"/>
                    </a:lnTo>
                    <a:lnTo>
                      <a:pt x="119" y="211"/>
                    </a:lnTo>
                    <a:close/>
                    <a:moveTo>
                      <a:pt x="223" y="214"/>
                    </a:moveTo>
                    <a:lnTo>
                      <a:pt x="222" y="214"/>
                    </a:lnTo>
                    <a:lnTo>
                      <a:pt x="221" y="214"/>
                    </a:lnTo>
                    <a:lnTo>
                      <a:pt x="218" y="210"/>
                    </a:lnTo>
                    <a:lnTo>
                      <a:pt x="217" y="209"/>
                    </a:lnTo>
                    <a:lnTo>
                      <a:pt x="217" y="207"/>
                    </a:lnTo>
                    <a:lnTo>
                      <a:pt x="219" y="208"/>
                    </a:lnTo>
                    <a:lnTo>
                      <a:pt x="219" y="209"/>
                    </a:lnTo>
                    <a:lnTo>
                      <a:pt x="219" y="211"/>
                    </a:lnTo>
                    <a:lnTo>
                      <a:pt x="220" y="212"/>
                    </a:lnTo>
                    <a:lnTo>
                      <a:pt x="221" y="212"/>
                    </a:lnTo>
                    <a:lnTo>
                      <a:pt x="222" y="212"/>
                    </a:lnTo>
                    <a:lnTo>
                      <a:pt x="223" y="213"/>
                    </a:lnTo>
                    <a:lnTo>
                      <a:pt x="223" y="214"/>
                    </a:lnTo>
                    <a:close/>
                    <a:moveTo>
                      <a:pt x="147" y="236"/>
                    </a:moveTo>
                    <a:lnTo>
                      <a:pt x="148" y="238"/>
                    </a:lnTo>
                    <a:lnTo>
                      <a:pt x="147" y="240"/>
                    </a:lnTo>
                    <a:lnTo>
                      <a:pt x="148" y="242"/>
                    </a:lnTo>
                    <a:lnTo>
                      <a:pt x="146" y="244"/>
                    </a:lnTo>
                    <a:lnTo>
                      <a:pt x="145" y="245"/>
                    </a:lnTo>
                    <a:lnTo>
                      <a:pt x="144" y="244"/>
                    </a:lnTo>
                    <a:lnTo>
                      <a:pt x="144" y="245"/>
                    </a:lnTo>
                    <a:lnTo>
                      <a:pt x="145" y="247"/>
                    </a:lnTo>
                    <a:lnTo>
                      <a:pt x="145" y="247"/>
                    </a:lnTo>
                    <a:lnTo>
                      <a:pt x="145" y="248"/>
                    </a:lnTo>
                    <a:lnTo>
                      <a:pt x="145" y="250"/>
                    </a:lnTo>
                    <a:lnTo>
                      <a:pt x="144" y="251"/>
                    </a:lnTo>
                    <a:lnTo>
                      <a:pt x="144" y="251"/>
                    </a:lnTo>
                    <a:lnTo>
                      <a:pt x="142" y="252"/>
                    </a:lnTo>
                    <a:lnTo>
                      <a:pt x="140" y="251"/>
                    </a:lnTo>
                    <a:lnTo>
                      <a:pt x="139" y="250"/>
                    </a:lnTo>
                    <a:lnTo>
                      <a:pt x="137" y="250"/>
                    </a:lnTo>
                    <a:lnTo>
                      <a:pt x="138" y="251"/>
                    </a:lnTo>
                    <a:lnTo>
                      <a:pt x="137" y="253"/>
                    </a:lnTo>
                    <a:lnTo>
                      <a:pt x="136" y="251"/>
                    </a:lnTo>
                    <a:lnTo>
                      <a:pt x="134" y="251"/>
                    </a:lnTo>
                    <a:lnTo>
                      <a:pt x="129" y="251"/>
                    </a:lnTo>
                    <a:lnTo>
                      <a:pt x="131" y="250"/>
                    </a:lnTo>
                    <a:lnTo>
                      <a:pt x="131" y="248"/>
                    </a:lnTo>
                    <a:lnTo>
                      <a:pt x="133" y="248"/>
                    </a:lnTo>
                    <a:lnTo>
                      <a:pt x="136" y="250"/>
                    </a:lnTo>
                    <a:lnTo>
                      <a:pt x="137" y="248"/>
                    </a:lnTo>
                    <a:lnTo>
                      <a:pt x="138" y="247"/>
                    </a:lnTo>
                    <a:lnTo>
                      <a:pt x="139" y="247"/>
                    </a:lnTo>
                    <a:lnTo>
                      <a:pt x="142" y="245"/>
                    </a:lnTo>
                    <a:lnTo>
                      <a:pt x="144" y="244"/>
                    </a:lnTo>
                    <a:lnTo>
                      <a:pt x="144" y="243"/>
                    </a:lnTo>
                    <a:lnTo>
                      <a:pt x="142" y="242"/>
                    </a:lnTo>
                    <a:lnTo>
                      <a:pt x="141" y="243"/>
                    </a:lnTo>
                    <a:lnTo>
                      <a:pt x="140" y="244"/>
                    </a:lnTo>
                    <a:lnTo>
                      <a:pt x="139" y="245"/>
                    </a:lnTo>
                    <a:lnTo>
                      <a:pt x="135" y="247"/>
                    </a:lnTo>
                    <a:lnTo>
                      <a:pt x="135" y="248"/>
                    </a:lnTo>
                    <a:lnTo>
                      <a:pt x="133" y="248"/>
                    </a:lnTo>
                    <a:lnTo>
                      <a:pt x="131" y="245"/>
                    </a:lnTo>
                    <a:lnTo>
                      <a:pt x="130" y="245"/>
                    </a:lnTo>
                    <a:lnTo>
                      <a:pt x="135" y="243"/>
                    </a:lnTo>
                    <a:lnTo>
                      <a:pt x="137" y="242"/>
                    </a:lnTo>
                    <a:lnTo>
                      <a:pt x="137" y="240"/>
                    </a:lnTo>
                    <a:lnTo>
                      <a:pt x="136" y="241"/>
                    </a:lnTo>
                    <a:lnTo>
                      <a:pt x="135" y="242"/>
                    </a:lnTo>
                    <a:lnTo>
                      <a:pt x="131" y="242"/>
                    </a:lnTo>
                    <a:lnTo>
                      <a:pt x="131" y="242"/>
                    </a:lnTo>
                    <a:lnTo>
                      <a:pt x="129" y="242"/>
                    </a:lnTo>
                    <a:lnTo>
                      <a:pt x="128" y="242"/>
                    </a:lnTo>
                    <a:lnTo>
                      <a:pt x="127" y="242"/>
                    </a:lnTo>
                    <a:lnTo>
                      <a:pt x="127" y="242"/>
                    </a:lnTo>
                    <a:lnTo>
                      <a:pt x="127" y="241"/>
                    </a:lnTo>
                    <a:lnTo>
                      <a:pt x="126" y="235"/>
                    </a:lnTo>
                    <a:lnTo>
                      <a:pt x="126" y="234"/>
                    </a:lnTo>
                    <a:lnTo>
                      <a:pt x="126" y="233"/>
                    </a:lnTo>
                    <a:lnTo>
                      <a:pt x="125" y="232"/>
                    </a:lnTo>
                    <a:lnTo>
                      <a:pt x="125" y="231"/>
                    </a:lnTo>
                    <a:lnTo>
                      <a:pt x="125" y="230"/>
                    </a:lnTo>
                    <a:lnTo>
                      <a:pt x="125" y="229"/>
                    </a:lnTo>
                    <a:lnTo>
                      <a:pt x="124" y="229"/>
                    </a:lnTo>
                    <a:lnTo>
                      <a:pt x="123" y="228"/>
                    </a:lnTo>
                    <a:lnTo>
                      <a:pt x="122" y="227"/>
                    </a:lnTo>
                    <a:lnTo>
                      <a:pt x="123" y="227"/>
                    </a:lnTo>
                    <a:lnTo>
                      <a:pt x="123" y="226"/>
                    </a:lnTo>
                    <a:lnTo>
                      <a:pt x="122" y="225"/>
                    </a:lnTo>
                    <a:lnTo>
                      <a:pt x="118" y="224"/>
                    </a:lnTo>
                    <a:lnTo>
                      <a:pt x="118" y="223"/>
                    </a:lnTo>
                    <a:lnTo>
                      <a:pt x="118" y="222"/>
                    </a:lnTo>
                    <a:lnTo>
                      <a:pt x="119" y="223"/>
                    </a:lnTo>
                    <a:lnTo>
                      <a:pt x="120" y="223"/>
                    </a:lnTo>
                    <a:lnTo>
                      <a:pt x="120" y="222"/>
                    </a:lnTo>
                    <a:lnTo>
                      <a:pt x="120" y="221"/>
                    </a:lnTo>
                    <a:lnTo>
                      <a:pt x="119" y="220"/>
                    </a:lnTo>
                    <a:lnTo>
                      <a:pt x="120" y="220"/>
                    </a:lnTo>
                    <a:lnTo>
                      <a:pt x="121" y="220"/>
                    </a:lnTo>
                    <a:lnTo>
                      <a:pt x="122" y="219"/>
                    </a:lnTo>
                    <a:lnTo>
                      <a:pt x="123" y="218"/>
                    </a:lnTo>
                    <a:lnTo>
                      <a:pt x="124" y="217"/>
                    </a:lnTo>
                    <a:lnTo>
                      <a:pt x="124" y="216"/>
                    </a:lnTo>
                    <a:lnTo>
                      <a:pt x="125" y="215"/>
                    </a:lnTo>
                    <a:lnTo>
                      <a:pt x="127" y="215"/>
                    </a:lnTo>
                    <a:lnTo>
                      <a:pt x="128" y="214"/>
                    </a:lnTo>
                    <a:lnTo>
                      <a:pt x="129" y="214"/>
                    </a:lnTo>
                    <a:lnTo>
                      <a:pt x="129" y="213"/>
                    </a:lnTo>
                    <a:lnTo>
                      <a:pt x="129" y="212"/>
                    </a:lnTo>
                    <a:lnTo>
                      <a:pt x="130" y="212"/>
                    </a:lnTo>
                    <a:lnTo>
                      <a:pt x="131" y="211"/>
                    </a:lnTo>
                    <a:lnTo>
                      <a:pt x="134" y="209"/>
                    </a:lnTo>
                    <a:lnTo>
                      <a:pt x="135" y="208"/>
                    </a:lnTo>
                    <a:lnTo>
                      <a:pt x="136" y="207"/>
                    </a:lnTo>
                    <a:lnTo>
                      <a:pt x="137" y="208"/>
                    </a:lnTo>
                    <a:lnTo>
                      <a:pt x="138" y="210"/>
                    </a:lnTo>
                    <a:lnTo>
                      <a:pt x="138" y="211"/>
                    </a:lnTo>
                    <a:lnTo>
                      <a:pt x="139" y="211"/>
                    </a:lnTo>
                    <a:lnTo>
                      <a:pt x="140" y="212"/>
                    </a:lnTo>
                    <a:lnTo>
                      <a:pt x="139" y="212"/>
                    </a:lnTo>
                    <a:lnTo>
                      <a:pt x="135" y="216"/>
                    </a:lnTo>
                    <a:lnTo>
                      <a:pt x="133" y="217"/>
                    </a:lnTo>
                    <a:lnTo>
                      <a:pt x="131" y="217"/>
                    </a:lnTo>
                    <a:lnTo>
                      <a:pt x="131" y="218"/>
                    </a:lnTo>
                    <a:lnTo>
                      <a:pt x="131" y="218"/>
                    </a:lnTo>
                    <a:lnTo>
                      <a:pt x="132" y="219"/>
                    </a:lnTo>
                    <a:lnTo>
                      <a:pt x="132" y="220"/>
                    </a:lnTo>
                    <a:lnTo>
                      <a:pt x="131" y="220"/>
                    </a:lnTo>
                    <a:lnTo>
                      <a:pt x="131" y="220"/>
                    </a:lnTo>
                    <a:lnTo>
                      <a:pt x="133" y="222"/>
                    </a:lnTo>
                    <a:lnTo>
                      <a:pt x="134" y="221"/>
                    </a:lnTo>
                    <a:lnTo>
                      <a:pt x="135" y="222"/>
                    </a:lnTo>
                    <a:lnTo>
                      <a:pt x="135" y="224"/>
                    </a:lnTo>
                    <a:lnTo>
                      <a:pt x="133" y="226"/>
                    </a:lnTo>
                    <a:lnTo>
                      <a:pt x="133" y="227"/>
                    </a:lnTo>
                    <a:lnTo>
                      <a:pt x="132" y="228"/>
                    </a:lnTo>
                    <a:lnTo>
                      <a:pt x="131" y="228"/>
                    </a:lnTo>
                    <a:lnTo>
                      <a:pt x="133" y="229"/>
                    </a:lnTo>
                    <a:lnTo>
                      <a:pt x="134" y="228"/>
                    </a:lnTo>
                    <a:lnTo>
                      <a:pt x="136" y="223"/>
                    </a:lnTo>
                    <a:lnTo>
                      <a:pt x="138" y="221"/>
                    </a:lnTo>
                    <a:lnTo>
                      <a:pt x="139" y="220"/>
                    </a:lnTo>
                    <a:lnTo>
                      <a:pt x="139" y="219"/>
                    </a:lnTo>
                    <a:lnTo>
                      <a:pt x="139" y="216"/>
                    </a:lnTo>
                    <a:lnTo>
                      <a:pt x="139" y="215"/>
                    </a:lnTo>
                    <a:lnTo>
                      <a:pt x="140" y="214"/>
                    </a:lnTo>
                    <a:lnTo>
                      <a:pt x="141" y="214"/>
                    </a:lnTo>
                    <a:lnTo>
                      <a:pt x="142" y="216"/>
                    </a:lnTo>
                    <a:lnTo>
                      <a:pt x="143" y="217"/>
                    </a:lnTo>
                    <a:lnTo>
                      <a:pt x="144" y="219"/>
                    </a:lnTo>
                    <a:lnTo>
                      <a:pt x="145" y="220"/>
                    </a:lnTo>
                    <a:lnTo>
                      <a:pt x="145" y="221"/>
                    </a:lnTo>
                    <a:lnTo>
                      <a:pt x="145" y="222"/>
                    </a:lnTo>
                    <a:lnTo>
                      <a:pt x="146" y="225"/>
                    </a:lnTo>
                    <a:lnTo>
                      <a:pt x="146" y="227"/>
                    </a:lnTo>
                    <a:lnTo>
                      <a:pt x="146" y="228"/>
                    </a:lnTo>
                    <a:lnTo>
                      <a:pt x="146" y="229"/>
                    </a:lnTo>
                    <a:lnTo>
                      <a:pt x="146" y="229"/>
                    </a:lnTo>
                    <a:lnTo>
                      <a:pt x="145" y="230"/>
                    </a:lnTo>
                    <a:lnTo>
                      <a:pt x="146" y="231"/>
                    </a:lnTo>
                    <a:lnTo>
                      <a:pt x="147" y="233"/>
                    </a:lnTo>
                    <a:lnTo>
                      <a:pt x="147" y="234"/>
                    </a:lnTo>
                    <a:lnTo>
                      <a:pt x="147" y="234"/>
                    </a:lnTo>
                    <a:lnTo>
                      <a:pt x="146" y="235"/>
                    </a:lnTo>
                    <a:lnTo>
                      <a:pt x="145" y="235"/>
                    </a:lnTo>
                    <a:lnTo>
                      <a:pt x="145" y="236"/>
                    </a:lnTo>
                    <a:lnTo>
                      <a:pt x="144" y="236"/>
                    </a:lnTo>
                    <a:lnTo>
                      <a:pt x="142" y="237"/>
                    </a:lnTo>
                    <a:lnTo>
                      <a:pt x="142" y="238"/>
                    </a:lnTo>
                    <a:lnTo>
                      <a:pt x="144" y="237"/>
                    </a:lnTo>
                    <a:lnTo>
                      <a:pt x="146" y="236"/>
                    </a:lnTo>
                    <a:lnTo>
                      <a:pt x="147" y="236"/>
                    </a:lnTo>
                    <a:close/>
                    <a:moveTo>
                      <a:pt x="130" y="206"/>
                    </a:moveTo>
                    <a:lnTo>
                      <a:pt x="128" y="207"/>
                    </a:lnTo>
                    <a:lnTo>
                      <a:pt x="127" y="206"/>
                    </a:lnTo>
                    <a:lnTo>
                      <a:pt x="127" y="205"/>
                    </a:lnTo>
                    <a:lnTo>
                      <a:pt x="129" y="204"/>
                    </a:lnTo>
                    <a:lnTo>
                      <a:pt x="131" y="203"/>
                    </a:lnTo>
                    <a:lnTo>
                      <a:pt x="132" y="203"/>
                    </a:lnTo>
                    <a:lnTo>
                      <a:pt x="133" y="202"/>
                    </a:lnTo>
                    <a:lnTo>
                      <a:pt x="135" y="202"/>
                    </a:lnTo>
                    <a:lnTo>
                      <a:pt x="135" y="203"/>
                    </a:lnTo>
                    <a:lnTo>
                      <a:pt x="136" y="203"/>
                    </a:lnTo>
                    <a:lnTo>
                      <a:pt x="136" y="203"/>
                    </a:lnTo>
                    <a:lnTo>
                      <a:pt x="136" y="204"/>
                    </a:lnTo>
                    <a:lnTo>
                      <a:pt x="135" y="204"/>
                    </a:lnTo>
                    <a:lnTo>
                      <a:pt x="134" y="204"/>
                    </a:lnTo>
                    <a:lnTo>
                      <a:pt x="133" y="203"/>
                    </a:lnTo>
                    <a:lnTo>
                      <a:pt x="132" y="203"/>
                    </a:lnTo>
                    <a:lnTo>
                      <a:pt x="131" y="204"/>
                    </a:lnTo>
                    <a:lnTo>
                      <a:pt x="130" y="206"/>
                    </a:lnTo>
                    <a:close/>
                    <a:moveTo>
                      <a:pt x="305" y="214"/>
                    </a:moveTo>
                    <a:lnTo>
                      <a:pt x="306" y="215"/>
                    </a:lnTo>
                    <a:lnTo>
                      <a:pt x="307" y="220"/>
                    </a:lnTo>
                    <a:lnTo>
                      <a:pt x="303" y="219"/>
                    </a:lnTo>
                    <a:lnTo>
                      <a:pt x="302" y="219"/>
                    </a:lnTo>
                    <a:lnTo>
                      <a:pt x="300" y="219"/>
                    </a:lnTo>
                    <a:lnTo>
                      <a:pt x="297" y="219"/>
                    </a:lnTo>
                    <a:lnTo>
                      <a:pt x="296" y="220"/>
                    </a:lnTo>
                    <a:lnTo>
                      <a:pt x="294" y="221"/>
                    </a:lnTo>
                    <a:lnTo>
                      <a:pt x="293" y="221"/>
                    </a:lnTo>
                    <a:lnTo>
                      <a:pt x="291" y="220"/>
                    </a:lnTo>
                    <a:lnTo>
                      <a:pt x="290" y="218"/>
                    </a:lnTo>
                    <a:lnTo>
                      <a:pt x="292" y="217"/>
                    </a:lnTo>
                    <a:lnTo>
                      <a:pt x="293" y="217"/>
                    </a:lnTo>
                    <a:lnTo>
                      <a:pt x="294" y="216"/>
                    </a:lnTo>
                    <a:lnTo>
                      <a:pt x="296" y="216"/>
                    </a:lnTo>
                    <a:lnTo>
                      <a:pt x="297" y="214"/>
                    </a:lnTo>
                    <a:lnTo>
                      <a:pt x="298" y="214"/>
                    </a:lnTo>
                    <a:lnTo>
                      <a:pt x="298" y="212"/>
                    </a:lnTo>
                    <a:lnTo>
                      <a:pt x="298" y="210"/>
                    </a:lnTo>
                    <a:lnTo>
                      <a:pt x="297" y="208"/>
                    </a:lnTo>
                    <a:lnTo>
                      <a:pt x="294" y="208"/>
                    </a:lnTo>
                    <a:lnTo>
                      <a:pt x="293" y="207"/>
                    </a:lnTo>
                    <a:lnTo>
                      <a:pt x="289" y="200"/>
                    </a:lnTo>
                    <a:lnTo>
                      <a:pt x="289" y="198"/>
                    </a:lnTo>
                    <a:lnTo>
                      <a:pt x="287" y="196"/>
                    </a:lnTo>
                    <a:lnTo>
                      <a:pt x="287" y="195"/>
                    </a:lnTo>
                    <a:lnTo>
                      <a:pt x="287" y="193"/>
                    </a:lnTo>
                    <a:lnTo>
                      <a:pt x="285" y="191"/>
                    </a:lnTo>
                    <a:lnTo>
                      <a:pt x="284" y="190"/>
                    </a:lnTo>
                    <a:lnTo>
                      <a:pt x="281" y="190"/>
                    </a:lnTo>
                    <a:lnTo>
                      <a:pt x="281" y="189"/>
                    </a:lnTo>
                    <a:lnTo>
                      <a:pt x="281" y="188"/>
                    </a:lnTo>
                    <a:lnTo>
                      <a:pt x="281" y="187"/>
                    </a:lnTo>
                    <a:lnTo>
                      <a:pt x="281" y="185"/>
                    </a:lnTo>
                    <a:lnTo>
                      <a:pt x="280" y="185"/>
                    </a:lnTo>
                    <a:lnTo>
                      <a:pt x="280" y="185"/>
                    </a:lnTo>
                    <a:lnTo>
                      <a:pt x="276" y="181"/>
                    </a:lnTo>
                    <a:lnTo>
                      <a:pt x="275" y="181"/>
                    </a:lnTo>
                    <a:lnTo>
                      <a:pt x="274" y="180"/>
                    </a:lnTo>
                    <a:lnTo>
                      <a:pt x="273" y="179"/>
                    </a:lnTo>
                    <a:lnTo>
                      <a:pt x="274" y="178"/>
                    </a:lnTo>
                    <a:lnTo>
                      <a:pt x="275" y="176"/>
                    </a:lnTo>
                    <a:lnTo>
                      <a:pt x="276" y="176"/>
                    </a:lnTo>
                    <a:lnTo>
                      <a:pt x="276" y="176"/>
                    </a:lnTo>
                    <a:lnTo>
                      <a:pt x="277" y="176"/>
                    </a:lnTo>
                    <a:lnTo>
                      <a:pt x="279" y="178"/>
                    </a:lnTo>
                    <a:lnTo>
                      <a:pt x="281" y="179"/>
                    </a:lnTo>
                    <a:lnTo>
                      <a:pt x="282" y="180"/>
                    </a:lnTo>
                    <a:lnTo>
                      <a:pt x="283" y="181"/>
                    </a:lnTo>
                    <a:lnTo>
                      <a:pt x="283" y="185"/>
                    </a:lnTo>
                    <a:lnTo>
                      <a:pt x="284" y="187"/>
                    </a:lnTo>
                    <a:lnTo>
                      <a:pt x="285" y="188"/>
                    </a:lnTo>
                    <a:lnTo>
                      <a:pt x="285" y="189"/>
                    </a:lnTo>
                    <a:lnTo>
                      <a:pt x="286" y="190"/>
                    </a:lnTo>
                    <a:lnTo>
                      <a:pt x="288" y="193"/>
                    </a:lnTo>
                    <a:lnTo>
                      <a:pt x="289" y="196"/>
                    </a:lnTo>
                    <a:lnTo>
                      <a:pt x="293" y="202"/>
                    </a:lnTo>
                    <a:lnTo>
                      <a:pt x="294" y="203"/>
                    </a:lnTo>
                    <a:lnTo>
                      <a:pt x="298" y="204"/>
                    </a:lnTo>
                    <a:lnTo>
                      <a:pt x="299" y="206"/>
                    </a:lnTo>
                    <a:lnTo>
                      <a:pt x="301" y="209"/>
                    </a:lnTo>
                    <a:lnTo>
                      <a:pt x="301" y="210"/>
                    </a:lnTo>
                    <a:lnTo>
                      <a:pt x="302" y="211"/>
                    </a:lnTo>
                    <a:lnTo>
                      <a:pt x="305" y="214"/>
                    </a:lnTo>
                    <a:close/>
                    <a:moveTo>
                      <a:pt x="150" y="153"/>
                    </a:moveTo>
                    <a:lnTo>
                      <a:pt x="149" y="153"/>
                    </a:lnTo>
                    <a:lnTo>
                      <a:pt x="148" y="152"/>
                    </a:lnTo>
                    <a:lnTo>
                      <a:pt x="147" y="152"/>
                    </a:lnTo>
                    <a:lnTo>
                      <a:pt x="145" y="152"/>
                    </a:lnTo>
                    <a:lnTo>
                      <a:pt x="144" y="151"/>
                    </a:lnTo>
                    <a:lnTo>
                      <a:pt x="145" y="150"/>
                    </a:lnTo>
                    <a:lnTo>
                      <a:pt x="147" y="148"/>
                    </a:lnTo>
                    <a:lnTo>
                      <a:pt x="149" y="147"/>
                    </a:lnTo>
                    <a:lnTo>
                      <a:pt x="149" y="147"/>
                    </a:lnTo>
                    <a:lnTo>
                      <a:pt x="152" y="146"/>
                    </a:lnTo>
                    <a:lnTo>
                      <a:pt x="153" y="146"/>
                    </a:lnTo>
                    <a:lnTo>
                      <a:pt x="156" y="146"/>
                    </a:lnTo>
                    <a:lnTo>
                      <a:pt x="159" y="146"/>
                    </a:lnTo>
                    <a:lnTo>
                      <a:pt x="161" y="146"/>
                    </a:lnTo>
                    <a:lnTo>
                      <a:pt x="162" y="146"/>
                    </a:lnTo>
                    <a:lnTo>
                      <a:pt x="163" y="147"/>
                    </a:lnTo>
                    <a:lnTo>
                      <a:pt x="166" y="148"/>
                    </a:lnTo>
                    <a:lnTo>
                      <a:pt x="165" y="149"/>
                    </a:lnTo>
                    <a:lnTo>
                      <a:pt x="158" y="152"/>
                    </a:lnTo>
                    <a:lnTo>
                      <a:pt x="156" y="152"/>
                    </a:lnTo>
                    <a:lnTo>
                      <a:pt x="153" y="151"/>
                    </a:lnTo>
                    <a:lnTo>
                      <a:pt x="153" y="152"/>
                    </a:lnTo>
                    <a:lnTo>
                      <a:pt x="153" y="153"/>
                    </a:lnTo>
                    <a:lnTo>
                      <a:pt x="151" y="154"/>
                    </a:lnTo>
                    <a:lnTo>
                      <a:pt x="150" y="153"/>
                    </a:lnTo>
                    <a:close/>
                    <a:moveTo>
                      <a:pt x="88" y="179"/>
                    </a:moveTo>
                    <a:lnTo>
                      <a:pt x="89" y="179"/>
                    </a:lnTo>
                    <a:lnTo>
                      <a:pt x="89" y="178"/>
                    </a:lnTo>
                    <a:lnTo>
                      <a:pt x="89" y="177"/>
                    </a:lnTo>
                    <a:lnTo>
                      <a:pt x="89" y="176"/>
                    </a:lnTo>
                    <a:lnTo>
                      <a:pt x="90" y="176"/>
                    </a:lnTo>
                    <a:lnTo>
                      <a:pt x="91" y="176"/>
                    </a:lnTo>
                    <a:lnTo>
                      <a:pt x="92" y="176"/>
                    </a:lnTo>
                    <a:lnTo>
                      <a:pt x="92" y="178"/>
                    </a:lnTo>
                    <a:lnTo>
                      <a:pt x="92" y="180"/>
                    </a:lnTo>
                    <a:lnTo>
                      <a:pt x="92" y="181"/>
                    </a:lnTo>
                    <a:lnTo>
                      <a:pt x="92" y="181"/>
                    </a:lnTo>
                    <a:lnTo>
                      <a:pt x="91" y="182"/>
                    </a:lnTo>
                    <a:lnTo>
                      <a:pt x="90" y="184"/>
                    </a:lnTo>
                    <a:lnTo>
                      <a:pt x="89" y="184"/>
                    </a:lnTo>
                    <a:lnTo>
                      <a:pt x="90" y="185"/>
                    </a:lnTo>
                    <a:lnTo>
                      <a:pt x="90" y="185"/>
                    </a:lnTo>
                    <a:lnTo>
                      <a:pt x="91" y="185"/>
                    </a:lnTo>
                    <a:lnTo>
                      <a:pt x="92" y="184"/>
                    </a:lnTo>
                    <a:lnTo>
                      <a:pt x="93" y="184"/>
                    </a:lnTo>
                    <a:lnTo>
                      <a:pt x="94" y="183"/>
                    </a:lnTo>
                    <a:lnTo>
                      <a:pt x="94" y="181"/>
                    </a:lnTo>
                    <a:lnTo>
                      <a:pt x="96" y="182"/>
                    </a:lnTo>
                    <a:lnTo>
                      <a:pt x="96" y="184"/>
                    </a:lnTo>
                    <a:lnTo>
                      <a:pt x="95" y="185"/>
                    </a:lnTo>
                    <a:lnTo>
                      <a:pt x="95" y="186"/>
                    </a:lnTo>
                    <a:lnTo>
                      <a:pt x="96" y="187"/>
                    </a:lnTo>
                    <a:lnTo>
                      <a:pt x="97" y="186"/>
                    </a:lnTo>
                    <a:lnTo>
                      <a:pt x="97" y="185"/>
                    </a:lnTo>
                    <a:lnTo>
                      <a:pt x="96" y="183"/>
                    </a:lnTo>
                    <a:lnTo>
                      <a:pt x="97" y="184"/>
                    </a:lnTo>
                    <a:lnTo>
                      <a:pt x="98" y="184"/>
                    </a:lnTo>
                    <a:lnTo>
                      <a:pt x="99" y="184"/>
                    </a:lnTo>
                    <a:lnTo>
                      <a:pt x="99" y="182"/>
                    </a:lnTo>
                    <a:lnTo>
                      <a:pt x="99" y="181"/>
                    </a:lnTo>
                    <a:lnTo>
                      <a:pt x="98" y="181"/>
                    </a:lnTo>
                    <a:lnTo>
                      <a:pt x="97" y="181"/>
                    </a:lnTo>
                    <a:lnTo>
                      <a:pt x="97" y="180"/>
                    </a:lnTo>
                    <a:lnTo>
                      <a:pt x="97" y="179"/>
                    </a:lnTo>
                    <a:lnTo>
                      <a:pt x="97" y="178"/>
                    </a:lnTo>
                    <a:lnTo>
                      <a:pt x="97" y="177"/>
                    </a:lnTo>
                    <a:lnTo>
                      <a:pt x="96" y="176"/>
                    </a:lnTo>
                    <a:lnTo>
                      <a:pt x="95" y="175"/>
                    </a:lnTo>
                    <a:lnTo>
                      <a:pt x="95" y="174"/>
                    </a:lnTo>
                    <a:lnTo>
                      <a:pt x="95" y="173"/>
                    </a:lnTo>
                    <a:lnTo>
                      <a:pt x="93" y="173"/>
                    </a:lnTo>
                    <a:lnTo>
                      <a:pt x="94" y="174"/>
                    </a:lnTo>
                    <a:lnTo>
                      <a:pt x="94" y="176"/>
                    </a:lnTo>
                    <a:lnTo>
                      <a:pt x="94" y="178"/>
                    </a:lnTo>
                    <a:lnTo>
                      <a:pt x="94" y="177"/>
                    </a:lnTo>
                    <a:lnTo>
                      <a:pt x="93" y="176"/>
                    </a:lnTo>
                    <a:lnTo>
                      <a:pt x="92" y="175"/>
                    </a:lnTo>
                    <a:lnTo>
                      <a:pt x="92" y="175"/>
                    </a:lnTo>
                    <a:lnTo>
                      <a:pt x="92" y="174"/>
                    </a:lnTo>
                    <a:lnTo>
                      <a:pt x="92" y="172"/>
                    </a:lnTo>
                    <a:lnTo>
                      <a:pt x="92" y="170"/>
                    </a:lnTo>
                    <a:lnTo>
                      <a:pt x="93" y="169"/>
                    </a:lnTo>
                    <a:lnTo>
                      <a:pt x="95" y="168"/>
                    </a:lnTo>
                    <a:lnTo>
                      <a:pt x="96" y="166"/>
                    </a:lnTo>
                    <a:lnTo>
                      <a:pt x="96" y="164"/>
                    </a:lnTo>
                    <a:lnTo>
                      <a:pt x="96" y="163"/>
                    </a:lnTo>
                    <a:lnTo>
                      <a:pt x="98" y="163"/>
                    </a:lnTo>
                    <a:lnTo>
                      <a:pt x="99" y="163"/>
                    </a:lnTo>
                    <a:lnTo>
                      <a:pt x="99" y="162"/>
                    </a:lnTo>
                    <a:lnTo>
                      <a:pt x="100" y="160"/>
                    </a:lnTo>
                    <a:lnTo>
                      <a:pt x="101" y="159"/>
                    </a:lnTo>
                    <a:lnTo>
                      <a:pt x="100" y="158"/>
                    </a:lnTo>
                    <a:lnTo>
                      <a:pt x="100" y="157"/>
                    </a:lnTo>
                    <a:lnTo>
                      <a:pt x="100" y="156"/>
                    </a:lnTo>
                    <a:lnTo>
                      <a:pt x="101" y="155"/>
                    </a:lnTo>
                    <a:lnTo>
                      <a:pt x="101" y="154"/>
                    </a:lnTo>
                    <a:lnTo>
                      <a:pt x="101" y="154"/>
                    </a:lnTo>
                    <a:lnTo>
                      <a:pt x="102" y="153"/>
                    </a:lnTo>
                    <a:lnTo>
                      <a:pt x="102" y="150"/>
                    </a:lnTo>
                    <a:lnTo>
                      <a:pt x="101" y="146"/>
                    </a:lnTo>
                    <a:lnTo>
                      <a:pt x="101" y="144"/>
                    </a:lnTo>
                    <a:lnTo>
                      <a:pt x="99" y="141"/>
                    </a:lnTo>
                    <a:lnTo>
                      <a:pt x="98" y="138"/>
                    </a:lnTo>
                    <a:lnTo>
                      <a:pt x="99" y="137"/>
                    </a:lnTo>
                    <a:lnTo>
                      <a:pt x="100" y="137"/>
                    </a:lnTo>
                    <a:lnTo>
                      <a:pt x="103" y="137"/>
                    </a:lnTo>
                    <a:lnTo>
                      <a:pt x="104" y="137"/>
                    </a:lnTo>
                    <a:lnTo>
                      <a:pt x="105" y="138"/>
                    </a:lnTo>
                    <a:lnTo>
                      <a:pt x="105" y="139"/>
                    </a:lnTo>
                    <a:lnTo>
                      <a:pt x="105" y="140"/>
                    </a:lnTo>
                    <a:lnTo>
                      <a:pt x="107" y="140"/>
                    </a:lnTo>
                    <a:lnTo>
                      <a:pt x="108" y="140"/>
                    </a:lnTo>
                    <a:lnTo>
                      <a:pt x="109" y="138"/>
                    </a:lnTo>
                    <a:lnTo>
                      <a:pt x="110" y="138"/>
                    </a:lnTo>
                    <a:lnTo>
                      <a:pt x="111" y="138"/>
                    </a:lnTo>
                    <a:lnTo>
                      <a:pt x="112" y="139"/>
                    </a:lnTo>
                    <a:lnTo>
                      <a:pt x="114" y="140"/>
                    </a:lnTo>
                    <a:lnTo>
                      <a:pt x="114" y="141"/>
                    </a:lnTo>
                    <a:lnTo>
                      <a:pt x="115" y="141"/>
                    </a:lnTo>
                    <a:lnTo>
                      <a:pt x="114" y="143"/>
                    </a:lnTo>
                    <a:lnTo>
                      <a:pt x="114" y="144"/>
                    </a:lnTo>
                    <a:lnTo>
                      <a:pt x="114" y="146"/>
                    </a:lnTo>
                    <a:lnTo>
                      <a:pt x="115" y="146"/>
                    </a:lnTo>
                    <a:lnTo>
                      <a:pt x="114" y="150"/>
                    </a:lnTo>
                    <a:lnTo>
                      <a:pt x="114" y="151"/>
                    </a:lnTo>
                    <a:lnTo>
                      <a:pt x="114" y="152"/>
                    </a:lnTo>
                    <a:lnTo>
                      <a:pt x="116" y="153"/>
                    </a:lnTo>
                    <a:lnTo>
                      <a:pt x="117" y="153"/>
                    </a:lnTo>
                    <a:lnTo>
                      <a:pt x="118" y="154"/>
                    </a:lnTo>
                    <a:lnTo>
                      <a:pt x="122" y="165"/>
                    </a:lnTo>
                    <a:lnTo>
                      <a:pt x="126" y="170"/>
                    </a:lnTo>
                    <a:lnTo>
                      <a:pt x="127" y="172"/>
                    </a:lnTo>
                    <a:lnTo>
                      <a:pt x="128" y="172"/>
                    </a:lnTo>
                    <a:lnTo>
                      <a:pt x="129" y="172"/>
                    </a:lnTo>
                    <a:lnTo>
                      <a:pt x="131" y="175"/>
                    </a:lnTo>
                    <a:lnTo>
                      <a:pt x="132" y="176"/>
                    </a:lnTo>
                    <a:lnTo>
                      <a:pt x="132" y="177"/>
                    </a:lnTo>
                    <a:lnTo>
                      <a:pt x="132" y="180"/>
                    </a:lnTo>
                    <a:lnTo>
                      <a:pt x="131" y="181"/>
                    </a:lnTo>
                    <a:lnTo>
                      <a:pt x="131" y="182"/>
                    </a:lnTo>
                    <a:lnTo>
                      <a:pt x="131" y="184"/>
                    </a:lnTo>
                    <a:lnTo>
                      <a:pt x="131" y="185"/>
                    </a:lnTo>
                    <a:lnTo>
                      <a:pt x="133" y="189"/>
                    </a:lnTo>
                    <a:lnTo>
                      <a:pt x="133" y="192"/>
                    </a:lnTo>
                    <a:lnTo>
                      <a:pt x="133" y="194"/>
                    </a:lnTo>
                    <a:lnTo>
                      <a:pt x="131" y="195"/>
                    </a:lnTo>
                    <a:lnTo>
                      <a:pt x="128" y="195"/>
                    </a:lnTo>
                    <a:lnTo>
                      <a:pt x="127" y="196"/>
                    </a:lnTo>
                    <a:lnTo>
                      <a:pt x="127" y="197"/>
                    </a:lnTo>
                    <a:lnTo>
                      <a:pt x="126" y="198"/>
                    </a:lnTo>
                    <a:lnTo>
                      <a:pt x="125" y="198"/>
                    </a:lnTo>
                    <a:lnTo>
                      <a:pt x="123" y="198"/>
                    </a:lnTo>
                    <a:lnTo>
                      <a:pt x="122" y="199"/>
                    </a:lnTo>
                    <a:lnTo>
                      <a:pt x="123" y="201"/>
                    </a:lnTo>
                    <a:lnTo>
                      <a:pt x="122" y="202"/>
                    </a:lnTo>
                    <a:lnTo>
                      <a:pt x="120" y="203"/>
                    </a:lnTo>
                    <a:lnTo>
                      <a:pt x="118" y="204"/>
                    </a:lnTo>
                    <a:lnTo>
                      <a:pt x="116" y="204"/>
                    </a:lnTo>
                    <a:lnTo>
                      <a:pt x="115" y="204"/>
                    </a:lnTo>
                    <a:lnTo>
                      <a:pt x="113" y="207"/>
                    </a:lnTo>
                    <a:lnTo>
                      <a:pt x="112" y="207"/>
                    </a:lnTo>
                    <a:lnTo>
                      <a:pt x="112" y="207"/>
                    </a:lnTo>
                    <a:lnTo>
                      <a:pt x="113" y="208"/>
                    </a:lnTo>
                    <a:lnTo>
                      <a:pt x="113" y="209"/>
                    </a:lnTo>
                    <a:lnTo>
                      <a:pt x="112" y="209"/>
                    </a:lnTo>
                    <a:lnTo>
                      <a:pt x="111" y="210"/>
                    </a:lnTo>
                    <a:lnTo>
                      <a:pt x="110" y="209"/>
                    </a:lnTo>
                    <a:lnTo>
                      <a:pt x="109" y="208"/>
                    </a:lnTo>
                    <a:lnTo>
                      <a:pt x="109" y="207"/>
                    </a:lnTo>
                    <a:lnTo>
                      <a:pt x="109" y="203"/>
                    </a:lnTo>
                    <a:lnTo>
                      <a:pt x="108" y="201"/>
                    </a:lnTo>
                    <a:lnTo>
                      <a:pt x="106" y="200"/>
                    </a:lnTo>
                    <a:lnTo>
                      <a:pt x="104" y="199"/>
                    </a:lnTo>
                    <a:lnTo>
                      <a:pt x="103" y="197"/>
                    </a:lnTo>
                    <a:lnTo>
                      <a:pt x="104" y="192"/>
                    </a:lnTo>
                    <a:lnTo>
                      <a:pt x="102" y="193"/>
                    </a:lnTo>
                    <a:lnTo>
                      <a:pt x="101" y="194"/>
                    </a:lnTo>
                    <a:lnTo>
                      <a:pt x="101" y="194"/>
                    </a:lnTo>
                    <a:lnTo>
                      <a:pt x="99" y="195"/>
                    </a:lnTo>
                    <a:lnTo>
                      <a:pt x="97" y="194"/>
                    </a:lnTo>
                    <a:lnTo>
                      <a:pt x="88" y="190"/>
                    </a:lnTo>
                    <a:lnTo>
                      <a:pt x="84" y="185"/>
                    </a:lnTo>
                    <a:lnTo>
                      <a:pt x="83" y="184"/>
                    </a:lnTo>
                    <a:lnTo>
                      <a:pt x="82" y="182"/>
                    </a:lnTo>
                    <a:lnTo>
                      <a:pt x="83" y="182"/>
                    </a:lnTo>
                    <a:lnTo>
                      <a:pt x="84" y="181"/>
                    </a:lnTo>
                    <a:lnTo>
                      <a:pt x="85" y="181"/>
                    </a:lnTo>
                    <a:lnTo>
                      <a:pt x="86" y="180"/>
                    </a:lnTo>
                    <a:lnTo>
                      <a:pt x="86" y="178"/>
                    </a:lnTo>
                    <a:lnTo>
                      <a:pt x="87" y="179"/>
                    </a:lnTo>
                    <a:lnTo>
                      <a:pt x="87" y="179"/>
                    </a:lnTo>
                    <a:lnTo>
                      <a:pt x="88" y="179"/>
                    </a:lnTo>
                    <a:close/>
                    <a:moveTo>
                      <a:pt x="245" y="140"/>
                    </a:moveTo>
                    <a:lnTo>
                      <a:pt x="246" y="141"/>
                    </a:lnTo>
                    <a:lnTo>
                      <a:pt x="248" y="142"/>
                    </a:lnTo>
                    <a:lnTo>
                      <a:pt x="248" y="143"/>
                    </a:lnTo>
                    <a:lnTo>
                      <a:pt x="247" y="150"/>
                    </a:lnTo>
                    <a:lnTo>
                      <a:pt x="247" y="151"/>
                    </a:lnTo>
                    <a:lnTo>
                      <a:pt x="247" y="152"/>
                    </a:lnTo>
                    <a:lnTo>
                      <a:pt x="247" y="153"/>
                    </a:lnTo>
                    <a:lnTo>
                      <a:pt x="246" y="154"/>
                    </a:lnTo>
                    <a:lnTo>
                      <a:pt x="245" y="154"/>
                    </a:lnTo>
                    <a:lnTo>
                      <a:pt x="245" y="154"/>
                    </a:lnTo>
                    <a:lnTo>
                      <a:pt x="245" y="155"/>
                    </a:lnTo>
                    <a:lnTo>
                      <a:pt x="245" y="157"/>
                    </a:lnTo>
                    <a:lnTo>
                      <a:pt x="246" y="159"/>
                    </a:lnTo>
                    <a:lnTo>
                      <a:pt x="246" y="160"/>
                    </a:lnTo>
                    <a:lnTo>
                      <a:pt x="246" y="164"/>
                    </a:lnTo>
                    <a:lnTo>
                      <a:pt x="245" y="166"/>
                    </a:lnTo>
                    <a:lnTo>
                      <a:pt x="244" y="168"/>
                    </a:lnTo>
                    <a:lnTo>
                      <a:pt x="244" y="169"/>
                    </a:lnTo>
                    <a:lnTo>
                      <a:pt x="243" y="175"/>
                    </a:lnTo>
                    <a:lnTo>
                      <a:pt x="244" y="178"/>
                    </a:lnTo>
                    <a:lnTo>
                      <a:pt x="245" y="181"/>
                    </a:lnTo>
                    <a:lnTo>
                      <a:pt x="242" y="180"/>
                    </a:lnTo>
                    <a:lnTo>
                      <a:pt x="241" y="176"/>
                    </a:lnTo>
                    <a:lnTo>
                      <a:pt x="240" y="174"/>
                    </a:lnTo>
                    <a:lnTo>
                      <a:pt x="239" y="172"/>
                    </a:lnTo>
                    <a:lnTo>
                      <a:pt x="238" y="171"/>
                    </a:lnTo>
                    <a:lnTo>
                      <a:pt x="235" y="170"/>
                    </a:lnTo>
                    <a:lnTo>
                      <a:pt x="233" y="169"/>
                    </a:lnTo>
                    <a:lnTo>
                      <a:pt x="232" y="167"/>
                    </a:lnTo>
                    <a:lnTo>
                      <a:pt x="232" y="167"/>
                    </a:lnTo>
                    <a:lnTo>
                      <a:pt x="233" y="166"/>
                    </a:lnTo>
                    <a:lnTo>
                      <a:pt x="241" y="168"/>
                    </a:lnTo>
                    <a:lnTo>
                      <a:pt x="241" y="167"/>
                    </a:lnTo>
                    <a:lnTo>
                      <a:pt x="241" y="166"/>
                    </a:lnTo>
                    <a:lnTo>
                      <a:pt x="242" y="166"/>
                    </a:lnTo>
                    <a:lnTo>
                      <a:pt x="243" y="164"/>
                    </a:lnTo>
                    <a:lnTo>
                      <a:pt x="243" y="163"/>
                    </a:lnTo>
                    <a:lnTo>
                      <a:pt x="244" y="163"/>
                    </a:lnTo>
                    <a:lnTo>
                      <a:pt x="244" y="161"/>
                    </a:lnTo>
                    <a:lnTo>
                      <a:pt x="243" y="161"/>
                    </a:lnTo>
                    <a:lnTo>
                      <a:pt x="242" y="163"/>
                    </a:lnTo>
                    <a:lnTo>
                      <a:pt x="241" y="163"/>
                    </a:lnTo>
                    <a:lnTo>
                      <a:pt x="241" y="163"/>
                    </a:lnTo>
                    <a:lnTo>
                      <a:pt x="241" y="160"/>
                    </a:lnTo>
                    <a:lnTo>
                      <a:pt x="241" y="157"/>
                    </a:lnTo>
                    <a:lnTo>
                      <a:pt x="242" y="155"/>
                    </a:lnTo>
                    <a:lnTo>
                      <a:pt x="242" y="154"/>
                    </a:lnTo>
                    <a:lnTo>
                      <a:pt x="245" y="153"/>
                    </a:lnTo>
                    <a:lnTo>
                      <a:pt x="245" y="152"/>
                    </a:lnTo>
                    <a:lnTo>
                      <a:pt x="245" y="148"/>
                    </a:lnTo>
                    <a:lnTo>
                      <a:pt x="245" y="146"/>
                    </a:lnTo>
                    <a:lnTo>
                      <a:pt x="245" y="142"/>
                    </a:lnTo>
                    <a:lnTo>
                      <a:pt x="242" y="141"/>
                    </a:lnTo>
                    <a:lnTo>
                      <a:pt x="240" y="139"/>
                    </a:lnTo>
                    <a:lnTo>
                      <a:pt x="237" y="137"/>
                    </a:lnTo>
                    <a:lnTo>
                      <a:pt x="232" y="128"/>
                    </a:lnTo>
                    <a:lnTo>
                      <a:pt x="229" y="127"/>
                    </a:lnTo>
                    <a:lnTo>
                      <a:pt x="227" y="126"/>
                    </a:lnTo>
                    <a:lnTo>
                      <a:pt x="221" y="125"/>
                    </a:lnTo>
                    <a:lnTo>
                      <a:pt x="218" y="124"/>
                    </a:lnTo>
                    <a:lnTo>
                      <a:pt x="214" y="119"/>
                    </a:lnTo>
                    <a:lnTo>
                      <a:pt x="211" y="119"/>
                    </a:lnTo>
                    <a:lnTo>
                      <a:pt x="210" y="118"/>
                    </a:lnTo>
                    <a:lnTo>
                      <a:pt x="206" y="117"/>
                    </a:lnTo>
                    <a:lnTo>
                      <a:pt x="205" y="117"/>
                    </a:lnTo>
                    <a:lnTo>
                      <a:pt x="204" y="118"/>
                    </a:lnTo>
                    <a:lnTo>
                      <a:pt x="201" y="119"/>
                    </a:lnTo>
                    <a:lnTo>
                      <a:pt x="200" y="119"/>
                    </a:lnTo>
                    <a:lnTo>
                      <a:pt x="201" y="117"/>
                    </a:lnTo>
                    <a:lnTo>
                      <a:pt x="203" y="114"/>
                    </a:lnTo>
                    <a:lnTo>
                      <a:pt x="204" y="108"/>
                    </a:lnTo>
                    <a:lnTo>
                      <a:pt x="203" y="108"/>
                    </a:lnTo>
                    <a:lnTo>
                      <a:pt x="206" y="108"/>
                    </a:lnTo>
                    <a:lnTo>
                      <a:pt x="207" y="108"/>
                    </a:lnTo>
                    <a:lnTo>
                      <a:pt x="208" y="109"/>
                    </a:lnTo>
                    <a:lnTo>
                      <a:pt x="207" y="110"/>
                    </a:lnTo>
                    <a:lnTo>
                      <a:pt x="206" y="111"/>
                    </a:lnTo>
                    <a:lnTo>
                      <a:pt x="206" y="112"/>
                    </a:lnTo>
                    <a:lnTo>
                      <a:pt x="207" y="114"/>
                    </a:lnTo>
                    <a:lnTo>
                      <a:pt x="208" y="112"/>
                    </a:lnTo>
                    <a:lnTo>
                      <a:pt x="209" y="113"/>
                    </a:lnTo>
                    <a:lnTo>
                      <a:pt x="210" y="115"/>
                    </a:lnTo>
                    <a:lnTo>
                      <a:pt x="210" y="115"/>
                    </a:lnTo>
                    <a:lnTo>
                      <a:pt x="211" y="116"/>
                    </a:lnTo>
                    <a:lnTo>
                      <a:pt x="220" y="123"/>
                    </a:lnTo>
                    <a:lnTo>
                      <a:pt x="223" y="124"/>
                    </a:lnTo>
                    <a:lnTo>
                      <a:pt x="227" y="125"/>
                    </a:lnTo>
                    <a:lnTo>
                      <a:pt x="230" y="125"/>
                    </a:lnTo>
                    <a:lnTo>
                      <a:pt x="231" y="126"/>
                    </a:lnTo>
                    <a:lnTo>
                      <a:pt x="232" y="127"/>
                    </a:lnTo>
                    <a:lnTo>
                      <a:pt x="236" y="132"/>
                    </a:lnTo>
                    <a:lnTo>
                      <a:pt x="240" y="136"/>
                    </a:lnTo>
                    <a:lnTo>
                      <a:pt x="245" y="140"/>
                    </a:lnTo>
                    <a:close/>
                    <a:moveTo>
                      <a:pt x="126" y="97"/>
                    </a:moveTo>
                    <a:lnTo>
                      <a:pt x="125" y="97"/>
                    </a:lnTo>
                    <a:lnTo>
                      <a:pt x="124" y="96"/>
                    </a:lnTo>
                    <a:lnTo>
                      <a:pt x="123" y="93"/>
                    </a:lnTo>
                    <a:lnTo>
                      <a:pt x="122" y="92"/>
                    </a:lnTo>
                    <a:lnTo>
                      <a:pt x="122" y="91"/>
                    </a:lnTo>
                    <a:lnTo>
                      <a:pt x="122" y="90"/>
                    </a:lnTo>
                    <a:lnTo>
                      <a:pt x="122" y="90"/>
                    </a:lnTo>
                    <a:lnTo>
                      <a:pt x="123" y="91"/>
                    </a:lnTo>
                    <a:lnTo>
                      <a:pt x="126" y="96"/>
                    </a:lnTo>
                    <a:lnTo>
                      <a:pt x="126" y="97"/>
                    </a:lnTo>
                    <a:close/>
                    <a:moveTo>
                      <a:pt x="146" y="49"/>
                    </a:moveTo>
                    <a:lnTo>
                      <a:pt x="146" y="49"/>
                    </a:lnTo>
                    <a:lnTo>
                      <a:pt x="144" y="52"/>
                    </a:lnTo>
                    <a:lnTo>
                      <a:pt x="144" y="50"/>
                    </a:lnTo>
                    <a:lnTo>
                      <a:pt x="144" y="49"/>
                    </a:lnTo>
                    <a:lnTo>
                      <a:pt x="144" y="48"/>
                    </a:lnTo>
                    <a:lnTo>
                      <a:pt x="144" y="46"/>
                    </a:lnTo>
                    <a:lnTo>
                      <a:pt x="144" y="47"/>
                    </a:lnTo>
                    <a:lnTo>
                      <a:pt x="146" y="49"/>
                    </a:lnTo>
                    <a:close/>
                    <a:moveTo>
                      <a:pt x="71" y="31"/>
                    </a:moveTo>
                    <a:lnTo>
                      <a:pt x="70" y="31"/>
                    </a:lnTo>
                    <a:lnTo>
                      <a:pt x="69" y="32"/>
                    </a:lnTo>
                    <a:lnTo>
                      <a:pt x="67" y="33"/>
                    </a:lnTo>
                    <a:lnTo>
                      <a:pt x="66" y="34"/>
                    </a:lnTo>
                    <a:lnTo>
                      <a:pt x="65" y="34"/>
                    </a:lnTo>
                    <a:lnTo>
                      <a:pt x="61" y="34"/>
                    </a:lnTo>
                    <a:lnTo>
                      <a:pt x="58" y="33"/>
                    </a:lnTo>
                    <a:lnTo>
                      <a:pt x="57" y="31"/>
                    </a:lnTo>
                    <a:lnTo>
                      <a:pt x="53" y="29"/>
                    </a:lnTo>
                    <a:lnTo>
                      <a:pt x="46" y="22"/>
                    </a:lnTo>
                    <a:lnTo>
                      <a:pt x="43" y="18"/>
                    </a:lnTo>
                    <a:lnTo>
                      <a:pt x="42" y="18"/>
                    </a:lnTo>
                    <a:lnTo>
                      <a:pt x="43" y="18"/>
                    </a:lnTo>
                    <a:lnTo>
                      <a:pt x="43" y="18"/>
                    </a:lnTo>
                    <a:lnTo>
                      <a:pt x="44" y="18"/>
                    </a:lnTo>
                    <a:lnTo>
                      <a:pt x="44" y="18"/>
                    </a:lnTo>
                    <a:lnTo>
                      <a:pt x="53" y="24"/>
                    </a:lnTo>
                    <a:lnTo>
                      <a:pt x="56" y="27"/>
                    </a:lnTo>
                    <a:lnTo>
                      <a:pt x="57" y="27"/>
                    </a:lnTo>
                    <a:lnTo>
                      <a:pt x="58" y="27"/>
                    </a:lnTo>
                    <a:lnTo>
                      <a:pt x="61" y="28"/>
                    </a:lnTo>
                    <a:lnTo>
                      <a:pt x="62" y="28"/>
                    </a:lnTo>
                    <a:lnTo>
                      <a:pt x="64" y="27"/>
                    </a:lnTo>
                    <a:lnTo>
                      <a:pt x="65" y="26"/>
                    </a:lnTo>
                    <a:lnTo>
                      <a:pt x="66" y="26"/>
                    </a:lnTo>
                    <a:lnTo>
                      <a:pt x="67" y="25"/>
                    </a:lnTo>
                    <a:lnTo>
                      <a:pt x="68" y="25"/>
                    </a:lnTo>
                    <a:lnTo>
                      <a:pt x="68" y="24"/>
                    </a:lnTo>
                    <a:lnTo>
                      <a:pt x="69" y="23"/>
                    </a:lnTo>
                    <a:lnTo>
                      <a:pt x="69" y="23"/>
                    </a:lnTo>
                    <a:lnTo>
                      <a:pt x="70" y="22"/>
                    </a:lnTo>
                    <a:lnTo>
                      <a:pt x="71" y="20"/>
                    </a:lnTo>
                    <a:lnTo>
                      <a:pt x="72" y="19"/>
                    </a:lnTo>
                    <a:lnTo>
                      <a:pt x="72" y="18"/>
                    </a:lnTo>
                    <a:lnTo>
                      <a:pt x="70" y="17"/>
                    </a:lnTo>
                    <a:lnTo>
                      <a:pt x="67" y="16"/>
                    </a:lnTo>
                    <a:lnTo>
                      <a:pt x="68" y="15"/>
                    </a:lnTo>
                    <a:lnTo>
                      <a:pt x="70" y="13"/>
                    </a:lnTo>
                    <a:lnTo>
                      <a:pt x="70" y="12"/>
                    </a:lnTo>
                    <a:lnTo>
                      <a:pt x="71" y="9"/>
                    </a:lnTo>
                    <a:lnTo>
                      <a:pt x="72" y="10"/>
                    </a:lnTo>
                    <a:lnTo>
                      <a:pt x="74" y="11"/>
                    </a:lnTo>
                    <a:lnTo>
                      <a:pt x="74" y="13"/>
                    </a:lnTo>
                    <a:lnTo>
                      <a:pt x="74" y="14"/>
                    </a:lnTo>
                    <a:lnTo>
                      <a:pt x="76" y="15"/>
                    </a:lnTo>
                    <a:lnTo>
                      <a:pt x="82" y="18"/>
                    </a:lnTo>
                    <a:lnTo>
                      <a:pt x="83" y="17"/>
                    </a:lnTo>
                    <a:lnTo>
                      <a:pt x="87" y="18"/>
                    </a:lnTo>
                    <a:lnTo>
                      <a:pt x="91" y="18"/>
                    </a:lnTo>
                    <a:lnTo>
                      <a:pt x="92" y="18"/>
                    </a:lnTo>
                    <a:lnTo>
                      <a:pt x="94" y="18"/>
                    </a:lnTo>
                    <a:lnTo>
                      <a:pt x="95" y="17"/>
                    </a:lnTo>
                    <a:lnTo>
                      <a:pt x="97" y="18"/>
                    </a:lnTo>
                    <a:lnTo>
                      <a:pt x="99" y="18"/>
                    </a:lnTo>
                    <a:lnTo>
                      <a:pt x="101" y="17"/>
                    </a:lnTo>
                    <a:lnTo>
                      <a:pt x="105" y="18"/>
                    </a:lnTo>
                    <a:lnTo>
                      <a:pt x="107" y="17"/>
                    </a:lnTo>
                    <a:lnTo>
                      <a:pt x="109" y="15"/>
                    </a:lnTo>
                    <a:lnTo>
                      <a:pt x="111" y="15"/>
                    </a:lnTo>
                    <a:lnTo>
                      <a:pt x="115" y="15"/>
                    </a:lnTo>
                    <a:lnTo>
                      <a:pt x="116" y="14"/>
                    </a:lnTo>
                    <a:lnTo>
                      <a:pt x="117" y="14"/>
                    </a:lnTo>
                    <a:lnTo>
                      <a:pt x="118" y="13"/>
                    </a:lnTo>
                    <a:lnTo>
                      <a:pt x="118" y="12"/>
                    </a:lnTo>
                    <a:lnTo>
                      <a:pt x="119" y="11"/>
                    </a:lnTo>
                    <a:lnTo>
                      <a:pt x="119" y="13"/>
                    </a:lnTo>
                    <a:lnTo>
                      <a:pt x="119" y="14"/>
                    </a:lnTo>
                    <a:lnTo>
                      <a:pt x="119" y="16"/>
                    </a:lnTo>
                    <a:lnTo>
                      <a:pt x="120" y="19"/>
                    </a:lnTo>
                    <a:lnTo>
                      <a:pt x="120" y="21"/>
                    </a:lnTo>
                    <a:lnTo>
                      <a:pt x="119" y="22"/>
                    </a:lnTo>
                    <a:lnTo>
                      <a:pt x="118" y="23"/>
                    </a:lnTo>
                    <a:lnTo>
                      <a:pt x="118" y="23"/>
                    </a:lnTo>
                    <a:lnTo>
                      <a:pt x="117" y="21"/>
                    </a:lnTo>
                    <a:lnTo>
                      <a:pt x="116" y="21"/>
                    </a:lnTo>
                    <a:lnTo>
                      <a:pt x="115" y="21"/>
                    </a:lnTo>
                    <a:lnTo>
                      <a:pt x="110" y="21"/>
                    </a:lnTo>
                    <a:lnTo>
                      <a:pt x="106" y="22"/>
                    </a:lnTo>
                    <a:lnTo>
                      <a:pt x="96" y="24"/>
                    </a:lnTo>
                    <a:lnTo>
                      <a:pt x="92" y="24"/>
                    </a:lnTo>
                    <a:lnTo>
                      <a:pt x="78" y="27"/>
                    </a:lnTo>
                    <a:lnTo>
                      <a:pt x="76" y="28"/>
                    </a:lnTo>
                    <a:lnTo>
                      <a:pt x="74" y="28"/>
                    </a:lnTo>
                    <a:lnTo>
                      <a:pt x="73" y="30"/>
                    </a:lnTo>
                    <a:lnTo>
                      <a:pt x="71" y="31"/>
                    </a:lnTo>
                    <a:close/>
                    <a:moveTo>
                      <a:pt x="127" y="1"/>
                    </a:moveTo>
                    <a:lnTo>
                      <a:pt x="125" y="1"/>
                    </a:lnTo>
                    <a:lnTo>
                      <a:pt x="120" y="1"/>
                    </a:lnTo>
                    <a:lnTo>
                      <a:pt x="118" y="2"/>
                    </a:lnTo>
                    <a:lnTo>
                      <a:pt x="116" y="2"/>
                    </a:lnTo>
                    <a:lnTo>
                      <a:pt x="116" y="1"/>
                    </a:lnTo>
                    <a:lnTo>
                      <a:pt x="117" y="1"/>
                    </a:lnTo>
                    <a:lnTo>
                      <a:pt x="119" y="0"/>
                    </a:lnTo>
                    <a:lnTo>
                      <a:pt x="122" y="0"/>
                    </a:lnTo>
                    <a:lnTo>
                      <a:pt x="129" y="0"/>
                    </a:lnTo>
                    <a:lnTo>
                      <a:pt x="136" y="1"/>
                    </a:lnTo>
                    <a:lnTo>
                      <a:pt x="140" y="1"/>
                    </a:lnTo>
                    <a:lnTo>
                      <a:pt x="141" y="0"/>
                    </a:lnTo>
                    <a:lnTo>
                      <a:pt x="145" y="2"/>
                    </a:lnTo>
                    <a:lnTo>
                      <a:pt x="148" y="4"/>
                    </a:lnTo>
                    <a:lnTo>
                      <a:pt x="162" y="17"/>
                    </a:lnTo>
                    <a:lnTo>
                      <a:pt x="162" y="18"/>
                    </a:lnTo>
                    <a:lnTo>
                      <a:pt x="164" y="18"/>
                    </a:lnTo>
                    <a:lnTo>
                      <a:pt x="166" y="18"/>
                    </a:lnTo>
                    <a:lnTo>
                      <a:pt x="166" y="19"/>
                    </a:lnTo>
                    <a:lnTo>
                      <a:pt x="165" y="20"/>
                    </a:lnTo>
                    <a:lnTo>
                      <a:pt x="163" y="20"/>
                    </a:lnTo>
                    <a:lnTo>
                      <a:pt x="164" y="22"/>
                    </a:lnTo>
                    <a:lnTo>
                      <a:pt x="166" y="23"/>
                    </a:lnTo>
                    <a:lnTo>
                      <a:pt x="167" y="25"/>
                    </a:lnTo>
                    <a:lnTo>
                      <a:pt x="171" y="26"/>
                    </a:lnTo>
                    <a:lnTo>
                      <a:pt x="174" y="27"/>
                    </a:lnTo>
                    <a:lnTo>
                      <a:pt x="177" y="29"/>
                    </a:lnTo>
                    <a:lnTo>
                      <a:pt x="179" y="31"/>
                    </a:lnTo>
                    <a:lnTo>
                      <a:pt x="180" y="31"/>
                    </a:lnTo>
                    <a:lnTo>
                      <a:pt x="181" y="32"/>
                    </a:lnTo>
                    <a:lnTo>
                      <a:pt x="182" y="34"/>
                    </a:lnTo>
                    <a:lnTo>
                      <a:pt x="182" y="35"/>
                    </a:lnTo>
                    <a:lnTo>
                      <a:pt x="180" y="36"/>
                    </a:lnTo>
                    <a:lnTo>
                      <a:pt x="180" y="36"/>
                    </a:lnTo>
                    <a:lnTo>
                      <a:pt x="180" y="40"/>
                    </a:lnTo>
                    <a:lnTo>
                      <a:pt x="180" y="41"/>
                    </a:lnTo>
                    <a:lnTo>
                      <a:pt x="181" y="42"/>
                    </a:lnTo>
                    <a:lnTo>
                      <a:pt x="182" y="42"/>
                    </a:lnTo>
                    <a:lnTo>
                      <a:pt x="184" y="43"/>
                    </a:lnTo>
                    <a:lnTo>
                      <a:pt x="183" y="45"/>
                    </a:lnTo>
                    <a:lnTo>
                      <a:pt x="183" y="45"/>
                    </a:lnTo>
                    <a:lnTo>
                      <a:pt x="183" y="46"/>
                    </a:lnTo>
                    <a:lnTo>
                      <a:pt x="184" y="47"/>
                    </a:lnTo>
                    <a:lnTo>
                      <a:pt x="184" y="48"/>
                    </a:lnTo>
                    <a:lnTo>
                      <a:pt x="184" y="49"/>
                    </a:lnTo>
                    <a:lnTo>
                      <a:pt x="183" y="49"/>
                    </a:lnTo>
                    <a:lnTo>
                      <a:pt x="182" y="49"/>
                    </a:lnTo>
                    <a:lnTo>
                      <a:pt x="182" y="50"/>
                    </a:lnTo>
                    <a:lnTo>
                      <a:pt x="180" y="50"/>
                    </a:lnTo>
                    <a:lnTo>
                      <a:pt x="181" y="49"/>
                    </a:lnTo>
                    <a:lnTo>
                      <a:pt x="179" y="49"/>
                    </a:lnTo>
                    <a:lnTo>
                      <a:pt x="176" y="50"/>
                    </a:lnTo>
                    <a:lnTo>
                      <a:pt x="175" y="52"/>
                    </a:lnTo>
                    <a:lnTo>
                      <a:pt x="173" y="53"/>
                    </a:lnTo>
                    <a:lnTo>
                      <a:pt x="172" y="56"/>
                    </a:lnTo>
                    <a:lnTo>
                      <a:pt x="171" y="62"/>
                    </a:lnTo>
                    <a:lnTo>
                      <a:pt x="171" y="63"/>
                    </a:lnTo>
                    <a:lnTo>
                      <a:pt x="171" y="68"/>
                    </a:lnTo>
                    <a:lnTo>
                      <a:pt x="171" y="75"/>
                    </a:lnTo>
                    <a:lnTo>
                      <a:pt x="171" y="80"/>
                    </a:lnTo>
                    <a:lnTo>
                      <a:pt x="168" y="83"/>
                    </a:lnTo>
                    <a:lnTo>
                      <a:pt x="166" y="81"/>
                    </a:lnTo>
                    <a:lnTo>
                      <a:pt x="165" y="80"/>
                    </a:lnTo>
                    <a:lnTo>
                      <a:pt x="164" y="77"/>
                    </a:lnTo>
                    <a:lnTo>
                      <a:pt x="163" y="75"/>
                    </a:lnTo>
                    <a:lnTo>
                      <a:pt x="162" y="74"/>
                    </a:lnTo>
                    <a:lnTo>
                      <a:pt x="157" y="73"/>
                    </a:lnTo>
                    <a:lnTo>
                      <a:pt x="156" y="71"/>
                    </a:lnTo>
                    <a:lnTo>
                      <a:pt x="157" y="71"/>
                    </a:lnTo>
                    <a:lnTo>
                      <a:pt x="158" y="71"/>
                    </a:lnTo>
                    <a:lnTo>
                      <a:pt x="159" y="70"/>
                    </a:lnTo>
                    <a:lnTo>
                      <a:pt x="160" y="68"/>
                    </a:lnTo>
                    <a:lnTo>
                      <a:pt x="161" y="67"/>
                    </a:lnTo>
                    <a:lnTo>
                      <a:pt x="162" y="67"/>
                    </a:lnTo>
                    <a:lnTo>
                      <a:pt x="162" y="67"/>
                    </a:lnTo>
                    <a:lnTo>
                      <a:pt x="165" y="64"/>
                    </a:lnTo>
                    <a:lnTo>
                      <a:pt x="166" y="62"/>
                    </a:lnTo>
                    <a:lnTo>
                      <a:pt x="169" y="62"/>
                    </a:lnTo>
                    <a:lnTo>
                      <a:pt x="168" y="61"/>
                    </a:lnTo>
                    <a:lnTo>
                      <a:pt x="168" y="60"/>
                    </a:lnTo>
                    <a:lnTo>
                      <a:pt x="168" y="59"/>
                    </a:lnTo>
                    <a:lnTo>
                      <a:pt x="167" y="58"/>
                    </a:lnTo>
                    <a:lnTo>
                      <a:pt x="167" y="58"/>
                    </a:lnTo>
                    <a:lnTo>
                      <a:pt x="166" y="58"/>
                    </a:lnTo>
                    <a:lnTo>
                      <a:pt x="166" y="56"/>
                    </a:lnTo>
                    <a:lnTo>
                      <a:pt x="166" y="55"/>
                    </a:lnTo>
                    <a:lnTo>
                      <a:pt x="167" y="55"/>
                    </a:lnTo>
                    <a:lnTo>
                      <a:pt x="168" y="54"/>
                    </a:lnTo>
                    <a:lnTo>
                      <a:pt x="168" y="53"/>
                    </a:lnTo>
                    <a:lnTo>
                      <a:pt x="168" y="51"/>
                    </a:lnTo>
                    <a:lnTo>
                      <a:pt x="168" y="49"/>
                    </a:lnTo>
                    <a:lnTo>
                      <a:pt x="166" y="49"/>
                    </a:lnTo>
                    <a:lnTo>
                      <a:pt x="169" y="45"/>
                    </a:lnTo>
                    <a:lnTo>
                      <a:pt x="169" y="45"/>
                    </a:lnTo>
                    <a:lnTo>
                      <a:pt x="168" y="44"/>
                    </a:lnTo>
                    <a:lnTo>
                      <a:pt x="168" y="38"/>
                    </a:lnTo>
                    <a:lnTo>
                      <a:pt x="169" y="38"/>
                    </a:lnTo>
                    <a:lnTo>
                      <a:pt x="170" y="37"/>
                    </a:lnTo>
                    <a:lnTo>
                      <a:pt x="171" y="36"/>
                    </a:lnTo>
                    <a:lnTo>
                      <a:pt x="171" y="36"/>
                    </a:lnTo>
                    <a:lnTo>
                      <a:pt x="171" y="34"/>
                    </a:lnTo>
                    <a:lnTo>
                      <a:pt x="171" y="33"/>
                    </a:lnTo>
                    <a:lnTo>
                      <a:pt x="172" y="33"/>
                    </a:lnTo>
                    <a:lnTo>
                      <a:pt x="172" y="32"/>
                    </a:lnTo>
                    <a:lnTo>
                      <a:pt x="173" y="32"/>
                    </a:lnTo>
                    <a:lnTo>
                      <a:pt x="173" y="31"/>
                    </a:lnTo>
                    <a:lnTo>
                      <a:pt x="174" y="30"/>
                    </a:lnTo>
                    <a:lnTo>
                      <a:pt x="173" y="28"/>
                    </a:lnTo>
                    <a:lnTo>
                      <a:pt x="171" y="27"/>
                    </a:lnTo>
                    <a:lnTo>
                      <a:pt x="169" y="27"/>
                    </a:lnTo>
                    <a:lnTo>
                      <a:pt x="162" y="26"/>
                    </a:lnTo>
                    <a:lnTo>
                      <a:pt x="161" y="25"/>
                    </a:lnTo>
                    <a:lnTo>
                      <a:pt x="160" y="24"/>
                    </a:lnTo>
                    <a:lnTo>
                      <a:pt x="159" y="22"/>
                    </a:lnTo>
                    <a:lnTo>
                      <a:pt x="160" y="22"/>
                    </a:lnTo>
                    <a:lnTo>
                      <a:pt x="160" y="21"/>
                    </a:lnTo>
                    <a:lnTo>
                      <a:pt x="160" y="20"/>
                    </a:lnTo>
                    <a:lnTo>
                      <a:pt x="159" y="19"/>
                    </a:lnTo>
                    <a:lnTo>
                      <a:pt x="158" y="18"/>
                    </a:lnTo>
                    <a:lnTo>
                      <a:pt x="158" y="18"/>
                    </a:lnTo>
                    <a:lnTo>
                      <a:pt x="158" y="18"/>
                    </a:lnTo>
                    <a:lnTo>
                      <a:pt x="158" y="18"/>
                    </a:lnTo>
                    <a:lnTo>
                      <a:pt x="157" y="18"/>
                    </a:lnTo>
                    <a:lnTo>
                      <a:pt x="155" y="18"/>
                    </a:lnTo>
                    <a:lnTo>
                      <a:pt x="154" y="18"/>
                    </a:lnTo>
                    <a:lnTo>
                      <a:pt x="153" y="17"/>
                    </a:lnTo>
                    <a:lnTo>
                      <a:pt x="154" y="16"/>
                    </a:lnTo>
                    <a:lnTo>
                      <a:pt x="153" y="14"/>
                    </a:lnTo>
                    <a:lnTo>
                      <a:pt x="149" y="8"/>
                    </a:lnTo>
                    <a:lnTo>
                      <a:pt x="148" y="5"/>
                    </a:lnTo>
                    <a:lnTo>
                      <a:pt x="146" y="5"/>
                    </a:lnTo>
                    <a:lnTo>
                      <a:pt x="145" y="4"/>
                    </a:lnTo>
                    <a:lnTo>
                      <a:pt x="144" y="4"/>
                    </a:lnTo>
                    <a:lnTo>
                      <a:pt x="142" y="5"/>
                    </a:lnTo>
                    <a:lnTo>
                      <a:pt x="140" y="5"/>
                    </a:lnTo>
                    <a:lnTo>
                      <a:pt x="139" y="5"/>
                    </a:lnTo>
                    <a:lnTo>
                      <a:pt x="135" y="4"/>
                    </a:lnTo>
                    <a:lnTo>
                      <a:pt x="134" y="3"/>
                    </a:lnTo>
                    <a:lnTo>
                      <a:pt x="131" y="3"/>
                    </a:lnTo>
                    <a:lnTo>
                      <a:pt x="130" y="3"/>
                    </a:lnTo>
                    <a:lnTo>
                      <a:pt x="128" y="1"/>
                    </a:lnTo>
                    <a:lnTo>
                      <a:pt x="127" y="1"/>
                    </a:lnTo>
                    <a:close/>
                    <a:moveTo>
                      <a:pt x="5" y="270"/>
                    </a:moveTo>
                    <a:lnTo>
                      <a:pt x="4" y="269"/>
                    </a:lnTo>
                    <a:lnTo>
                      <a:pt x="5" y="270"/>
                    </a:lnTo>
                    <a:close/>
                    <a:moveTo>
                      <a:pt x="2" y="266"/>
                    </a:moveTo>
                    <a:lnTo>
                      <a:pt x="3" y="268"/>
                    </a:lnTo>
                    <a:lnTo>
                      <a:pt x="2" y="268"/>
                    </a:lnTo>
                    <a:lnTo>
                      <a:pt x="0" y="264"/>
                    </a:lnTo>
                    <a:lnTo>
                      <a:pt x="2" y="266"/>
                    </a:lnTo>
                    <a:close/>
                    <a:moveTo>
                      <a:pt x="22" y="110"/>
                    </a:moveTo>
                    <a:lnTo>
                      <a:pt x="23" y="110"/>
                    </a:lnTo>
                    <a:lnTo>
                      <a:pt x="23" y="111"/>
                    </a:lnTo>
                    <a:lnTo>
                      <a:pt x="22" y="110"/>
                    </a:lnTo>
                    <a:close/>
                    <a:moveTo>
                      <a:pt x="22" y="108"/>
                    </a:moveTo>
                    <a:lnTo>
                      <a:pt x="22" y="109"/>
                    </a:lnTo>
                    <a:lnTo>
                      <a:pt x="22" y="108"/>
                    </a:lnTo>
                    <a:close/>
                    <a:moveTo>
                      <a:pt x="276" y="370"/>
                    </a:moveTo>
                    <a:lnTo>
                      <a:pt x="276" y="371"/>
                    </a:lnTo>
                    <a:lnTo>
                      <a:pt x="276" y="372"/>
                    </a:lnTo>
                    <a:lnTo>
                      <a:pt x="276" y="373"/>
                    </a:lnTo>
                    <a:lnTo>
                      <a:pt x="275" y="373"/>
                    </a:lnTo>
                    <a:lnTo>
                      <a:pt x="275" y="372"/>
                    </a:lnTo>
                    <a:lnTo>
                      <a:pt x="274" y="371"/>
                    </a:lnTo>
                    <a:lnTo>
                      <a:pt x="274" y="370"/>
                    </a:lnTo>
                    <a:lnTo>
                      <a:pt x="275" y="370"/>
                    </a:lnTo>
                    <a:lnTo>
                      <a:pt x="275" y="369"/>
                    </a:lnTo>
                    <a:lnTo>
                      <a:pt x="276" y="370"/>
                    </a:lnTo>
                    <a:lnTo>
                      <a:pt x="276" y="370"/>
                    </a:lnTo>
                    <a:close/>
                    <a:moveTo>
                      <a:pt x="274" y="368"/>
                    </a:moveTo>
                    <a:lnTo>
                      <a:pt x="274" y="365"/>
                    </a:lnTo>
                    <a:lnTo>
                      <a:pt x="274" y="366"/>
                    </a:lnTo>
                    <a:lnTo>
                      <a:pt x="274" y="367"/>
                    </a:lnTo>
                    <a:lnTo>
                      <a:pt x="274" y="368"/>
                    </a:lnTo>
                    <a:close/>
                    <a:moveTo>
                      <a:pt x="269" y="357"/>
                    </a:moveTo>
                    <a:lnTo>
                      <a:pt x="270" y="358"/>
                    </a:lnTo>
                    <a:lnTo>
                      <a:pt x="270" y="359"/>
                    </a:lnTo>
                    <a:lnTo>
                      <a:pt x="269" y="359"/>
                    </a:lnTo>
                    <a:lnTo>
                      <a:pt x="269" y="357"/>
                    </a:lnTo>
                    <a:lnTo>
                      <a:pt x="268" y="356"/>
                    </a:lnTo>
                    <a:lnTo>
                      <a:pt x="269" y="356"/>
                    </a:lnTo>
                    <a:lnTo>
                      <a:pt x="269" y="357"/>
                    </a:lnTo>
                    <a:close/>
                    <a:moveTo>
                      <a:pt x="426" y="339"/>
                    </a:moveTo>
                    <a:lnTo>
                      <a:pt x="427" y="339"/>
                    </a:lnTo>
                    <a:lnTo>
                      <a:pt x="428" y="339"/>
                    </a:lnTo>
                    <a:lnTo>
                      <a:pt x="427" y="342"/>
                    </a:lnTo>
                    <a:lnTo>
                      <a:pt x="425" y="342"/>
                    </a:lnTo>
                    <a:lnTo>
                      <a:pt x="426" y="339"/>
                    </a:lnTo>
                    <a:close/>
                    <a:moveTo>
                      <a:pt x="320" y="243"/>
                    </a:moveTo>
                    <a:lnTo>
                      <a:pt x="320" y="244"/>
                    </a:lnTo>
                    <a:lnTo>
                      <a:pt x="320" y="245"/>
                    </a:lnTo>
                    <a:lnTo>
                      <a:pt x="319" y="246"/>
                    </a:lnTo>
                    <a:lnTo>
                      <a:pt x="319" y="244"/>
                    </a:lnTo>
                    <a:lnTo>
                      <a:pt x="319" y="243"/>
                    </a:lnTo>
                    <a:lnTo>
                      <a:pt x="320" y="243"/>
                    </a:lnTo>
                    <a:close/>
                    <a:moveTo>
                      <a:pt x="122" y="204"/>
                    </a:moveTo>
                    <a:lnTo>
                      <a:pt x="125" y="203"/>
                    </a:lnTo>
                    <a:lnTo>
                      <a:pt x="125" y="204"/>
                    </a:lnTo>
                    <a:lnTo>
                      <a:pt x="124" y="205"/>
                    </a:lnTo>
                    <a:lnTo>
                      <a:pt x="122" y="206"/>
                    </a:lnTo>
                    <a:lnTo>
                      <a:pt x="122" y="205"/>
                    </a:lnTo>
                    <a:lnTo>
                      <a:pt x="122" y="204"/>
                    </a:lnTo>
                    <a:lnTo>
                      <a:pt x="122" y="204"/>
                    </a:lnTo>
                    <a:close/>
                    <a:moveTo>
                      <a:pt x="201" y="189"/>
                    </a:moveTo>
                    <a:lnTo>
                      <a:pt x="201" y="190"/>
                    </a:lnTo>
                    <a:lnTo>
                      <a:pt x="201" y="190"/>
                    </a:lnTo>
                    <a:lnTo>
                      <a:pt x="200" y="190"/>
                    </a:lnTo>
                    <a:lnTo>
                      <a:pt x="199" y="190"/>
                    </a:lnTo>
                    <a:lnTo>
                      <a:pt x="200" y="188"/>
                    </a:lnTo>
                    <a:lnTo>
                      <a:pt x="201" y="189"/>
                    </a:lnTo>
                    <a:close/>
                    <a:moveTo>
                      <a:pt x="123" y="120"/>
                    </a:moveTo>
                    <a:lnTo>
                      <a:pt x="122" y="120"/>
                    </a:lnTo>
                    <a:lnTo>
                      <a:pt x="121" y="120"/>
                    </a:lnTo>
                    <a:lnTo>
                      <a:pt x="120" y="120"/>
                    </a:lnTo>
                    <a:lnTo>
                      <a:pt x="120" y="119"/>
                    </a:lnTo>
                    <a:lnTo>
                      <a:pt x="121" y="119"/>
                    </a:lnTo>
                    <a:lnTo>
                      <a:pt x="122" y="119"/>
                    </a:lnTo>
                    <a:lnTo>
                      <a:pt x="122" y="119"/>
                    </a:lnTo>
                    <a:lnTo>
                      <a:pt x="123" y="119"/>
                    </a:lnTo>
                    <a:lnTo>
                      <a:pt x="124" y="119"/>
                    </a:lnTo>
                    <a:lnTo>
                      <a:pt x="125" y="118"/>
                    </a:lnTo>
                    <a:lnTo>
                      <a:pt x="124" y="119"/>
                    </a:lnTo>
                    <a:lnTo>
                      <a:pt x="124" y="120"/>
                    </a:lnTo>
                    <a:lnTo>
                      <a:pt x="123" y="120"/>
                    </a:lnTo>
                    <a:close/>
                    <a:moveTo>
                      <a:pt x="24" y="91"/>
                    </a:moveTo>
                    <a:lnTo>
                      <a:pt x="24" y="92"/>
                    </a:lnTo>
                    <a:lnTo>
                      <a:pt x="25" y="93"/>
                    </a:lnTo>
                    <a:lnTo>
                      <a:pt x="24" y="94"/>
                    </a:lnTo>
                    <a:lnTo>
                      <a:pt x="23" y="94"/>
                    </a:lnTo>
                    <a:lnTo>
                      <a:pt x="22" y="94"/>
                    </a:lnTo>
                    <a:lnTo>
                      <a:pt x="23" y="93"/>
                    </a:lnTo>
                    <a:lnTo>
                      <a:pt x="22" y="93"/>
                    </a:lnTo>
                    <a:lnTo>
                      <a:pt x="22" y="94"/>
                    </a:lnTo>
                    <a:lnTo>
                      <a:pt x="21" y="94"/>
                    </a:lnTo>
                    <a:lnTo>
                      <a:pt x="21" y="96"/>
                    </a:lnTo>
                    <a:lnTo>
                      <a:pt x="22" y="96"/>
                    </a:lnTo>
                    <a:lnTo>
                      <a:pt x="22" y="97"/>
                    </a:lnTo>
                    <a:lnTo>
                      <a:pt x="23" y="97"/>
                    </a:lnTo>
                    <a:lnTo>
                      <a:pt x="22" y="97"/>
                    </a:lnTo>
                    <a:lnTo>
                      <a:pt x="21" y="97"/>
                    </a:lnTo>
                    <a:lnTo>
                      <a:pt x="20" y="97"/>
                    </a:lnTo>
                    <a:lnTo>
                      <a:pt x="21" y="96"/>
                    </a:lnTo>
                    <a:lnTo>
                      <a:pt x="21" y="94"/>
                    </a:lnTo>
                    <a:lnTo>
                      <a:pt x="22" y="93"/>
                    </a:lnTo>
                    <a:lnTo>
                      <a:pt x="23" y="92"/>
                    </a:lnTo>
                    <a:lnTo>
                      <a:pt x="24" y="91"/>
                    </a:lnTo>
                    <a:close/>
                    <a:moveTo>
                      <a:pt x="167" y="36"/>
                    </a:moveTo>
                    <a:lnTo>
                      <a:pt x="168" y="36"/>
                    </a:lnTo>
                    <a:lnTo>
                      <a:pt x="168" y="36"/>
                    </a:lnTo>
                    <a:lnTo>
                      <a:pt x="167" y="36"/>
                    </a:lnTo>
                    <a:lnTo>
                      <a:pt x="167" y="36"/>
                    </a:lnTo>
                    <a:lnTo>
                      <a:pt x="167" y="37"/>
                    </a:lnTo>
                    <a:lnTo>
                      <a:pt x="167" y="38"/>
                    </a:lnTo>
                    <a:lnTo>
                      <a:pt x="167" y="39"/>
                    </a:lnTo>
                    <a:lnTo>
                      <a:pt x="166" y="39"/>
                    </a:lnTo>
                    <a:lnTo>
                      <a:pt x="166" y="38"/>
                    </a:lnTo>
                    <a:lnTo>
                      <a:pt x="166" y="37"/>
                    </a:lnTo>
                    <a:lnTo>
                      <a:pt x="165" y="36"/>
                    </a:lnTo>
                    <a:lnTo>
                      <a:pt x="166" y="36"/>
                    </a:lnTo>
                    <a:lnTo>
                      <a:pt x="166" y="36"/>
                    </a:lnTo>
                    <a:lnTo>
                      <a:pt x="167" y="36"/>
                    </a:lnTo>
                    <a:close/>
                    <a:moveTo>
                      <a:pt x="123" y="26"/>
                    </a:moveTo>
                    <a:lnTo>
                      <a:pt x="124" y="25"/>
                    </a:lnTo>
                    <a:lnTo>
                      <a:pt x="125" y="24"/>
                    </a:lnTo>
                    <a:lnTo>
                      <a:pt x="125" y="25"/>
                    </a:lnTo>
                    <a:lnTo>
                      <a:pt x="124" y="26"/>
                    </a:lnTo>
                    <a:lnTo>
                      <a:pt x="124" y="27"/>
                    </a:lnTo>
                    <a:lnTo>
                      <a:pt x="123" y="27"/>
                    </a:lnTo>
                    <a:lnTo>
                      <a:pt x="123" y="28"/>
                    </a:lnTo>
                    <a:lnTo>
                      <a:pt x="122" y="28"/>
                    </a:lnTo>
                    <a:lnTo>
                      <a:pt x="122" y="27"/>
                    </a:lnTo>
                    <a:lnTo>
                      <a:pt x="121" y="26"/>
                    </a:lnTo>
                    <a:lnTo>
                      <a:pt x="121" y="25"/>
                    </a:lnTo>
                    <a:lnTo>
                      <a:pt x="123" y="25"/>
                    </a:lnTo>
                    <a:lnTo>
                      <a:pt x="124" y="25"/>
                    </a:lnTo>
                    <a:lnTo>
                      <a:pt x="123" y="26"/>
                    </a:lnTo>
                    <a:close/>
                    <a:moveTo>
                      <a:pt x="201" y="109"/>
                    </a:moveTo>
                    <a:lnTo>
                      <a:pt x="201" y="109"/>
                    </a:lnTo>
                    <a:lnTo>
                      <a:pt x="203" y="110"/>
                    </a:lnTo>
                    <a:lnTo>
                      <a:pt x="202" y="110"/>
                    </a:lnTo>
                    <a:lnTo>
                      <a:pt x="201" y="110"/>
                    </a:lnTo>
                    <a:lnTo>
                      <a:pt x="200" y="110"/>
                    </a:lnTo>
                    <a:lnTo>
                      <a:pt x="200" y="109"/>
                    </a:lnTo>
                    <a:lnTo>
                      <a:pt x="201" y="109"/>
                    </a:lnTo>
                    <a:close/>
                    <a:moveTo>
                      <a:pt x="197" y="111"/>
                    </a:moveTo>
                    <a:lnTo>
                      <a:pt x="197" y="111"/>
                    </a:lnTo>
                    <a:lnTo>
                      <a:pt x="198" y="111"/>
                    </a:lnTo>
                    <a:lnTo>
                      <a:pt x="198" y="111"/>
                    </a:lnTo>
                    <a:lnTo>
                      <a:pt x="197" y="111"/>
                    </a:lnTo>
                    <a:lnTo>
                      <a:pt x="196" y="111"/>
                    </a:lnTo>
                    <a:lnTo>
                      <a:pt x="194" y="112"/>
                    </a:lnTo>
                    <a:lnTo>
                      <a:pt x="193" y="112"/>
                    </a:lnTo>
                    <a:lnTo>
                      <a:pt x="195" y="111"/>
                    </a:lnTo>
                    <a:lnTo>
                      <a:pt x="196" y="111"/>
                    </a:lnTo>
                    <a:lnTo>
                      <a:pt x="197" y="11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04" name="Freeform 295">
                <a:extLst>
                  <a:ext uri="{FF2B5EF4-FFF2-40B4-BE49-F238E27FC236}">
                    <a16:creationId xmlns:a16="http://schemas.microsoft.com/office/drawing/2014/main" id="{70F4B1F0-6790-4A42-C18A-389248C7398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861176" y="2878138"/>
                <a:ext cx="153988" cy="80963"/>
              </a:xfrm>
              <a:custGeom>
                <a:avLst/>
                <a:gdLst>
                  <a:gd name="T0" fmla="*/ 2 w 97"/>
                  <a:gd name="T1" fmla="*/ 25 h 51"/>
                  <a:gd name="T2" fmla="*/ 1 w 97"/>
                  <a:gd name="T3" fmla="*/ 23 h 51"/>
                  <a:gd name="T4" fmla="*/ 68 w 97"/>
                  <a:gd name="T5" fmla="*/ 19 h 51"/>
                  <a:gd name="T6" fmla="*/ 64 w 97"/>
                  <a:gd name="T7" fmla="*/ 16 h 51"/>
                  <a:gd name="T8" fmla="*/ 68 w 97"/>
                  <a:gd name="T9" fmla="*/ 17 h 51"/>
                  <a:gd name="T10" fmla="*/ 74 w 97"/>
                  <a:gd name="T11" fmla="*/ 21 h 51"/>
                  <a:gd name="T12" fmla="*/ 70 w 97"/>
                  <a:gd name="T13" fmla="*/ 20 h 51"/>
                  <a:gd name="T14" fmla="*/ 45 w 97"/>
                  <a:gd name="T15" fmla="*/ 12 h 51"/>
                  <a:gd name="T16" fmla="*/ 46 w 97"/>
                  <a:gd name="T17" fmla="*/ 8 h 51"/>
                  <a:gd name="T18" fmla="*/ 50 w 97"/>
                  <a:gd name="T19" fmla="*/ 9 h 51"/>
                  <a:gd name="T20" fmla="*/ 58 w 97"/>
                  <a:gd name="T21" fmla="*/ 9 h 51"/>
                  <a:gd name="T22" fmla="*/ 59 w 97"/>
                  <a:gd name="T23" fmla="*/ 14 h 51"/>
                  <a:gd name="T24" fmla="*/ 58 w 97"/>
                  <a:gd name="T25" fmla="*/ 12 h 51"/>
                  <a:gd name="T26" fmla="*/ 58 w 97"/>
                  <a:gd name="T27" fmla="*/ 16 h 51"/>
                  <a:gd name="T28" fmla="*/ 56 w 97"/>
                  <a:gd name="T29" fmla="*/ 16 h 51"/>
                  <a:gd name="T30" fmla="*/ 10 w 97"/>
                  <a:gd name="T31" fmla="*/ 12 h 51"/>
                  <a:gd name="T32" fmla="*/ 13 w 97"/>
                  <a:gd name="T33" fmla="*/ 8 h 51"/>
                  <a:gd name="T34" fmla="*/ 21 w 97"/>
                  <a:gd name="T35" fmla="*/ 13 h 51"/>
                  <a:gd name="T36" fmla="*/ 24 w 97"/>
                  <a:gd name="T37" fmla="*/ 11 h 51"/>
                  <a:gd name="T38" fmla="*/ 23 w 97"/>
                  <a:gd name="T39" fmla="*/ 15 h 51"/>
                  <a:gd name="T40" fmla="*/ 21 w 97"/>
                  <a:gd name="T41" fmla="*/ 14 h 51"/>
                  <a:gd name="T42" fmla="*/ 21 w 97"/>
                  <a:gd name="T43" fmla="*/ 15 h 51"/>
                  <a:gd name="T44" fmla="*/ 15 w 97"/>
                  <a:gd name="T45" fmla="*/ 16 h 51"/>
                  <a:gd name="T46" fmla="*/ 14 w 97"/>
                  <a:gd name="T47" fmla="*/ 15 h 51"/>
                  <a:gd name="T48" fmla="*/ 15 w 97"/>
                  <a:gd name="T49" fmla="*/ 14 h 51"/>
                  <a:gd name="T50" fmla="*/ 11 w 97"/>
                  <a:gd name="T51" fmla="*/ 16 h 51"/>
                  <a:gd name="T52" fmla="*/ 10 w 97"/>
                  <a:gd name="T53" fmla="*/ 15 h 51"/>
                  <a:gd name="T54" fmla="*/ 10 w 97"/>
                  <a:gd name="T55" fmla="*/ 15 h 51"/>
                  <a:gd name="T56" fmla="*/ 12 w 97"/>
                  <a:gd name="T57" fmla="*/ 11 h 51"/>
                  <a:gd name="T58" fmla="*/ 32 w 97"/>
                  <a:gd name="T59" fmla="*/ 3 h 51"/>
                  <a:gd name="T60" fmla="*/ 32 w 97"/>
                  <a:gd name="T61" fmla="*/ 1 h 51"/>
                  <a:gd name="T62" fmla="*/ 38 w 97"/>
                  <a:gd name="T63" fmla="*/ 0 h 51"/>
                  <a:gd name="T64" fmla="*/ 41 w 97"/>
                  <a:gd name="T65" fmla="*/ 1 h 51"/>
                  <a:gd name="T66" fmla="*/ 42 w 97"/>
                  <a:gd name="T67" fmla="*/ 9 h 51"/>
                  <a:gd name="T68" fmla="*/ 41 w 97"/>
                  <a:gd name="T69" fmla="*/ 9 h 51"/>
                  <a:gd name="T70" fmla="*/ 38 w 97"/>
                  <a:gd name="T71" fmla="*/ 7 h 51"/>
                  <a:gd name="T72" fmla="*/ 39 w 97"/>
                  <a:gd name="T73" fmla="*/ 3 h 51"/>
                  <a:gd name="T74" fmla="*/ 35 w 97"/>
                  <a:gd name="T75" fmla="*/ 5 h 51"/>
                  <a:gd name="T76" fmla="*/ 96 w 97"/>
                  <a:gd name="T77" fmla="*/ 34 h 51"/>
                  <a:gd name="T78" fmla="*/ 96 w 97"/>
                  <a:gd name="T79" fmla="*/ 41 h 51"/>
                  <a:gd name="T80" fmla="*/ 96 w 97"/>
                  <a:gd name="T81" fmla="*/ 34 h 51"/>
                  <a:gd name="T82" fmla="*/ 58 w 97"/>
                  <a:gd name="T83" fmla="*/ 51 h 51"/>
                  <a:gd name="T84" fmla="*/ 61 w 97"/>
                  <a:gd name="T85" fmla="*/ 50 h 51"/>
                  <a:gd name="T86" fmla="*/ 60 w 97"/>
                  <a:gd name="T87" fmla="*/ 51 h 51"/>
                  <a:gd name="T88" fmla="*/ 92 w 97"/>
                  <a:gd name="T89" fmla="*/ 48 h 51"/>
                  <a:gd name="T90" fmla="*/ 90 w 97"/>
                  <a:gd name="T91" fmla="*/ 48 h 51"/>
                  <a:gd name="T92" fmla="*/ 71 w 97"/>
                  <a:gd name="T93" fmla="*/ 33 h 51"/>
                  <a:gd name="T94" fmla="*/ 67 w 97"/>
                  <a:gd name="T95" fmla="*/ 36 h 51"/>
                  <a:gd name="T96" fmla="*/ 70 w 97"/>
                  <a:gd name="T97" fmla="*/ 33 h 51"/>
                  <a:gd name="T98" fmla="*/ 26 w 97"/>
                  <a:gd name="T99" fmla="*/ 8 h 51"/>
                  <a:gd name="T100" fmla="*/ 25 w 97"/>
                  <a:gd name="T101" fmla="*/ 9 h 51"/>
                  <a:gd name="T102" fmla="*/ 28 w 97"/>
                  <a:gd name="T103" fmla="*/ 7 h 51"/>
                  <a:gd name="T104" fmla="*/ 28 w 97"/>
                  <a:gd name="T105" fmla="*/ 7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97" h="51">
                    <a:moveTo>
                      <a:pt x="1" y="20"/>
                    </a:moveTo>
                    <a:lnTo>
                      <a:pt x="4" y="20"/>
                    </a:lnTo>
                    <a:lnTo>
                      <a:pt x="4" y="22"/>
                    </a:lnTo>
                    <a:lnTo>
                      <a:pt x="2" y="25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1" y="25"/>
                    </a:lnTo>
                    <a:lnTo>
                      <a:pt x="1" y="23"/>
                    </a:lnTo>
                    <a:lnTo>
                      <a:pt x="1" y="21"/>
                    </a:lnTo>
                    <a:lnTo>
                      <a:pt x="1" y="20"/>
                    </a:lnTo>
                    <a:close/>
                    <a:moveTo>
                      <a:pt x="70" y="20"/>
                    </a:moveTo>
                    <a:lnTo>
                      <a:pt x="68" y="19"/>
                    </a:lnTo>
                    <a:lnTo>
                      <a:pt x="65" y="17"/>
                    </a:lnTo>
                    <a:lnTo>
                      <a:pt x="64" y="16"/>
                    </a:lnTo>
                    <a:lnTo>
                      <a:pt x="64" y="16"/>
                    </a:lnTo>
                    <a:lnTo>
                      <a:pt x="64" y="16"/>
                    </a:lnTo>
                    <a:lnTo>
                      <a:pt x="65" y="16"/>
                    </a:lnTo>
                    <a:lnTo>
                      <a:pt x="65" y="15"/>
                    </a:lnTo>
                    <a:lnTo>
                      <a:pt x="67" y="16"/>
                    </a:lnTo>
                    <a:lnTo>
                      <a:pt x="68" y="17"/>
                    </a:lnTo>
                    <a:lnTo>
                      <a:pt x="70" y="18"/>
                    </a:lnTo>
                    <a:lnTo>
                      <a:pt x="72" y="18"/>
                    </a:lnTo>
                    <a:lnTo>
                      <a:pt x="73" y="20"/>
                    </a:lnTo>
                    <a:lnTo>
                      <a:pt x="74" y="21"/>
                    </a:lnTo>
                    <a:lnTo>
                      <a:pt x="73" y="23"/>
                    </a:lnTo>
                    <a:lnTo>
                      <a:pt x="72" y="23"/>
                    </a:lnTo>
                    <a:lnTo>
                      <a:pt x="72" y="22"/>
                    </a:lnTo>
                    <a:lnTo>
                      <a:pt x="70" y="20"/>
                    </a:lnTo>
                    <a:close/>
                    <a:moveTo>
                      <a:pt x="49" y="13"/>
                    </a:moveTo>
                    <a:lnTo>
                      <a:pt x="47" y="14"/>
                    </a:lnTo>
                    <a:lnTo>
                      <a:pt x="46" y="13"/>
                    </a:lnTo>
                    <a:lnTo>
                      <a:pt x="45" y="12"/>
                    </a:lnTo>
                    <a:lnTo>
                      <a:pt x="45" y="11"/>
                    </a:lnTo>
                    <a:lnTo>
                      <a:pt x="45" y="8"/>
                    </a:lnTo>
                    <a:lnTo>
                      <a:pt x="45" y="8"/>
                    </a:lnTo>
                    <a:lnTo>
                      <a:pt x="46" y="8"/>
                    </a:lnTo>
                    <a:lnTo>
                      <a:pt x="47" y="8"/>
                    </a:lnTo>
                    <a:lnTo>
                      <a:pt x="48" y="9"/>
                    </a:lnTo>
                    <a:lnTo>
                      <a:pt x="49" y="9"/>
                    </a:lnTo>
                    <a:lnTo>
                      <a:pt x="50" y="9"/>
                    </a:lnTo>
                    <a:lnTo>
                      <a:pt x="50" y="9"/>
                    </a:lnTo>
                    <a:lnTo>
                      <a:pt x="54" y="10"/>
                    </a:lnTo>
                    <a:lnTo>
                      <a:pt x="57" y="9"/>
                    </a:lnTo>
                    <a:lnTo>
                      <a:pt x="58" y="9"/>
                    </a:lnTo>
                    <a:lnTo>
                      <a:pt x="58" y="10"/>
                    </a:lnTo>
                    <a:lnTo>
                      <a:pt x="59" y="11"/>
                    </a:lnTo>
                    <a:lnTo>
                      <a:pt x="61" y="15"/>
                    </a:lnTo>
                    <a:lnTo>
                      <a:pt x="59" y="14"/>
                    </a:lnTo>
                    <a:lnTo>
                      <a:pt x="59" y="13"/>
                    </a:lnTo>
                    <a:lnTo>
                      <a:pt x="58" y="11"/>
                    </a:lnTo>
                    <a:lnTo>
                      <a:pt x="58" y="11"/>
                    </a:lnTo>
                    <a:lnTo>
                      <a:pt x="58" y="12"/>
                    </a:lnTo>
                    <a:lnTo>
                      <a:pt x="59" y="16"/>
                    </a:lnTo>
                    <a:lnTo>
                      <a:pt x="60" y="16"/>
                    </a:lnTo>
                    <a:lnTo>
                      <a:pt x="59" y="17"/>
                    </a:lnTo>
                    <a:lnTo>
                      <a:pt x="58" y="16"/>
                    </a:lnTo>
                    <a:lnTo>
                      <a:pt x="57" y="15"/>
                    </a:lnTo>
                    <a:lnTo>
                      <a:pt x="57" y="16"/>
                    </a:lnTo>
                    <a:lnTo>
                      <a:pt x="56" y="16"/>
                    </a:lnTo>
                    <a:lnTo>
                      <a:pt x="56" y="16"/>
                    </a:lnTo>
                    <a:lnTo>
                      <a:pt x="55" y="13"/>
                    </a:lnTo>
                    <a:lnTo>
                      <a:pt x="53" y="13"/>
                    </a:lnTo>
                    <a:lnTo>
                      <a:pt x="49" y="13"/>
                    </a:lnTo>
                    <a:close/>
                    <a:moveTo>
                      <a:pt x="10" y="12"/>
                    </a:moveTo>
                    <a:lnTo>
                      <a:pt x="10" y="11"/>
                    </a:lnTo>
                    <a:lnTo>
                      <a:pt x="11" y="9"/>
                    </a:lnTo>
                    <a:lnTo>
                      <a:pt x="11" y="7"/>
                    </a:lnTo>
                    <a:lnTo>
                      <a:pt x="13" y="8"/>
                    </a:lnTo>
                    <a:lnTo>
                      <a:pt x="17" y="12"/>
                    </a:lnTo>
                    <a:lnTo>
                      <a:pt x="18" y="13"/>
                    </a:lnTo>
                    <a:lnTo>
                      <a:pt x="19" y="13"/>
                    </a:lnTo>
                    <a:lnTo>
                      <a:pt x="21" y="13"/>
                    </a:lnTo>
                    <a:lnTo>
                      <a:pt x="22" y="12"/>
                    </a:lnTo>
                    <a:lnTo>
                      <a:pt x="23" y="11"/>
                    </a:lnTo>
                    <a:lnTo>
                      <a:pt x="23" y="11"/>
                    </a:lnTo>
                    <a:lnTo>
                      <a:pt x="24" y="11"/>
                    </a:lnTo>
                    <a:lnTo>
                      <a:pt x="26" y="11"/>
                    </a:lnTo>
                    <a:lnTo>
                      <a:pt x="26" y="12"/>
                    </a:lnTo>
                    <a:lnTo>
                      <a:pt x="23" y="14"/>
                    </a:lnTo>
                    <a:lnTo>
                      <a:pt x="23" y="15"/>
                    </a:lnTo>
                    <a:lnTo>
                      <a:pt x="23" y="13"/>
                    </a:lnTo>
                    <a:lnTo>
                      <a:pt x="23" y="13"/>
                    </a:lnTo>
                    <a:lnTo>
                      <a:pt x="21" y="14"/>
                    </a:lnTo>
                    <a:lnTo>
                      <a:pt x="21" y="14"/>
                    </a:lnTo>
                    <a:lnTo>
                      <a:pt x="21" y="14"/>
                    </a:lnTo>
                    <a:lnTo>
                      <a:pt x="22" y="14"/>
                    </a:lnTo>
                    <a:lnTo>
                      <a:pt x="22" y="15"/>
                    </a:lnTo>
                    <a:lnTo>
                      <a:pt x="21" y="15"/>
                    </a:lnTo>
                    <a:lnTo>
                      <a:pt x="19" y="15"/>
                    </a:lnTo>
                    <a:lnTo>
                      <a:pt x="18" y="15"/>
                    </a:lnTo>
                    <a:lnTo>
                      <a:pt x="18" y="14"/>
                    </a:lnTo>
                    <a:lnTo>
                      <a:pt x="15" y="16"/>
                    </a:lnTo>
                    <a:lnTo>
                      <a:pt x="14" y="16"/>
                    </a:lnTo>
                    <a:lnTo>
                      <a:pt x="13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5" y="15"/>
                    </a:lnTo>
                    <a:lnTo>
                      <a:pt x="15" y="14"/>
                    </a:lnTo>
                    <a:lnTo>
                      <a:pt x="12" y="13"/>
                    </a:lnTo>
                    <a:lnTo>
                      <a:pt x="12" y="14"/>
                    </a:lnTo>
                    <a:lnTo>
                      <a:pt x="12" y="15"/>
                    </a:lnTo>
                    <a:lnTo>
                      <a:pt x="11" y="16"/>
                    </a:lnTo>
                    <a:lnTo>
                      <a:pt x="10" y="16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11" y="15"/>
                    </a:lnTo>
                    <a:lnTo>
                      <a:pt x="11" y="13"/>
                    </a:lnTo>
                    <a:lnTo>
                      <a:pt x="12" y="11"/>
                    </a:lnTo>
                    <a:lnTo>
                      <a:pt x="12" y="11"/>
                    </a:lnTo>
                    <a:lnTo>
                      <a:pt x="11" y="12"/>
                    </a:lnTo>
                    <a:lnTo>
                      <a:pt x="10" y="12"/>
                    </a:lnTo>
                    <a:close/>
                    <a:moveTo>
                      <a:pt x="33" y="4"/>
                    </a:moveTo>
                    <a:lnTo>
                      <a:pt x="32" y="3"/>
                    </a:lnTo>
                    <a:lnTo>
                      <a:pt x="32" y="3"/>
                    </a:lnTo>
                    <a:lnTo>
                      <a:pt x="32" y="3"/>
                    </a:lnTo>
                    <a:lnTo>
                      <a:pt x="32" y="2"/>
                    </a:lnTo>
                    <a:lnTo>
                      <a:pt x="32" y="1"/>
                    </a:lnTo>
                    <a:lnTo>
                      <a:pt x="32" y="1"/>
                    </a:lnTo>
                    <a:lnTo>
                      <a:pt x="33" y="0"/>
                    </a:lnTo>
                    <a:lnTo>
                      <a:pt x="34" y="0"/>
                    </a:lnTo>
                    <a:lnTo>
                      <a:pt x="38" y="0"/>
                    </a:lnTo>
                    <a:lnTo>
                      <a:pt x="39" y="0"/>
                    </a:lnTo>
                    <a:lnTo>
                      <a:pt x="40" y="1"/>
                    </a:lnTo>
                    <a:lnTo>
                      <a:pt x="40" y="1"/>
                    </a:lnTo>
                    <a:lnTo>
                      <a:pt x="41" y="1"/>
                    </a:lnTo>
                    <a:lnTo>
                      <a:pt x="41" y="2"/>
                    </a:lnTo>
                    <a:lnTo>
                      <a:pt x="41" y="3"/>
                    </a:lnTo>
                    <a:lnTo>
                      <a:pt x="41" y="7"/>
                    </a:lnTo>
                    <a:lnTo>
                      <a:pt x="42" y="9"/>
                    </a:lnTo>
                    <a:lnTo>
                      <a:pt x="45" y="9"/>
                    </a:lnTo>
                    <a:lnTo>
                      <a:pt x="43" y="11"/>
                    </a:lnTo>
                    <a:lnTo>
                      <a:pt x="42" y="10"/>
                    </a:lnTo>
                    <a:lnTo>
                      <a:pt x="41" y="9"/>
                    </a:lnTo>
                    <a:lnTo>
                      <a:pt x="40" y="9"/>
                    </a:lnTo>
                    <a:lnTo>
                      <a:pt x="40" y="8"/>
                    </a:lnTo>
                    <a:lnTo>
                      <a:pt x="39" y="8"/>
                    </a:lnTo>
                    <a:lnTo>
                      <a:pt x="38" y="7"/>
                    </a:lnTo>
                    <a:lnTo>
                      <a:pt x="37" y="7"/>
                    </a:lnTo>
                    <a:lnTo>
                      <a:pt x="37" y="6"/>
                    </a:lnTo>
                    <a:lnTo>
                      <a:pt x="39" y="4"/>
                    </a:lnTo>
                    <a:lnTo>
                      <a:pt x="39" y="3"/>
                    </a:lnTo>
                    <a:lnTo>
                      <a:pt x="38" y="2"/>
                    </a:lnTo>
                    <a:lnTo>
                      <a:pt x="37" y="3"/>
                    </a:lnTo>
                    <a:lnTo>
                      <a:pt x="36" y="4"/>
                    </a:lnTo>
                    <a:lnTo>
                      <a:pt x="35" y="5"/>
                    </a:lnTo>
                    <a:lnTo>
                      <a:pt x="34" y="5"/>
                    </a:lnTo>
                    <a:lnTo>
                      <a:pt x="33" y="5"/>
                    </a:lnTo>
                    <a:lnTo>
                      <a:pt x="33" y="4"/>
                    </a:lnTo>
                    <a:close/>
                    <a:moveTo>
                      <a:pt x="96" y="34"/>
                    </a:moveTo>
                    <a:lnTo>
                      <a:pt x="97" y="36"/>
                    </a:lnTo>
                    <a:lnTo>
                      <a:pt x="97" y="38"/>
                    </a:lnTo>
                    <a:lnTo>
                      <a:pt x="97" y="40"/>
                    </a:lnTo>
                    <a:lnTo>
                      <a:pt x="96" y="41"/>
                    </a:lnTo>
                    <a:lnTo>
                      <a:pt x="95" y="39"/>
                    </a:lnTo>
                    <a:lnTo>
                      <a:pt x="95" y="38"/>
                    </a:lnTo>
                    <a:lnTo>
                      <a:pt x="96" y="36"/>
                    </a:lnTo>
                    <a:lnTo>
                      <a:pt x="96" y="34"/>
                    </a:lnTo>
                    <a:close/>
                    <a:moveTo>
                      <a:pt x="57" y="51"/>
                    </a:moveTo>
                    <a:lnTo>
                      <a:pt x="58" y="51"/>
                    </a:lnTo>
                    <a:lnTo>
                      <a:pt x="58" y="51"/>
                    </a:lnTo>
                    <a:lnTo>
                      <a:pt x="58" y="51"/>
                    </a:lnTo>
                    <a:lnTo>
                      <a:pt x="56" y="51"/>
                    </a:lnTo>
                    <a:lnTo>
                      <a:pt x="56" y="51"/>
                    </a:lnTo>
                    <a:lnTo>
                      <a:pt x="57" y="51"/>
                    </a:lnTo>
                    <a:close/>
                    <a:moveTo>
                      <a:pt x="61" y="50"/>
                    </a:moveTo>
                    <a:lnTo>
                      <a:pt x="61" y="49"/>
                    </a:lnTo>
                    <a:lnTo>
                      <a:pt x="61" y="50"/>
                    </a:lnTo>
                    <a:lnTo>
                      <a:pt x="61" y="51"/>
                    </a:lnTo>
                    <a:lnTo>
                      <a:pt x="60" y="51"/>
                    </a:lnTo>
                    <a:lnTo>
                      <a:pt x="61" y="50"/>
                    </a:lnTo>
                    <a:close/>
                    <a:moveTo>
                      <a:pt x="91" y="47"/>
                    </a:moveTo>
                    <a:lnTo>
                      <a:pt x="92" y="48"/>
                    </a:lnTo>
                    <a:lnTo>
                      <a:pt x="92" y="48"/>
                    </a:lnTo>
                    <a:lnTo>
                      <a:pt x="92" y="49"/>
                    </a:lnTo>
                    <a:lnTo>
                      <a:pt x="91" y="50"/>
                    </a:lnTo>
                    <a:lnTo>
                      <a:pt x="90" y="50"/>
                    </a:lnTo>
                    <a:lnTo>
                      <a:pt x="90" y="48"/>
                    </a:lnTo>
                    <a:lnTo>
                      <a:pt x="91" y="47"/>
                    </a:lnTo>
                    <a:close/>
                    <a:moveTo>
                      <a:pt x="71" y="30"/>
                    </a:moveTo>
                    <a:lnTo>
                      <a:pt x="71" y="31"/>
                    </a:lnTo>
                    <a:lnTo>
                      <a:pt x="71" y="33"/>
                    </a:lnTo>
                    <a:lnTo>
                      <a:pt x="71" y="35"/>
                    </a:lnTo>
                    <a:lnTo>
                      <a:pt x="70" y="36"/>
                    </a:lnTo>
                    <a:lnTo>
                      <a:pt x="69" y="37"/>
                    </a:lnTo>
                    <a:lnTo>
                      <a:pt x="67" y="36"/>
                    </a:lnTo>
                    <a:lnTo>
                      <a:pt x="67" y="34"/>
                    </a:lnTo>
                    <a:lnTo>
                      <a:pt x="68" y="33"/>
                    </a:lnTo>
                    <a:lnTo>
                      <a:pt x="69" y="33"/>
                    </a:lnTo>
                    <a:lnTo>
                      <a:pt x="70" y="33"/>
                    </a:lnTo>
                    <a:lnTo>
                      <a:pt x="70" y="32"/>
                    </a:lnTo>
                    <a:lnTo>
                      <a:pt x="70" y="30"/>
                    </a:lnTo>
                    <a:lnTo>
                      <a:pt x="71" y="30"/>
                    </a:lnTo>
                    <a:close/>
                    <a:moveTo>
                      <a:pt x="26" y="8"/>
                    </a:moveTo>
                    <a:lnTo>
                      <a:pt x="26" y="8"/>
                    </a:lnTo>
                    <a:lnTo>
                      <a:pt x="26" y="8"/>
                    </a:lnTo>
                    <a:lnTo>
                      <a:pt x="26" y="9"/>
                    </a:lnTo>
                    <a:lnTo>
                      <a:pt x="25" y="9"/>
                    </a:lnTo>
                    <a:lnTo>
                      <a:pt x="26" y="8"/>
                    </a:lnTo>
                    <a:close/>
                    <a:moveTo>
                      <a:pt x="28" y="6"/>
                    </a:moveTo>
                    <a:lnTo>
                      <a:pt x="28" y="6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8" y="6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</p:grpSp>
        <p:sp>
          <p:nvSpPr>
            <p:cNvPr id="32" name="Freeform 298">
              <a:extLst>
                <a:ext uri="{FF2B5EF4-FFF2-40B4-BE49-F238E27FC236}">
                  <a16:creationId xmlns:a16="http://schemas.microsoft.com/office/drawing/2014/main" id="{D619CDAB-D9C7-2315-079C-1252BD55663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06290" y="3201891"/>
              <a:ext cx="186589" cy="57056"/>
            </a:xfrm>
            <a:custGeom>
              <a:avLst/>
              <a:gdLst>
                <a:gd name="T0" fmla="*/ 21 w 121"/>
                <a:gd name="T1" fmla="*/ 30 h 37"/>
                <a:gd name="T2" fmla="*/ 24 w 121"/>
                <a:gd name="T3" fmla="*/ 31 h 37"/>
                <a:gd name="T4" fmla="*/ 22 w 121"/>
                <a:gd name="T5" fmla="*/ 35 h 37"/>
                <a:gd name="T6" fmla="*/ 18 w 121"/>
                <a:gd name="T7" fmla="*/ 34 h 37"/>
                <a:gd name="T8" fmla="*/ 15 w 121"/>
                <a:gd name="T9" fmla="*/ 35 h 37"/>
                <a:gd name="T10" fmla="*/ 12 w 121"/>
                <a:gd name="T11" fmla="*/ 36 h 37"/>
                <a:gd name="T12" fmla="*/ 10 w 121"/>
                <a:gd name="T13" fmla="*/ 37 h 37"/>
                <a:gd name="T14" fmla="*/ 4 w 121"/>
                <a:gd name="T15" fmla="*/ 36 h 37"/>
                <a:gd name="T16" fmla="*/ 3 w 121"/>
                <a:gd name="T17" fmla="*/ 37 h 37"/>
                <a:gd name="T18" fmla="*/ 2 w 121"/>
                <a:gd name="T19" fmla="*/ 35 h 37"/>
                <a:gd name="T20" fmla="*/ 3 w 121"/>
                <a:gd name="T21" fmla="*/ 34 h 37"/>
                <a:gd name="T22" fmla="*/ 3 w 121"/>
                <a:gd name="T23" fmla="*/ 31 h 37"/>
                <a:gd name="T24" fmla="*/ 1 w 121"/>
                <a:gd name="T25" fmla="*/ 29 h 37"/>
                <a:gd name="T26" fmla="*/ 0 w 121"/>
                <a:gd name="T27" fmla="*/ 28 h 37"/>
                <a:gd name="T28" fmla="*/ 2 w 121"/>
                <a:gd name="T29" fmla="*/ 27 h 37"/>
                <a:gd name="T30" fmla="*/ 3 w 121"/>
                <a:gd name="T31" fmla="*/ 28 h 37"/>
                <a:gd name="T32" fmla="*/ 4 w 121"/>
                <a:gd name="T33" fmla="*/ 31 h 37"/>
                <a:gd name="T34" fmla="*/ 5 w 121"/>
                <a:gd name="T35" fmla="*/ 34 h 37"/>
                <a:gd name="T36" fmla="*/ 8 w 121"/>
                <a:gd name="T37" fmla="*/ 33 h 37"/>
                <a:gd name="T38" fmla="*/ 9 w 121"/>
                <a:gd name="T39" fmla="*/ 31 h 37"/>
                <a:gd name="T40" fmla="*/ 11 w 121"/>
                <a:gd name="T41" fmla="*/ 32 h 37"/>
                <a:gd name="T42" fmla="*/ 11 w 121"/>
                <a:gd name="T43" fmla="*/ 31 h 37"/>
                <a:gd name="T44" fmla="*/ 11 w 121"/>
                <a:gd name="T45" fmla="*/ 31 h 37"/>
                <a:gd name="T46" fmla="*/ 10 w 121"/>
                <a:gd name="T47" fmla="*/ 31 h 37"/>
                <a:gd name="T48" fmla="*/ 11 w 121"/>
                <a:gd name="T49" fmla="*/ 31 h 37"/>
                <a:gd name="T50" fmla="*/ 10 w 121"/>
                <a:gd name="T51" fmla="*/ 30 h 37"/>
                <a:gd name="T52" fmla="*/ 11 w 121"/>
                <a:gd name="T53" fmla="*/ 29 h 37"/>
                <a:gd name="T54" fmla="*/ 15 w 121"/>
                <a:gd name="T55" fmla="*/ 31 h 37"/>
                <a:gd name="T56" fmla="*/ 21 w 121"/>
                <a:gd name="T57" fmla="*/ 30 h 37"/>
                <a:gd name="T58" fmla="*/ 101 w 121"/>
                <a:gd name="T59" fmla="*/ 4 h 37"/>
                <a:gd name="T60" fmla="*/ 104 w 121"/>
                <a:gd name="T61" fmla="*/ 4 h 37"/>
                <a:gd name="T62" fmla="*/ 103 w 121"/>
                <a:gd name="T63" fmla="*/ 4 h 37"/>
                <a:gd name="T64" fmla="*/ 96 w 121"/>
                <a:gd name="T65" fmla="*/ 7 h 37"/>
                <a:gd name="T66" fmla="*/ 95 w 121"/>
                <a:gd name="T67" fmla="*/ 5 h 37"/>
                <a:gd name="T68" fmla="*/ 97 w 121"/>
                <a:gd name="T69" fmla="*/ 4 h 37"/>
                <a:gd name="T70" fmla="*/ 111 w 121"/>
                <a:gd name="T71" fmla="*/ 4 h 37"/>
                <a:gd name="T72" fmla="*/ 118 w 121"/>
                <a:gd name="T73" fmla="*/ 0 h 37"/>
                <a:gd name="T74" fmla="*/ 121 w 121"/>
                <a:gd name="T75" fmla="*/ 0 h 37"/>
                <a:gd name="T76" fmla="*/ 117 w 121"/>
                <a:gd name="T77" fmla="*/ 3 h 37"/>
                <a:gd name="T78" fmla="*/ 109 w 121"/>
                <a:gd name="T79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" h="37">
                  <a:moveTo>
                    <a:pt x="21" y="30"/>
                  </a:moveTo>
                  <a:lnTo>
                    <a:pt x="21" y="30"/>
                  </a:lnTo>
                  <a:lnTo>
                    <a:pt x="23" y="31"/>
                  </a:lnTo>
                  <a:lnTo>
                    <a:pt x="24" y="31"/>
                  </a:lnTo>
                  <a:lnTo>
                    <a:pt x="24" y="33"/>
                  </a:lnTo>
                  <a:lnTo>
                    <a:pt x="22" y="35"/>
                  </a:lnTo>
                  <a:lnTo>
                    <a:pt x="21" y="35"/>
                  </a:lnTo>
                  <a:lnTo>
                    <a:pt x="18" y="34"/>
                  </a:lnTo>
                  <a:lnTo>
                    <a:pt x="17" y="35"/>
                  </a:lnTo>
                  <a:lnTo>
                    <a:pt x="15" y="35"/>
                  </a:lnTo>
                  <a:lnTo>
                    <a:pt x="13" y="35"/>
                  </a:lnTo>
                  <a:lnTo>
                    <a:pt x="12" y="36"/>
                  </a:lnTo>
                  <a:lnTo>
                    <a:pt x="11" y="36"/>
                  </a:lnTo>
                  <a:lnTo>
                    <a:pt x="10" y="37"/>
                  </a:lnTo>
                  <a:lnTo>
                    <a:pt x="6" y="36"/>
                  </a:lnTo>
                  <a:lnTo>
                    <a:pt x="4" y="36"/>
                  </a:lnTo>
                  <a:lnTo>
                    <a:pt x="3" y="36"/>
                  </a:lnTo>
                  <a:lnTo>
                    <a:pt x="3" y="37"/>
                  </a:lnTo>
                  <a:lnTo>
                    <a:pt x="2" y="36"/>
                  </a:lnTo>
                  <a:lnTo>
                    <a:pt x="2" y="35"/>
                  </a:lnTo>
                  <a:lnTo>
                    <a:pt x="2" y="35"/>
                  </a:lnTo>
                  <a:lnTo>
                    <a:pt x="3" y="34"/>
                  </a:lnTo>
                  <a:lnTo>
                    <a:pt x="3" y="32"/>
                  </a:lnTo>
                  <a:lnTo>
                    <a:pt x="3" y="31"/>
                  </a:lnTo>
                  <a:lnTo>
                    <a:pt x="2" y="30"/>
                  </a:lnTo>
                  <a:lnTo>
                    <a:pt x="1" y="29"/>
                  </a:lnTo>
                  <a:lnTo>
                    <a:pt x="0" y="29"/>
                  </a:lnTo>
                  <a:lnTo>
                    <a:pt x="0" y="28"/>
                  </a:lnTo>
                  <a:lnTo>
                    <a:pt x="1" y="27"/>
                  </a:lnTo>
                  <a:lnTo>
                    <a:pt x="2" y="27"/>
                  </a:lnTo>
                  <a:lnTo>
                    <a:pt x="3" y="27"/>
                  </a:lnTo>
                  <a:lnTo>
                    <a:pt x="3" y="28"/>
                  </a:lnTo>
                  <a:lnTo>
                    <a:pt x="3" y="30"/>
                  </a:lnTo>
                  <a:lnTo>
                    <a:pt x="4" y="31"/>
                  </a:lnTo>
                  <a:lnTo>
                    <a:pt x="4" y="32"/>
                  </a:lnTo>
                  <a:lnTo>
                    <a:pt x="5" y="34"/>
                  </a:lnTo>
                  <a:lnTo>
                    <a:pt x="7" y="34"/>
                  </a:lnTo>
                  <a:lnTo>
                    <a:pt x="8" y="33"/>
                  </a:lnTo>
                  <a:lnTo>
                    <a:pt x="8" y="32"/>
                  </a:lnTo>
                  <a:lnTo>
                    <a:pt x="9" y="31"/>
                  </a:lnTo>
                  <a:lnTo>
                    <a:pt x="9" y="31"/>
                  </a:lnTo>
                  <a:lnTo>
                    <a:pt x="11" y="32"/>
                  </a:lnTo>
                  <a:lnTo>
                    <a:pt x="11" y="31"/>
                  </a:lnTo>
                  <a:lnTo>
                    <a:pt x="11" y="31"/>
                  </a:lnTo>
                  <a:lnTo>
                    <a:pt x="10" y="31"/>
                  </a:lnTo>
                  <a:lnTo>
                    <a:pt x="11" y="31"/>
                  </a:lnTo>
                  <a:lnTo>
                    <a:pt x="11" y="31"/>
                  </a:lnTo>
                  <a:lnTo>
                    <a:pt x="10" y="31"/>
                  </a:lnTo>
                  <a:lnTo>
                    <a:pt x="10" y="31"/>
                  </a:lnTo>
                  <a:lnTo>
                    <a:pt x="11" y="31"/>
                  </a:lnTo>
                  <a:lnTo>
                    <a:pt x="10" y="31"/>
                  </a:lnTo>
                  <a:lnTo>
                    <a:pt x="10" y="30"/>
                  </a:lnTo>
                  <a:lnTo>
                    <a:pt x="10" y="29"/>
                  </a:lnTo>
                  <a:lnTo>
                    <a:pt x="11" y="29"/>
                  </a:lnTo>
                  <a:lnTo>
                    <a:pt x="13" y="31"/>
                  </a:lnTo>
                  <a:lnTo>
                    <a:pt x="15" y="31"/>
                  </a:lnTo>
                  <a:lnTo>
                    <a:pt x="19" y="30"/>
                  </a:lnTo>
                  <a:lnTo>
                    <a:pt x="21" y="30"/>
                  </a:lnTo>
                  <a:close/>
                  <a:moveTo>
                    <a:pt x="99" y="4"/>
                  </a:moveTo>
                  <a:lnTo>
                    <a:pt x="101" y="4"/>
                  </a:lnTo>
                  <a:lnTo>
                    <a:pt x="103" y="3"/>
                  </a:lnTo>
                  <a:lnTo>
                    <a:pt x="104" y="4"/>
                  </a:lnTo>
                  <a:lnTo>
                    <a:pt x="104" y="4"/>
                  </a:lnTo>
                  <a:lnTo>
                    <a:pt x="103" y="4"/>
                  </a:lnTo>
                  <a:lnTo>
                    <a:pt x="101" y="5"/>
                  </a:lnTo>
                  <a:lnTo>
                    <a:pt x="96" y="7"/>
                  </a:lnTo>
                  <a:lnTo>
                    <a:pt x="93" y="7"/>
                  </a:lnTo>
                  <a:lnTo>
                    <a:pt x="95" y="5"/>
                  </a:lnTo>
                  <a:lnTo>
                    <a:pt x="96" y="5"/>
                  </a:lnTo>
                  <a:lnTo>
                    <a:pt x="97" y="4"/>
                  </a:lnTo>
                  <a:lnTo>
                    <a:pt x="99" y="4"/>
                  </a:lnTo>
                  <a:close/>
                  <a:moveTo>
                    <a:pt x="111" y="4"/>
                  </a:moveTo>
                  <a:lnTo>
                    <a:pt x="116" y="1"/>
                  </a:lnTo>
                  <a:lnTo>
                    <a:pt x="118" y="0"/>
                  </a:lnTo>
                  <a:lnTo>
                    <a:pt x="120" y="0"/>
                  </a:lnTo>
                  <a:lnTo>
                    <a:pt x="121" y="0"/>
                  </a:lnTo>
                  <a:lnTo>
                    <a:pt x="121" y="1"/>
                  </a:lnTo>
                  <a:lnTo>
                    <a:pt x="117" y="3"/>
                  </a:lnTo>
                  <a:lnTo>
                    <a:pt x="112" y="5"/>
                  </a:lnTo>
                  <a:lnTo>
                    <a:pt x="109" y="5"/>
                  </a:lnTo>
                  <a:lnTo>
                    <a:pt x="111" y="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</p:grp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Mexico and Central America Country Capitals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A3148A3-F4DC-5948-CCD6-829028797054}"/>
              </a:ext>
            </a:extLst>
          </p:cNvPr>
          <p:cNvGrpSpPr/>
          <p:nvPr/>
        </p:nvGrpSpPr>
        <p:grpSpPr>
          <a:xfrm>
            <a:off x="3112342" y="2565417"/>
            <a:ext cx="2425167" cy="1413526"/>
            <a:chOff x="3829051" y="2479676"/>
            <a:chExt cx="3333750" cy="1943100"/>
          </a:xfrm>
        </p:grpSpPr>
        <p:sp>
          <p:nvSpPr>
            <p:cNvPr id="104" name="Oval 300">
              <a:extLst>
                <a:ext uri="{FF2B5EF4-FFF2-40B4-BE49-F238E27FC236}">
                  <a16:creationId xmlns:a16="http://schemas.microsoft.com/office/drawing/2014/main" id="{3297AC5E-8771-3663-FBD8-91FE6A62E3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8426" y="3803651"/>
              <a:ext cx="23813" cy="23813"/>
            </a:xfrm>
            <a:prstGeom prst="flowChartConnector">
              <a:avLst/>
            </a:prstGeom>
            <a:solidFill>
              <a:srgbClr val="C00000"/>
            </a:solidFill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09" name="Oval 305">
              <a:extLst>
                <a:ext uri="{FF2B5EF4-FFF2-40B4-BE49-F238E27FC236}">
                  <a16:creationId xmlns:a16="http://schemas.microsoft.com/office/drawing/2014/main" id="{59738ADB-A7BB-C0DE-35D2-BF3CB9E8BC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3001" y="3851276"/>
              <a:ext cx="23813" cy="22225"/>
            </a:xfrm>
            <a:prstGeom prst="flowChartConnector">
              <a:avLst/>
            </a:prstGeom>
            <a:solidFill>
              <a:srgbClr val="C00000"/>
            </a:solidFill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11" name="Oval 307">
              <a:extLst>
                <a:ext uri="{FF2B5EF4-FFF2-40B4-BE49-F238E27FC236}">
                  <a16:creationId xmlns:a16="http://schemas.microsoft.com/office/drawing/2014/main" id="{53DF2912-7C70-6A30-D589-1833182E87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3776" y="3743326"/>
              <a:ext cx="23813" cy="23813"/>
            </a:xfrm>
            <a:prstGeom prst="flowChartConnector">
              <a:avLst/>
            </a:prstGeom>
            <a:solidFill>
              <a:srgbClr val="C00000"/>
            </a:solidFill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12" name="Oval 308">
              <a:extLst>
                <a:ext uri="{FF2B5EF4-FFF2-40B4-BE49-F238E27FC236}">
                  <a16:creationId xmlns:a16="http://schemas.microsoft.com/office/drawing/2014/main" id="{9BBA2FE2-4B99-AAF0-42F5-5DFC49B2EF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3801" y="3433763"/>
              <a:ext cx="23813" cy="22225"/>
            </a:xfrm>
            <a:prstGeom prst="flowChartConnector">
              <a:avLst/>
            </a:prstGeom>
            <a:solidFill>
              <a:srgbClr val="C00000"/>
            </a:solidFill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16" name="Oval 312">
              <a:extLst>
                <a:ext uri="{FF2B5EF4-FFF2-40B4-BE49-F238E27FC236}">
                  <a16:creationId xmlns:a16="http://schemas.microsoft.com/office/drawing/2014/main" id="{BA635DB7-04B2-B8E3-1071-9C0B200D85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9051" y="3171826"/>
              <a:ext cx="23813" cy="23813"/>
            </a:xfrm>
            <a:prstGeom prst="flowChartConnector">
              <a:avLst/>
            </a:prstGeom>
            <a:solidFill>
              <a:srgbClr val="C00000"/>
            </a:solidFill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06" name="Oval 302">
              <a:extLst>
                <a:ext uri="{FF2B5EF4-FFF2-40B4-BE49-F238E27FC236}">
                  <a16:creationId xmlns:a16="http://schemas.microsoft.com/office/drawing/2014/main" id="{3AE7C1C6-6D5A-9018-F28B-81F488758F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7963" y="4032251"/>
              <a:ext cx="22225" cy="22225"/>
            </a:xfrm>
            <a:prstGeom prst="flowChartConnector">
              <a:avLst/>
            </a:prstGeom>
            <a:solidFill>
              <a:srgbClr val="C00000"/>
            </a:solidFill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07" name="Oval 303">
              <a:extLst>
                <a:ext uri="{FF2B5EF4-FFF2-40B4-BE49-F238E27FC236}">
                  <a16:creationId xmlns:a16="http://schemas.microsoft.com/office/drawing/2014/main" id="{003B0D82-CA92-8ADF-CC5D-780F4843A5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9963" y="4398963"/>
              <a:ext cx="23813" cy="23813"/>
            </a:xfrm>
            <a:prstGeom prst="flowChartConnector">
              <a:avLst/>
            </a:prstGeom>
            <a:solidFill>
              <a:srgbClr val="C00000"/>
            </a:solidFill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08" name="Oval 304">
              <a:extLst>
                <a:ext uri="{FF2B5EF4-FFF2-40B4-BE49-F238E27FC236}">
                  <a16:creationId xmlns:a16="http://schemas.microsoft.com/office/drawing/2014/main" id="{D09F640B-78C0-8507-4AC8-A16AA5C1C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5613" y="4287838"/>
              <a:ext cx="23813" cy="23813"/>
            </a:xfrm>
            <a:prstGeom prst="flowChartConnector">
              <a:avLst/>
            </a:prstGeom>
            <a:solidFill>
              <a:srgbClr val="C00000"/>
            </a:solidFill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10" name="Oval 306">
              <a:extLst>
                <a:ext uri="{FF2B5EF4-FFF2-40B4-BE49-F238E27FC236}">
                  <a16:creationId xmlns:a16="http://schemas.microsoft.com/office/drawing/2014/main" id="{F4E5041E-0B2F-554D-5B1C-8714A6A18B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4288" y="3348038"/>
              <a:ext cx="23813" cy="22225"/>
            </a:xfrm>
            <a:prstGeom prst="flowChartConnector">
              <a:avLst/>
            </a:prstGeom>
            <a:solidFill>
              <a:srgbClr val="C00000"/>
            </a:solidFill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05" name="Oval 301">
              <a:extLst>
                <a:ext uri="{FF2B5EF4-FFF2-40B4-BE49-F238E27FC236}">
                  <a16:creationId xmlns:a16="http://schemas.microsoft.com/office/drawing/2014/main" id="{75263383-86C0-89EE-20F6-5173F681D3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5938" y="3279776"/>
              <a:ext cx="23813" cy="22225"/>
            </a:xfrm>
            <a:prstGeom prst="flowChartConnector">
              <a:avLst/>
            </a:prstGeom>
            <a:solidFill>
              <a:srgbClr val="C00000"/>
            </a:solidFill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13" name="Oval 309">
              <a:extLst>
                <a:ext uri="{FF2B5EF4-FFF2-40B4-BE49-F238E27FC236}">
                  <a16:creationId xmlns:a16="http://schemas.microsoft.com/office/drawing/2014/main" id="{28B347A2-3C15-8BA1-7488-67C25A4576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99201" y="2479676"/>
              <a:ext cx="22225" cy="23813"/>
            </a:xfrm>
            <a:prstGeom prst="flowChartConnector">
              <a:avLst/>
            </a:prstGeom>
            <a:solidFill>
              <a:srgbClr val="C00000"/>
            </a:solidFill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14" name="Oval 310">
              <a:extLst>
                <a:ext uri="{FF2B5EF4-FFF2-40B4-BE49-F238E27FC236}">
                  <a16:creationId xmlns:a16="http://schemas.microsoft.com/office/drawing/2014/main" id="{E7C4537E-22B5-5241-4214-D455DD1AB9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9288" y="2722563"/>
              <a:ext cx="23813" cy="23813"/>
            </a:xfrm>
            <a:prstGeom prst="flowChartConnector">
              <a:avLst/>
            </a:prstGeom>
            <a:solidFill>
              <a:srgbClr val="C00000"/>
            </a:solidFill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15" name="Oval 311">
              <a:extLst>
                <a:ext uri="{FF2B5EF4-FFF2-40B4-BE49-F238E27FC236}">
                  <a16:creationId xmlns:a16="http://schemas.microsoft.com/office/drawing/2014/main" id="{C530F747-F9AF-B152-4F5A-07111A2235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38988" y="3287713"/>
              <a:ext cx="23813" cy="23813"/>
            </a:xfrm>
            <a:prstGeom prst="flowChartConnector">
              <a:avLst/>
            </a:prstGeom>
            <a:solidFill>
              <a:srgbClr val="C00000"/>
            </a:solidFill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</p:grpSp>
      <p:grpSp>
        <p:nvGrpSpPr>
          <p:cNvPr id="356" name="Group 355">
            <a:extLst>
              <a:ext uri="{FF2B5EF4-FFF2-40B4-BE49-F238E27FC236}">
                <a16:creationId xmlns:a16="http://schemas.microsoft.com/office/drawing/2014/main" id="{29267175-B498-0C73-5A22-DD5514DF15A3}"/>
              </a:ext>
            </a:extLst>
          </p:cNvPr>
          <p:cNvGrpSpPr/>
          <p:nvPr/>
        </p:nvGrpSpPr>
        <p:grpSpPr>
          <a:xfrm>
            <a:off x="2919446" y="2522417"/>
            <a:ext cx="2710765" cy="1451678"/>
            <a:chOff x="3563888" y="2420566"/>
            <a:chExt cx="3726348" cy="1995546"/>
          </a:xfrm>
        </p:grpSpPr>
        <p:sp>
          <p:nvSpPr>
            <p:cNvPr id="148" name="Rectangle 344">
              <a:extLst>
                <a:ext uri="{FF2B5EF4-FFF2-40B4-BE49-F238E27FC236}">
                  <a16:creationId xmlns:a16="http://schemas.microsoft.com/office/drawing/2014/main" id="{E08CDD47-0A94-F120-F0BD-8EA15C2DF4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8487" y="2632869"/>
              <a:ext cx="237985" cy="95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System" charset="-122"/>
                </a:rPr>
                <a:t>Havana</a:t>
              </a:r>
            </a:p>
          </p:txBody>
        </p:sp>
        <p:sp>
          <p:nvSpPr>
            <p:cNvPr id="149" name="Rectangle 345">
              <a:extLst>
                <a:ext uri="{FF2B5EF4-FFF2-40B4-BE49-F238E27FC236}">
                  <a16:creationId xmlns:a16="http://schemas.microsoft.com/office/drawing/2014/main" id="{E1174842-C9A7-C17D-1800-0D5B032F3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0464" y="3997325"/>
              <a:ext cx="301889" cy="95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System" charset="-122"/>
                </a:rPr>
                <a:t>Managua</a:t>
              </a:r>
            </a:p>
          </p:txBody>
        </p:sp>
        <p:sp>
          <p:nvSpPr>
            <p:cNvPr id="150" name="Rectangle 346">
              <a:extLst>
                <a:ext uri="{FF2B5EF4-FFF2-40B4-BE49-F238E27FC236}">
                  <a16:creationId xmlns:a16="http://schemas.microsoft.com/office/drawing/2014/main" id="{F30EA331-2888-EF1A-B9A2-BD24FC9E36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6801" y="3369470"/>
              <a:ext cx="279854" cy="95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System" charset="-122"/>
                </a:rPr>
                <a:t>Kingston</a:t>
              </a:r>
            </a:p>
          </p:txBody>
        </p:sp>
        <p:sp>
          <p:nvSpPr>
            <p:cNvPr id="151" name="Rectangle 347">
              <a:extLst>
                <a:ext uri="{FF2B5EF4-FFF2-40B4-BE49-F238E27FC236}">
                  <a16:creationId xmlns:a16="http://schemas.microsoft.com/office/drawing/2014/main" id="{662788B2-D186-3E82-A4CF-61E69F02EB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7963" y="4283938"/>
              <a:ext cx="271039" cy="95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System" charset="-122"/>
                </a:rPr>
                <a:t>San José</a:t>
              </a:r>
            </a:p>
          </p:txBody>
        </p:sp>
        <p:sp>
          <p:nvSpPr>
            <p:cNvPr id="152" name="Rectangle 348">
              <a:extLst>
                <a:ext uri="{FF2B5EF4-FFF2-40B4-BE49-F238E27FC236}">
                  <a16:creationId xmlns:a16="http://schemas.microsoft.com/office/drawing/2014/main" id="{2C78DD7D-0CA5-89DF-855C-42D5621618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3888" y="3070225"/>
              <a:ext cx="374605" cy="95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System" charset="-122"/>
                </a:rPr>
                <a:t>Mexico City</a:t>
              </a:r>
            </a:p>
          </p:txBody>
        </p:sp>
        <p:sp>
          <p:nvSpPr>
            <p:cNvPr id="153" name="Rectangle 349">
              <a:extLst>
                <a:ext uri="{FF2B5EF4-FFF2-40B4-BE49-F238E27FC236}">
                  <a16:creationId xmlns:a16="http://schemas.microsoft.com/office/drawing/2014/main" id="{F2A4BEAB-8485-1E80-1C50-B20136BD04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7963" y="4320918"/>
              <a:ext cx="398846" cy="95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System" charset="-122"/>
                </a:rPr>
                <a:t>Panama City</a:t>
              </a:r>
            </a:p>
          </p:txBody>
        </p:sp>
        <p:sp>
          <p:nvSpPr>
            <p:cNvPr id="154" name="Rectangle 350">
              <a:extLst>
                <a:ext uri="{FF2B5EF4-FFF2-40B4-BE49-F238E27FC236}">
                  <a16:creationId xmlns:a16="http://schemas.microsoft.com/office/drawing/2014/main" id="{2D85E947-48A3-9D39-86D9-5FE1908A57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3519" y="3719385"/>
              <a:ext cx="381217" cy="95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System" charset="-122"/>
                </a:rPr>
                <a:t>Tegucigalpa</a:t>
              </a:r>
            </a:p>
          </p:txBody>
        </p:sp>
        <p:sp>
          <p:nvSpPr>
            <p:cNvPr id="155" name="Rectangle 351">
              <a:extLst>
                <a:ext uri="{FF2B5EF4-FFF2-40B4-BE49-F238E27FC236}">
                  <a16:creationId xmlns:a16="http://schemas.microsoft.com/office/drawing/2014/main" id="{96BAEA95-9830-2F63-C43E-5C41158DA4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1334" y="3733801"/>
              <a:ext cx="491395" cy="95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System" charset="-122"/>
                </a:rPr>
                <a:t>Guatemala City</a:t>
              </a:r>
            </a:p>
          </p:txBody>
        </p:sp>
        <p:sp>
          <p:nvSpPr>
            <p:cNvPr id="52" name="Rectangle 344">
              <a:extLst>
                <a:ext uri="{FF2B5EF4-FFF2-40B4-BE49-F238E27FC236}">
                  <a16:creationId xmlns:a16="http://schemas.microsoft.com/office/drawing/2014/main" id="{10016E41-17AB-5466-94AD-7858A421FE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98522" y="3225850"/>
              <a:ext cx="469360" cy="95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50" dirty="0">
                  <a:solidFill>
                    <a:srgbClr val="000000"/>
                  </a:solidFill>
                  <a:latin typeface="+mj-lt"/>
                  <a:ea typeface="System" charset="-122"/>
                </a:rPr>
                <a:t>Port-au-Prince</a:t>
              </a:r>
            </a:p>
          </p:txBody>
        </p:sp>
        <p:sp>
          <p:nvSpPr>
            <p:cNvPr id="53" name="Rectangle 344">
              <a:extLst>
                <a:ext uri="{FF2B5EF4-FFF2-40B4-BE49-F238E27FC236}">
                  <a16:creationId xmlns:a16="http://schemas.microsoft.com/office/drawing/2014/main" id="{FDE7DC29-8422-49C1-674C-508D14BD65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4433" y="3337746"/>
              <a:ext cx="495803" cy="95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50" dirty="0">
                  <a:solidFill>
                    <a:srgbClr val="000000"/>
                  </a:solidFill>
                  <a:latin typeface="+mj-lt"/>
                  <a:ea typeface="System" charset="-122"/>
                </a:rPr>
                <a:t>Santo Domingo</a:t>
              </a:r>
            </a:p>
          </p:txBody>
        </p:sp>
        <p:sp>
          <p:nvSpPr>
            <p:cNvPr id="54" name="Rectangle 351">
              <a:extLst>
                <a:ext uri="{FF2B5EF4-FFF2-40B4-BE49-F238E27FC236}">
                  <a16:creationId xmlns:a16="http://schemas.microsoft.com/office/drawing/2014/main" id="{BBB70D62-25F4-4A63-449E-37063FC7D3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5407" y="3362326"/>
              <a:ext cx="328332" cy="95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50" dirty="0">
                  <a:solidFill>
                    <a:srgbClr val="000000"/>
                  </a:solidFill>
                  <a:latin typeface="+mj-lt"/>
                  <a:ea typeface="System" charset="-122"/>
                </a:rPr>
                <a:t>Belmopan</a:t>
              </a:r>
              <a:endParaRPr lang="zh-CN" altLang="zh-CN" sz="450" dirty="0">
                <a:solidFill>
                  <a:srgbClr val="000000"/>
                </a:solidFill>
                <a:latin typeface="+mj-lt"/>
                <a:ea typeface="System" charset="-122"/>
              </a:endParaRPr>
            </a:p>
          </p:txBody>
        </p:sp>
        <p:sp>
          <p:nvSpPr>
            <p:cNvPr id="55" name="Rectangle 351">
              <a:extLst>
                <a:ext uri="{FF2B5EF4-FFF2-40B4-BE49-F238E27FC236}">
                  <a16:creationId xmlns:a16="http://schemas.microsoft.com/office/drawing/2014/main" id="{5955043A-C04D-EE49-305B-F66BF7153F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8445" y="3857627"/>
              <a:ext cx="412067" cy="95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50" dirty="0">
                  <a:solidFill>
                    <a:srgbClr val="000000"/>
                  </a:solidFill>
                  <a:latin typeface="+mj-lt"/>
                  <a:ea typeface="System" charset="-122"/>
                </a:rPr>
                <a:t>San Salvador</a:t>
              </a:r>
              <a:endParaRPr lang="zh-CN" altLang="zh-CN" sz="450" dirty="0">
                <a:solidFill>
                  <a:srgbClr val="000000"/>
                </a:solidFill>
                <a:latin typeface="+mj-lt"/>
                <a:ea typeface="System" charset="-122"/>
              </a:endParaRPr>
            </a:p>
          </p:txBody>
        </p:sp>
        <p:sp>
          <p:nvSpPr>
            <p:cNvPr id="56" name="Rectangle 344">
              <a:extLst>
                <a:ext uri="{FF2B5EF4-FFF2-40B4-BE49-F238E27FC236}">
                  <a16:creationId xmlns:a16="http://schemas.microsoft.com/office/drawing/2014/main" id="{E875C956-FC69-9BEC-6415-E0CA9B28C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99201" y="2420566"/>
              <a:ext cx="229170" cy="95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50" dirty="0">
                  <a:solidFill>
                    <a:srgbClr val="000000"/>
                  </a:solidFill>
                  <a:latin typeface="+mj-lt"/>
                  <a:ea typeface="System" charset="-122"/>
                </a:rPr>
                <a:t>Nassau</a:t>
              </a:r>
              <a:endParaRPr lang="zh-CN" altLang="zh-CN" sz="450" dirty="0">
                <a:solidFill>
                  <a:srgbClr val="000000"/>
                </a:solidFill>
                <a:latin typeface="+mj-lt"/>
                <a:ea typeface="System" charset="-122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5C5C6E6-AB3E-6D09-0BBE-6DA9A4BF7075}"/>
              </a:ext>
            </a:extLst>
          </p:cNvPr>
          <p:cNvGrpSpPr/>
          <p:nvPr/>
        </p:nvGrpSpPr>
        <p:grpSpPr>
          <a:xfrm>
            <a:off x="2742680" y="1741456"/>
            <a:ext cx="2909652" cy="2493591"/>
            <a:chOff x="3326781" y="1358027"/>
            <a:chExt cx="3993870" cy="3422774"/>
          </a:xfrm>
        </p:grpSpPr>
        <p:sp>
          <p:nvSpPr>
            <p:cNvPr id="5" name="Rectangle 313">
              <a:extLst>
                <a:ext uri="{FF2B5EF4-FFF2-40B4-BE49-F238E27FC236}">
                  <a16:creationId xmlns:a16="http://schemas.microsoft.com/office/drawing/2014/main" id="{FBFBE985-26D9-742C-0F88-D5352A6108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2963" y="2582863"/>
              <a:ext cx="321247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b="1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Mexico</a:t>
              </a:r>
              <a:endParaRPr lang="zh-CN" altLang="zh-CN" sz="600" b="1" dirty="0">
                <a:latin typeface="+mj-lt"/>
              </a:endParaRPr>
            </a:p>
          </p:txBody>
        </p:sp>
        <p:sp>
          <p:nvSpPr>
            <p:cNvPr id="12" name="Rectangle 314">
              <a:extLst>
                <a:ext uri="{FF2B5EF4-FFF2-40B4-BE49-F238E27FC236}">
                  <a16:creationId xmlns:a16="http://schemas.microsoft.com/office/drawing/2014/main" id="{17550415-BB21-249D-0F9E-2DB14B6D0D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6781" y="1358027"/>
              <a:ext cx="596289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b="1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United States</a:t>
              </a:r>
              <a:endParaRPr lang="zh-CN" altLang="zh-CN" sz="600" b="1" dirty="0">
                <a:latin typeface="+mj-lt"/>
              </a:endParaRPr>
            </a:p>
          </p:txBody>
        </p:sp>
        <p:sp>
          <p:nvSpPr>
            <p:cNvPr id="13" name="Rectangle 315">
              <a:extLst>
                <a:ext uri="{FF2B5EF4-FFF2-40B4-BE49-F238E27FC236}">
                  <a16:creationId xmlns:a16="http://schemas.microsoft.com/office/drawing/2014/main" id="{48265295-FD90-3EC0-08DE-06F4E15786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3631" y="4654062"/>
              <a:ext cx="418063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b="1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Colombia</a:t>
              </a:r>
              <a:endParaRPr lang="zh-CN" altLang="zh-CN" sz="600" b="1" dirty="0">
                <a:latin typeface="+mj-lt"/>
              </a:endParaRPr>
            </a:p>
          </p:txBody>
        </p:sp>
        <p:sp>
          <p:nvSpPr>
            <p:cNvPr id="14" name="Rectangle 317">
              <a:extLst>
                <a:ext uri="{FF2B5EF4-FFF2-40B4-BE49-F238E27FC236}">
                  <a16:creationId xmlns:a16="http://schemas.microsoft.com/office/drawing/2014/main" id="{D5EB8CA4-5108-9677-F1A0-E37C890E07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3961" y="3893200"/>
              <a:ext cx="444467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b="1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Nicaragua</a:t>
              </a:r>
              <a:endParaRPr lang="zh-CN" altLang="zh-CN" sz="600" b="1" dirty="0">
                <a:latin typeface="+mj-lt"/>
              </a:endParaRPr>
            </a:p>
          </p:txBody>
        </p:sp>
        <p:sp>
          <p:nvSpPr>
            <p:cNvPr id="15" name="Rectangle 318">
              <a:extLst>
                <a:ext uri="{FF2B5EF4-FFF2-40B4-BE49-F238E27FC236}">
                  <a16:creationId xmlns:a16="http://schemas.microsoft.com/office/drawing/2014/main" id="{095D4786-0610-1305-3AE5-1000B69104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2742" y="3584279"/>
              <a:ext cx="426864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b="1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Honduras</a:t>
              </a:r>
              <a:endParaRPr lang="zh-CN" altLang="zh-CN" sz="600" b="1" dirty="0">
                <a:latin typeface="+mj-lt"/>
              </a:endParaRPr>
            </a:p>
          </p:txBody>
        </p:sp>
        <p:sp>
          <p:nvSpPr>
            <p:cNvPr id="16" name="Rectangle 319">
              <a:extLst>
                <a:ext uri="{FF2B5EF4-FFF2-40B4-BE49-F238E27FC236}">
                  <a16:creationId xmlns:a16="http://schemas.microsoft.com/office/drawing/2014/main" id="{84A26E05-F0C8-C30B-F751-0C82A7F696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5759" y="3593329"/>
              <a:ext cx="486273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b="1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Guatemala</a:t>
              </a:r>
              <a:endParaRPr lang="zh-CN" altLang="zh-CN" sz="600" b="1" dirty="0">
                <a:latin typeface="+mj-lt"/>
              </a:endParaRPr>
            </a:p>
          </p:txBody>
        </p:sp>
        <p:sp>
          <p:nvSpPr>
            <p:cNvPr id="17" name="Rectangle 320">
              <a:extLst>
                <a:ext uri="{FF2B5EF4-FFF2-40B4-BE49-F238E27FC236}">
                  <a16:creationId xmlns:a16="http://schemas.microsoft.com/office/drawing/2014/main" id="{B91408B4-F84F-050E-3806-62C1EFBB13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8116" y="4214511"/>
              <a:ext cx="358654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b="1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Panama</a:t>
              </a:r>
              <a:endParaRPr lang="zh-CN" altLang="zh-CN" sz="600" b="1" dirty="0">
                <a:latin typeface="+mj-lt"/>
              </a:endParaRPr>
            </a:p>
          </p:txBody>
        </p:sp>
        <p:sp>
          <p:nvSpPr>
            <p:cNvPr id="18" name="Rectangle 322">
              <a:extLst>
                <a:ext uri="{FF2B5EF4-FFF2-40B4-BE49-F238E27FC236}">
                  <a16:creationId xmlns:a16="http://schemas.microsoft.com/office/drawing/2014/main" id="{BD7A970E-0ED1-72AE-3134-7AC6788704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1714" y="4386383"/>
              <a:ext cx="451068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b="1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Costa Rica</a:t>
              </a:r>
              <a:endParaRPr lang="zh-CN" altLang="zh-CN" sz="600" b="1" dirty="0">
                <a:latin typeface="+mj-lt"/>
              </a:endParaRPr>
            </a:p>
          </p:txBody>
        </p:sp>
        <p:sp>
          <p:nvSpPr>
            <p:cNvPr id="19" name="Rectangle 324">
              <a:extLst>
                <a:ext uri="{FF2B5EF4-FFF2-40B4-BE49-F238E27FC236}">
                  <a16:creationId xmlns:a16="http://schemas.microsoft.com/office/drawing/2014/main" id="{8F7D6E61-1A7D-D8D3-5AF6-8E3D8D448E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1293" y="3474278"/>
              <a:ext cx="259638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b="1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Belize</a:t>
              </a:r>
              <a:endParaRPr lang="zh-CN" altLang="zh-CN" sz="600" b="1" dirty="0">
                <a:latin typeface="+mj-lt"/>
              </a:endParaRPr>
            </a:p>
          </p:txBody>
        </p:sp>
        <p:sp>
          <p:nvSpPr>
            <p:cNvPr id="20" name="Rectangle 325">
              <a:extLst>
                <a:ext uri="{FF2B5EF4-FFF2-40B4-BE49-F238E27FC236}">
                  <a16:creationId xmlns:a16="http://schemas.microsoft.com/office/drawing/2014/main" id="{69896F7F-3997-7482-9206-3B586B5119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0259" y="3934768"/>
              <a:ext cx="486273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b="1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El Salvador</a:t>
              </a:r>
              <a:endParaRPr lang="zh-CN" altLang="zh-CN" sz="600" b="1" dirty="0">
                <a:latin typeface="+mj-lt"/>
              </a:endParaRPr>
            </a:p>
          </p:txBody>
        </p:sp>
        <p:sp>
          <p:nvSpPr>
            <p:cNvPr id="21" name="Rectangle 331">
              <a:extLst>
                <a:ext uri="{FF2B5EF4-FFF2-40B4-BE49-F238E27FC236}">
                  <a16:creationId xmlns:a16="http://schemas.microsoft.com/office/drawing/2014/main" id="{062CA71D-A7A3-6034-7562-79888608BD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1425" y="2285866"/>
              <a:ext cx="402660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b="1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Bahamas</a:t>
              </a:r>
              <a:endParaRPr lang="zh-CN" altLang="zh-CN" sz="600" b="1" dirty="0">
                <a:latin typeface="+mj-lt"/>
              </a:endParaRPr>
            </a:p>
          </p:txBody>
        </p:sp>
        <p:sp>
          <p:nvSpPr>
            <p:cNvPr id="22" name="Rectangle 316">
              <a:extLst>
                <a:ext uri="{FF2B5EF4-FFF2-40B4-BE49-F238E27FC236}">
                  <a16:creationId xmlns:a16="http://schemas.microsoft.com/office/drawing/2014/main" id="{9D3DF546-C8C1-34E1-6A82-8E16937B6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5676" y="2852738"/>
              <a:ext cx="222234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b="1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Cuba</a:t>
              </a:r>
              <a:endParaRPr lang="zh-CN" altLang="zh-CN" sz="600" b="1" dirty="0">
                <a:latin typeface="+mj-lt"/>
              </a:endParaRPr>
            </a:p>
          </p:txBody>
        </p:sp>
        <p:sp>
          <p:nvSpPr>
            <p:cNvPr id="23" name="Rectangle 321">
              <a:extLst>
                <a:ext uri="{FF2B5EF4-FFF2-40B4-BE49-F238E27FC236}">
                  <a16:creationId xmlns:a16="http://schemas.microsoft.com/office/drawing/2014/main" id="{B718A0CA-AE65-AF85-5147-5BCC948039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5183" y="4403859"/>
              <a:ext cx="455468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b="1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Venezuela</a:t>
              </a:r>
              <a:endParaRPr lang="zh-CN" altLang="zh-CN" sz="600" b="1" dirty="0">
                <a:latin typeface="+mj-lt"/>
              </a:endParaRPr>
            </a:p>
          </p:txBody>
        </p:sp>
        <p:sp>
          <p:nvSpPr>
            <p:cNvPr id="24" name="Rectangle 323">
              <a:extLst>
                <a:ext uri="{FF2B5EF4-FFF2-40B4-BE49-F238E27FC236}">
                  <a16:creationId xmlns:a16="http://schemas.microsoft.com/office/drawing/2014/main" id="{E974D642-E203-851B-32A2-EB297ED2B8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5120" y="3128672"/>
              <a:ext cx="209032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b="1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Haiti</a:t>
              </a:r>
              <a:endParaRPr lang="zh-CN" altLang="zh-CN" sz="600" b="1" dirty="0">
                <a:latin typeface="+mj-lt"/>
              </a:endParaRPr>
            </a:p>
          </p:txBody>
        </p:sp>
        <p:sp>
          <p:nvSpPr>
            <p:cNvPr id="25" name="Rectangle 326">
              <a:extLst>
                <a:ext uri="{FF2B5EF4-FFF2-40B4-BE49-F238E27FC236}">
                  <a16:creationId xmlns:a16="http://schemas.microsoft.com/office/drawing/2014/main" id="{E7B4D750-93E2-83C3-EB50-ABD102E4C9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7343" y="3247524"/>
              <a:ext cx="349853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b="1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Jamaica</a:t>
              </a:r>
              <a:endParaRPr lang="zh-CN" altLang="zh-CN" sz="600" b="1" dirty="0">
                <a:latin typeface="+mj-lt"/>
              </a:endParaRPr>
            </a:p>
          </p:txBody>
        </p:sp>
        <p:sp>
          <p:nvSpPr>
            <p:cNvPr id="27" name="Rectangle 340">
              <a:extLst>
                <a:ext uri="{FF2B5EF4-FFF2-40B4-BE49-F238E27FC236}">
                  <a16:creationId xmlns:a16="http://schemas.microsoft.com/office/drawing/2014/main" id="{455F1B97-041D-4E2A-4291-CDE0BCF653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6279" y="2784653"/>
              <a:ext cx="855928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b="1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Turks and Caicos Is.</a:t>
              </a:r>
              <a:endParaRPr lang="zh-CN" altLang="zh-CN" sz="600" b="1" dirty="0">
                <a:latin typeface="+mj-lt"/>
              </a:endParaRPr>
            </a:p>
          </p:txBody>
        </p:sp>
        <p:sp>
          <p:nvSpPr>
            <p:cNvPr id="28" name="Rectangle 341">
              <a:extLst>
                <a:ext uri="{FF2B5EF4-FFF2-40B4-BE49-F238E27FC236}">
                  <a16:creationId xmlns:a16="http://schemas.microsoft.com/office/drawing/2014/main" id="{50565735-042B-75DF-0DA5-34CD36F811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0772" y="3032491"/>
              <a:ext cx="477471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b="1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Cayman Is.</a:t>
              </a:r>
              <a:endParaRPr lang="zh-CN" altLang="zh-CN" sz="600" b="1" dirty="0">
                <a:latin typeface="+mj-lt"/>
              </a:endParaRPr>
            </a:p>
          </p:txBody>
        </p:sp>
        <p:sp>
          <p:nvSpPr>
            <p:cNvPr id="29" name="Rectangle 323">
              <a:extLst>
                <a:ext uri="{FF2B5EF4-FFF2-40B4-BE49-F238E27FC236}">
                  <a16:creationId xmlns:a16="http://schemas.microsoft.com/office/drawing/2014/main" id="{5C19A9BB-F4A7-C493-DEF9-B8288A5070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08010" y="3419169"/>
              <a:ext cx="695303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600" b="1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Dominican Rep.</a:t>
              </a:r>
              <a:endParaRPr lang="zh-CN" altLang="zh-CN" sz="600" b="1" dirty="0">
                <a:latin typeface="+mj-lt"/>
              </a:endParaRPr>
            </a:p>
          </p:txBody>
        </p:sp>
      </p:grpSp>
      <p:sp>
        <p:nvSpPr>
          <p:cNvPr id="30" name="Rectangle 241">
            <a:extLst>
              <a:ext uri="{FF2B5EF4-FFF2-40B4-BE49-F238E27FC236}">
                <a16:creationId xmlns:a16="http://schemas.microsoft.com/office/drawing/2014/main" id="{EED59831-FB34-5291-53D9-79CFF5A5A7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4836" y="2437623"/>
            <a:ext cx="456856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en-US" altLang="zh-CN" sz="600" dirty="0">
                <a:solidFill>
                  <a:srgbClr val="0000FF"/>
                </a:solidFill>
                <a:latin typeface="+mj-lt"/>
                <a:ea typeface="宋体" panose="02010600030101010101" pitchFamily="2" charset="-122"/>
              </a:rPr>
              <a:t>Gulf of Mexico</a:t>
            </a:r>
          </a:p>
        </p:txBody>
      </p:sp>
      <p:sp>
        <p:nvSpPr>
          <p:cNvPr id="31" name="Rectangle 241">
            <a:extLst>
              <a:ext uri="{FF2B5EF4-FFF2-40B4-BE49-F238E27FC236}">
                <a16:creationId xmlns:a16="http://schemas.microsoft.com/office/drawing/2014/main" id="{01D38892-C45B-B7B4-BBED-12813EFFE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6802" y="3215024"/>
            <a:ext cx="41678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en-US" altLang="zh-CN" sz="600" dirty="0">
                <a:solidFill>
                  <a:srgbClr val="0000FF"/>
                </a:solidFill>
                <a:latin typeface="+mj-lt"/>
                <a:ea typeface="宋体" panose="02010600030101010101" pitchFamily="2" charset="-122"/>
              </a:rPr>
              <a:t>Pacific Ocean</a:t>
            </a:r>
          </a:p>
        </p:txBody>
      </p:sp>
    </p:spTree>
    <p:extLst>
      <p:ext uri="{BB962C8B-B14F-4D97-AF65-F5344CB8AC3E}">
        <p14:creationId xmlns:p14="http://schemas.microsoft.com/office/powerpoint/2010/main" val="3841950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ctangle 2">
            <a:extLst>
              <a:ext uri="{FF2B5EF4-FFF2-40B4-BE49-F238E27FC236}">
                <a16:creationId xmlns:a16="http://schemas.microsoft.com/office/drawing/2014/main" id="{70D5F68E-C516-D906-241F-8F845BFD96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2900" y="285474"/>
            <a:ext cx="6172200" cy="642938"/>
          </a:xfrm>
        </p:spPr>
        <p:txBody>
          <a:bodyPr>
            <a:normAutofit/>
          </a:bodyPr>
          <a:lstStyle/>
          <a:p>
            <a:r>
              <a:rPr lang="en-US" altLang="zh-CN" dirty="0"/>
              <a:t>Mexico and Central America Maps</a:t>
            </a:r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D43EF656-59A7-626F-4B1C-36829145C3CF}"/>
              </a:ext>
            </a:extLst>
          </p:cNvPr>
          <p:cNvGrpSpPr/>
          <p:nvPr/>
        </p:nvGrpSpPr>
        <p:grpSpPr>
          <a:xfrm>
            <a:off x="2868790" y="1707654"/>
            <a:ext cx="3897887" cy="2404391"/>
            <a:chOff x="1662114" y="1503364"/>
            <a:chExt cx="5353051" cy="3302001"/>
          </a:xfrm>
        </p:grpSpPr>
        <p:grpSp>
          <p:nvGrpSpPr>
            <p:cNvPr id="136201" name="Group 136200">
              <a:extLst>
                <a:ext uri="{FF2B5EF4-FFF2-40B4-BE49-F238E27FC236}">
                  <a16:creationId xmlns:a16="http://schemas.microsoft.com/office/drawing/2014/main" id="{347EB072-9A0C-320D-3371-E8D5D19DF3DA}"/>
                </a:ext>
              </a:extLst>
            </p:cNvPr>
            <p:cNvGrpSpPr/>
            <p:nvPr/>
          </p:nvGrpSpPr>
          <p:grpSpPr>
            <a:xfrm>
              <a:off x="1662114" y="1503364"/>
              <a:ext cx="5353051" cy="3302001"/>
              <a:chOff x="1662114" y="1503363"/>
              <a:chExt cx="5353050" cy="3302000"/>
            </a:xfrm>
          </p:grpSpPr>
          <p:sp>
            <p:nvSpPr>
              <p:cNvPr id="136212" name="Freeform 174">
                <a:extLst>
                  <a:ext uri="{FF2B5EF4-FFF2-40B4-BE49-F238E27FC236}">
                    <a16:creationId xmlns:a16="http://schemas.microsoft.com/office/drawing/2014/main" id="{5B6E44F2-1BF1-4CD8-8DA2-B74EBDDBE25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662114" y="1503363"/>
                <a:ext cx="3587750" cy="2260600"/>
              </a:xfrm>
              <a:custGeom>
                <a:avLst/>
                <a:gdLst>
                  <a:gd name="T0" fmla="*/ 1496 w 2260"/>
                  <a:gd name="T1" fmla="*/ 896 h 1424"/>
                  <a:gd name="T2" fmla="*/ 1614 w 2260"/>
                  <a:gd name="T3" fmla="*/ 1107 h 1424"/>
                  <a:gd name="T4" fmla="*/ 1766 w 2260"/>
                  <a:gd name="T5" fmla="*/ 1137 h 1424"/>
                  <a:gd name="T6" fmla="*/ 1878 w 2260"/>
                  <a:gd name="T7" fmla="*/ 1125 h 1424"/>
                  <a:gd name="T8" fmla="*/ 1928 w 2260"/>
                  <a:gd name="T9" fmla="*/ 1101 h 1424"/>
                  <a:gd name="T10" fmla="*/ 2117 w 2260"/>
                  <a:gd name="T11" fmla="*/ 904 h 1424"/>
                  <a:gd name="T12" fmla="*/ 2213 w 2260"/>
                  <a:gd name="T13" fmla="*/ 896 h 1424"/>
                  <a:gd name="T14" fmla="*/ 2200 w 2260"/>
                  <a:gd name="T15" fmla="*/ 1031 h 1424"/>
                  <a:gd name="T16" fmla="*/ 2202 w 2260"/>
                  <a:gd name="T17" fmla="*/ 1071 h 1424"/>
                  <a:gd name="T18" fmla="*/ 2150 w 2260"/>
                  <a:gd name="T19" fmla="*/ 1115 h 1424"/>
                  <a:gd name="T20" fmla="*/ 1934 w 2260"/>
                  <a:gd name="T21" fmla="*/ 1229 h 1424"/>
                  <a:gd name="T22" fmla="*/ 1992 w 2260"/>
                  <a:gd name="T23" fmla="*/ 1298 h 1424"/>
                  <a:gd name="T24" fmla="*/ 1743 w 2260"/>
                  <a:gd name="T25" fmla="*/ 1316 h 1424"/>
                  <a:gd name="T26" fmla="*/ 1680 w 2260"/>
                  <a:gd name="T27" fmla="*/ 1286 h 1424"/>
                  <a:gd name="T28" fmla="*/ 1536 w 2260"/>
                  <a:gd name="T29" fmla="*/ 1336 h 1424"/>
                  <a:gd name="T30" fmla="*/ 1320 w 2260"/>
                  <a:gd name="T31" fmla="*/ 1253 h 1424"/>
                  <a:gd name="T32" fmla="*/ 1046 w 2260"/>
                  <a:gd name="T33" fmla="*/ 1122 h 1424"/>
                  <a:gd name="T34" fmla="*/ 930 w 2260"/>
                  <a:gd name="T35" fmla="*/ 977 h 1424"/>
                  <a:gd name="T36" fmla="*/ 856 w 2260"/>
                  <a:gd name="T37" fmla="*/ 772 h 1424"/>
                  <a:gd name="T38" fmla="*/ 746 w 2260"/>
                  <a:gd name="T39" fmla="*/ 658 h 1424"/>
                  <a:gd name="T40" fmla="*/ 716 w 2260"/>
                  <a:gd name="T41" fmla="*/ 614 h 1424"/>
                  <a:gd name="T42" fmla="*/ 674 w 2260"/>
                  <a:gd name="T43" fmla="*/ 575 h 1424"/>
                  <a:gd name="T44" fmla="*/ 661 w 2260"/>
                  <a:gd name="T45" fmla="*/ 529 h 1424"/>
                  <a:gd name="T46" fmla="*/ 566 w 2260"/>
                  <a:gd name="T47" fmla="*/ 445 h 1424"/>
                  <a:gd name="T48" fmla="*/ 510 w 2260"/>
                  <a:gd name="T49" fmla="*/ 386 h 1424"/>
                  <a:gd name="T50" fmla="*/ 416 w 2260"/>
                  <a:gd name="T51" fmla="*/ 253 h 1424"/>
                  <a:gd name="T52" fmla="*/ 316 w 2260"/>
                  <a:gd name="T53" fmla="*/ 94 h 1424"/>
                  <a:gd name="T54" fmla="*/ 261 w 2260"/>
                  <a:gd name="T55" fmla="*/ 157 h 1424"/>
                  <a:gd name="T56" fmla="*/ 310 w 2260"/>
                  <a:gd name="T57" fmla="*/ 261 h 1424"/>
                  <a:gd name="T58" fmla="*/ 369 w 2260"/>
                  <a:gd name="T59" fmla="*/ 325 h 1424"/>
                  <a:gd name="T60" fmla="*/ 427 w 2260"/>
                  <a:gd name="T61" fmla="*/ 425 h 1424"/>
                  <a:gd name="T62" fmla="*/ 469 w 2260"/>
                  <a:gd name="T63" fmla="*/ 480 h 1424"/>
                  <a:gd name="T64" fmla="*/ 513 w 2260"/>
                  <a:gd name="T65" fmla="*/ 582 h 1424"/>
                  <a:gd name="T66" fmla="*/ 548 w 2260"/>
                  <a:gd name="T67" fmla="*/ 651 h 1424"/>
                  <a:gd name="T68" fmla="*/ 588 w 2260"/>
                  <a:gd name="T69" fmla="*/ 690 h 1424"/>
                  <a:gd name="T70" fmla="*/ 616 w 2260"/>
                  <a:gd name="T71" fmla="*/ 787 h 1424"/>
                  <a:gd name="T72" fmla="*/ 461 w 2260"/>
                  <a:gd name="T73" fmla="*/ 652 h 1424"/>
                  <a:gd name="T74" fmla="*/ 448 w 2260"/>
                  <a:gd name="T75" fmla="*/ 592 h 1424"/>
                  <a:gd name="T76" fmla="*/ 373 w 2260"/>
                  <a:gd name="T77" fmla="*/ 483 h 1424"/>
                  <a:gd name="T78" fmla="*/ 248 w 2260"/>
                  <a:gd name="T79" fmla="*/ 415 h 1424"/>
                  <a:gd name="T80" fmla="*/ 316 w 2260"/>
                  <a:gd name="T81" fmla="*/ 412 h 1424"/>
                  <a:gd name="T82" fmla="*/ 304 w 2260"/>
                  <a:gd name="T83" fmla="*/ 381 h 1424"/>
                  <a:gd name="T84" fmla="*/ 202 w 2260"/>
                  <a:gd name="T85" fmla="*/ 257 h 1424"/>
                  <a:gd name="T86" fmla="*/ 115 w 2260"/>
                  <a:gd name="T87" fmla="*/ 81 h 1424"/>
                  <a:gd name="T88" fmla="*/ 541 w 2260"/>
                  <a:gd name="T89" fmla="*/ 117 h 1424"/>
                  <a:gd name="T90" fmla="*/ 724 w 2260"/>
                  <a:gd name="T91" fmla="*/ 79 h 1424"/>
                  <a:gd name="T92" fmla="*/ 913 w 2260"/>
                  <a:gd name="T93" fmla="*/ 140 h 1424"/>
                  <a:gd name="T94" fmla="*/ 1006 w 2260"/>
                  <a:gd name="T95" fmla="*/ 266 h 1424"/>
                  <a:gd name="T96" fmla="*/ 1130 w 2260"/>
                  <a:gd name="T97" fmla="*/ 245 h 1424"/>
                  <a:gd name="T98" fmla="*/ 1260 w 2260"/>
                  <a:gd name="T99" fmla="*/ 298 h 1424"/>
                  <a:gd name="T100" fmla="*/ 1335 w 2260"/>
                  <a:gd name="T101" fmla="*/ 417 h 1424"/>
                  <a:gd name="T102" fmla="*/ 1404 w 2260"/>
                  <a:gd name="T103" fmla="*/ 527 h 1424"/>
                  <a:gd name="T104" fmla="*/ 540 w 2260"/>
                  <a:gd name="T105" fmla="*/ 1066 h 1424"/>
                  <a:gd name="T106" fmla="*/ 603 w 2260"/>
                  <a:gd name="T107" fmla="*/ 680 h 1424"/>
                  <a:gd name="T108" fmla="*/ 571 w 2260"/>
                  <a:gd name="T109" fmla="*/ 664 h 1424"/>
                  <a:gd name="T110" fmla="*/ 444 w 2260"/>
                  <a:gd name="T111" fmla="*/ 609 h 1424"/>
                  <a:gd name="T112" fmla="*/ 509 w 2260"/>
                  <a:gd name="T113" fmla="*/ 564 h 1424"/>
                  <a:gd name="T114" fmla="*/ 399 w 2260"/>
                  <a:gd name="T115" fmla="*/ 343 h 1424"/>
                  <a:gd name="T116" fmla="*/ 375 w 2260"/>
                  <a:gd name="T117" fmla="*/ 308 h 1424"/>
                  <a:gd name="T118" fmla="*/ 255 w 2260"/>
                  <a:gd name="T119" fmla="*/ 77 h 1424"/>
                  <a:gd name="T120" fmla="*/ 1478 w 2260"/>
                  <a:gd name="T121" fmla="*/ 879 h 1424"/>
                  <a:gd name="T122" fmla="*/ 2049 w 2260"/>
                  <a:gd name="T123" fmla="*/ 835 h 1424"/>
                  <a:gd name="T124" fmla="*/ 226 w 2260"/>
                  <a:gd name="T125" fmla="*/ 399 h 1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260" h="1424">
                    <a:moveTo>
                      <a:pt x="1515" y="553"/>
                    </a:moveTo>
                    <a:lnTo>
                      <a:pt x="1513" y="564"/>
                    </a:lnTo>
                    <a:lnTo>
                      <a:pt x="1513" y="567"/>
                    </a:lnTo>
                    <a:lnTo>
                      <a:pt x="1513" y="569"/>
                    </a:lnTo>
                    <a:lnTo>
                      <a:pt x="1513" y="572"/>
                    </a:lnTo>
                    <a:lnTo>
                      <a:pt x="1513" y="574"/>
                    </a:lnTo>
                    <a:lnTo>
                      <a:pt x="1512" y="575"/>
                    </a:lnTo>
                    <a:lnTo>
                      <a:pt x="1511" y="579"/>
                    </a:lnTo>
                    <a:lnTo>
                      <a:pt x="1509" y="583"/>
                    </a:lnTo>
                    <a:lnTo>
                      <a:pt x="1506" y="590"/>
                    </a:lnTo>
                    <a:lnTo>
                      <a:pt x="1502" y="599"/>
                    </a:lnTo>
                    <a:lnTo>
                      <a:pt x="1492" y="615"/>
                    </a:lnTo>
                    <a:lnTo>
                      <a:pt x="1485" y="641"/>
                    </a:lnTo>
                    <a:lnTo>
                      <a:pt x="1478" y="667"/>
                    </a:lnTo>
                    <a:lnTo>
                      <a:pt x="1474" y="702"/>
                    </a:lnTo>
                    <a:lnTo>
                      <a:pt x="1474" y="704"/>
                    </a:lnTo>
                    <a:lnTo>
                      <a:pt x="1474" y="707"/>
                    </a:lnTo>
                    <a:lnTo>
                      <a:pt x="1474" y="724"/>
                    </a:lnTo>
                    <a:lnTo>
                      <a:pt x="1473" y="724"/>
                    </a:lnTo>
                    <a:lnTo>
                      <a:pt x="1471" y="725"/>
                    </a:lnTo>
                    <a:lnTo>
                      <a:pt x="1466" y="724"/>
                    </a:lnTo>
                    <a:lnTo>
                      <a:pt x="1466" y="725"/>
                    </a:lnTo>
                    <a:lnTo>
                      <a:pt x="1468" y="725"/>
                    </a:lnTo>
                    <a:lnTo>
                      <a:pt x="1470" y="725"/>
                    </a:lnTo>
                    <a:lnTo>
                      <a:pt x="1471" y="726"/>
                    </a:lnTo>
                    <a:lnTo>
                      <a:pt x="1471" y="728"/>
                    </a:lnTo>
                    <a:lnTo>
                      <a:pt x="1470" y="735"/>
                    </a:lnTo>
                    <a:lnTo>
                      <a:pt x="1471" y="735"/>
                    </a:lnTo>
                    <a:lnTo>
                      <a:pt x="1472" y="733"/>
                    </a:lnTo>
                    <a:lnTo>
                      <a:pt x="1472" y="728"/>
                    </a:lnTo>
                    <a:lnTo>
                      <a:pt x="1473" y="725"/>
                    </a:lnTo>
                    <a:lnTo>
                      <a:pt x="1474" y="728"/>
                    </a:lnTo>
                    <a:lnTo>
                      <a:pt x="1472" y="744"/>
                    </a:lnTo>
                    <a:lnTo>
                      <a:pt x="1471" y="751"/>
                    </a:lnTo>
                    <a:lnTo>
                      <a:pt x="1470" y="766"/>
                    </a:lnTo>
                    <a:lnTo>
                      <a:pt x="1472" y="788"/>
                    </a:lnTo>
                    <a:lnTo>
                      <a:pt x="1471" y="798"/>
                    </a:lnTo>
                    <a:lnTo>
                      <a:pt x="1471" y="793"/>
                    </a:lnTo>
                    <a:lnTo>
                      <a:pt x="1471" y="792"/>
                    </a:lnTo>
                    <a:lnTo>
                      <a:pt x="1470" y="793"/>
                    </a:lnTo>
                    <a:lnTo>
                      <a:pt x="1468" y="801"/>
                    </a:lnTo>
                    <a:lnTo>
                      <a:pt x="1468" y="802"/>
                    </a:lnTo>
                    <a:lnTo>
                      <a:pt x="1465" y="804"/>
                    </a:lnTo>
                    <a:lnTo>
                      <a:pt x="1465" y="805"/>
                    </a:lnTo>
                    <a:lnTo>
                      <a:pt x="1465" y="806"/>
                    </a:lnTo>
                    <a:lnTo>
                      <a:pt x="1465" y="807"/>
                    </a:lnTo>
                    <a:lnTo>
                      <a:pt x="1462" y="806"/>
                    </a:lnTo>
                    <a:lnTo>
                      <a:pt x="1464" y="807"/>
                    </a:lnTo>
                    <a:lnTo>
                      <a:pt x="1464" y="809"/>
                    </a:lnTo>
                    <a:lnTo>
                      <a:pt x="1461" y="815"/>
                    </a:lnTo>
                    <a:lnTo>
                      <a:pt x="1461" y="816"/>
                    </a:lnTo>
                    <a:lnTo>
                      <a:pt x="1461" y="817"/>
                    </a:lnTo>
                    <a:lnTo>
                      <a:pt x="1462" y="818"/>
                    </a:lnTo>
                    <a:lnTo>
                      <a:pt x="1463" y="818"/>
                    </a:lnTo>
                    <a:lnTo>
                      <a:pt x="1464" y="817"/>
                    </a:lnTo>
                    <a:lnTo>
                      <a:pt x="1465" y="816"/>
                    </a:lnTo>
                    <a:lnTo>
                      <a:pt x="1465" y="816"/>
                    </a:lnTo>
                    <a:lnTo>
                      <a:pt x="1464" y="813"/>
                    </a:lnTo>
                    <a:lnTo>
                      <a:pt x="1465" y="812"/>
                    </a:lnTo>
                    <a:lnTo>
                      <a:pt x="1465" y="812"/>
                    </a:lnTo>
                    <a:lnTo>
                      <a:pt x="1465" y="812"/>
                    </a:lnTo>
                    <a:lnTo>
                      <a:pt x="1465" y="812"/>
                    </a:lnTo>
                    <a:lnTo>
                      <a:pt x="1465" y="813"/>
                    </a:lnTo>
                    <a:lnTo>
                      <a:pt x="1465" y="816"/>
                    </a:lnTo>
                    <a:lnTo>
                      <a:pt x="1465" y="822"/>
                    </a:lnTo>
                    <a:lnTo>
                      <a:pt x="1466" y="829"/>
                    </a:lnTo>
                    <a:lnTo>
                      <a:pt x="1466" y="832"/>
                    </a:lnTo>
                    <a:lnTo>
                      <a:pt x="1466" y="833"/>
                    </a:lnTo>
                    <a:lnTo>
                      <a:pt x="1467" y="837"/>
                    </a:lnTo>
                    <a:lnTo>
                      <a:pt x="1468" y="838"/>
                    </a:lnTo>
                    <a:lnTo>
                      <a:pt x="1468" y="838"/>
                    </a:lnTo>
                    <a:lnTo>
                      <a:pt x="1470" y="843"/>
                    </a:lnTo>
                    <a:lnTo>
                      <a:pt x="1470" y="853"/>
                    </a:lnTo>
                    <a:lnTo>
                      <a:pt x="1470" y="855"/>
                    </a:lnTo>
                    <a:lnTo>
                      <a:pt x="1482" y="876"/>
                    </a:lnTo>
                    <a:lnTo>
                      <a:pt x="1489" y="885"/>
                    </a:lnTo>
                    <a:lnTo>
                      <a:pt x="1490" y="885"/>
                    </a:lnTo>
                    <a:lnTo>
                      <a:pt x="1494" y="889"/>
                    </a:lnTo>
                    <a:lnTo>
                      <a:pt x="1495" y="889"/>
                    </a:lnTo>
                    <a:lnTo>
                      <a:pt x="1496" y="891"/>
                    </a:lnTo>
                    <a:lnTo>
                      <a:pt x="1500" y="894"/>
                    </a:lnTo>
                    <a:lnTo>
                      <a:pt x="1502" y="897"/>
                    </a:lnTo>
                    <a:lnTo>
                      <a:pt x="1502" y="900"/>
                    </a:lnTo>
                    <a:lnTo>
                      <a:pt x="1501" y="904"/>
                    </a:lnTo>
                    <a:lnTo>
                      <a:pt x="1500" y="907"/>
                    </a:lnTo>
                    <a:lnTo>
                      <a:pt x="1500" y="908"/>
                    </a:lnTo>
                    <a:lnTo>
                      <a:pt x="1498" y="911"/>
                    </a:lnTo>
                    <a:lnTo>
                      <a:pt x="1497" y="913"/>
                    </a:lnTo>
                    <a:lnTo>
                      <a:pt x="1496" y="913"/>
                    </a:lnTo>
                    <a:lnTo>
                      <a:pt x="1496" y="916"/>
                    </a:lnTo>
                    <a:lnTo>
                      <a:pt x="1496" y="919"/>
                    </a:lnTo>
                    <a:lnTo>
                      <a:pt x="1495" y="919"/>
                    </a:lnTo>
                    <a:lnTo>
                      <a:pt x="1494" y="913"/>
                    </a:lnTo>
                    <a:lnTo>
                      <a:pt x="1492" y="910"/>
                    </a:lnTo>
                    <a:lnTo>
                      <a:pt x="1492" y="908"/>
                    </a:lnTo>
                    <a:lnTo>
                      <a:pt x="1492" y="907"/>
                    </a:lnTo>
                    <a:lnTo>
                      <a:pt x="1492" y="906"/>
                    </a:lnTo>
                    <a:lnTo>
                      <a:pt x="1492" y="905"/>
                    </a:lnTo>
                    <a:lnTo>
                      <a:pt x="1494" y="904"/>
                    </a:lnTo>
                    <a:lnTo>
                      <a:pt x="1495" y="904"/>
                    </a:lnTo>
                    <a:lnTo>
                      <a:pt x="1496" y="903"/>
                    </a:lnTo>
                    <a:lnTo>
                      <a:pt x="1497" y="904"/>
                    </a:lnTo>
                    <a:lnTo>
                      <a:pt x="1498" y="903"/>
                    </a:lnTo>
                    <a:lnTo>
                      <a:pt x="1498" y="901"/>
                    </a:lnTo>
                    <a:lnTo>
                      <a:pt x="1499" y="900"/>
                    </a:lnTo>
                    <a:lnTo>
                      <a:pt x="1499" y="899"/>
                    </a:lnTo>
                    <a:lnTo>
                      <a:pt x="1498" y="897"/>
                    </a:lnTo>
                    <a:lnTo>
                      <a:pt x="1496" y="896"/>
                    </a:lnTo>
                    <a:lnTo>
                      <a:pt x="1494" y="895"/>
                    </a:lnTo>
                    <a:lnTo>
                      <a:pt x="1490" y="891"/>
                    </a:lnTo>
                    <a:lnTo>
                      <a:pt x="1489" y="889"/>
                    </a:lnTo>
                    <a:lnTo>
                      <a:pt x="1485" y="885"/>
                    </a:lnTo>
                    <a:lnTo>
                      <a:pt x="1482" y="880"/>
                    </a:lnTo>
                    <a:lnTo>
                      <a:pt x="1480" y="879"/>
                    </a:lnTo>
                    <a:lnTo>
                      <a:pt x="1480" y="878"/>
                    </a:lnTo>
                    <a:lnTo>
                      <a:pt x="1480" y="877"/>
                    </a:lnTo>
                    <a:lnTo>
                      <a:pt x="1478" y="872"/>
                    </a:lnTo>
                    <a:lnTo>
                      <a:pt x="1478" y="870"/>
                    </a:lnTo>
                    <a:lnTo>
                      <a:pt x="1476" y="869"/>
                    </a:lnTo>
                    <a:lnTo>
                      <a:pt x="1470" y="858"/>
                    </a:lnTo>
                    <a:lnTo>
                      <a:pt x="1470" y="855"/>
                    </a:lnTo>
                    <a:lnTo>
                      <a:pt x="1470" y="857"/>
                    </a:lnTo>
                    <a:lnTo>
                      <a:pt x="1470" y="860"/>
                    </a:lnTo>
                    <a:lnTo>
                      <a:pt x="1471" y="861"/>
                    </a:lnTo>
                    <a:lnTo>
                      <a:pt x="1472" y="863"/>
                    </a:lnTo>
                    <a:lnTo>
                      <a:pt x="1474" y="867"/>
                    </a:lnTo>
                    <a:lnTo>
                      <a:pt x="1474" y="870"/>
                    </a:lnTo>
                    <a:lnTo>
                      <a:pt x="1474" y="877"/>
                    </a:lnTo>
                    <a:lnTo>
                      <a:pt x="1476" y="882"/>
                    </a:lnTo>
                    <a:lnTo>
                      <a:pt x="1477" y="888"/>
                    </a:lnTo>
                    <a:lnTo>
                      <a:pt x="1478" y="891"/>
                    </a:lnTo>
                    <a:lnTo>
                      <a:pt x="1483" y="901"/>
                    </a:lnTo>
                    <a:lnTo>
                      <a:pt x="1485" y="903"/>
                    </a:lnTo>
                    <a:lnTo>
                      <a:pt x="1486" y="904"/>
                    </a:lnTo>
                    <a:lnTo>
                      <a:pt x="1487" y="904"/>
                    </a:lnTo>
                    <a:lnTo>
                      <a:pt x="1488" y="903"/>
                    </a:lnTo>
                    <a:lnTo>
                      <a:pt x="1489" y="902"/>
                    </a:lnTo>
                    <a:lnTo>
                      <a:pt x="1490" y="903"/>
                    </a:lnTo>
                    <a:lnTo>
                      <a:pt x="1490" y="904"/>
                    </a:lnTo>
                    <a:lnTo>
                      <a:pt x="1489" y="908"/>
                    </a:lnTo>
                    <a:lnTo>
                      <a:pt x="1490" y="909"/>
                    </a:lnTo>
                    <a:lnTo>
                      <a:pt x="1494" y="919"/>
                    </a:lnTo>
                    <a:lnTo>
                      <a:pt x="1495" y="920"/>
                    </a:lnTo>
                    <a:lnTo>
                      <a:pt x="1496" y="921"/>
                    </a:lnTo>
                    <a:lnTo>
                      <a:pt x="1496" y="921"/>
                    </a:lnTo>
                    <a:lnTo>
                      <a:pt x="1496" y="924"/>
                    </a:lnTo>
                    <a:lnTo>
                      <a:pt x="1500" y="935"/>
                    </a:lnTo>
                    <a:lnTo>
                      <a:pt x="1506" y="945"/>
                    </a:lnTo>
                    <a:lnTo>
                      <a:pt x="1511" y="954"/>
                    </a:lnTo>
                    <a:lnTo>
                      <a:pt x="1512" y="957"/>
                    </a:lnTo>
                    <a:lnTo>
                      <a:pt x="1513" y="958"/>
                    </a:lnTo>
                    <a:lnTo>
                      <a:pt x="1512" y="958"/>
                    </a:lnTo>
                    <a:lnTo>
                      <a:pt x="1512" y="959"/>
                    </a:lnTo>
                    <a:lnTo>
                      <a:pt x="1511" y="960"/>
                    </a:lnTo>
                    <a:lnTo>
                      <a:pt x="1514" y="967"/>
                    </a:lnTo>
                    <a:lnTo>
                      <a:pt x="1522" y="977"/>
                    </a:lnTo>
                    <a:lnTo>
                      <a:pt x="1525" y="979"/>
                    </a:lnTo>
                    <a:lnTo>
                      <a:pt x="1528" y="981"/>
                    </a:lnTo>
                    <a:lnTo>
                      <a:pt x="1529" y="982"/>
                    </a:lnTo>
                    <a:lnTo>
                      <a:pt x="1531" y="985"/>
                    </a:lnTo>
                    <a:lnTo>
                      <a:pt x="1531" y="986"/>
                    </a:lnTo>
                    <a:lnTo>
                      <a:pt x="1533" y="988"/>
                    </a:lnTo>
                    <a:lnTo>
                      <a:pt x="1538" y="994"/>
                    </a:lnTo>
                    <a:lnTo>
                      <a:pt x="1543" y="998"/>
                    </a:lnTo>
                    <a:lnTo>
                      <a:pt x="1544" y="1000"/>
                    </a:lnTo>
                    <a:lnTo>
                      <a:pt x="1545" y="1001"/>
                    </a:lnTo>
                    <a:lnTo>
                      <a:pt x="1545" y="1002"/>
                    </a:lnTo>
                    <a:lnTo>
                      <a:pt x="1546" y="1003"/>
                    </a:lnTo>
                    <a:lnTo>
                      <a:pt x="1547" y="1003"/>
                    </a:lnTo>
                    <a:lnTo>
                      <a:pt x="1548" y="1004"/>
                    </a:lnTo>
                    <a:lnTo>
                      <a:pt x="1549" y="1004"/>
                    </a:lnTo>
                    <a:lnTo>
                      <a:pt x="1551" y="1009"/>
                    </a:lnTo>
                    <a:lnTo>
                      <a:pt x="1555" y="1014"/>
                    </a:lnTo>
                    <a:lnTo>
                      <a:pt x="1560" y="1022"/>
                    </a:lnTo>
                    <a:lnTo>
                      <a:pt x="1564" y="1026"/>
                    </a:lnTo>
                    <a:lnTo>
                      <a:pt x="1565" y="1028"/>
                    </a:lnTo>
                    <a:lnTo>
                      <a:pt x="1567" y="1035"/>
                    </a:lnTo>
                    <a:lnTo>
                      <a:pt x="1568" y="1042"/>
                    </a:lnTo>
                    <a:lnTo>
                      <a:pt x="1570" y="1051"/>
                    </a:lnTo>
                    <a:lnTo>
                      <a:pt x="1571" y="1053"/>
                    </a:lnTo>
                    <a:lnTo>
                      <a:pt x="1574" y="1055"/>
                    </a:lnTo>
                    <a:lnTo>
                      <a:pt x="1575" y="1057"/>
                    </a:lnTo>
                    <a:lnTo>
                      <a:pt x="1574" y="1058"/>
                    </a:lnTo>
                    <a:lnTo>
                      <a:pt x="1574" y="1060"/>
                    </a:lnTo>
                    <a:lnTo>
                      <a:pt x="1575" y="1062"/>
                    </a:lnTo>
                    <a:lnTo>
                      <a:pt x="1575" y="1065"/>
                    </a:lnTo>
                    <a:lnTo>
                      <a:pt x="1575" y="1066"/>
                    </a:lnTo>
                    <a:lnTo>
                      <a:pt x="1576" y="1068"/>
                    </a:lnTo>
                    <a:lnTo>
                      <a:pt x="1578" y="1069"/>
                    </a:lnTo>
                    <a:lnTo>
                      <a:pt x="1584" y="1074"/>
                    </a:lnTo>
                    <a:lnTo>
                      <a:pt x="1585" y="1075"/>
                    </a:lnTo>
                    <a:lnTo>
                      <a:pt x="1587" y="1074"/>
                    </a:lnTo>
                    <a:lnTo>
                      <a:pt x="1588" y="1075"/>
                    </a:lnTo>
                    <a:lnTo>
                      <a:pt x="1588" y="1077"/>
                    </a:lnTo>
                    <a:lnTo>
                      <a:pt x="1588" y="1078"/>
                    </a:lnTo>
                    <a:lnTo>
                      <a:pt x="1589" y="1079"/>
                    </a:lnTo>
                    <a:lnTo>
                      <a:pt x="1590" y="1083"/>
                    </a:lnTo>
                    <a:lnTo>
                      <a:pt x="1591" y="1084"/>
                    </a:lnTo>
                    <a:lnTo>
                      <a:pt x="1592" y="1086"/>
                    </a:lnTo>
                    <a:lnTo>
                      <a:pt x="1593" y="1087"/>
                    </a:lnTo>
                    <a:lnTo>
                      <a:pt x="1595" y="1088"/>
                    </a:lnTo>
                    <a:lnTo>
                      <a:pt x="1597" y="1088"/>
                    </a:lnTo>
                    <a:lnTo>
                      <a:pt x="1598" y="1088"/>
                    </a:lnTo>
                    <a:lnTo>
                      <a:pt x="1598" y="1088"/>
                    </a:lnTo>
                    <a:lnTo>
                      <a:pt x="1600" y="1093"/>
                    </a:lnTo>
                    <a:lnTo>
                      <a:pt x="1601" y="1097"/>
                    </a:lnTo>
                    <a:lnTo>
                      <a:pt x="1601" y="1099"/>
                    </a:lnTo>
                    <a:lnTo>
                      <a:pt x="1603" y="1101"/>
                    </a:lnTo>
                    <a:lnTo>
                      <a:pt x="1606" y="1103"/>
                    </a:lnTo>
                    <a:lnTo>
                      <a:pt x="1607" y="1105"/>
                    </a:lnTo>
                    <a:lnTo>
                      <a:pt x="1609" y="1105"/>
                    </a:lnTo>
                    <a:lnTo>
                      <a:pt x="1610" y="1105"/>
                    </a:lnTo>
                    <a:lnTo>
                      <a:pt x="1612" y="1106"/>
                    </a:lnTo>
                    <a:lnTo>
                      <a:pt x="1613" y="1106"/>
                    </a:lnTo>
                    <a:lnTo>
                      <a:pt x="1614" y="1107"/>
                    </a:lnTo>
                    <a:lnTo>
                      <a:pt x="1614" y="1107"/>
                    </a:lnTo>
                    <a:lnTo>
                      <a:pt x="1614" y="1110"/>
                    </a:lnTo>
                    <a:lnTo>
                      <a:pt x="1612" y="1109"/>
                    </a:lnTo>
                    <a:lnTo>
                      <a:pt x="1609" y="1106"/>
                    </a:lnTo>
                    <a:lnTo>
                      <a:pt x="1605" y="1105"/>
                    </a:lnTo>
                    <a:lnTo>
                      <a:pt x="1602" y="1102"/>
                    </a:lnTo>
                    <a:lnTo>
                      <a:pt x="1601" y="1101"/>
                    </a:lnTo>
                    <a:lnTo>
                      <a:pt x="1599" y="1102"/>
                    </a:lnTo>
                    <a:lnTo>
                      <a:pt x="1601" y="1104"/>
                    </a:lnTo>
                    <a:lnTo>
                      <a:pt x="1603" y="1106"/>
                    </a:lnTo>
                    <a:lnTo>
                      <a:pt x="1605" y="1106"/>
                    </a:lnTo>
                    <a:lnTo>
                      <a:pt x="1606" y="1107"/>
                    </a:lnTo>
                    <a:lnTo>
                      <a:pt x="1607" y="1109"/>
                    </a:lnTo>
                    <a:lnTo>
                      <a:pt x="1610" y="1110"/>
                    </a:lnTo>
                    <a:lnTo>
                      <a:pt x="1610" y="1111"/>
                    </a:lnTo>
                    <a:lnTo>
                      <a:pt x="1609" y="1111"/>
                    </a:lnTo>
                    <a:lnTo>
                      <a:pt x="1607" y="1110"/>
                    </a:lnTo>
                    <a:lnTo>
                      <a:pt x="1606" y="1110"/>
                    </a:lnTo>
                    <a:lnTo>
                      <a:pt x="1606" y="1110"/>
                    </a:lnTo>
                    <a:lnTo>
                      <a:pt x="1606" y="1111"/>
                    </a:lnTo>
                    <a:lnTo>
                      <a:pt x="1606" y="1113"/>
                    </a:lnTo>
                    <a:lnTo>
                      <a:pt x="1607" y="1113"/>
                    </a:lnTo>
                    <a:lnTo>
                      <a:pt x="1608" y="1113"/>
                    </a:lnTo>
                    <a:lnTo>
                      <a:pt x="1609" y="1113"/>
                    </a:lnTo>
                    <a:lnTo>
                      <a:pt x="1610" y="1112"/>
                    </a:lnTo>
                    <a:lnTo>
                      <a:pt x="1611" y="1111"/>
                    </a:lnTo>
                    <a:lnTo>
                      <a:pt x="1612" y="1111"/>
                    </a:lnTo>
                    <a:lnTo>
                      <a:pt x="1613" y="1111"/>
                    </a:lnTo>
                    <a:lnTo>
                      <a:pt x="1620" y="1114"/>
                    </a:lnTo>
                    <a:lnTo>
                      <a:pt x="1622" y="1114"/>
                    </a:lnTo>
                    <a:lnTo>
                      <a:pt x="1623" y="1115"/>
                    </a:lnTo>
                    <a:lnTo>
                      <a:pt x="1624" y="1116"/>
                    </a:lnTo>
                    <a:lnTo>
                      <a:pt x="1626" y="1117"/>
                    </a:lnTo>
                    <a:lnTo>
                      <a:pt x="1627" y="1116"/>
                    </a:lnTo>
                    <a:lnTo>
                      <a:pt x="1624" y="1114"/>
                    </a:lnTo>
                    <a:lnTo>
                      <a:pt x="1619" y="1112"/>
                    </a:lnTo>
                    <a:lnTo>
                      <a:pt x="1616" y="1110"/>
                    </a:lnTo>
                    <a:lnTo>
                      <a:pt x="1615" y="1107"/>
                    </a:lnTo>
                    <a:lnTo>
                      <a:pt x="1620" y="1110"/>
                    </a:lnTo>
                    <a:lnTo>
                      <a:pt x="1626" y="1113"/>
                    </a:lnTo>
                    <a:lnTo>
                      <a:pt x="1632" y="1114"/>
                    </a:lnTo>
                    <a:lnTo>
                      <a:pt x="1641" y="1115"/>
                    </a:lnTo>
                    <a:lnTo>
                      <a:pt x="1648" y="1114"/>
                    </a:lnTo>
                    <a:lnTo>
                      <a:pt x="1653" y="1114"/>
                    </a:lnTo>
                    <a:lnTo>
                      <a:pt x="1654" y="1114"/>
                    </a:lnTo>
                    <a:lnTo>
                      <a:pt x="1655" y="1115"/>
                    </a:lnTo>
                    <a:lnTo>
                      <a:pt x="1658" y="1117"/>
                    </a:lnTo>
                    <a:lnTo>
                      <a:pt x="1664" y="1121"/>
                    </a:lnTo>
                    <a:lnTo>
                      <a:pt x="1665" y="1122"/>
                    </a:lnTo>
                    <a:lnTo>
                      <a:pt x="1666" y="1123"/>
                    </a:lnTo>
                    <a:lnTo>
                      <a:pt x="1666" y="1125"/>
                    </a:lnTo>
                    <a:lnTo>
                      <a:pt x="1667" y="1125"/>
                    </a:lnTo>
                    <a:lnTo>
                      <a:pt x="1677" y="1127"/>
                    </a:lnTo>
                    <a:lnTo>
                      <a:pt x="1678" y="1128"/>
                    </a:lnTo>
                    <a:lnTo>
                      <a:pt x="1681" y="1128"/>
                    </a:lnTo>
                    <a:lnTo>
                      <a:pt x="1683" y="1128"/>
                    </a:lnTo>
                    <a:lnTo>
                      <a:pt x="1684" y="1131"/>
                    </a:lnTo>
                    <a:lnTo>
                      <a:pt x="1686" y="1137"/>
                    </a:lnTo>
                    <a:lnTo>
                      <a:pt x="1688" y="1139"/>
                    </a:lnTo>
                    <a:lnTo>
                      <a:pt x="1693" y="1144"/>
                    </a:lnTo>
                    <a:lnTo>
                      <a:pt x="1694" y="1145"/>
                    </a:lnTo>
                    <a:lnTo>
                      <a:pt x="1698" y="1153"/>
                    </a:lnTo>
                    <a:lnTo>
                      <a:pt x="1698" y="1153"/>
                    </a:lnTo>
                    <a:lnTo>
                      <a:pt x="1700" y="1154"/>
                    </a:lnTo>
                    <a:lnTo>
                      <a:pt x="1702" y="1155"/>
                    </a:lnTo>
                    <a:lnTo>
                      <a:pt x="1703" y="1155"/>
                    </a:lnTo>
                    <a:lnTo>
                      <a:pt x="1706" y="1156"/>
                    </a:lnTo>
                    <a:lnTo>
                      <a:pt x="1708" y="1156"/>
                    </a:lnTo>
                    <a:lnTo>
                      <a:pt x="1710" y="1155"/>
                    </a:lnTo>
                    <a:lnTo>
                      <a:pt x="1711" y="1155"/>
                    </a:lnTo>
                    <a:lnTo>
                      <a:pt x="1714" y="1154"/>
                    </a:lnTo>
                    <a:lnTo>
                      <a:pt x="1724" y="1153"/>
                    </a:lnTo>
                    <a:lnTo>
                      <a:pt x="1729" y="1151"/>
                    </a:lnTo>
                    <a:lnTo>
                      <a:pt x="1731" y="1150"/>
                    </a:lnTo>
                    <a:lnTo>
                      <a:pt x="1733" y="1150"/>
                    </a:lnTo>
                    <a:lnTo>
                      <a:pt x="1738" y="1149"/>
                    </a:lnTo>
                    <a:lnTo>
                      <a:pt x="1740" y="1147"/>
                    </a:lnTo>
                    <a:lnTo>
                      <a:pt x="1741" y="1147"/>
                    </a:lnTo>
                    <a:lnTo>
                      <a:pt x="1749" y="1144"/>
                    </a:lnTo>
                    <a:lnTo>
                      <a:pt x="1749" y="1145"/>
                    </a:lnTo>
                    <a:lnTo>
                      <a:pt x="1748" y="1145"/>
                    </a:lnTo>
                    <a:lnTo>
                      <a:pt x="1747" y="1146"/>
                    </a:lnTo>
                    <a:lnTo>
                      <a:pt x="1747" y="1147"/>
                    </a:lnTo>
                    <a:lnTo>
                      <a:pt x="1748" y="1148"/>
                    </a:lnTo>
                    <a:lnTo>
                      <a:pt x="1754" y="1147"/>
                    </a:lnTo>
                    <a:lnTo>
                      <a:pt x="1755" y="1146"/>
                    </a:lnTo>
                    <a:lnTo>
                      <a:pt x="1755" y="1146"/>
                    </a:lnTo>
                    <a:lnTo>
                      <a:pt x="1756" y="1145"/>
                    </a:lnTo>
                    <a:lnTo>
                      <a:pt x="1756" y="1145"/>
                    </a:lnTo>
                    <a:lnTo>
                      <a:pt x="1756" y="1144"/>
                    </a:lnTo>
                    <a:lnTo>
                      <a:pt x="1756" y="1143"/>
                    </a:lnTo>
                    <a:lnTo>
                      <a:pt x="1756" y="1142"/>
                    </a:lnTo>
                    <a:lnTo>
                      <a:pt x="1758" y="1142"/>
                    </a:lnTo>
                    <a:lnTo>
                      <a:pt x="1758" y="1141"/>
                    </a:lnTo>
                    <a:lnTo>
                      <a:pt x="1759" y="1142"/>
                    </a:lnTo>
                    <a:lnTo>
                      <a:pt x="1759" y="1141"/>
                    </a:lnTo>
                    <a:lnTo>
                      <a:pt x="1761" y="1141"/>
                    </a:lnTo>
                    <a:lnTo>
                      <a:pt x="1762" y="1141"/>
                    </a:lnTo>
                    <a:lnTo>
                      <a:pt x="1762" y="1142"/>
                    </a:lnTo>
                    <a:lnTo>
                      <a:pt x="1763" y="1142"/>
                    </a:lnTo>
                    <a:lnTo>
                      <a:pt x="1768" y="1141"/>
                    </a:lnTo>
                    <a:lnTo>
                      <a:pt x="1769" y="1141"/>
                    </a:lnTo>
                    <a:lnTo>
                      <a:pt x="1770" y="1138"/>
                    </a:lnTo>
                    <a:lnTo>
                      <a:pt x="1769" y="1137"/>
                    </a:lnTo>
                    <a:lnTo>
                      <a:pt x="1769" y="1136"/>
                    </a:lnTo>
                    <a:lnTo>
                      <a:pt x="1768" y="1136"/>
                    </a:lnTo>
                    <a:lnTo>
                      <a:pt x="1768" y="1137"/>
                    </a:lnTo>
                    <a:lnTo>
                      <a:pt x="1767" y="1137"/>
                    </a:lnTo>
                    <a:lnTo>
                      <a:pt x="1766" y="1137"/>
                    </a:lnTo>
                    <a:lnTo>
                      <a:pt x="1765" y="1138"/>
                    </a:lnTo>
                    <a:lnTo>
                      <a:pt x="1760" y="1140"/>
                    </a:lnTo>
                    <a:lnTo>
                      <a:pt x="1759" y="1140"/>
                    </a:lnTo>
                    <a:lnTo>
                      <a:pt x="1759" y="1141"/>
                    </a:lnTo>
                    <a:lnTo>
                      <a:pt x="1759" y="1141"/>
                    </a:lnTo>
                    <a:lnTo>
                      <a:pt x="1755" y="1141"/>
                    </a:lnTo>
                    <a:lnTo>
                      <a:pt x="1753" y="1143"/>
                    </a:lnTo>
                    <a:lnTo>
                      <a:pt x="1752" y="1144"/>
                    </a:lnTo>
                    <a:lnTo>
                      <a:pt x="1751" y="1144"/>
                    </a:lnTo>
                    <a:lnTo>
                      <a:pt x="1750" y="1144"/>
                    </a:lnTo>
                    <a:lnTo>
                      <a:pt x="1750" y="1145"/>
                    </a:lnTo>
                    <a:lnTo>
                      <a:pt x="1750" y="1143"/>
                    </a:lnTo>
                    <a:lnTo>
                      <a:pt x="1752" y="1142"/>
                    </a:lnTo>
                    <a:lnTo>
                      <a:pt x="1753" y="1142"/>
                    </a:lnTo>
                    <a:lnTo>
                      <a:pt x="1754" y="1141"/>
                    </a:lnTo>
                    <a:lnTo>
                      <a:pt x="1755" y="1141"/>
                    </a:lnTo>
                    <a:lnTo>
                      <a:pt x="1768" y="1136"/>
                    </a:lnTo>
                    <a:lnTo>
                      <a:pt x="1771" y="1135"/>
                    </a:lnTo>
                    <a:lnTo>
                      <a:pt x="1779" y="1134"/>
                    </a:lnTo>
                    <a:lnTo>
                      <a:pt x="1789" y="1134"/>
                    </a:lnTo>
                    <a:lnTo>
                      <a:pt x="1799" y="1134"/>
                    </a:lnTo>
                    <a:lnTo>
                      <a:pt x="1798" y="1136"/>
                    </a:lnTo>
                    <a:lnTo>
                      <a:pt x="1798" y="1137"/>
                    </a:lnTo>
                    <a:lnTo>
                      <a:pt x="1798" y="1137"/>
                    </a:lnTo>
                    <a:lnTo>
                      <a:pt x="1798" y="1139"/>
                    </a:lnTo>
                    <a:lnTo>
                      <a:pt x="1798" y="1140"/>
                    </a:lnTo>
                    <a:lnTo>
                      <a:pt x="1799" y="1140"/>
                    </a:lnTo>
                    <a:lnTo>
                      <a:pt x="1800" y="1139"/>
                    </a:lnTo>
                    <a:lnTo>
                      <a:pt x="1801" y="1138"/>
                    </a:lnTo>
                    <a:lnTo>
                      <a:pt x="1802" y="1138"/>
                    </a:lnTo>
                    <a:lnTo>
                      <a:pt x="1802" y="1139"/>
                    </a:lnTo>
                    <a:lnTo>
                      <a:pt x="1801" y="1141"/>
                    </a:lnTo>
                    <a:lnTo>
                      <a:pt x="1801" y="1141"/>
                    </a:lnTo>
                    <a:lnTo>
                      <a:pt x="1803" y="1140"/>
                    </a:lnTo>
                    <a:lnTo>
                      <a:pt x="1803" y="1139"/>
                    </a:lnTo>
                    <a:lnTo>
                      <a:pt x="1803" y="1139"/>
                    </a:lnTo>
                    <a:lnTo>
                      <a:pt x="1804" y="1137"/>
                    </a:lnTo>
                    <a:lnTo>
                      <a:pt x="1803" y="1137"/>
                    </a:lnTo>
                    <a:lnTo>
                      <a:pt x="1802" y="1136"/>
                    </a:lnTo>
                    <a:lnTo>
                      <a:pt x="1801" y="1136"/>
                    </a:lnTo>
                    <a:lnTo>
                      <a:pt x="1801" y="1135"/>
                    </a:lnTo>
                    <a:lnTo>
                      <a:pt x="1802" y="1134"/>
                    </a:lnTo>
                    <a:lnTo>
                      <a:pt x="1803" y="1134"/>
                    </a:lnTo>
                    <a:lnTo>
                      <a:pt x="1815" y="1133"/>
                    </a:lnTo>
                    <a:lnTo>
                      <a:pt x="1820" y="1132"/>
                    </a:lnTo>
                    <a:lnTo>
                      <a:pt x="1825" y="1130"/>
                    </a:lnTo>
                    <a:lnTo>
                      <a:pt x="1828" y="1127"/>
                    </a:lnTo>
                    <a:lnTo>
                      <a:pt x="1829" y="1125"/>
                    </a:lnTo>
                    <a:lnTo>
                      <a:pt x="1829" y="1123"/>
                    </a:lnTo>
                    <a:lnTo>
                      <a:pt x="1830" y="1123"/>
                    </a:lnTo>
                    <a:lnTo>
                      <a:pt x="1831" y="1123"/>
                    </a:lnTo>
                    <a:lnTo>
                      <a:pt x="1832" y="1123"/>
                    </a:lnTo>
                    <a:lnTo>
                      <a:pt x="1833" y="1126"/>
                    </a:lnTo>
                    <a:lnTo>
                      <a:pt x="1834" y="1133"/>
                    </a:lnTo>
                    <a:lnTo>
                      <a:pt x="1834" y="1135"/>
                    </a:lnTo>
                    <a:lnTo>
                      <a:pt x="1834" y="1132"/>
                    </a:lnTo>
                    <a:lnTo>
                      <a:pt x="1834" y="1132"/>
                    </a:lnTo>
                    <a:lnTo>
                      <a:pt x="1834" y="1130"/>
                    </a:lnTo>
                    <a:lnTo>
                      <a:pt x="1834" y="1127"/>
                    </a:lnTo>
                    <a:lnTo>
                      <a:pt x="1834" y="1125"/>
                    </a:lnTo>
                    <a:lnTo>
                      <a:pt x="1833" y="1122"/>
                    </a:lnTo>
                    <a:lnTo>
                      <a:pt x="1832" y="1121"/>
                    </a:lnTo>
                    <a:lnTo>
                      <a:pt x="1834" y="1120"/>
                    </a:lnTo>
                    <a:lnTo>
                      <a:pt x="1835" y="1120"/>
                    </a:lnTo>
                    <a:lnTo>
                      <a:pt x="1838" y="1120"/>
                    </a:lnTo>
                    <a:lnTo>
                      <a:pt x="1840" y="1120"/>
                    </a:lnTo>
                    <a:lnTo>
                      <a:pt x="1847" y="1119"/>
                    </a:lnTo>
                    <a:lnTo>
                      <a:pt x="1853" y="1117"/>
                    </a:lnTo>
                    <a:lnTo>
                      <a:pt x="1861" y="1116"/>
                    </a:lnTo>
                    <a:lnTo>
                      <a:pt x="1869" y="1115"/>
                    </a:lnTo>
                    <a:lnTo>
                      <a:pt x="1877" y="1115"/>
                    </a:lnTo>
                    <a:lnTo>
                      <a:pt x="1883" y="1115"/>
                    </a:lnTo>
                    <a:lnTo>
                      <a:pt x="1886" y="1115"/>
                    </a:lnTo>
                    <a:lnTo>
                      <a:pt x="1887" y="1117"/>
                    </a:lnTo>
                    <a:lnTo>
                      <a:pt x="1891" y="1120"/>
                    </a:lnTo>
                    <a:lnTo>
                      <a:pt x="1892" y="1120"/>
                    </a:lnTo>
                    <a:lnTo>
                      <a:pt x="1892" y="1121"/>
                    </a:lnTo>
                    <a:lnTo>
                      <a:pt x="1891" y="1122"/>
                    </a:lnTo>
                    <a:lnTo>
                      <a:pt x="1891" y="1123"/>
                    </a:lnTo>
                    <a:lnTo>
                      <a:pt x="1890" y="1123"/>
                    </a:lnTo>
                    <a:lnTo>
                      <a:pt x="1891" y="1123"/>
                    </a:lnTo>
                    <a:lnTo>
                      <a:pt x="1891" y="1122"/>
                    </a:lnTo>
                    <a:lnTo>
                      <a:pt x="1890" y="1123"/>
                    </a:lnTo>
                    <a:lnTo>
                      <a:pt x="1889" y="1123"/>
                    </a:lnTo>
                    <a:lnTo>
                      <a:pt x="1886" y="1123"/>
                    </a:lnTo>
                    <a:lnTo>
                      <a:pt x="1886" y="1122"/>
                    </a:lnTo>
                    <a:lnTo>
                      <a:pt x="1886" y="1121"/>
                    </a:lnTo>
                    <a:lnTo>
                      <a:pt x="1886" y="1120"/>
                    </a:lnTo>
                    <a:lnTo>
                      <a:pt x="1886" y="1120"/>
                    </a:lnTo>
                    <a:lnTo>
                      <a:pt x="1886" y="1119"/>
                    </a:lnTo>
                    <a:lnTo>
                      <a:pt x="1885" y="1120"/>
                    </a:lnTo>
                    <a:lnTo>
                      <a:pt x="1884" y="1121"/>
                    </a:lnTo>
                    <a:lnTo>
                      <a:pt x="1883" y="1121"/>
                    </a:lnTo>
                    <a:lnTo>
                      <a:pt x="1882" y="1121"/>
                    </a:lnTo>
                    <a:lnTo>
                      <a:pt x="1882" y="1121"/>
                    </a:lnTo>
                    <a:lnTo>
                      <a:pt x="1881" y="1122"/>
                    </a:lnTo>
                    <a:lnTo>
                      <a:pt x="1882" y="1122"/>
                    </a:lnTo>
                    <a:lnTo>
                      <a:pt x="1882" y="1122"/>
                    </a:lnTo>
                    <a:lnTo>
                      <a:pt x="1882" y="1123"/>
                    </a:lnTo>
                    <a:lnTo>
                      <a:pt x="1882" y="1123"/>
                    </a:lnTo>
                    <a:lnTo>
                      <a:pt x="1881" y="1123"/>
                    </a:lnTo>
                    <a:lnTo>
                      <a:pt x="1880" y="1123"/>
                    </a:lnTo>
                    <a:lnTo>
                      <a:pt x="1879" y="1122"/>
                    </a:lnTo>
                    <a:lnTo>
                      <a:pt x="1879" y="1123"/>
                    </a:lnTo>
                    <a:lnTo>
                      <a:pt x="1880" y="1123"/>
                    </a:lnTo>
                    <a:lnTo>
                      <a:pt x="1879" y="1124"/>
                    </a:lnTo>
                    <a:lnTo>
                      <a:pt x="1878" y="1124"/>
                    </a:lnTo>
                    <a:lnTo>
                      <a:pt x="1878" y="1125"/>
                    </a:lnTo>
                    <a:lnTo>
                      <a:pt x="1878" y="1126"/>
                    </a:lnTo>
                    <a:lnTo>
                      <a:pt x="1880" y="1125"/>
                    </a:lnTo>
                    <a:lnTo>
                      <a:pt x="1881" y="1126"/>
                    </a:lnTo>
                    <a:lnTo>
                      <a:pt x="1882" y="1127"/>
                    </a:lnTo>
                    <a:lnTo>
                      <a:pt x="1882" y="1127"/>
                    </a:lnTo>
                    <a:lnTo>
                      <a:pt x="1884" y="1126"/>
                    </a:lnTo>
                    <a:lnTo>
                      <a:pt x="1885" y="1126"/>
                    </a:lnTo>
                    <a:lnTo>
                      <a:pt x="1886" y="1126"/>
                    </a:lnTo>
                    <a:lnTo>
                      <a:pt x="1886" y="1128"/>
                    </a:lnTo>
                    <a:lnTo>
                      <a:pt x="1887" y="1128"/>
                    </a:lnTo>
                    <a:lnTo>
                      <a:pt x="1889" y="1129"/>
                    </a:lnTo>
                    <a:lnTo>
                      <a:pt x="1890" y="1129"/>
                    </a:lnTo>
                    <a:lnTo>
                      <a:pt x="1888" y="1128"/>
                    </a:lnTo>
                    <a:lnTo>
                      <a:pt x="1886" y="1127"/>
                    </a:lnTo>
                    <a:lnTo>
                      <a:pt x="1885" y="1125"/>
                    </a:lnTo>
                    <a:lnTo>
                      <a:pt x="1884" y="1123"/>
                    </a:lnTo>
                    <a:lnTo>
                      <a:pt x="1886" y="1123"/>
                    </a:lnTo>
                    <a:lnTo>
                      <a:pt x="1886" y="1123"/>
                    </a:lnTo>
                    <a:lnTo>
                      <a:pt x="1887" y="1124"/>
                    </a:lnTo>
                    <a:lnTo>
                      <a:pt x="1889" y="1123"/>
                    </a:lnTo>
                    <a:lnTo>
                      <a:pt x="1888" y="1125"/>
                    </a:lnTo>
                    <a:lnTo>
                      <a:pt x="1889" y="1125"/>
                    </a:lnTo>
                    <a:lnTo>
                      <a:pt x="1890" y="1126"/>
                    </a:lnTo>
                    <a:lnTo>
                      <a:pt x="1891" y="1127"/>
                    </a:lnTo>
                    <a:lnTo>
                      <a:pt x="1891" y="1128"/>
                    </a:lnTo>
                    <a:lnTo>
                      <a:pt x="1890" y="1127"/>
                    </a:lnTo>
                    <a:lnTo>
                      <a:pt x="1890" y="1128"/>
                    </a:lnTo>
                    <a:lnTo>
                      <a:pt x="1891" y="1128"/>
                    </a:lnTo>
                    <a:lnTo>
                      <a:pt x="1894" y="1129"/>
                    </a:lnTo>
                    <a:lnTo>
                      <a:pt x="1895" y="1130"/>
                    </a:lnTo>
                    <a:lnTo>
                      <a:pt x="1894" y="1132"/>
                    </a:lnTo>
                    <a:lnTo>
                      <a:pt x="1892" y="1133"/>
                    </a:lnTo>
                    <a:lnTo>
                      <a:pt x="1892" y="1135"/>
                    </a:lnTo>
                    <a:lnTo>
                      <a:pt x="1892" y="1136"/>
                    </a:lnTo>
                    <a:lnTo>
                      <a:pt x="1894" y="1137"/>
                    </a:lnTo>
                    <a:lnTo>
                      <a:pt x="1895" y="1138"/>
                    </a:lnTo>
                    <a:lnTo>
                      <a:pt x="1896" y="1138"/>
                    </a:lnTo>
                    <a:lnTo>
                      <a:pt x="1897" y="1137"/>
                    </a:lnTo>
                    <a:lnTo>
                      <a:pt x="1896" y="1136"/>
                    </a:lnTo>
                    <a:lnTo>
                      <a:pt x="1895" y="1135"/>
                    </a:lnTo>
                    <a:lnTo>
                      <a:pt x="1895" y="1133"/>
                    </a:lnTo>
                    <a:lnTo>
                      <a:pt x="1896" y="1134"/>
                    </a:lnTo>
                    <a:lnTo>
                      <a:pt x="1897" y="1134"/>
                    </a:lnTo>
                    <a:lnTo>
                      <a:pt x="1898" y="1134"/>
                    </a:lnTo>
                    <a:lnTo>
                      <a:pt x="1898" y="1133"/>
                    </a:lnTo>
                    <a:lnTo>
                      <a:pt x="1896" y="1132"/>
                    </a:lnTo>
                    <a:lnTo>
                      <a:pt x="1895" y="1132"/>
                    </a:lnTo>
                    <a:lnTo>
                      <a:pt x="1896" y="1130"/>
                    </a:lnTo>
                    <a:lnTo>
                      <a:pt x="1898" y="1131"/>
                    </a:lnTo>
                    <a:lnTo>
                      <a:pt x="1903" y="1132"/>
                    </a:lnTo>
                    <a:lnTo>
                      <a:pt x="1904" y="1133"/>
                    </a:lnTo>
                    <a:lnTo>
                      <a:pt x="1906" y="1133"/>
                    </a:lnTo>
                    <a:lnTo>
                      <a:pt x="1909" y="1134"/>
                    </a:lnTo>
                    <a:lnTo>
                      <a:pt x="1911" y="1134"/>
                    </a:lnTo>
                    <a:lnTo>
                      <a:pt x="1914" y="1133"/>
                    </a:lnTo>
                    <a:lnTo>
                      <a:pt x="1916" y="1133"/>
                    </a:lnTo>
                    <a:lnTo>
                      <a:pt x="1917" y="1132"/>
                    </a:lnTo>
                    <a:lnTo>
                      <a:pt x="1917" y="1133"/>
                    </a:lnTo>
                    <a:lnTo>
                      <a:pt x="1918" y="1134"/>
                    </a:lnTo>
                    <a:lnTo>
                      <a:pt x="1919" y="1134"/>
                    </a:lnTo>
                    <a:lnTo>
                      <a:pt x="1919" y="1133"/>
                    </a:lnTo>
                    <a:lnTo>
                      <a:pt x="1919" y="1131"/>
                    </a:lnTo>
                    <a:lnTo>
                      <a:pt x="1919" y="1130"/>
                    </a:lnTo>
                    <a:lnTo>
                      <a:pt x="1918" y="1130"/>
                    </a:lnTo>
                    <a:lnTo>
                      <a:pt x="1918" y="1131"/>
                    </a:lnTo>
                    <a:lnTo>
                      <a:pt x="1917" y="1132"/>
                    </a:lnTo>
                    <a:lnTo>
                      <a:pt x="1915" y="1132"/>
                    </a:lnTo>
                    <a:lnTo>
                      <a:pt x="1915" y="1132"/>
                    </a:lnTo>
                    <a:lnTo>
                      <a:pt x="1915" y="1131"/>
                    </a:lnTo>
                    <a:lnTo>
                      <a:pt x="1917" y="1129"/>
                    </a:lnTo>
                    <a:lnTo>
                      <a:pt x="1917" y="1128"/>
                    </a:lnTo>
                    <a:lnTo>
                      <a:pt x="1919" y="1128"/>
                    </a:lnTo>
                    <a:lnTo>
                      <a:pt x="1923" y="1126"/>
                    </a:lnTo>
                    <a:lnTo>
                      <a:pt x="1925" y="1125"/>
                    </a:lnTo>
                    <a:lnTo>
                      <a:pt x="1926" y="1125"/>
                    </a:lnTo>
                    <a:lnTo>
                      <a:pt x="1927" y="1125"/>
                    </a:lnTo>
                    <a:lnTo>
                      <a:pt x="1929" y="1124"/>
                    </a:lnTo>
                    <a:lnTo>
                      <a:pt x="1930" y="1124"/>
                    </a:lnTo>
                    <a:lnTo>
                      <a:pt x="1930" y="1123"/>
                    </a:lnTo>
                    <a:lnTo>
                      <a:pt x="1931" y="1121"/>
                    </a:lnTo>
                    <a:lnTo>
                      <a:pt x="1932" y="1120"/>
                    </a:lnTo>
                    <a:lnTo>
                      <a:pt x="1934" y="1120"/>
                    </a:lnTo>
                    <a:lnTo>
                      <a:pt x="1935" y="1120"/>
                    </a:lnTo>
                    <a:lnTo>
                      <a:pt x="1936" y="1120"/>
                    </a:lnTo>
                    <a:lnTo>
                      <a:pt x="1936" y="1119"/>
                    </a:lnTo>
                    <a:lnTo>
                      <a:pt x="1939" y="1119"/>
                    </a:lnTo>
                    <a:lnTo>
                      <a:pt x="1940" y="1118"/>
                    </a:lnTo>
                    <a:lnTo>
                      <a:pt x="1939" y="1117"/>
                    </a:lnTo>
                    <a:lnTo>
                      <a:pt x="1938" y="1118"/>
                    </a:lnTo>
                    <a:lnTo>
                      <a:pt x="1936" y="1119"/>
                    </a:lnTo>
                    <a:lnTo>
                      <a:pt x="1933" y="1119"/>
                    </a:lnTo>
                    <a:lnTo>
                      <a:pt x="1932" y="1120"/>
                    </a:lnTo>
                    <a:lnTo>
                      <a:pt x="1934" y="1115"/>
                    </a:lnTo>
                    <a:lnTo>
                      <a:pt x="1934" y="1112"/>
                    </a:lnTo>
                    <a:lnTo>
                      <a:pt x="1933" y="1110"/>
                    </a:lnTo>
                    <a:lnTo>
                      <a:pt x="1932" y="1108"/>
                    </a:lnTo>
                    <a:lnTo>
                      <a:pt x="1931" y="1108"/>
                    </a:lnTo>
                    <a:lnTo>
                      <a:pt x="1930" y="1108"/>
                    </a:lnTo>
                    <a:lnTo>
                      <a:pt x="1930" y="1108"/>
                    </a:lnTo>
                    <a:lnTo>
                      <a:pt x="1930" y="1109"/>
                    </a:lnTo>
                    <a:lnTo>
                      <a:pt x="1929" y="1109"/>
                    </a:lnTo>
                    <a:lnTo>
                      <a:pt x="1929" y="1110"/>
                    </a:lnTo>
                    <a:lnTo>
                      <a:pt x="1927" y="1109"/>
                    </a:lnTo>
                    <a:lnTo>
                      <a:pt x="1925" y="1106"/>
                    </a:lnTo>
                    <a:lnTo>
                      <a:pt x="1924" y="1106"/>
                    </a:lnTo>
                    <a:lnTo>
                      <a:pt x="1925" y="1104"/>
                    </a:lnTo>
                    <a:lnTo>
                      <a:pt x="1926" y="1102"/>
                    </a:lnTo>
                    <a:lnTo>
                      <a:pt x="1928" y="1101"/>
                    </a:lnTo>
                    <a:lnTo>
                      <a:pt x="1931" y="1100"/>
                    </a:lnTo>
                    <a:lnTo>
                      <a:pt x="1933" y="1098"/>
                    </a:lnTo>
                    <a:lnTo>
                      <a:pt x="1935" y="1097"/>
                    </a:lnTo>
                    <a:lnTo>
                      <a:pt x="1936" y="1095"/>
                    </a:lnTo>
                    <a:lnTo>
                      <a:pt x="1934" y="1096"/>
                    </a:lnTo>
                    <a:lnTo>
                      <a:pt x="1930" y="1099"/>
                    </a:lnTo>
                    <a:lnTo>
                      <a:pt x="1926" y="1101"/>
                    </a:lnTo>
                    <a:lnTo>
                      <a:pt x="1924" y="1103"/>
                    </a:lnTo>
                    <a:lnTo>
                      <a:pt x="1924" y="1105"/>
                    </a:lnTo>
                    <a:lnTo>
                      <a:pt x="1923" y="1106"/>
                    </a:lnTo>
                    <a:lnTo>
                      <a:pt x="1922" y="1105"/>
                    </a:lnTo>
                    <a:lnTo>
                      <a:pt x="1921" y="1106"/>
                    </a:lnTo>
                    <a:lnTo>
                      <a:pt x="1920" y="1106"/>
                    </a:lnTo>
                    <a:lnTo>
                      <a:pt x="1919" y="1106"/>
                    </a:lnTo>
                    <a:lnTo>
                      <a:pt x="1917" y="1106"/>
                    </a:lnTo>
                    <a:lnTo>
                      <a:pt x="1917" y="1106"/>
                    </a:lnTo>
                    <a:lnTo>
                      <a:pt x="1919" y="1104"/>
                    </a:lnTo>
                    <a:lnTo>
                      <a:pt x="1922" y="1101"/>
                    </a:lnTo>
                    <a:lnTo>
                      <a:pt x="1927" y="1098"/>
                    </a:lnTo>
                    <a:lnTo>
                      <a:pt x="1933" y="1094"/>
                    </a:lnTo>
                    <a:lnTo>
                      <a:pt x="1942" y="1091"/>
                    </a:lnTo>
                    <a:lnTo>
                      <a:pt x="1948" y="1085"/>
                    </a:lnTo>
                    <a:lnTo>
                      <a:pt x="1949" y="1084"/>
                    </a:lnTo>
                    <a:lnTo>
                      <a:pt x="1952" y="1084"/>
                    </a:lnTo>
                    <a:lnTo>
                      <a:pt x="1958" y="1079"/>
                    </a:lnTo>
                    <a:lnTo>
                      <a:pt x="1964" y="1072"/>
                    </a:lnTo>
                    <a:lnTo>
                      <a:pt x="1965" y="1071"/>
                    </a:lnTo>
                    <a:lnTo>
                      <a:pt x="1967" y="1071"/>
                    </a:lnTo>
                    <a:lnTo>
                      <a:pt x="1970" y="1068"/>
                    </a:lnTo>
                    <a:lnTo>
                      <a:pt x="1972" y="1066"/>
                    </a:lnTo>
                    <a:lnTo>
                      <a:pt x="1973" y="1063"/>
                    </a:lnTo>
                    <a:lnTo>
                      <a:pt x="1974" y="1049"/>
                    </a:lnTo>
                    <a:lnTo>
                      <a:pt x="1974" y="1045"/>
                    </a:lnTo>
                    <a:lnTo>
                      <a:pt x="1974" y="1044"/>
                    </a:lnTo>
                    <a:lnTo>
                      <a:pt x="1974" y="1042"/>
                    </a:lnTo>
                    <a:lnTo>
                      <a:pt x="1974" y="1041"/>
                    </a:lnTo>
                    <a:lnTo>
                      <a:pt x="1974" y="1040"/>
                    </a:lnTo>
                    <a:lnTo>
                      <a:pt x="1974" y="1038"/>
                    </a:lnTo>
                    <a:lnTo>
                      <a:pt x="1976" y="1035"/>
                    </a:lnTo>
                    <a:lnTo>
                      <a:pt x="1977" y="1033"/>
                    </a:lnTo>
                    <a:lnTo>
                      <a:pt x="1982" y="1030"/>
                    </a:lnTo>
                    <a:lnTo>
                      <a:pt x="1987" y="1025"/>
                    </a:lnTo>
                    <a:lnTo>
                      <a:pt x="1991" y="1022"/>
                    </a:lnTo>
                    <a:lnTo>
                      <a:pt x="1991" y="1019"/>
                    </a:lnTo>
                    <a:lnTo>
                      <a:pt x="1991" y="1018"/>
                    </a:lnTo>
                    <a:lnTo>
                      <a:pt x="1991" y="1017"/>
                    </a:lnTo>
                    <a:lnTo>
                      <a:pt x="1991" y="1015"/>
                    </a:lnTo>
                    <a:lnTo>
                      <a:pt x="1989" y="1011"/>
                    </a:lnTo>
                    <a:lnTo>
                      <a:pt x="1989" y="1010"/>
                    </a:lnTo>
                    <a:lnTo>
                      <a:pt x="1989" y="1009"/>
                    </a:lnTo>
                    <a:lnTo>
                      <a:pt x="1989" y="1008"/>
                    </a:lnTo>
                    <a:lnTo>
                      <a:pt x="1989" y="1002"/>
                    </a:lnTo>
                    <a:lnTo>
                      <a:pt x="1990" y="998"/>
                    </a:lnTo>
                    <a:lnTo>
                      <a:pt x="1990" y="994"/>
                    </a:lnTo>
                    <a:lnTo>
                      <a:pt x="1990" y="992"/>
                    </a:lnTo>
                    <a:lnTo>
                      <a:pt x="1991" y="988"/>
                    </a:lnTo>
                    <a:lnTo>
                      <a:pt x="1991" y="985"/>
                    </a:lnTo>
                    <a:lnTo>
                      <a:pt x="1990" y="978"/>
                    </a:lnTo>
                    <a:lnTo>
                      <a:pt x="1990" y="975"/>
                    </a:lnTo>
                    <a:lnTo>
                      <a:pt x="1991" y="969"/>
                    </a:lnTo>
                    <a:lnTo>
                      <a:pt x="1991" y="961"/>
                    </a:lnTo>
                    <a:lnTo>
                      <a:pt x="1992" y="960"/>
                    </a:lnTo>
                    <a:lnTo>
                      <a:pt x="1996" y="955"/>
                    </a:lnTo>
                    <a:lnTo>
                      <a:pt x="1997" y="953"/>
                    </a:lnTo>
                    <a:lnTo>
                      <a:pt x="1999" y="949"/>
                    </a:lnTo>
                    <a:lnTo>
                      <a:pt x="2000" y="944"/>
                    </a:lnTo>
                    <a:lnTo>
                      <a:pt x="2000" y="942"/>
                    </a:lnTo>
                    <a:lnTo>
                      <a:pt x="2000" y="942"/>
                    </a:lnTo>
                    <a:lnTo>
                      <a:pt x="1999" y="946"/>
                    </a:lnTo>
                    <a:lnTo>
                      <a:pt x="1998" y="949"/>
                    </a:lnTo>
                    <a:lnTo>
                      <a:pt x="1997" y="950"/>
                    </a:lnTo>
                    <a:lnTo>
                      <a:pt x="1997" y="952"/>
                    </a:lnTo>
                    <a:lnTo>
                      <a:pt x="1996" y="953"/>
                    </a:lnTo>
                    <a:lnTo>
                      <a:pt x="1995" y="956"/>
                    </a:lnTo>
                    <a:lnTo>
                      <a:pt x="1993" y="956"/>
                    </a:lnTo>
                    <a:lnTo>
                      <a:pt x="1993" y="956"/>
                    </a:lnTo>
                    <a:lnTo>
                      <a:pt x="1995" y="954"/>
                    </a:lnTo>
                    <a:lnTo>
                      <a:pt x="1999" y="940"/>
                    </a:lnTo>
                    <a:lnTo>
                      <a:pt x="2000" y="939"/>
                    </a:lnTo>
                    <a:lnTo>
                      <a:pt x="2001" y="938"/>
                    </a:lnTo>
                    <a:lnTo>
                      <a:pt x="2009" y="932"/>
                    </a:lnTo>
                    <a:lnTo>
                      <a:pt x="2010" y="931"/>
                    </a:lnTo>
                    <a:lnTo>
                      <a:pt x="2015" y="930"/>
                    </a:lnTo>
                    <a:lnTo>
                      <a:pt x="2018" y="927"/>
                    </a:lnTo>
                    <a:lnTo>
                      <a:pt x="2019" y="926"/>
                    </a:lnTo>
                    <a:lnTo>
                      <a:pt x="2020" y="926"/>
                    </a:lnTo>
                    <a:lnTo>
                      <a:pt x="2022" y="926"/>
                    </a:lnTo>
                    <a:lnTo>
                      <a:pt x="2026" y="925"/>
                    </a:lnTo>
                    <a:lnTo>
                      <a:pt x="2031" y="921"/>
                    </a:lnTo>
                    <a:lnTo>
                      <a:pt x="2031" y="921"/>
                    </a:lnTo>
                    <a:lnTo>
                      <a:pt x="2033" y="921"/>
                    </a:lnTo>
                    <a:lnTo>
                      <a:pt x="2040" y="918"/>
                    </a:lnTo>
                    <a:lnTo>
                      <a:pt x="2048" y="917"/>
                    </a:lnTo>
                    <a:lnTo>
                      <a:pt x="2053" y="917"/>
                    </a:lnTo>
                    <a:lnTo>
                      <a:pt x="2063" y="915"/>
                    </a:lnTo>
                    <a:lnTo>
                      <a:pt x="2077" y="913"/>
                    </a:lnTo>
                    <a:lnTo>
                      <a:pt x="2083" y="912"/>
                    </a:lnTo>
                    <a:lnTo>
                      <a:pt x="2085" y="912"/>
                    </a:lnTo>
                    <a:lnTo>
                      <a:pt x="2088" y="912"/>
                    </a:lnTo>
                    <a:lnTo>
                      <a:pt x="2088" y="912"/>
                    </a:lnTo>
                    <a:lnTo>
                      <a:pt x="2090" y="911"/>
                    </a:lnTo>
                    <a:lnTo>
                      <a:pt x="2091" y="911"/>
                    </a:lnTo>
                    <a:lnTo>
                      <a:pt x="2097" y="910"/>
                    </a:lnTo>
                    <a:lnTo>
                      <a:pt x="2101" y="908"/>
                    </a:lnTo>
                    <a:lnTo>
                      <a:pt x="2105" y="908"/>
                    </a:lnTo>
                    <a:lnTo>
                      <a:pt x="2106" y="908"/>
                    </a:lnTo>
                    <a:lnTo>
                      <a:pt x="2109" y="907"/>
                    </a:lnTo>
                    <a:lnTo>
                      <a:pt x="2117" y="904"/>
                    </a:lnTo>
                    <a:lnTo>
                      <a:pt x="2120" y="903"/>
                    </a:lnTo>
                    <a:lnTo>
                      <a:pt x="2124" y="899"/>
                    </a:lnTo>
                    <a:lnTo>
                      <a:pt x="2126" y="899"/>
                    </a:lnTo>
                    <a:lnTo>
                      <a:pt x="2130" y="898"/>
                    </a:lnTo>
                    <a:lnTo>
                      <a:pt x="2132" y="897"/>
                    </a:lnTo>
                    <a:lnTo>
                      <a:pt x="2134" y="896"/>
                    </a:lnTo>
                    <a:lnTo>
                      <a:pt x="2136" y="895"/>
                    </a:lnTo>
                    <a:lnTo>
                      <a:pt x="2141" y="895"/>
                    </a:lnTo>
                    <a:lnTo>
                      <a:pt x="2142" y="896"/>
                    </a:lnTo>
                    <a:lnTo>
                      <a:pt x="2145" y="897"/>
                    </a:lnTo>
                    <a:lnTo>
                      <a:pt x="2146" y="897"/>
                    </a:lnTo>
                    <a:lnTo>
                      <a:pt x="2147" y="897"/>
                    </a:lnTo>
                    <a:lnTo>
                      <a:pt x="2149" y="896"/>
                    </a:lnTo>
                    <a:lnTo>
                      <a:pt x="2154" y="896"/>
                    </a:lnTo>
                    <a:lnTo>
                      <a:pt x="2155" y="895"/>
                    </a:lnTo>
                    <a:lnTo>
                      <a:pt x="2156" y="895"/>
                    </a:lnTo>
                    <a:lnTo>
                      <a:pt x="2157" y="895"/>
                    </a:lnTo>
                    <a:lnTo>
                      <a:pt x="2162" y="895"/>
                    </a:lnTo>
                    <a:lnTo>
                      <a:pt x="2160" y="894"/>
                    </a:lnTo>
                    <a:lnTo>
                      <a:pt x="2158" y="894"/>
                    </a:lnTo>
                    <a:lnTo>
                      <a:pt x="2157" y="894"/>
                    </a:lnTo>
                    <a:lnTo>
                      <a:pt x="2154" y="895"/>
                    </a:lnTo>
                    <a:lnTo>
                      <a:pt x="2151" y="896"/>
                    </a:lnTo>
                    <a:lnTo>
                      <a:pt x="2150" y="896"/>
                    </a:lnTo>
                    <a:lnTo>
                      <a:pt x="2151" y="895"/>
                    </a:lnTo>
                    <a:lnTo>
                      <a:pt x="2153" y="895"/>
                    </a:lnTo>
                    <a:lnTo>
                      <a:pt x="2154" y="894"/>
                    </a:lnTo>
                    <a:lnTo>
                      <a:pt x="2156" y="894"/>
                    </a:lnTo>
                    <a:lnTo>
                      <a:pt x="2158" y="893"/>
                    </a:lnTo>
                    <a:lnTo>
                      <a:pt x="2158" y="893"/>
                    </a:lnTo>
                    <a:lnTo>
                      <a:pt x="2159" y="893"/>
                    </a:lnTo>
                    <a:lnTo>
                      <a:pt x="2162" y="894"/>
                    </a:lnTo>
                    <a:lnTo>
                      <a:pt x="2168" y="894"/>
                    </a:lnTo>
                    <a:lnTo>
                      <a:pt x="2170" y="894"/>
                    </a:lnTo>
                    <a:lnTo>
                      <a:pt x="2175" y="895"/>
                    </a:lnTo>
                    <a:lnTo>
                      <a:pt x="2178" y="896"/>
                    </a:lnTo>
                    <a:lnTo>
                      <a:pt x="2184" y="898"/>
                    </a:lnTo>
                    <a:lnTo>
                      <a:pt x="2188" y="899"/>
                    </a:lnTo>
                    <a:lnTo>
                      <a:pt x="2189" y="899"/>
                    </a:lnTo>
                    <a:lnTo>
                      <a:pt x="2188" y="899"/>
                    </a:lnTo>
                    <a:lnTo>
                      <a:pt x="2187" y="899"/>
                    </a:lnTo>
                    <a:lnTo>
                      <a:pt x="2186" y="899"/>
                    </a:lnTo>
                    <a:lnTo>
                      <a:pt x="2185" y="899"/>
                    </a:lnTo>
                    <a:lnTo>
                      <a:pt x="2184" y="899"/>
                    </a:lnTo>
                    <a:lnTo>
                      <a:pt x="2184" y="899"/>
                    </a:lnTo>
                    <a:lnTo>
                      <a:pt x="2179" y="898"/>
                    </a:lnTo>
                    <a:lnTo>
                      <a:pt x="2177" y="897"/>
                    </a:lnTo>
                    <a:lnTo>
                      <a:pt x="2179" y="899"/>
                    </a:lnTo>
                    <a:lnTo>
                      <a:pt x="2181" y="900"/>
                    </a:lnTo>
                    <a:lnTo>
                      <a:pt x="2184" y="901"/>
                    </a:lnTo>
                    <a:lnTo>
                      <a:pt x="2185" y="901"/>
                    </a:lnTo>
                    <a:lnTo>
                      <a:pt x="2190" y="901"/>
                    </a:lnTo>
                    <a:lnTo>
                      <a:pt x="2193" y="902"/>
                    </a:lnTo>
                    <a:lnTo>
                      <a:pt x="2194" y="902"/>
                    </a:lnTo>
                    <a:lnTo>
                      <a:pt x="2195" y="901"/>
                    </a:lnTo>
                    <a:lnTo>
                      <a:pt x="2192" y="901"/>
                    </a:lnTo>
                    <a:lnTo>
                      <a:pt x="2191" y="900"/>
                    </a:lnTo>
                    <a:lnTo>
                      <a:pt x="2189" y="899"/>
                    </a:lnTo>
                    <a:lnTo>
                      <a:pt x="2190" y="899"/>
                    </a:lnTo>
                    <a:lnTo>
                      <a:pt x="2194" y="900"/>
                    </a:lnTo>
                    <a:lnTo>
                      <a:pt x="2198" y="901"/>
                    </a:lnTo>
                    <a:lnTo>
                      <a:pt x="2200" y="902"/>
                    </a:lnTo>
                    <a:lnTo>
                      <a:pt x="2202" y="901"/>
                    </a:lnTo>
                    <a:lnTo>
                      <a:pt x="2203" y="902"/>
                    </a:lnTo>
                    <a:lnTo>
                      <a:pt x="2203" y="903"/>
                    </a:lnTo>
                    <a:lnTo>
                      <a:pt x="2204" y="903"/>
                    </a:lnTo>
                    <a:lnTo>
                      <a:pt x="2205" y="903"/>
                    </a:lnTo>
                    <a:lnTo>
                      <a:pt x="2204" y="904"/>
                    </a:lnTo>
                    <a:lnTo>
                      <a:pt x="2203" y="903"/>
                    </a:lnTo>
                    <a:lnTo>
                      <a:pt x="2204" y="904"/>
                    </a:lnTo>
                    <a:lnTo>
                      <a:pt x="2205" y="904"/>
                    </a:lnTo>
                    <a:lnTo>
                      <a:pt x="2208" y="904"/>
                    </a:lnTo>
                    <a:lnTo>
                      <a:pt x="2210" y="904"/>
                    </a:lnTo>
                    <a:lnTo>
                      <a:pt x="2214" y="905"/>
                    </a:lnTo>
                    <a:lnTo>
                      <a:pt x="2218" y="905"/>
                    </a:lnTo>
                    <a:lnTo>
                      <a:pt x="2219" y="905"/>
                    </a:lnTo>
                    <a:lnTo>
                      <a:pt x="2220" y="906"/>
                    </a:lnTo>
                    <a:lnTo>
                      <a:pt x="2222" y="906"/>
                    </a:lnTo>
                    <a:lnTo>
                      <a:pt x="2227" y="904"/>
                    </a:lnTo>
                    <a:lnTo>
                      <a:pt x="2228" y="903"/>
                    </a:lnTo>
                    <a:lnTo>
                      <a:pt x="2228" y="901"/>
                    </a:lnTo>
                    <a:lnTo>
                      <a:pt x="2229" y="901"/>
                    </a:lnTo>
                    <a:lnTo>
                      <a:pt x="2229" y="900"/>
                    </a:lnTo>
                    <a:lnTo>
                      <a:pt x="2229" y="899"/>
                    </a:lnTo>
                    <a:lnTo>
                      <a:pt x="2229" y="899"/>
                    </a:lnTo>
                    <a:lnTo>
                      <a:pt x="2229" y="898"/>
                    </a:lnTo>
                    <a:lnTo>
                      <a:pt x="2229" y="897"/>
                    </a:lnTo>
                    <a:lnTo>
                      <a:pt x="2228" y="896"/>
                    </a:lnTo>
                    <a:lnTo>
                      <a:pt x="2226" y="896"/>
                    </a:lnTo>
                    <a:lnTo>
                      <a:pt x="2224" y="897"/>
                    </a:lnTo>
                    <a:lnTo>
                      <a:pt x="2223" y="898"/>
                    </a:lnTo>
                    <a:lnTo>
                      <a:pt x="2222" y="899"/>
                    </a:lnTo>
                    <a:lnTo>
                      <a:pt x="2220" y="899"/>
                    </a:lnTo>
                    <a:lnTo>
                      <a:pt x="2219" y="899"/>
                    </a:lnTo>
                    <a:lnTo>
                      <a:pt x="2217" y="899"/>
                    </a:lnTo>
                    <a:lnTo>
                      <a:pt x="2215" y="899"/>
                    </a:lnTo>
                    <a:lnTo>
                      <a:pt x="2215" y="898"/>
                    </a:lnTo>
                    <a:lnTo>
                      <a:pt x="2215" y="897"/>
                    </a:lnTo>
                    <a:lnTo>
                      <a:pt x="2214" y="898"/>
                    </a:lnTo>
                    <a:lnTo>
                      <a:pt x="2211" y="899"/>
                    </a:lnTo>
                    <a:lnTo>
                      <a:pt x="2211" y="900"/>
                    </a:lnTo>
                    <a:lnTo>
                      <a:pt x="2210" y="901"/>
                    </a:lnTo>
                    <a:lnTo>
                      <a:pt x="2210" y="900"/>
                    </a:lnTo>
                    <a:lnTo>
                      <a:pt x="2209" y="900"/>
                    </a:lnTo>
                    <a:lnTo>
                      <a:pt x="2209" y="899"/>
                    </a:lnTo>
                    <a:lnTo>
                      <a:pt x="2211" y="897"/>
                    </a:lnTo>
                    <a:lnTo>
                      <a:pt x="2212" y="896"/>
                    </a:lnTo>
                    <a:lnTo>
                      <a:pt x="2213" y="896"/>
                    </a:lnTo>
                    <a:lnTo>
                      <a:pt x="2213" y="895"/>
                    </a:lnTo>
                    <a:lnTo>
                      <a:pt x="2215" y="896"/>
                    </a:lnTo>
                    <a:lnTo>
                      <a:pt x="2217" y="896"/>
                    </a:lnTo>
                    <a:lnTo>
                      <a:pt x="2218" y="896"/>
                    </a:lnTo>
                    <a:lnTo>
                      <a:pt x="2219" y="897"/>
                    </a:lnTo>
                    <a:lnTo>
                      <a:pt x="2221" y="896"/>
                    </a:lnTo>
                    <a:lnTo>
                      <a:pt x="2229" y="892"/>
                    </a:lnTo>
                    <a:lnTo>
                      <a:pt x="2231" y="892"/>
                    </a:lnTo>
                    <a:lnTo>
                      <a:pt x="2236" y="894"/>
                    </a:lnTo>
                    <a:lnTo>
                      <a:pt x="2237" y="895"/>
                    </a:lnTo>
                    <a:lnTo>
                      <a:pt x="2239" y="896"/>
                    </a:lnTo>
                    <a:lnTo>
                      <a:pt x="2243" y="902"/>
                    </a:lnTo>
                    <a:lnTo>
                      <a:pt x="2243" y="903"/>
                    </a:lnTo>
                    <a:lnTo>
                      <a:pt x="2244" y="904"/>
                    </a:lnTo>
                    <a:lnTo>
                      <a:pt x="2244" y="904"/>
                    </a:lnTo>
                    <a:lnTo>
                      <a:pt x="2244" y="906"/>
                    </a:lnTo>
                    <a:lnTo>
                      <a:pt x="2245" y="906"/>
                    </a:lnTo>
                    <a:lnTo>
                      <a:pt x="2246" y="907"/>
                    </a:lnTo>
                    <a:lnTo>
                      <a:pt x="2246" y="907"/>
                    </a:lnTo>
                    <a:lnTo>
                      <a:pt x="2246" y="906"/>
                    </a:lnTo>
                    <a:lnTo>
                      <a:pt x="2247" y="906"/>
                    </a:lnTo>
                    <a:lnTo>
                      <a:pt x="2249" y="906"/>
                    </a:lnTo>
                    <a:lnTo>
                      <a:pt x="2250" y="906"/>
                    </a:lnTo>
                    <a:lnTo>
                      <a:pt x="2251" y="907"/>
                    </a:lnTo>
                    <a:lnTo>
                      <a:pt x="2252" y="911"/>
                    </a:lnTo>
                    <a:lnTo>
                      <a:pt x="2252" y="912"/>
                    </a:lnTo>
                    <a:lnTo>
                      <a:pt x="2252" y="913"/>
                    </a:lnTo>
                    <a:lnTo>
                      <a:pt x="2251" y="915"/>
                    </a:lnTo>
                    <a:lnTo>
                      <a:pt x="2251" y="916"/>
                    </a:lnTo>
                    <a:lnTo>
                      <a:pt x="2251" y="919"/>
                    </a:lnTo>
                    <a:lnTo>
                      <a:pt x="2252" y="924"/>
                    </a:lnTo>
                    <a:lnTo>
                      <a:pt x="2254" y="928"/>
                    </a:lnTo>
                    <a:lnTo>
                      <a:pt x="2257" y="927"/>
                    </a:lnTo>
                    <a:lnTo>
                      <a:pt x="2257" y="928"/>
                    </a:lnTo>
                    <a:lnTo>
                      <a:pt x="2257" y="929"/>
                    </a:lnTo>
                    <a:lnTo>
                      <a:pt x="2255" y="932"/>
                    </a:lnTo>
                    <a:lnTo>
                      <a:pt x="2255" y="933"/>
                    </a:lnTo>
                    <a:lnTo>
                      <a:pt x="2254" y="934"/>
                    </a:lnTo>
                    <a:lnTo>
                      <a:pt x="2254" y="935"/>
                    </a:lnTo>
                    <a:lnTo>
                      <a:pt x="2255" y="936"/>
                    </a:lnTo>
                    <a:lnTo>
                      <a:pt x="2255" y="937"/>
                    </a:lnTo>
                    <a:lnTo>
                      <a:pt x="2254" y="937"/>
                    </a:lnTo>
                    <a:lnTo>
                      <a:pt x="2253" y="938"/>
                    </a:lnTo>
                    <a:lnTo>
                      <a:pt x="2252" y="938"/>
                    </a:lnTo>
                    <a:lnTo>
                      <a:pt x="2251" y="939"/>
                    </a:lnTo>
                    <a:lnTo>
                      <a:pt x="2251" y="939"/>
                    </a:lnTo>
                    <a:lnTo>
                      <a:pt x="2251" y="941"/>
                    </a:lnTo>
                    <a:lnTo>
                      <a:pt x="2250" y="942"/>
                    </a:lnTo>
                    <a:lnTo>
                      <a:pt x="2250" y="946"/>
                    </a:lnTo>
                    <a:lnTo>
                      <a:pt x="2248" y="950"/>
                    </a:lnTo>
                    <a:lnTo>
                      <a:pt x="2248" y="951"/>
                    </a:lnTo>
                    <a:lnTo>
                      <a:pt x="2243" y="958"/>
                    </a:lnTo>
                    <a:lnTo>
                      <a:pt x="2237" y="965"/>
                    </a:lnTo>
                    <a:lnTo>
                      <a:pt x="2235" y="968"/>
                    </a:lnTo>
                    <a:lnTo>
                      <a:pt x="2234" y="969"/>
                    </a:lnTo>
                    <a:lnTo>
                      <a:pt x="2230" y="971"/>
                    </a:lnTo>
                    <a:lnTo>
                      <a:pt x="2229" y="973"/>
                    </a:lnTo>
                    <a:lnTo>
                      <a:pt x="2226" y="974"/>
                    </a:lnTo>
                    <a:lnTo>
                      <a:pt x="2222" y="978"/>
                    </a:lnTo>
                    <a:lnTo>
                      <a:pt x="2214" y="992"/>
                    </a:lnTo>
                    <a:lnTo>
                      <a:pt x="2213" y="994"/>
                    </a:lnTo>
                    <a:lnTo>
                      <a:pt x="2212" y="994"/>
                    </a:lnTo>
                    <a:lnTo>
                      <a:pt x="2211" y="995"/>
                    </a:lnTo>
                    <a:lnTo>
                      <a:pt x="2211" y="996"/>
                    </a:lnTo>
                    <a:lnTo>
                      <a:pt x="2210" y="997"/>
                    </a:lnTo>
                    <a:lnTo>
                      <a:pt x="2208" y="1000"/>
                    </a:lnTo>
                    <a:lnTo>
                      <a:pt x="2207" y="1001"/>
                    </a:lnTo>
                    <a:lnTo>
                      <a:pt x="2206" y="1008"/>
                    </a:lnTo>
                    <a:lnTo>
                      <a:pt x="2205" y="1011"/>
                    </a:lnTo>
                    <a:lnTo>
                      <a:pt x="2206" y="1018"/>
                    </a:lnTo>
                    <a:lnTo>
                      <a:pt x="2206" y="1019"/>
                    </a:lnTo>
                    <a:lnTo>
                      <a:pt x="2207" y="1022"/>
                    </a:lnTo>
                    <a:lnTo>
                      <a:pt x="2208" y="1024"/>
                    </a:lnTo>
                    <a:lnTo>
                      <a:pt x="2208" y="1025"/>
                    </a:lnTo>
                    <a:lnTo>
                      <a:pt x="2207" y="1027"/>
                    </a:lnTo>
                    <a:lnTo>
                      <a:pt x="2206" y="1027"/>
                    </a:lnTo>
                    <a:lnTo>
                      <a:pt x="2206" y="1028"/>
                    </a:lnTo>
                    <a:lnTo>
                      <a:pt x="2205" y="1031"/>
                    </a:lnTo>
                    <a:lnTo>
                      <a:pt x="2205" y="1032"/>
                    </a:lnTo>
                    <a:lnTo>
                      <a:pt x="2204" y="1029"/>
                    </a:lnTo>
                    <a:lnTo>
                      <a:pt x="2204" y="1028"/>
                    </a:lnTo>
                    <a:lnTo>
                      <a:pt x="2205" y="1028"/>
                    </a:lnTo>
                    <a:lnTo>
                      <a:pt x="2206" y="1028"/>
                    </a:lnTo>
                    <a:lnTo>
                      <a:pt x="2206" y="1027"/>
                    </a:lnTo>
                    <a:lnTo>
                      <a:pt x="2206" y="1027"/>
                    </a:lnTo>
                    <a:lnTo>
                      <a:pt x="2206" y="1027"/>
                    </a:lnTo>
                    <a:lnTo>
                      <a:pt x="2207" y="1026"/>
                    </a:lnTo>
                    <a:lnTo>
                      <a:pt x="2207" y="1022"/>
                    </a:lnTo>
                    <a:lnTo>
                      <a:pt x="2206" y="1022"/>
                    </a:lnTo>
                    <a:lnTo>
                      <a:pt x="2206" y="1021"/>
                    </a:lnTo>
                    <a:lnTo>
                      <a:pt x="2206" y="1019"/>
                    </a:lnTo>
                    <a:lnTo>
                      <a:pt x="2205" y="1019"/>
                    </a:lnTo>
                    <a:lnTo>
                      <a:pt x="2205" y="1018"/>
                    </a:lnTo>
                    <a:lnTo>
                      <a:pt x="2204" y="1019"/>
                    </a:lnTo>
                    <a:lnTo>
                      <a:pt x="2204" y="1020"/>
                    </a:lnTo>
                    <a:lnTo>
                      <a:pt x="2205" y="1021"/>
                    </a:lnTo>
                    <a:lnTo>
                      <a:pt x="2205" y="1022"/>
                    </a:lnTo>
                    <a:lnTo>
                      <a:pt x="2205" y="1024"/>
                    </a:lnTo>
                    <a:lnTo>
                      <a:pt x="2205" y="1025"/>
                    </a:lnTo>
                    <a:lnTo>
                      <a:pt x="2205" y="1026"/>
                    </a:lnTo>
                    <a:lnTo>
                      <a:pt x="2206" y="1025"/>
                    </a:lnTo>
                    <a:lnTo>
                      <a:pt x="2206" y="1024"/>
                    </a:lnTo>
                    <a:lnTo>
                      <a:pt x="2203" y="1029"/>
                    </a:lnTo>
                    <a:lnTo>
                      <a:pt x="2202" y="1030"/>
                    </a:lnTo>
                    <a:lnTo>
                      <a:pt x="2202" y="1031"/>
                    </a:lnTo>
                    <a:lnTo>
                      <a:pt x="2202" y="1031"/>
                    </a:lnTo>
                    <a:lnTo>
                      <a:pt x="2201" y="1031"/>
                    </a:lnTo>
                    <a:lnTo>
                      <a:pt x="2200" y="1031"/>
                    </a:lnTo>
                    <a:lnTo>
                      <a:pt x="2200" y="1030"/>
                    </a:lnTo>
                    <a:lnTo>
                      <a:pt x="2199" y="1030"/>
                    </a:lnTo>
                    <a:lnTo>
                      <a:pt x="2198" y="1031"/>
                    </a:lnTo>
                    <a:lnTo>
                      <a:pt x="2198" y="1031"/>
                    </a:lnTo>
                    <a:lnTo>
                      <a:pt x="2196" y="1033"/>
                    </a:lnTo>
                    <a:lnTo>
                      <a:pt x="2195" y="1036"/>
                    </a:lnTo>
                    <a:lnTo>
                      <a:pt x="2194" y="1038"/>
                    </a:lnTo>
                    <a:lnTo>
                      <a:pt x="2193" y="1040"/>
                    </a:lnTo>
                    <a:lnTo>
                      <a:pt x="2192" y="1043"/>
                    </a:lnTo>
                    <a:lnTo>
                      <a:pt x="2191" y="1044"/>
                    </a:lnTo>
                    <a:lnTo>
                      <a:pt x="2190" y="1044"/>
                    </a:lnTo>
                    <a:lnTo>
                      <a:pt x="2191" y="1044"/>
                    </a:lnTo>
                    <a:lnTo>
                      <a:pt x="2192" y="1042"/>
                    </a:lnTo>
                    <a:lnTo>
                      <a:pt x="2192" y="1041"/>
                    </a:lnTo>
                    <a:lnTo>
                      <a:pt x="2192" y="1040"/>
                    </a:lnTo>
                    <a:lnTo>
                      <a:pt x="2191" y="1040"/>
                    </a:lnTo>
                    <a:lnTo>
                      <a:pt x="2187" y="1040"/>
                    </a:lnTo>
                    <a:lnTo>
                      <a:pt x="2186" y="1040"/>
                    </a:lnTo>
                    <a:lnTo>
                      <a:pt x="2186" y="1041"/>
                    </a:lnTo>
                    <a:lnTo>
                      <a:pt x="2185" y="1043"/>
                    </a:lnTo>
                    <a:lnTo>
                      <a:pt x="2185" y="1044"/>
                    </a:lnTo>
                    <a:lnTo>
                      <a:pt x="2186" y="1045"/>
                    </a:lnTo>
                    <a:lnTo>
                      <a:pt x="2187" y="1046"/>
                    </a:lnTo>
                    <a:lnTo>
                      <a:pt x="2189" y="1048"/>
                    </a:lnTo>
                    <a:lnTo>
                      <a:pt x="2189" y="1049"/>
                    </a:lnTo>
                    <a:lnTo>
                      <a:pt x="2189" y="1049"/>
                    </a:lnTo>
                    <a:lnTo>
                      <a:pt x="2190" y="1049"/>
                    </a:lnTo>
                    <a:lnTo>
                      <a:pt x="2191" y="1049"/>
                    </a:lnTo>
                    <a:lnTo>
                      <a:pt x="2192" y="1049"/>
                    </a:lnTo>
                    <a:lnTo>
                      <a:pt x="2191" y="1050"/>
                    </a:lnTo>
                    <a:lnTo>
                      <a:pt x="2191" y="1053"/>
                    </a:lnTo>
                    <a:lnTo>
                      <a:pt x="2191" y="1053"/>
                    </a:lnTo>
                    <a:lnTo>
                      <a:pt x="2192" y="1053"/>
                    </a:lnTo>
                    <a:lnTo>
                      <a:pt x="2193" y="1053"/>
                    </a:lnTo>
                    <a:lnTo>
                      <a:pt x="2193" y="1052"/>
                    </a:lnTo>
                    <a:lnTo>
                      <a:pt x="2194" y="1050"/>
                    </a:lnTo>
                    <a:lnTo>
                      <a:pt x="2195" y="1050"/>
                    </a:lnTo>
                    <a:lnTo>
                      <a:pt x="2198" y="1049"/>
                    </a:lnTo>
                    <a:lnTo>
                      <a:pt x="2198" y="1049"/>
                    </a:lnTo>
                    <a:lnTo>
                      <a:pt x="2201" y="1049"/>
                    </a:lnTo>
                    <a:lnTo>
                      <a:pt x="2202" y="1050"/>
                    </a:lnTo>
                    <a:lnTo>
                      <a:pt x="2203" y="1050"/>
                    </a:lnTo>
                    <a:lnTo>
                      <a:pt x="2203" y="1049"/>
                    </a:lnTo>
                    <a:lnTo>
                      <a:pt x="2203" y="1049"/>
                    </a:lnTo>
                    <a:lnTo>
                      <a:pt x="2204" y="1049"/>
                    </a:lnTo>
                    <a:lnTo>
                      <a:pt x="2205" y="1049"/>
                    </a:lnTo>
                    <a:lnTo>
                      <a:pt x="2206" y="1049"/>
                    </a:lnTo>
                    <a:lnTo>
                      <a:pt x="2206" y="1049"/>
                    </a:lnTo>
                    <a:lnTo>
                      <a:pt x="2206" y="1049"/>
                    </a:lnTo>
                    <a:lnTo>
                      <a:pt x="2206" y="1050"/>
                    </a:lnTo>
                    <a:lnTo>
                      <a:pt x="2207" y="1050"/>
                    </a:lnTo>
                    <a:lnTo>
                      <a:pt x="2208" y="1049"/>
                    </a:lnTo>
                    <a:lnTo>
                      <a:pt x="2208" y="1047"/>
                    </a:lnTo>
                    <a:lnTo>
                      <a:pt x="2207" y="1047"/>
                    </a:lnTo>
                    <a:lnTo>
                      <a:pt x="2208" y="1048"/>
                    </a:lnTo>
                    <a:lnTo>
                      <a:pt x="2208" y="1049"/>
                    </a:lnTo>
                    <a:lnTo>
                      <a:pt x="2207" y="1049"/>
                    </a:lnTo>
                    <a:lnTo>
                      <a:pt x="2205" y="1049"/>
                    </a:lnTo>
                    <a:lnTo>
                      <a:pt x="2203" y="1048"/>
                    </a:lnTo>
                    <a:lnTo>
                      <a:pt x="2202" y="1048"/>
                    </a:lnTo>
                    <a:lnTo>
                      <a:pt x="2201" y="1048"/>
                    </a:lnTo>
                    <a:lnTo>
                      <a:pt x="2202" y="1048"/>
                    </a:lnTo>
                    <a:lnTo>
                      <a:pt x="2206" y="1048"/>
                    </a:lnTo>
                    <a:lnTo>
                      <a:pt x="2206" y="1047"/>
                    </a:lnTo>
                    <a:lnTo>
                      <a:pt x="2207" y="1045"/>
                    </a:lnTo>
                    <a:lnTo>
                      <a:pt x="2207" y="1044"/>
                    </a:lnTo>
                    <a:lnTo>
                      <a:pt x="2209" y="1046"/>
                    </a:lnTo>
                    <a:lnTo>
                      <a:pt x="2210" y="1049"/>
                    </a:lnTo>
                    <a:lnTo>
                      <a:pt x="2209" y="1049"/>
                    </a:lnTo>
                    <a:lnTo>
                      <a:pt x="2209" y="1049"/>
                    </a:lnTo>
                    <a:lnTo>
                      <a:pt x="2208" y="1054"/>
                    </a:lnTo>
                    <a:lnTo>
                      <a:pt x="2207" y="1056"/>
                    </a:lnTo>
                    <a:lnTo>
                      <a:pt x="2206" y="1057"/>
                    </a:lnTo>
                    <a:lnTo>
                      <a:pt x="2205" y="1058"/>
                    </a:lnTo>
                    <a:lnTo>
                      <a:pt x="2204" y="1059"/>
                    </a:lnTo>
                    <a:lnTo>
                      <a:pt x="2203" y="1059"/>
                    </a:lnTo>
                    <a:lnTo>
                      <a:pt x="2202" y="1061"/>
                    </a:lnTo>
                    <a:lnTo>
                      <a:pt x="2201" y="1062"/>
                    </a:lnTo>
                    <a:lnTo>
                      <a:pt x="2198" y="1062"/>
                    </a:lnTo>
                    <a:lnTo>
                      <a:pt x="2199" y="1062"/>
                    </a:lnTo>
                    <a:lnTo>
                      <a:pt x="2200" y="1061"/>
                    </a:lnTo>
                    <a:lnTo>
                      <a:pt x="2200" y="1060"/>
                    </a:lnTo>
                    <a:lnTo>
                      <a:pt x="2201" y="1059"/>
                    </a:lnTo>
                    <a:lnTo>
                      <a:pt x="2198" y="1059"/>
                    </a:lnTo>
                    <a:lnTo>
                      <a:pt x="2195" y="1062"/>
                    </a:lnTo>
                    <a:lnTo>
                      <a:pt x="2192" y="1064"/>
                    </a:lnTo>
                    <a:lnTo>
                      <a:pt x="2191" y="1066"/>
                    </a:lnTo>
                    <a:lnTo>
                      <a:pt x="2192" y="1066"/>
                    </a:lnTo>
                    <a:lnTo>
                      <a:pt x="2192" y="1065"/>
                    </a:lnTo>
                    <a:lnTo>
                      <a:pt x="2193" y="1065"/>
                    </a:lnTo>
                    <a:lnTo>
                      <a:pt x="2192" y="1066"/>
                    </a:lnTo>
                    <a:lnTo>
                      <a:pt x="2191" y="1067"/>
                    </a:lnTo>
                    <a:lnTo>
                      <a:pt x="2190" y="1068"/>
                    </a:lnTo>
                    <a:lnTo>
                      <a:pt x="2192" y="1069"/>
                    </a:lnTo>
                    <a:lnTo>
                      <a:pt x="2190" y="1072"/>
                    </a:lnTo>
                    <a:lnTo>
                      <a:pt x="2189" y="1074"/>
                    </a:lnTo>
                    <a:lnTo>
                      <a:pt x="2190" y="1075"/>
                    </a:lnTo>
                    <a:lnTo>
                      <a:pt x="2192" y="1075"/>
                    </a:lnTo>
                    <a:lnTo>
                      <a:pt x="2193" y="1075"/>
                    </a:lnTo>
                    <a:lnTo>
                      <a:pt x="2193" y="1075"/>
                    </a:lnTo>
                    <a:lnTo>
                      <a:pt x="2194" y="1074"/>
                    </a:lnTo>
                    <a:lnTo>
                      <a:pt x="2197" y="1071"/>
                    </a:lnTo>
                    <a:lnTo>
                      <a:pt x="2198" y="1071"/>
                    </a:lnTo>
                    <a:lnTo>
                      <a:pt x="2198" y="1069"/>
                    </a:lnTo>
                    <a:lnTo>
                      <a:pt x="2198" y="1068"/>
                    </a:lnTo>
                    <a:lnTo>
                      <a:pt x="2200" y="1067"/>
                    </a:lnTo>
                    <a:lnTo>
                      <a:pt x="2203" y="1067"/>
                    </a:lnTo>
                    <a:lnTo>
                      <a:pt x="2202" y="1071"/>
                    </a:lnTo>
                    <a:lnTo>
                      <a:pt x="2203" y="1070"/>
                    </a:lnTo>
                    <a:lnTo>
                      <a:pt x="2203" y="1068"/>
                    </a:lnTo>
                    <a:lnTo>
                      <a:pt x="2205" y="1067"/>
                    </a:lnTo>
                    <a:lnTo>
                      <a:pt x="2206" y="1067"/>
                    </a:lnTo>
                    <a:lnTo>
                      <a:pt x="2206" y="1068"/>
                    </a:lnTo>
                    <a:lnTo>
                      <a:pt x="2205" y="1069"/>
                    </a:lnTo>
                    <a:lnTo>
                      <a:pt x="2203" y="1070"/>
                    </a:lnTo>
                    <a:lnTo>
                      <a:pt x="2202" y="1073"/>
                    </a:lnTo>
                    <a:lnTo>
                      <a:pt x="2201" y="1075"/>
                    </a:lnTo>
                    <a:lnTo>
                      <a:pt x="2200" y="1079"/>
                    </a:lnTo>
                    <a:lnTo>
                      <a:pt x="2199" y="1080"/>
                    </a:lnTo>
                    <a:lnTo>
                      <a:pt x="2200" y="1082"/>
                    </a:lnTo>
                    <a:lnTo>
                      <a:pt x="2198" y="1084"/>
                    </a:lnTo>
                    <a:lnTo>
                      <a:pt x="2198" y="1088"/>
                    </a:lnTo>
                    <a:lnTo>
                      <a:pt x="2196" y="1090"/>
                    </a:lnTo>
                    <a:lnTo>
                      <a:pt x="2194" y="1100"/>
                    </a:lnTo>
                    <a:lnTo>
                      <a:pt x="2192" y="1110"/>
                    </a:lnTo>
                    <a:lnTo>
                      <a:pt x="2190" y="1111"/>
                    </a:lnTo>
                    <a:lnTo>
                      <a:pt x="2189" y="1114"/>
                    </a:lnTo>
                    <a:lnTo>
                      <a:pt x="2187" y="1116"/>
                    </a:lnTo>
                    <a:lnTo>
                      <a:pt x="2186" y="1119"/>
                    </a:lnTo>
                    <a:lnTo>
                      <a:pt x="2186" y="1122"/>
                    </a:lnTo>
                    <a:lnTo>
                      <a:pt x="2186" y="1125"/>
                    </a:lnTo>
                    <a:lnTo>
                      <a:pt x="2186" y="1127"/>
                    </a:lnTo>
                    <a:lnTo>
                      <a:pt x="2185" y="1128"/>
                    </a:lnTo>
                    <a:lnTo>
                      <a:pt x="2184" y="1130"/>
                    </a:lnTo>
                    <a:lnTo>
                      <a:pt x="2184" y="1135"/>
                    </a:lnTo>
                    <a:lnTo>
                      <a:pt x="2184" y="1137"/>
                    </a:lnTo>
                    <a:lnTo>
                      <a:pt x="2180" y="1141"/>
                    </a:lnTo>
                    <a:lnTo>
                      <a:pt x="2180" y="1143"/>
                    </a:lnTo>
                    <a:lnTo>
                      <a:pt x="2180" y="1144"/>
                    </a:lnTo>
                    <a:lnTo>
                      <a:pt x="2179" y="1146"/>
                    </a:lnTo>
                    <a:lnTo>
                      <a:pt x="2179" y="1147"/>
                    </a:lnTo>
                    <a:lnTo>
                      <a:pt x="2179" y="1152"/>
                    </a:lnTo>
                    <a:lnTo>
                      <a:pt x="2178" y="1152"/>
                    </a:lnTo>
                    <a:lnTo>
                      <a:pt x="2178" y="1150"/>
                    </a:lnTo>
                    <a:lnTo>
                      <a:pt x="2177" y="1149"/>
                    </a:lnTo>
                    <a:lnTo>
                      <a:pt x="2176" y="1150"/>
                    </a:lnTo>
                    <a:lnTo>
                      <a:pt x="2176" y="1150"/>
                    </a:lnTo>
                    <a:lnTo>
                      <a:pt x="2176" y="1149"/>
                    </a:lnTo>
                    <a:lnTo>
                      <a:pt x="2176" y="1148"/>
                    </a:lnTo>
                    <a:lnTo>
                      <a:pt x="2176" y="1147"/>
                    </a:lnTo>
                    <a:lnTo>
                      <a:pt x="2177" y="1145"/>
                    </a:lnTo>
                    <a:lnTo>
                      <a:pt x="2177" y="1144"/>
                    </a:lnTo>
                    <a:lnTo>
                      <a:pt x="2177" y="1142"/>
                    </a:lnTo>
                    <a:lnTo>
                      <a:pt x="2177" y="1143"/>
                    </a:lnTo>
                    <a:lnTo>
                      <a:pt x="2176" y="1144"/>
                    </a:lnTo>
                    <a:lnTo>
                      <a:pt x="2176" y="1145"/>
                    </a:lnTo>
                    <a:lnTo>
                      <a:pt x="2176" y="1145"/>
                    </a:lnTo>
                    <a:lnTo>
                      <a:pt x="2176" y="1145"/>
                    </a:lnTo>
                    <a:lnTo>
                      <a:pt x="2176" y="1144"/>
                    </a:lnTo>
                    <a:lnTo>
                      <a:pt x="2176" y="1143"/>
                    </a:lnTo>
                    <a:lnTo>
                      <a:pt x="2176" y="1141"/>
                    </a:lnTo>
                    <a:lnTo>
                      <a:pt x="2176" y="1141"/>
                    </a:lnTo>
                    <a:lnTo>
                      <a:pt x="2175" y="1141"/>
                    </a:lnTo>
                    <a:lnTo>
                      <a:pt x="2175" y="1140"/>
                    </a:lnTo>
                    <a:lnTo>
                      <a:pt x="2175" y="1139"/>
                    </a:lnTo>
                    <a:lnTo>
                      <a:pt x="2175" y="1138"/>
                    </a:lnTo>
                    <a:lnTo>
                      <a:pt x="2172" y="1137"/>
                    </a:lnTo>
                    <a:lnTo>
                      <a:pt x="2172" y="1137"/>
                    </a:lnTo>
                    <a:lnTo>
                      <a:pt x="2172" y="1136"/>
                    </a:lnTo>
                    <a:lnTo>
                      <a:pt x="2172" y="1135"/>
                    </a:lnTo>
                    <a:lnTo>
                      <a:pt x="2172" y="1134"/>
                    </a:lnTo>
                    <a:lnTo>
                      <a:pt x="2171" y="1133"/>
                    </a:lnTo>
                    <a:lnTo>
                      <a:pt x="2170" y="1133"/>
                    </a:lnTo>
                    <a:lnTo>
                      <a:pt x="2168" y="1132"/>
                    </a:lnTo>
                    <a:lnTo>
                      <a:pt x="2164" y="1131"/>
                    </a:lnTo>
                    <a:lnTo>
                      <a:pt x="2162" y="1130"/>
                    </a:lnTo>
                    <a:lnTo>
                      <a:pt x="2162" y="1130"/>
                    </a:lnTo>
                    <a:lnTo>
                      <a:pt x="2162" y="1128"/>
                    </a:lnTo>
                    <a:lnTo>
                      <a:pt x="2162" y="1128"/>
                    </a:lnTo>
                    <a:lnTo>
                      <a:pt x="2162" y="1127"/>
                    </a:lnTo>
                    <a:lnTo>
                      <a:pt x="2164" y="1124"/>
                    </a:lnTo>
                    <a:lnTo>
                      <a:pt x="2164" y="1123"/>
                    </a:lnTo>
                    <a:lnTo>
                      <a:pt x="2165" y="1121"/>
                    </a:lnTo>
                    <a:lnTo>
                      <a:pt x="2166" y="1119"/>
                    </a:lnTo>
                    <a:lnTo>
                      <a:pt x="2167" y="1118"/>
                    </a:lnTo>
                    <a:lnTo>
                      <a:pt x="2167" y="1117"/>
                    </a:lnTo>
                    <a:lnTo>
                      <a:pt x="2167" y="1116"/>
                    </a:lnTo>
                    <a:lnTo>
                      <a:pt x="2167" y="1115"/>
                    </a:lnTo>
                    <a:lnTo>
                      <a:pt x="2167" y="1115"/>
                    </a:lnTo>
                    <a:lnTo>
                      <a:pt x="2167" y="1114"/>
                    </a:lnTo>
                    <a:lnTo>
                      <a:pt x="2167" y="1113"/>
                    </a:lnTo>
                    <a:lnTo>
                      <a:pt x="2167" y="1110"/>
                    </a:lnTo>
                    <a:lnTo>
                      <a:pt x="2167" y="1108"/>
                    </a:lnTo>
                    <a:lnTo>
                      <a:pt x="2167" y="1106"/>
                    </a:lnTo>
                    <a:lnTo>
                      <a:pt x="2166" y="1106"/>
                    </a:lnTo>
                    <a:lnTo>
                      <a:pt x="2165" y="1104"/>
                    </a:lnTo>
                    <a:lnTo>
                      <a:pt x="2165" y="1101"/>
                    </a:lnTo>
                    <a:lnTo>
                      <a:pt x="2163" y="1102"/>
                    </a:lnTo>
                    <a:lnTo>
                      <a:pt x="2162" y="1105"/>
                    </a:lnTo>
                    <a:lnTo>
                      <a:pt x="2160" y="1106"/>
                    </a:lnTo>
                    <a:lnTo>
                      <a:pt x="2159" y="1109"/>
                    </a:lnTo>
                    <a:lnTo>
                      <a:pt x="2159" y="1110"/>
                    </a:lnTo>
                    <a:lnTo>
                      <a:pt x="2159" y="1111"/>
                    </a:lnTo>
                    <a:lnTo>
                      <a:pt x="2158" y="1112"/>
                    </a:lnTo>
                    <a:lnTo>
                      <a:pt x="2158" y="1113"/>
                    </a:lnTo>
                    <a:lnTo>
                      <a:pt x="2158" y="1112"/>
                    </a:lnTo>
                    <a:lnTo>
                      <a:pt x="2158" y="1110"/>
                    </a:lnTo>
                    <a:lnTo>
                      <a:pt x="2158" y="1110"/>
                    </a:lnTo>
                    <a:lnTo>
                      <a:pt x="2157" y="1110"/>
                    </a:lnTo>
                    <a:lnTo>
                      <a:pt x="2155" y="1111"/>
                    </a:lnTo>
                    <a:lnTo>
                      <a:pt x="2154" y="1111"/>
                    </a:lnTo>
                    <a:lnTo>
                      <a:pt x="2150" y="1115"/>
                    </a:lnTo>
                    <a:lnTo>
                      <a:pt x="2149" y="1115"/>
                    </a:lnTo>
                    <a:lnTo>
                      <a:pt x="2149" y="1115"/>
                    </a:lnTo>
                    <a:lnTo>
                      <a:pt x="2149" y="1116"/>
                    </a:lnTo>
                    <a:lnTo>
                      <a:pt x="2150" y="1115"/>
                    </a:lnTo>
                    <a:lnTo>
                      <a:pt x="2152" y="1115"/>
                    </a:lnTo>
                    <a:lnTo>
                      <a:pt x="2154" y="1113"/>
                    </a:lnTo>
                    <a:lnTo>
                      <a:pt x="2154" y="1111"/>
                    </a:lnTo>
                    <a:lnTo>
                      <a:pt x="2154" y="1113"/>
                    </a:lnTo>
                    <a:lnTo>
                      <a:pt x="2154" y="1114"/>
                    </a:lnTo>
                    <a:lnTo>
                      <a:pt x="2154" y="1115"/>
                    </a:lnTo>
                    <a:lnTo>
                      <a:pt x="2154" y="1116"/>
                    </a:lnTo>
                    <a:lnTo>
                      <a:pt x="2154" y="1115"/>
                    </a:lnTo>
                    <a:lnTo>
                      <a:pt x="2154" y="1115"/>
                    </a:lnTo>
                    <a:lnTo>
                      <a:pt x="2155" y="1115"/>
                    </a:lnTo>
                    <a:lnTo>
                      <a:pt x="2156" y="1115"/>
                    </a:lnTo>
                    <a:lnTo>
                      <a:pt x="2157" y="1115"/>
                    </a:lnTo>
                    <a:lnTo>
                      <a:pt x="2156" y="1115"/>
                    </a:lnTo>
                    <a:lnTo>
                      <a:pt x="2155" y="1115"/>
                    </a:lnTo>
                    <a:lnTo>
                      <a:pt x="2155" y="1116"/>
                    </a:lnTo>
                    <a:lnTo>
                      <a:pt x="2154" y="1119"/>
                    </a:lnTo>
                    <a:lnTo>
                      <a:pt x="2152" y="1122"/>
                    </a:lnTo>
                    <a:lnTo>
                      <a:pt x="2149" y="1125"/>
                    </a:lnTo>
                    <a:lnTo>
                      <a:pt x="2149" y="1127"/>
                    </a:lnTo>
                    <a:lnTo>
                      <a:pt x="2148" y="1129"/>
                    </a:lnTo>
                    <a:lnTo>
                      <a:pt x="2147" y="1130"/>
                    </a:lnTo>
                    <a:lnTo>
                      <a:pt x="2146" y="1130"/>
                    </a:lnTo>
                    <a:lnTo>
                      <a:pt x="2146" y="1131"/>
                    </a:lnTo>
                    <a:lnTo>
                      <a:pt x="2145" y="1131"/>
                    </a:lnTo>
                    <a:lnTo>
                      <a:pt x="2141" y="1131"/>
                    </a:lnTo>
                    <a:lnTo>
                      <a:pt x="2140" y="1132"/>
                    </a:lnTo>
                    <a:lnTo>
                      <a:pt x="2139" y="1131"/>
                    </a:lnTo>
                    <a:lnTo>
                      <a:pt x="2138" y="1130"/>
                    </a:lnTo>
                    <a:lnTo>
                      <a:pt x="2137" y="1130"/>
                    </a:lnTo>
                    <a:lnTo>
                      <a:pt x="2136" y="1131"/>
                    </a:lnTo>
                    <a:lnTo>
                      <a:pt x="2136" y="1132"/>
                    </a:lnTo>
                    <a:lnTo>
                      <a:pt x="2135" y="1132"/>
                    </a:lnTo>
                    <a:lnTo>
                      <a:pt x="2134" y="1131"/>
                    </a:lnTo>
                    <a:lnTo>
                      <a:pt x="2133" y="1131"/>
                    </a:lnTo>
                    <a:lnTo>
                      <a:pt x="2132" y="1131"/>
                    </a:lnTo>
                    <a:lnTo>
                      <a:pt x="2130" y="1132"/>
                    </a:lnTo>
                    <a:lnTo>
                      <a:pt x="2130" y="1133"/>
                    </a:lnTo>
                    <a:lnTo>
                      <a:pt x="2129" y="1134"/>
                    </a:lnTo>
                    <a:lnTo>
                      <a:pt x="2129" y="1136"/>
                    </a:lnTo>
                    <a:lnTo>
                      <a:pt x="2128" y="1138"/>
                    </a:lnTo>
                    <a:lnTo>
                      <a:pt x="2128" y="1140"/>
                    </a:lnTo>
                    <a:lnTo>
                      <a:pt x="2127" y="1141"/>
                    </a:lnTo>
                    <a:lnTo>
                      <a:pt x="2127" y="1142"/>
                    </a:lnTo>
                    <a:lnTo>
                      <a:pt x="2125" y="1145"/>
                    </a:lnTo>
                    <a:lnTo>
                      <a:pt x="2124" y="1145"/>
                    </a:lnTo>
                    <a:lnTo>
                      <a:pt x="2123" y="1147"/>
                    </a:lnTo>
                    <a:lnTo>
                      <a:pt x="2123" y="1148"/>
                    </a:lnTo>
                    <a:lnTo>
                      <a:pt x="2123" y="1149"/>
                    </a:lnTo>
                    <a:lnTo>
                      <a:pt x="2123" y="1150"/>
                    </a:lnTo>
                    <a:lnTo>
                      <a:pt x="2123" y="1150"/>
                    </a:lnTo>
                    <a:lnTo>
                      <a:pt x="2122" y="1151"/>
                    </a:lnTo>
                    <a:lnTo>
                      <a:pt x="2119" y="1152"/>
                    </a:lnTo>
                    <a:lnTo>
                      <a:pt x="2118" y="1154"/>
                    </a:lnTo>
                    <a:lnTo>
                      <a:pt x="2119" y="1155"/>
                    </a:lnTo>
                    <a:lnTo>
                      <a:pt x="2118" y="1156"/>
                    </a:lnTo>
                    <a:lnTo>
                      <a:pt x="2116" y="1158"/>
                    </a:lnTo>
                    <a:lnTo>
                      <a:pt x="2116" y="1159"/>
                    </a:lnTo>
                    <a:lnTo>
                      <a:pt x="2116" y="1161"/>
                    </a:lnTo>
                    <a:lnTo>
                      <a:pt x="2115" y="1162"/>
                    </a:lnTo>
                    <a:lnTo>
                      <a:pt x="2114" y="1163"/>
                    </a:lnTo>
                    <a:lnTo>
                      <a:pt x="2114" y="1164"/>
                    </a:lnTo>
                    <a:lnTo>
                      <a:pt x="2113" y="1164"/>
                    </a:lnTo>
                    <a:lnTo>
                      <a:pt x="2112" y="1165"/>
                    </a:lnTo>
                    <a:lnTo>
                      <a:pt x="2112" y="1166"/>
                    </a:lnTo>
                    <a:lnTo>
                      <a:pt x="2110" y="1169"/>
                    </a:lnTo>
                    <a:lnTo>
                      <a:pt x="2110" y="1170"/>
                    </a:lnTo>
                    <a:lnTo>
                      <a:pt x="2106" y="1172"/>
                    </a:lnTo>
                    <a:lnTo>
                      <a:pt x="2106" y="1173"/>
                    </a:lnTo>
                    <a:lnTo>
                      <a:pt x="2105" y="1175"/>
                    </a:lnTo>
                    <a:lnTo>
                      <a:pt x="2105" y="1176"/>
                    </a:lnTo>
                    <a:lnTo>
                      <a:pt x="2105" y="1176"/>
                    </a:lnTo>
                    <a:lnTo>
                      <a:pt x="2101" y="1174"/>
                    </a:lnTo>
                    <a:lnTo>
                      <a:pt x="2101" y="1173"/>
                    </a:lnTo>
                    <a:lnTo>
                      <a:pt x="2100" y="1171"/>
                    </a:lnTo>
                    <a:lnTo>
                      <a:pt x="2099" y="1171"/>
                    </a:lnTo>
                    <a:lnTo>
                      <a:pt x="2098" y="1171"/>
                    </a:lnTo>
                    <a:lnTo>
                      <a:pt x="2097" y="1171"/>
                    </a:lnTo>
                    <a:lnTo>
                      <a:pt x="2097" y="1170"/>
                    </a:lnTo>
                    <a:lnTo>
                      <a:pt x="2095" y="1169"/>
                    </a:lnTo>
                    <a:lnTo>
                      <a:pt x="2094" y="1167"/>
                    </a:lnTo>
                    <a:lnTo>
                      <a:pt x="2092" y="1167"/>
                    </a:lnTo>
                    <a:lnTo>
                      <a:pt x="2087" y="1169"/>
                    </a:lnTo>
                    <a:lnTo>
                      <a:pt x="2085" y="1172"/>
                    </a:lnTo>
                    <a:lnTo>
                      <a:pt x="2084" y="1175"/>
                    </a:lnTo>
                    <a:lnTo>
                      <a:pt x="2084" y="1181"/>
                    </a:lnTo>
                    <a:lnTo>
                      <a:pt x="2069" y="1181"/>
                    </a:lnTo>
                    <a:lnTo>
                      <a:pt x="2053" y="1181"/>
                    </a:lnTo>
                    <a:lnTo>
                      <a:pt x="2038" y="1181"/>
                    </a:lnTo>
                    <a:lnTo>
                      <a:pt x="2022" y="1181"/>
                    </a:lnTo>
                    <a:lnTo>
                      <a:pt x="2006" y="1181"/>
                    </a:lnTo>
                    <a:lnTo>
                      <a:pt x="1991" y="1181"/>
                    </a:lnTo>
                    <a:lnTo>
                      <a:pt x="1974" y="1181"/>
                    </a:lnTo>
                    <a:lnTo>
                      <a:pt x="1959" y="1181"/>
                    </a:lnTo>
                    <a:lnTo>
                      <a:pt x="1956" y="1181"/>
                    </a:lnTo>
                    <a:lnTo>
                      <a:pt x="1955" y="1181"/>
                    </a:lnTo>
                    <a:lnTo>
                      <a:pt x="1954" y="1182"/>
                    </a:lnTo>
                    <a:lnTo>
                      <a:pt x="1954" y="1202"/>
                    </a:lnTo>
                    <a:lnTo>
                      <a:pt x="1954" y="1223"/>
                    </a:lnTo>
                    <a:lnTo>
                      <a:pt x="1922" y="1223"/>
                    </a:lnTo>
                    <a:lnTo>
                      <a:pt x="1921" y="1224"/>
                    </a:lnTo>
                    <a:lnTo>
                      <a:pt x="1923" y="1225"/>
                    </a:lnTo>
                    <a:lnTo>
                      <a:pt x="1926" y="1225"/>
                    </a:lnTo>
                    <a:lnTo>
                      <a:pt x="1926" y="1226"/>
                    </a:lnTo>
                    <a:lnTo>
                      <a:pt x="1927" y="1228"/>
                    </a:lnTo>
                    <a:lnTo>
                      <a:pt x="1929" y="1228"/>
                    </a:lnTo>
                    <a:lnTo>
                      <a:pt x="1930" y="1228"/>
                    </a:lnTo>
                    <a:lnTo>
                      <a:pt x="1933" y="1228"/>
                    </a:lnTo>
                    <a:lnTo>
                      <a:pt x="1934" y="1229"/>
                    </a:lnTo>
                    <a:lnTo>
                      <a:pt x="1934" y="1229"/>
                    </a:lnTo>
                    <a:lnTo>
                      <a:pt x="1934" y="1231"/>
                    </a:lnTo>
                    <a:lnTo>
                      <a:pt x="1934" y="1233"/>
                    </a:lnTo>
                    <a:lnTo>
                      <a:pt x="1936" y="1233"/>
                    </a:lnTo>
                    <a:lnTo>
                      <a:pt x="1937" y="1233"/>
                    </a:lnTo>
                    <a:lnTo>
                      <a:pt x="1937" y="1234"/>
                    </a:lnTo>
                    <a:lnTo>
                      <a:pt x="1938" y="1235"/>
                    </a:lnTo>
                    <a:lnTo>
                      <a:pt x="1938" y="1236"/>
                    </a:lnTo>
                    <a:lnTo>
                      <a:pt x="1939" y="1238"/>
                    </a:lnTo>
                    <a:lnTo>
                      <a:pt x="1941" y="1240"/>
                    </a:lnTo>
                    <a:lnTo>
                      <a:pt x="1942" y="1240"/>
                    </a:lnTo>
                    <a:lnTo>
                      <a:pt x="1943" y="1240"/>
                    </a:lnTo>
                    <a:lnTo>
                      <a:pt x="1944" y="1240"/>
                    </a:lnTo>
                    <a:lnTo>
                      <a:pt x="1944" y="1241"/>
                    </a:lnTo>
                    <a:lnTo>
                      <a:pt x="1945" y="1242"/>
                    </a:lnTo>
                    <a:lnTo>
                      <a:pt x="1948" y="1246"/>
                    </a:lnTo>
                    <a:lnTo>
                      <a:pt x="1948" y="1246"/>
                    </a:lnTo>
                    <a:lnTo>
                      <a:pt x="1948" y="1248"/>
                    </a:lnTo>
                    <a:lnTo>
                      <a:pt x="1949" y="1249"/>
                    </a:lnTo>
                    <a:lnTo>
                      <a:pt x="1952" y="1250"/>
                    </a:lnTo>
                    <a:lnTo>
                      <a:pt x="1952" y="1251"/>
                    </a:lnTo>
                    <a:lnTo>
                      <a:pt x="1953" y="1251"/>
                    </a:lnTo>
                    <a:lnTo>
                      <a:pt x="1954" y="1251"/>
                    </a:lnTo>
                    <a:lnTo>
                      <a:pt x="1955" y="1251"/>
                    </a:lnTo>
                    <a:lnTo>
                      <a:pt x="1954" y="1251"/>
                    </a:lnTo>
                    <a:lnTo>
                      <a:pt x="1954" y="1250"/>
                    </a:lnTo>
                    <a:lnTo>
                      <a:pt x="1956" y="1250"/>
                    </a:lnTo>
                    <a:lnTo>
                      <a:pt x="1956" y="1250"/>
                    </a:lnTo>
                    <a:lnTo>
                      <a:pt x="1956" y="1251"/>
                    </a:lnTo>
                    <a:lnTo>
                      <a:pt x="1956" y="1251"/>
                    </a:lnTo>
                    <a:lnTo>
                      <a:pt x="1957" y="1252"/>
                    </a:lnTo>
                    <a:lnTo>
                      <a:pt x="1959" y="1255"/>
                    </a:lnTo>
                    <a:lnTo>
                      <a:pt x="1961" y="1255"/>
                    </a:lnTo>
                    <a:lnTo>
                      <a:pt x="1965" y="1256"/>
                    </a:lnTo>
                    <a:lnTo>
                      <a:pt x="1966" y="1256"/>
                    </a:lnTo>
                    <a:lnTo>
                      <a:pt x="1967" y="1256"/>
                    </a:lnTo>
                    <a:lnTo>
                      <a:pt x="1968" y="1256"/>
                    </a:lnTo>
                    <a:lnTo>
                      <a:pt x="1968" y="1257"/>
                    </a:lnTo>
                    <a:lnTo>
                      <a:pt x="1968" y="1258"/>
                    </a:lnTo>
                    <a:lnTo>
                      <a:pt x="1969" y="1259"/>
                    </a:lnTo>
                    <a:lnTo>
                      <a:pt x="1971" y="1260"/>
                    </a:lnTo>
                    <a:lnTo>
                      <a:pt x="1972" y="1261"/>
                    </a:lnTo>
                    <a:lnTo>
                      <a:pt x="1977" y="1268"/>
                    </a:lnTo>
                    <a:lnTo>
                      <a:pt x="1978" y="1271"/>
                    </a:lnTo>
                    <a:lnTo>
                      <a:pt x="1977" y="1273"/>
                    </a:lnTo>
                    <a:lnTo>
                      <a:pt x="1978" y="1273"/>
                    </a:lnTo>
                    <a:lnTo>
                      <a:pt x="1978" y="1273"/>
                    </a:lnTo>
                    <a:lnTo>
                      <a:pt x="1978" y="1272"/>
                    </a:lnTo>
                    <a:lnTo>
                      <a:pt x="1979" y="1273"/>
                    </a:lnTo>
                    <a:lnTo>
                      <a:pt x="1979" y="1273"/>
                    </a:lnTo>
                    <a:lnTo>
                      <a:pt x="1978" y="1275"/>
                    </a:lnTo>
                    <a:lnTo>
                      <a:pt x="1979" y="1276"/>
                    </a:lnTo>
                    <a:lnTo>
                      <a:pt x="1978" y="1277"/>
                    </a:lnTo>
                    <a:lnTo>
                      <a:pt x="1979" y="1277"/>
                    </a:lnTo>
                    <a:lnTo>
                      <a:pt x="1980" y="1277"/>
                    </a:lnTo>
                    <a:lnTo>
                      <a:pt x="1981" y="1278"/>
                    </a:lnTo>
                    <a:lnTo>
                      <a:pt x="1981" y="1279"/>
                    </a:lnTo>
                    <a:lnTo>
                      <a:pt x="1980" y="1279"/>
                    </a:lnTo>
                    <a:lnTo>
                      <a:pt x="1980" y="1280"/>
                    </a:lnTo>
                    <a:lnTo>
                      <a:pt x="1979" y="1281"/>
                    </a:lnTo>
                    <a:lnTo>
                      <a:pt x="1980" y="1281"/>
                    </a:lnTo>
                    <a:lnTo>
                      <a:pt x="1982" y="1281"/>
                    </a:lnTo>
                    <a:lnTo>
                      <a:pt x="1983" y="1281"/>
                    </a:lnTo>
                    <a:lnTo>
                      <a:pt x="1983" y="1281"/>
                    </a:lnTo>
                    <a:lnTo>
                      <a:pt x="1985" y="1280"/>
                    </a:lnTo>
                    <a:lnTo>
                      <a:pt x="1986" y="1280"/>
                    </a:lnTo>
                    <a:lnTo>
                      <a:pt x="1986" y="1281"/>
                    </a:lnTo>
                    <a:lnTo>
                      <a:pt x="1987" y="1282"/>
                    </a:lnTo>
                    <a:lnTo>
                      <a:pt x="1988" y="1281"/>
                    </a:lnTo>
                    <a:lnTo>
                      <a:pt x="1989" y="1281"/>
                    </a:lnTo>
                    <a:lnTo>
                      <a:pt x="1990" y="1282"/>
                    </a:lnTo>
                    <a:lnTo>
                      <a:pt x="1991" y="1283"/>
                    </a:lnTo>
                    <a:lnTo>
                      <a:pt x="1991" y="1284"/>
                    </a:lnTo>
                    <a:lnTo>
                      <a:pt x="1991" y="1285"/>
                    </a:lnTo>
                    <a:lnTo>
                      <a:pt x="1993" y="1285"/>
                    </a:lnTo>
                    <a:lnTo>
                      <a:pt x="1994" y="1285"/>
                    </a:lnTo>
                    <a:lnTo>
                      <a:pt x="1994" y="1286"/>
                    </a:lnTo>
                    <a:lnTo>
                      <a:pt x="1995" y="1286"/>
                    </a:lnTo>
                    <a:lnTo>
                      <a:pt x="1996" y="1286"/>
                    </a:lnTo>
                    <a:lnTo>
                      <a:pt x="1996" y="1286"/>
                    </a:lnTo>
                    <a:lnTo>
                      <a:pt x="1996" y="1286"/>
                    </a:lnTo>
                    <a:lnTo>
                      <a:pt x="1996" y="1287"/>
                    </a:lnTo>
                    <a:lnTo>
                      <a:pt x="1996" y="1288"/>
                    </a:lnTo>
                    <a:lnTo>
                      <a:pt x="1997" y="1289"/>
                    </a:lnTo>
                    <a:lnTo>
                      <a:pt x="1996" y="1289"/>
                    </a:lnTo>
                    <a:lnTo>
                      <a:pt x="1996" y="1289"/>
                    </a:lnTo>
                    <a:lnTo>
                      <a:pt x="1995" y="1289"/>
                    </a:lnTo>
                    <a:lnTo>
                      <a:pt x="1995" y="1290"/>
                    </a:lnTo>
                    <a:lnTo>
                      <a:pt x="1995" y="1290"/>
                    </a:lnTo>
                    <a:lnTo>
                      <a:pt x="1996" y="1290"/>
                    </a:lnTo>
                    <a:lnTo>
                      <a:pt x="1996" y="1290"/>
                    </a:lnTo>
                    <a:lnTo>
                      <a:pt x="1996" y="1292"/>
                    </a:lnTo>
                    <a:lnTo>
                      <a:pt x="1995" y="1293"/>
                    </a:lnTo>
                    <a:lnTo>
                      <a:pt x="1993" y="1293"/>
                    </a:lnTo>
                    <a:lnTo>
                      <a:pt x="1993" y="1294"/>
                    </a:lnTo>
                    <a:lnTo>
                      <a:pt x="1994" y="1294"/>
                    </a:lnTo>
                    <a:lnTo>
                      <a:pt x="1995" y="1295"/>
                    </a:lnTo>
                    <a:lnTo>
                      <a:pt x="1995" y="1295"/>
                    </a:lnTo>
                    <a:lnTo>
                      <a:pt x="1994" y="1295"/>
                    </a:lnTo>
                    <a:lnTo>
                      <a:pt x="1994" y="1295"/>
                    </a:lnTo>
                    <a:lnTo>
                      <a:pt x="1994" y="1295"/>
                    </a:lnTo>
                    <a:lnTo>
                      <a:pt x="1993" y="1295"/>
                    </a:lnTo>
                    <a:lnTo>
                      <a:pt x="1994" y="1296"/>
                    </a:lnTo>
                    <a:lnTo>
                      <a:pt x="1994" y="1297"/>
                    </a:lnTo>
                    <a:lnTo>
                      <a:pt x="1993" y="1297"/>
                    </a:lnTo>
                    <a:lnTo>
                      <a:pt x="1992" y="1296"/>
                    </a:lnTo>
                    <a:lnTo>
                      <a:pt x="1991" y="1297"/>
                    </a:lnTo>
                    <a:lnTo>
                      <a:pt x="1992" y="1298"/>
                    </a:lnTo>
                    <a:lnTo>
                      <a:pt x="1992" y="1299"/>
                    </a:lnTo>
                    <a:lnTo>
                      <a:pt x="1994" y="1299"/>
                    </a:lnTo>
                    <a:lnTo>
                      <a:pt x="1993" y="1299"/>
                    </a:lnTo>
                    <a:lnTo>
                      <a:pt x="1992" y="1300"/>
                    </a:lnTo>
                    <a:lnTo>
                      <a:pt x="1991" y="1301"/>
                    </a:lnTo>
                    <a:lnTo>
                      <a:pt x="1991" y="1303"/>
                    </a:lnTo>
                    <a:lnTo>
                      <a:pt x="1994" y="1303"/>
                    </a:lnTo>
                    <a:lnTo>
                      <a:pt x="1994" y="1304"/>
                    </a:lnTo>
                    <a:lnTo>
                      <a:pt x="1992" y="1305"/>
                    </a:lnTo>
                    <a:lnTo>
                      <a:pt x="1994" y="1307"/>
                    </a:lnTo>
                    <a:lnTo>
                      <a:pt x="1991" y="1308"/>
                    </a:lnTo>
                    <a:lnTo>
                      <a:pt x="1992" y="1309"/>
                    </a:lnTo>
                    <a:lnTo>
                      <a:pt x="1993" y="1309"/>
                    </a:lnTo>
                    <a:lnTo>
                      <a:pt x="1993" y="1308"/>
                    </a:lnTo>
                    <a:lnTo>
                      <a:pt x="1994" y="1308"/>
                    </a:lnTo>
                    <a:lnTo>
                      <a:pt x="1993" y="1309"/>
                    </a:lnTo>
                    <a:lnTo>
                      <a:pt x="1993" y="1310"/>
                    </a:lnTo>
                    <a:lnTo>
                      <a:pt x="1992" y="1311"/>
                    </a:lnTo>
                    <a:lnTo>
                      <a:pt x="1991" y="1311"/>
                    </a:lnTo>
                    <a:lnTo>
                      <a:pt x="1990" y="1312"/>
                    </a:lnTo>
                    <a:lnTo>
                      <a:pt x="1983" y="1312"/>
                    </a:lnTo>
                    <a:lnTo>
                      <a:pt x="1974" y="1312"/>
                    </a:lnTo>
                    <a:lnTo>
                      <a:pt x="1964" y="1312"/>
                    </a:lnTo>
                    <a:lnTo>
                      <a:pt x="1954" y="1312"/>
                    </a:lnTo>
                    <a:lnTo>
                      <a:pt x="1944" y="1312"/>
                    </a:lnTo>
                    <a:lnTo>
                      <a:pt x="1934" y="1312"/>
                    </a:lnTo>
                    <a:lnTo>
                      <a:pt x="1925" y="1312"/>
                    </a:lnTo>
                    <a:lnTo>
                      <a:pt x="1915" y="1312"/>
                    </a:lnTo>
                    <a:lnTo>
                      <a:pt x="1905" y="1312"/>
                    </a:lnTo>
                    <a:lnTo>
                      <a:pt x="1902" y="1312"/>
                    </a:lnTo>
                    <a:lnTo>
                      <a:pt x="1900" y="1312"/>
                    </a:lnTo>
                    <a:lnTo>
                      <a:pt x="1899" y="1313"/>
                    </a:lnTo>
                    <a:lnTo>
                      <a:pt x="1898" y="1316"/>
                    </a:lnTo>
                    <a:lnTo>
                      <a:pt x="1897" y="1318"/>
                    </a:lnTo>
                    <a:lnTo>
                      <a:pt x="1893" y="1324"/>
                    </a:lnTo>
                    <a:lnTo>
                      <a:pt x="1888" y="1333"/>
                    </a:lnTo>
                    <a:lnTo>
                      <a:pt x="1882" y="1343"/>
                    </a:lnTo>
                    <a:lnTo>
                      <a:pt x="1877" y="1352"/>
                    </a:lnTo>
                    <a:lnTo>
                      <a:pt x="1874" y="1357"/>
                    </a:lnTo>
                    <a:lnTo>
                      <a:pt x="1872" y="1360"/>
                    </a:lnTo>
                    <a:lnTo>
                      <a:pt x="1869" y="1367"/>
                    </a:lnTo>
                    <a:lnTo>
                      <a:pt x="1867" y="1369"/>
                    </a:lnTo>
                    <a:lnTo>
                      <a:pt x="1867" y="1370"/>
                    </a:lnTo>
                    <a:lnTo>
                      <a:pt x="1867" y="1372"/>
                    </a:lnTo>
                    <a:lnTo>
                      <a:pt x="1868" y="1373"/>
                    </a:lnTo>
                    <a:lnTo>
                      <a:pt x="1877" y="1385"/>
                    </a:lnTo>
                    <a:lnTo>
                      <a:pt x="1875" y="1388"/>
                    </a:lnTo>
                    <a:lnTo>
                      <a:pt x="1874" y="1389"/>
                    </a:lnTo>
                    <a:lnTo>
                      <a:pt x="1873" y="1390"/>
                    </a:lnTo>
                    <a:lnTo>
                      <a:pt x="1873" y="1390"/>
                    </a:lnTo>
                    <a:lnTo>
                      <a:pt x="1872" y="1390"/>
                    </a:lnTo>
                    <a:lnTo>
                      <a:pt x="1871" y="1391"/>
                    </a:lnTo>
                    <a:lnTo>
                      <a:pt x="1871" y="1393"/>
                    </a:lnTo>
                    <a:lnTo>
                      <a:pt x="1871" y="1398"/>
                    </a:lnTo>
                    <a:lnTo>
                      <a:pt x="1870" y="1400"/>
                    </a:lnTo>
                    <a:lnTo>
                      <a:pt x="1869" y="1402"/>
                    </a:lnTo>
                    <a:lnTo>
                      <a:pt x="1869" y="1403"/>
                    </a:lnTo>
                    <a:lnTo>
                      <a:pt x="1869" y="1404"/>
                    </a:lnTo>
                    <a:lnTo>
                      <a:pt x="1869" y="1405"/>
                    </a:lnTo>
                    <a:lnTo>
                      <a:pt x="1869" y="1407"/>
                    </a:lnTo>
                    <a:lnTo>
                      <a:pt x="1869" y="1409"/>
                    </a:lnTo>
                    <a:lnTo>
                      <a:pt x="1870" y="1413"/>
                    </a:lnTo>
                    <a:lnTo>
                      <a:pt x="1870" y="1414"/>
                    </a:lnTo>
                    <a:lnTo>
                      <a:pt x="1870" y="1415"/>
                    </a:lnTo>
                    <a:lnTo>
                      <a:pt x="1869" y="1418"/>
                    </a:lnTo>
                    <a:lnTo>
                      <a:pt x="1867" y="1422"/>
                    </a:lnTo>
                    <a:lnTo>
                      <a:pt x="1866" y="1424"/>
                    </a:lnTo>
                    <a:lnTo>
                      <a:pt x="1864" y="1424"/>
                    </a:lnTo>
                    <a:lnTo>
                      <a:pt x="1864" y="1424"/>
                    </a:lnTo>
                    <a:lnTo>
                      <a:pt x="1860" y="1419"/>
                    </a:lnTo>
                    <a:lnTo>
                      <a:pt x="1855" y="1414"/>
                    </a:lnTo>
                    <a:lnTo>
                      <a:pt x="1846" y="1404"/>
                    </a:lnTo>
                    <a:lnTo>
                      <a:pt x="1832" y="1391"/>
                    </a:lnTo>
                    <a:lnTo>
                      <a:pt x="1823" y="1381"/>
                    </a:lnTo>
                    <a:lnTo>
                      <a:pt x="1822" y="1378"/>
                    </a:lnTo>
                    <a:lnTo>
                      <a:pt x="1822" y="1377"/>
                    </a:lnTo>
                    <a:lnTo>
                      <a:pt x="1823" y="1378"/>
                    </a:lnTo>
                    <a:lnTo>
                      <a:pt x="1826" y="1379"/>
                    </a:lnTo>
                    <a:lnTo>
                      <a:pt x="1827" y="1379"/>
                    </a:lnTo>
                    <a:lnTo>
                      <a:pt x="1827" y="1381"/>
                    </a:lnTo>
                    <a:lnTo>
                      <a:pt x="1827" y="1382"/>
                    </a:lnTo>
                    <a:lnTo>
                      <a:pt x="1828" y="1383"/>
                    </a:lnTo>
                    <a:lnTo>
                      <a:pt x="1829" y="1384"/>
                    </a:lnTo>
                    <a:lnTo>
                      <a:pt x="1829" y="1382"/>
                    </a:lnTo>
                    <a:lnTo>
                      <a:pt x="1828" y="1379"/>
                    </a:lnTo>
                    <a:lnTo>
                      <a:pt x="1827" y="1378"/>
                    </a:lnTo>
                    <a:lnTo>
                      <a:pt x="1826" y="1378"/>
                    </a:lnTo>
                    <a:lnTo>
                      <a:pt x="1825" y="1377"/>
                    </a:lnTo>
                    <a:lnTo>
                      <a:pt x="1823" y="1376"/>
                    </a:lnTo>
                    <a:lnTo>
                      <a:pt x="1822" y="1377"/>
                    </a:lnTo>
                    <a:lnTo>
                      <a:pt x="1821" y="1375"/>
                    </a:lnTo>
                    <a:lnTo>
                      <a:pt x="1820" y="1376"/>
                    </a:lnTo>
                    <a:lnTo>
                      <a:pt x="1821" y="1377"/>
                    </a:lnTo>
                    <a:lnTo>
                      <a:pt x="1820" y="1377"/>
                    </a:lnTo>
                    <a:lnTo>
                      <a:pt x="1816" y="1373"/>
                    </a:lnTo>
                    <a:lnTo>
                      <a:pt x="1813" y="1372"/>
                    </a:lnTo>
                    <a:lnTo>
                      <a:pt x="1812" y="1371"/>
                    </a:lnTo>
                    <a:lnTo>
                      <a:pt x="1811" y="1369"/>
                    </a:lnTo>
                    <a:lnTo>
                      <a:pt x="1805" y="1365"/>
                    </a:lnTo>
                    <a:lnTo>
                      <a:pt x="1798" y="1357"/>
                    </a:lnTo>
                    <a:lnTo>
                      <a:pt x="1797" y="1356"/>
                    </a:lnTo>
                    <a:lnTo>
                      <a:pt x="1796" y="1354"/>
                    </a:lnTo>
                    <a:lnTo>
                      <a:pt x="1794" y="1353"/>
                    </a:lnTo>
                    <a:lnTo>
                      <a:pt x="1777" y="1339"/>
                    </a:lnTo>
                    <a:lnTo>
                      <a:pt x="1776" y="1338"/>
                    </a:lnTo>
                    <a:lnTo>
                      <a:pt x="1763" y="1329"/>
                    </a:lnTo>
                    <a:lnTo>
                      <a:pt x="1756" y="1324"/>
                    </a:lnTo>
                    <a:lnTo>
                      <a:pt x="1743" y="1316"/>
                    </a:lnTo>
                    <a:lnTo>
                      <a:pt x="1744" y="1315"/>
                    </a:lnTo>
                    <a:lnTo>
                      <a:pt x="1746" y="1316"/>
                    </a:lnTo>
                    <a:lnTo>
                      <a:pt x="1746" y="1315"/>
                    </a:lnTo>
                    <a:lnTo>
                      <a:pt x="1747" y="1316"/>
                    </a:lnTo>
                    <a:lnTo>
                      <a:pt x="1748" y="1316"/>
                    </a:lnTo>
                    <a:lnTo>
                      <a:pt x="1749" y="1316"/>
                    </a:lnTo>
                    <a:lnTo>
                      <a:pt x="1750" y="1315"/>
                    </a:lnTo>
                    <a:lnTo>
                      <a:pt x="1748" y="1313"/>
                    </a:lnTo>
                    <a:lnTo>
                      <a:pt x="1747" y="1311"/>
                    </a:lnTo>
                    <a:lnTo>
                      <a:pt x="1746" y="1310"/>
                    </a:lnTo>
                    <a:lnTo>
                      <a:pt x="1745" y="1309"/>
                    </a:lnTo>
                    <a:lnTo>
                      <a:pt x="1736" y="1308"/>
                    </a:lnTo>
                    <a:lnTo>
                      <a:pt x="1734" y="1306"/>
                    </a:lnTo>
                    <a:lnTo>
                      <a:pt x="1733" y="1305"/>
                    </a:lnTo>
                    <a:lnTo>
                      <a:pt x="1732" y="1304"/>
                    </a:lnTo>
                    <a:lnTo>
                      <a:pt x="1731" y="1303"/>
                    </a:lnTo>
                    <a:lnTo>
                      <a:pt x="1730" y="1302"/>
                    </a:lnTo>
                    <a:lnTo>
                      <a:pt x="1730" y="1300"/>
                    </a:lnTo>
                    <a:lnTo>
                      <a:pt x="1729" y="1299"/>
                    </a:lnTo>
                    <a:lnTo>
                      <a:pt x="1728" y="1300"/>
                    </a:lnTo>
                    <a:lnTo>
                      <a:pt x="1726" y="1301"/>
                    </a:lnTo>
                    <a:lnTo>
                      <a:pt x="1723" y="1301"/>
                    </a:lnTo>
                    <a:lnTo>
                      <a:pt x="1720" y="1300"/>
                    </a:lnTo>
                    <a:lnTo>
                      <a:pt x="1717" y="1299"/>
                    </a:lnTo>
                    <a:lnTo>
                      <a:pt x="1715" y="1297"/>
                    </a:lnTo>
                    <a:lnTo>
                      <a:pt x="1713" y="1295"/>
                    </a:lnTo>
                    <a:lnTo>
                      <a:pt x="1712" y="1295"/>
                    </a:lnTo>
                    <a:lnTo>
                      <a:pt x="1711" y="1295"/>
                    </a:lnTo>
                    <a:lnTo>
                      <a:pt x="1710" y="1295"/>
                    </a:lnTo>
                    <a:lnTo>
                      <a:pt x="1709" y="1296"/>
                    </a:lnTo>
                    <a:lnTo>
                      <a:pt x="1710" y="1297"/>
                    </a:lnTo>
                    <a:lnTo>
                      <a:pt x="1710" y="1299"/>
                    </a:lnTo>
                    <a:lnTo>
                      <a:pt x="1709" y="1299"/>
                    </a:lnTo>
                    <a:lnTo>
                      <a:pt x="1708" y="1298"/>
                    </a:lnTo>
                    <a:lnTo>
                      <a:pt x="1708" y="1299"/>
                    </a:lnTo>
                    <a:lnTo>
                      <a:pt x="1709" y="1299"/>
                    </a:lnTo>
                    <a:lnTo>
                      <a:pt x="1710" y="1299"/>
                    </a:lnTo>
                    <a:lnTo>
                      <a:pt x="1709" y="1300"/>
                    </a:lnTo>
                    <a:lnTo>
                      <a:pt x="1708" y="1300"/>
                    </a:lnTo>
                    <a:lnTo>
                      <a:pt x="1715" y="1304"/>
                    </a:lnTo>
                    <a:lnTo>
                      <a:pt x="1718" y="1306"/>
                    </a:lnTo>
                    <a:lnTo>
                      <a:pt x="1720" y="1305"/>
                    </a:lnTo>
                    <a:lnTo>
                      <a:pt x="1715" y="1303"/>
                    </a:lnTo>
                    <a:lnTo>
                      <a:pt x="1715" y="1303"/>
                    </a:lnTo>
                    <a:lnTo>
                      <a:pt x="1716" y="1303"/>
                    </a:lnTo>
                    <a:lnTo>
                      <a:pt x="1720" y="1304"/>
                    </a:lnTo>
                    <a:lnTo>
                      <a:pt x="1721" y="1304"/>
                    </a:lnTo>
                    <a:lnTo>
                      <a:pt x="1723" y="1304"/>
                    </a:lnTo>
                    <a:lnTo>
                      <a:pt x="1724" y="1304"/>
                    </a:lnTo>
                    <a:lnTo>
                      <a:pt x="1724" y="1305"/>
                    </a:lnTo>
                    <a:lnTo>
                      <a:pt x="1727" y="1307"/>
                    </a:lnTo>
                    <a:lnTo>
                      <a:pt x="1726" y="1307"/>
                    </a:lnTo>
                    <a:lnTo>
                      <a:pt x="1726" y="1308"/>
                    </a:lnTo>
                    <a:lnTo>
                      <a:pt x="1731" y="1308"/>
                    </a:lnTo>
                    <a:lnTo>
                      <a:pt x="1733" y="1309"/>
                    </a:lnTo>
                    <a:lnTo>
                      <a:pt x="1735" y="1311"/>
                    </a:lnTo>
                    <a:lnTo>
                      <a:pt x="1737" y="1313"/>
                    </a:lnTo>
                    <a:lnTo>
                      <a:pt x="1737" y="1314"/>
                    </a:lnTo>
                    <a:lnTo>
                      <a:pt x="1740" y="1315"/>
                    </a:lnTo>
                    <a:lnTo>
                      <a:pt x="1741" y="1316"/>
                    </a:lnTo>
                    <a:lnTo>
                      <a:pt x="1741" y="1317"/>
                    </a:lnTo>
                    <a:lnTo>
                      <a:pt x="1715" y="1305"/>
                    </a:lnTo>
                    <a:lnTo>
                      <a:pt x="1714" y="1305"/>
                    </a:lnTo>
                    <a:lnTo>
                      <a:pt x="1711" y="1303"/>
                    </a:lnTo>
                    <a:lnTo>
                      <a:pt x="1708" y="1303"/>
                    </a:lnTo>
                    <a:lnTo>
                      <a:pt x="1701" y="1303"/>
                    </a:lnTo>
                    <a:lnTo>
                      <a:pt x="1702" y="1303"/>
                    </a:lnTo>
                    <a:lnTo>
                      <a:pt x="1698" y="1303"/>
                    </a:lnTo>
                    <a:lnTo>
                      <a:pt x="1696" y="1302"/>
                    </a:lnTo>
                    <a:lnTo>
                      <a:pt x="1695" y="1301"/>
                    </a:lnTo>
                    <a:lnTo>
                      <a:pt x="1693" y="1302"/>
                    </a:lnTo>
                    <a:lnTo>
                      <a:pt x="1692" y="1302"/>
                    </a:lnTo>
                    <a:lnTo>
                      <a:pt x="1689" y="1302"/>
                    </a:lnTo>
                    <a:lnTo>
                      <a:pt x="1688" y="1302"/>
                    </a:lnTo>
                    <a:lnTo>
                      <a:pt x="1687" y="1301"/>
                    </a:lnTo>
                    <a:lnTo>
                      <a:pt x="1688" y="1300"/>
                    </a:lnTo>
                    <a:lnTo>
                      <a:pt x="1689" y="1299"/>
                    </a:lnTo>
                    <a:lnTo>
                      <a:pt x="1694" y="1298"/>
                    </a:lnTo>
                    <a:lnTo>
                      <a:pt x="1698" y="1295"/>
                    </a:lnTo>
                    <a:lnTo>
                      <a:pt x="1698" y="1292"/>
                    </a:lnTo>
                    <a:lnTo>
                      <a:pt x="1697" y="1291"/>
                    </a:lnTo>
                    <a:lnTo>
                      <a:pt x="1694" y="1290"/>
                    </a:lnTo>
                    <a:lnTo>
                      <a:pt x="1693" y="1290"/>
                    </a:lnTo>
                    <a:lnTo>
                      <a:pt x="1692" y="1290"/>
                    </a:lnTo>
                    <a:lnTo>
                      <a:pt x="1691" y="1290"/>
                    </a:lnTo>
                    <a:lnTo>
                      <a:pt x="1690" y="1290"/>
                    </a:lnTo>
                    <a:lnTo>
                      <a:pt x="1690" y="1291"/>
                    </a:lnTo>
                    <a:lnTo>
                      <a:pt x="1689" y="1291"/>
                    </a:lnTo>
                    <a:lnTo>
                      <a:pt x="1689" y="1292"/>
                    </a:lnTo>
                    <a:lnTo>
                      <a:pt x="1688" y="1292"/>
                    </a:lnTo>
                    <a:lnTo>
                      <a:pt x="1688" y="1293"/>
                    </a:lnTo>
                    <a:lnTo>
                      <a:pt x="1685" y="1295"/>
                    </a:lnTo>
                    <a:lnTo>
                      <a:pt x="1684" y="1295"/>
                    </a:lnTo>
                    <a:lnTo>
                      <a:pt x="1684" y="1296"/>
                    </a:lnTo>
                    <a:lnTo>
                      <a:pt x="1683" y="1297"/>
                    </a:lnTo>
                    <a:lnTo>
                      <a:pt x="1682" y="1296"/>
                    </a:lnTo>
                    <a:lnTo>
                      <a:pt x="1681" y="1295"/>
                    </a:lnTo>
                    <a:lnTo>
                      <a:pt x="1681" y="1295"/>
                    </a:lnTo>
                    <a:lnTo>
                      <a:pt x="1682" y="1294"/>
                    </a:lnTo>
                    <a:lnTo>
                      <a:pt x="1684" y="1293"/>
                    </a:lnTo>
                    <a:lnTo>
                      <a:pt x="1684" y="1292"/>
                    </a:lnTo>
                    <a:lnTo>
                      <a:pt x="1683" y="1291"/>
                    </a:lnTo>
                    <a:lnTo>
                      <a:pt x="1682" y="1290"/>
                    </a:lnTo>
                    <a:lnTo>
                      <a:pt x="1682" y="1289"/>
                    </a:lnTo>
                    <a:lnTo>
                      <a:pt x="1682" y="1288"/>
                    </a:lnTo>
                    <a:lnTo>
                      <a:pt x="1681" y="1287"/>
                    </a:lnTo>
                    <a:lnTo>
                      <a:pt x="1681" y="1286"/>
                    </a:lnTo>
                    <a:lnTo>
                      <a:pt x="1680" y="1286"/>
                    </a:lnTo>
                    <a:lnTo>
                      <a:pt x="1679" y="1285"/>
                    </a:lnTo>
                    <a:lnTo>
                      <a:pt x="1678" y="1285"/>
                    </a:lnTo>
                    <a:lnTo>
                      <a:pt x="1676" y="1285"/>
                    </a:lnTo>
                    <a:lnTo>
                      <a:pt x="1675" y="1286"/>
                    </a:lnTo>
                    <a:lnTo>
                      <a:pt x="1673" y="1287"/>
                    </a:lnTo>
                    <a:lnTo>
                      <a:pt x="1670" y="1292"/>
                    </a:lnTo>
                    <a:lnTo>
                      <a:pt x="1666" y="1292"/>
                    </a:lnTo>
                    <a:lnTo>
                      <a:pt x="1666" y="1294"/>
                    </a:lnTo>
                    <a:lnTo>
                      <a:pt x="1665" y="1294"/>
                    </a:lnTo>
                    <a:lnTo>
                      <a:pt x="1664" y="1295"/>
                    </a:lnTo>
                    <a:lnTo>
                      <a:pt x="1663" y="1296"/>
                    </a:lnTo>
                    <a:lnTo>
                      <a:pt x="1665" y="1297"/>
                    </a:lnTo>
                    <a:lnTo>
                      <a:pt x="1667" y="1298"/>
                    </a:lnTo>
                    <a:lnTo>
                      <a:pt x="1671" y="1298"/>
                    </a:lnTo>
                    <a:lnTo>
                      <a:pt x="1673" y="1298"/>
                    </a:lnTo>
                    <a:lnTo>
                      <a:pt x="1675" y="1298"/>
                    </a:lnTo>
                    <a:lnTo>
                      <a:pt x="1676" y="1298"/>
                    </a:lnTo>
                    <a:lnTo>
                      <a:pt x="1677" y="1297"/>
                    </a:lnTo>
                    <a:lnTo>
                      <a:pt x="1678" y="1297"/>
                    </a:lnTo>
                    <a:lnTo>
                      <a:pt x="1679" y="1295"/>
                    </a:lnTo>
                    <a:lnTo>
                      <a:pt x="1680" y="1295"/>
                    </a:lnTo>
                    <a:lnTo>
                      <a:pt x="1680" y="1296"/>
                    </a:lnTo>
                    <a:lnTo>
                      <a:pt x="1678" y="1298"/>
                    </a:lnTo>
                    <a:lnTo>
                      <a:pt x="1675" y="1298"/>
                    </a:lnTo>
                    <a:lnTo>
                      <a:pt x="1673" y="1299"/>
                    </a:lnTo>
                    <a:lnTo>
                      <a:pt x="1676" y="1299"/>
                    </a:lnTo>
                    <a:lnTo>
                      <a:pt x="1681" y="1299"/>
                    </a:lnTo>
                    <a:lnTo>
                      <a:pt x="1684" y="1299"/>
                    </a:lnTo>
                    <a:lnTo>
                      <a:pt x="1684" y="1301"/>
                    </a:lnTo>
                    <a:lnTo>
                      <a:pt x="1684" y="1302"/>
                    </a:lnTo>
                    <a:lnTo>
                      <a:pt x="1680" y="1300"/>
                    </a:lnTo>
                    <a:lnTo>
                      <a:pt x="1676" y="1301"/>
                    </a:lnTo>
                    <a:lnTo>
                      <a:pt x="1671" y="1302"/>
                    </a:lnTo>
                    <a:lnTo>
                      <a:pt x="1668" y="1302"/>
                    </a:lnTo>
                    <a:lnTo>
                      <a:pt x="1667" y="1303"/>
                    </a:lnTo>
                    <a:lnTo>
                      <a:pt x="1663" y="1303"/>
                    </a:lnTo>
                    <a:lnTo>
                      <a:pt x="1660" y="1303"/>
                    </a:lnTo>
                    <a:lnTo>
                      <a:pt x="1659" y="1303"/>
                    </a:lnTo>
                    <a:lnTo>
                      <a:pt x="1658" y="1303"/>
                    </a:lnTo>
                    <a:lnTo>
                      <a:pt x="1657" y="1303"/>
                    </a:lnTo>
                    <a:lnTo>
                      <a:pt x="1657" y="1303"/>
                    </a:lnTo>
                    <a:lnTo>
                      <a:pt x="1657" y="1304"/>
                    </a:lnTo>
                    <a:lnTo>
                      <a:pt x="1656" y="1304"/>
                    </a:lnTo>
                    <a:lnTo>
                      <a:pt x="1654" y="1304"/>
                    </a:lnTo>
                    <a:lnTo>
                      <a:pt x="1654" y="1305"/>
                    </a:lnTo>
                    <a:lnTo>
                      <a:pt x="1652" y="1305"/>
                    </a:lnTo>
                    <a:lnTo>
                      <a:pt x="1651" y="1305"/>
                    </a:lnTo>
                    <a:lnTo>
                      <a:pt x="1650" y="1305"/>
                    </a:lnTo>
                    <a:lnTo>
                      <a:pt x="1650" y="1307"/>
                    </a:lnTo>
                    <a:lnTo>
                      <a:pt x="1649" y="1307"/>
                    </a:lnTo>
                    <a:lnTo>
                      <a:pt x="1648" y="1308"/>
                    </a:lnTo>
                    <a:lnTo>
                      <a:pt x="1648" y="1308"/>
                    </a:lnTo>
                    <a:lnTo>
                      <a:pt x="1647" y="1308"/>
                    </a:lnTo>
                    <a:lnTo>
                      <a:pt x="1646" y="1309"/>
                    </a:lnTo>
                    <a:lnTo>
                      <a:pt x="1644" y="1310"/>
                    </a:lnTo>
                    <a:lnTo>
                      <a:pt x="1642" y="1311"/>
                    </a:lnTo>
                    <a:lnTo>
                      <a:pt x="1641" y="1313"/>
                    </a:lnTo>
                    <a:lnTo>
                      <a:pt x="1641" y="1314"/>
                    </a:lnTo>
                    <a:lnTo>
                      <a:pt x="1641" y="1315"/>
                    </a:lnTo>
                    <a:lnTo>
                      <a:pt x="1639" y="1316"/>
                    </a:lnTo>
                    <a:lnTo>
                      <a:pt x="1637" y="1317"/>
                    </a:lnTo>
                    <a:lnTo>
                      <a:pt x="1637" y="1317"/>
                    </a:lnTo>
                    <a:lnTo>
                      <a:pt x="1636" y="1318"/>
                    </a:lnTo>
                    <a:lnTo>
                      <a:pt x="1632" y="1318"/>
                    </a:lnTo>
                    <a:lnTo>
                      <a:pt x="1632" y="1319"/>
                    </a:lnTo>
                    <a:lnTo>
                      <a:pt x="1627" y="1320"/>
                    </a:lnTo>
                    <a:lnTo>
                      <a:pt x="1626" y="1321"/>
                    </a:lnTo>
                    <a:lnTo>
                      <a:pt x="1624" y="1321"/>
                    </a:lnTo>
                    <a:lnTo>
                      <a:pt x="1624" y="1321"/>
                    </a:lnTo>
                    <a:lnTo>
                      <a:pt x="1620" y="1323"/>
                    </a:lnTo>
                    <a:lnTo>
                      <a:pt x="1618" y="1323"/>
                    </a:lnTo>
                    <a:lnTo>
                      <a:pt x="1615" y="1324"/>
                    </a:lnTo>
                    <a:lnTo>
                      <a:pt x="1614" y="1324"/>
                    </a:lnTo>
                    <a:lnTo>
                      <a:pt x="1613" y="1325"/>
                    </a:lnTo>
                    <a:lnTo>
                      <a:pt x="1612" y="1325"/>
                    </a:lnTo>
                    <a:lnTo>
                      <a:pt x="1612" y="1326"/>
                    </a:lnTo>
                    <a:lnTo>
                      <a:pt x="1610" y="1326"/>
                    </a:lnTo>
                    <a:lnTo>
                      <a:pt x="1609" y="1326"/>
                    </a:lnTo>
                    <a:lnTo>
                      <a:pt x="1607" y="1327"/>
                    </a:lnTo>
                    <a:lnTo>
                      <a:pt x="1605" y="1328"/>
                    </a:lnTo>
                    <a:lnTo>
                      <a:pt x="1599" y="1330"/>
                    </a:lnTo>
                    <a:lnTo>
                      <a:pt x="1599" y="1330"/>
                    </a:lnTo>
                    <a:lnTo>
                      <a:pt x="1596" y="1330"/>
                    </a:lnTo>
                    <a:lnTo>
                      <a:pt x="1594" y="1332"/>
                    </a:lnTo>
                    <a:lnTo>
                      <a:pt x="1592" y="1332"/>
                    </a:lnTo>
                    <a:lnTo>
                      <a:pt x="1591" y="1334"/>
                    </a:lnTo>
                    <a:lnTo>
                      <a:pt x="1590" y="1334"/>
                    </a:lnTo>
                    <a:lnTo>
                      <a:pt x="1589" y="1334"/>
                    </a:lnTo>
                    <a:lnTo>
                      <a:pt x="1588" y="1334"/>
                    </a:lnTo>
                    <a:lnTo>
                      <a:pt x="1588" y="1335"/>
                    </a:lnTo>
                    <a:lnTo>
                      <a:pt x="1588" y="1336"/>
                    </a:lnTo>
                    <a:lnTo>
                      <a:pt x="1582" y="1339"/>
                    </a:lnTo>
                    <a:lnTo>
                      <a:pt x="1579" y="1340"/>
                    </a:lnTo>
                    <a:lnTo>
                      <a:pt x="1576" y="1340"/>
                    </a:lnTo>
                    <a:lnTo>
                      <a:pt x="1570" y="1340"/>
                    </a:lnTo>
                    <a:lnTo>
                      <a:pt x="1568" y="1339"/>
                    </a:lnTo>
                    <a:lnTo>
                      <a:pt x="1566" y="1339"/>
                    </a:lnTo>
                    <a:lnTo>
                      <a:pt x="1565" y="1340"/>
                    </a:lnTo>
                    <a:lnTo>
                      <a:pt x="1563" y="1341"/>
                    </a:lnTo>
                    <a:lnTo>
                      <a:pt x="1562" y="1342"/>
                    </a:lnTo>
                    <a:lnTo>
                      <a:pt x="1561" y="1342"/>
                    </a:lnTo>
                    <a:lnTo>
                      <a:pt x="1559" y="1342"/>
                    </a:lnTo>
                    <a:lnTo>
                      <a:pt x="1557" y="1342"/>
                    </a:lnTo>
                    <a:lnTo>
                      <a:pt x="1557" y="1342"/>
                    </a:lnTo>
                    <a:lnTo>
                      <a:pt x="1553" y="1340"/>
                    </a:lnTo>
                    <a:lnTo>
                      <a:pt x="1548" y="1338"/>
                    </a:lnTo>
                    <a:lnTo>
                      <a:pt x="1539" y="1336"/>
                    </a:lnTo>
                    <a:lnTo>
                      <a:pt x="1536" y="1336"/>
                    </a:lnTo>
                    <a:lnTo>
                      <a:pt x="1530" y="1333"/>
                    </a:lnTo>
                    <a:lnTo>
                      <a:pt x="1526" y="1331"/>
                    </a:lnTo>
                    <a:lnTo>
                      <a:pt x="1523" y="1331"/>
                    </a:lnTo>
                    <a:lnTo>
                      <a:pt x="1522" y="1330"/>
                    </a:lnTo>
                    <a:lnTo>
                      <a:pt x="1522" y="1329"/>
                    </a:lnTo>
                    <a:lnTo>
                      <a:pt x="1521" y="1327"/>
                    </a:lnTo>
                    <a:lnTo>
                      <a:pt x="1519" y="1327"/>
                    </a:lnTo>
                    <a:lnTo>
                      <a:pt x="1518" y="1326"/>
                    </a:lnTo>
                    <a:lnTo>
                      <a:pt x="1513" y="1324"/>
                    </a:lnTo>
                    <a:lnTo>
                      <a:pt x="1510" y="1322"/>
                    </a:lnTo>
                    <a:lnTo>
                      <a:pt x="1506" y="1321"/>
                    </a:lnTo>
                    <a:lnTo>
                      <a:pt x="1505" y="1321"/>
                    </a:lnTo>
                    <a:lnTo>
                      <a:pt x="1500" y="1321"/>
                    </a:lnTo>
                    <a:lnTo>
                      <a:pt x="1499" y="1321"/>
                    </a:lnTo>
                    <a:lnTo>
                      <a:pt x="1492" y="1321"/>
                    </a:lnTo>
                    <a:lnTo>
                      <a:pt x="1487" y="1319"/>
                    </a:lnTo>
                    <a:lnTo>
                      <a:pt x="1485" y="1319"/>
                    </a:lnTo>
                    <a:lnTo>
                      <a:pt x="1481" y="1318"/>
                    </a:lnTo>
                    <a:lnTo>
                      <a:pt x="1478" y="1318"/>
                    </a:lnTo>
                    <a:lnTo>
                      <a:pt x="1477" y="1319"/>
                    </a:lnTo>
                    <a:lnTo>
                      <a:pt x="1476" y="1319"/>
                    </a:lnTo>
                    <a:lnTo>
                      <a:pt x="1474" y="1319"/>
                    </a:lnTo>
                    <a:lnTo>
                      <a:pt x="1470" y="1318"/>
                    </a:lnTo>
                    <a:lnTo>
                      <a:pt x="1469" y="1317"/>
                    </a:lnTo>
                    <a:lnTo>
                      <a:pt x="1467" y="1317"/>
                    </a:lnTo>
                    <a:lnTo>
                      <a:pt x="1465" y="1316"/>
                    </a:lnTo>
                    <a:lnTo>
                      <a:pt x="1465" y="1315"/>
                    </a:lnTo>
                    <a:lnTo>
                      <a:pt x="1464" y="1315"/>
                    </a:lnTo>
                    <a:lnTo>
                      <a:pt x="1464" y="1314"/>
                    </a:lnTo>
                    <a:lnTo>
                      <a:pt x="1462" y="1313"/>
                    </a:lnTo>
                    <a:lnTo>
                      <a:pt x="1457" y="1310"/>
                    </a:lnTo>
                    <a:lnTo>
                      <a:pt x="1455" y="1308"/>
                    </a:lnTo>
                    <a:lnTo>
                      <a:pt x="1448" y="1304"/>
                    </a:lnTo>
                    <a:lnTo>
                      <a:pt x="1445" y="1303"/>
                    </a:lnTo>
                    <a:lnTo>
                      <a:pt x="1443" y="1303"/>
                    </a:lnTo>
                    <a:lnTo>
                      <a:pt x="1441" y="1301"/>
                    </a:lnTo>
                    <a:lnTo>
                      <a:pt x="1446" y="1302"/>
                    </a:lnTo>
                    <a:lnTo>
                      <a:pt x="1448" y="1303"/>
                    </a:lnTo>
                    <a:lnTo>
                      <a:pt x="1448" y="1301"/>
                    </a:lnTo>
                    <a:lnTo>
                      <a:pt x="1448" y="1302"/>
                    </a:lnTo>
                    <a:lnTo>
                      <a:pt x="1447" y="1301"/>
                    </a:lnTo>
                    <a:lnTo>
                      <a:pt x="1446" y="1300"/>
                    </a:lnTo>
                    <a:lnTo>
                      <a:pt x="1445" y="1301"/>
                    </a:lnTo>
                    <a:lnTo>
                      <a:pt x="1443" y="1300"/>
                    </a:lnTo>
                    <a:lnTo>
                      <a:pt x="1442" y="1300"/>
                    </a:lnTo>
                    <a:lnTo>
                      <a:pt x="1442" y="1299"/>
                    </a:lnTo>
                    <a:lnTo>
                      <a:pt x="1441" y="1299"/>
                    </a:lnTo>
                    <a:lnTo>
                      <a:pt x="1441" y="1299"/>
                    </a:lnTo>
                    <a:lnTo>
                      <a:pt x="1441" y="1299"/>
                    </a:lnTo>
                    <a:lnTo>
                      <a:pt x="1440" y="1299"/>
                    </a:lnTo>
                    <a:lnTo>
                      <a:pt x="1439" y="1300"/>
                    </a:lnTo>
                    <a:lnTo>
                      <a:pt x="1439" y="1299"/>
                    </a:lnTo>
                    <a:lnTo>
                      <a:pt x="1431" y="1298"/>
                    </a:lnTo>
                    <a:lnTo>
                      <a:pt x="1421" y="1296"/>
                    </a:lnTo>
                    <a:lnTo>
                      <a:pt x="1417" y="1295"/>
                    </a:lnTo>
                    <a:lnTo>
                      <a:pt x="1416" y="1294"/>
                    </a:lnTo>
                    <a:lnTo>
                      <a:pt x="1415" y="1293"/>
                    </a:lnTo>
                    <a:lnTo>
                      <a:pt x="1414" y="1293"/>
                    </a:lnTo>
                    <a:lnTo>
                      <a:pt x="1413" y="1292"/>
                    </a:lnTo>
                    <a:lnTo>
                      <a:pt x="1413" y="1292"/>
                    </a:lnTo>
                    <a:lnTo>
                      <a:pt x="1413" y="1292"/>
                    </a:lnTo>
                    <a:lnTo>
                      <a:pt x="1413" y="1291"/>
                    </a:lnTo>
                    <a:lnTo>
                      <a:pt x="1412" y="1290"/>
                    </a:lnTo>
                    <a:lnTo>
                      <a:pt x="1409" y="1287"/>
                    </a:lnTo>
                    <a:lnTo>
                      <a:pt x="1404" y="1282"/>
                    </a:lnTo>
                    <a:lnTo>
                      <a:pt x="1401" y="1278"/>
                    </a:lnTo>
                    <a:lnTo>
                      <a:pt x="1399" y="1276"/>
                    </a:lnTo>
                    <a:lnTo>
                      <a:pt x="1398" y="1275"/>
                    </a:lnTo>
                    <a:lnTo>
                      <a:pt x="1397" y="1275"/>
                    </a:lnTo>
                    <a:lnTo>
                      <a:pt x="1396" y="1275"/>
                    </a:lnTo>
                    <a:lnTo>
                      <a:pt x="1395" y="1275"/>
                    </a:lnTo>
                    <a:lnTo>
                      <a:pt x="1395" y="1275"/>
                    </a:lnTo>
                    <a:lnTo>
                      <a:pt x="1395" y="1276"/>
                    </a:lnTo>
                    <a:lnTo>
                      <a:pt x="1393" y="1276"/>
                    </a:lnTo>
                    <a:lnTo>
                      <a:pt x="1393" y="1277"/>
                    </a:lnTo>
                    <a:lnTo>
                      <a:pt x="1392" y="1277"/>
                    </a:lnTo>
                    <a:lnTo>
                      <a:pt x="1392" y="1277"/>
                    </a:lnTo>
                    <a:lnTo>
                      <a:pt x="1390" y="1277"/>
                    </a:lnTo>
                    <a:lnTo>
                      <a:pt x="1389" y="1277"/>
                    </a:lnTo>
                    <a:lnTo>
                      <a:pt x="1386" y="1276"/>
                    </a:lnTo>
                    <a:lnTo>
                      <a:pt x="1372" y="1271"/>
                    </a:lnTo>
                    <a:lnTo>
                      <a:pt x="1360" y="1268"/>
                    </a:lnTo>
                    <a:lnTo>
                      <a:pt x="1356" y="1267"/>
                    </a:lnTo>
                    <a:lnTo>
                      <a:pt x="1347" y="1265"/>
                    </a:lnTo>
                    <a:lnTo>
                      <a:pt x="1342" y="1265"/>
                    </a:lnTo>
                    <a:lnTo>
                      <a:pt x="1339" y="1266"/>
                    </a:lnTo>
                    <a:lnTo>
                      <a:pt x="1337" y="1265"/>
                    </a:lnTo>
                    <a:lnTo>
                      <a:pt x="1335" y="1264"/>
                    </a:lnTo>
                    <a:lnTo>
                      <a:pt x="1333" y="1264"/>
                    </a:lnTo>
                    <a:lnTo>
                      <a:pt x="1331" y="1263"/>
                    </a:lnTo>
                    <a:lnTo>
                      <a:pt x="1329" y="1262"/>
                    </a:lnTo>
                    <a:lnTo>
                      <a:pt x="1325" y="1259"/>
                    </a:lnTo>
                    <a:lnTo>
                      <a:pt x="1324" y="1258"/>
                    </a:lnTo>
                    <a:lnTo>
                      <a:pt x="1323" y="1258"/>
                    </a:lnTo>
                    <a:lnTo>
                      <a:pt x="1322" y="1258"/>
                    </a:lnTo>
                    <a:lnTo>
                      <a:pt x="1321" y="1258"/>
                    </a:lnTo>
                    <a:lnTo>
                      <a:pt x="1321" y="1257"/>
                    </a:lnTo>
                    <a:lnTo>
                      <a:pt x="1322" y="1257"/>
                    </a:lnTo>
                    <a:lnTo>
                      <a:pt x="1323" y="1257"/>
                    </a:lnTo>
                    <a:lnTo>
                      <a:pt x="1322" y="1256"/>
                    </a:lnTo>
                    <a:lnTo>
                      <a:pt x="1321" y="1256"/>
                    </a:lnTo>
                    <a:lnTo>
                      <a:pt x="1320" y="1256"/>
                    </a:lnTo>
                    <a:lnTo>
                      <a:pt x="1320" y="1255"/>
                    </a:lnTo>
                    <a:lnTo>
                      <a:pt x="1320" y="1255"/>
                    </a:lnTo>
                    <a:lnTo>
                      <a:pt x="1321" y="1255"/>
                    </a:lnTo>
                    <a:lnTo>
                      <a:pt x="1321" y="1254"/>
                    </a:lnTo>
                    <a:lnTo>
                      <a:pt x="1321" y="1253"/>
                    </a:lnTo>
                    <a:lnTo>
                      <a:pt x="1320" y="1253"/>
                    </a:lnTo>
                    <a:lnTo>
                      <a:pt x="1320" y="1252"/>
                    </a:lnTo>
                    <a:lnTo>
                      <a:pt x="1318" y="1253"/>
                    </a:lnTo>
                    <a:lnTo>
                      <a:pt x="1317" y="1254"/>
                    </a:lnTo>
                    <a:lnTo>
                      <a:pt x="1318" y="1254"/>
                    </a:lnTo>
                    <a:lnTo>
                      <a:pt x="1319" y="1254"/>
                    </a:lnTo>
                    <a:lnTo>
                      <a:pt x="1318" y="1255"/>
                    </a:lnTo>
                    <a:lnTo>
                      <a:pt x="1317" y="1255"/>
                    </a:lnTo>
                    <a:lnTo>
                      <a:pt x="1316" y="1255"/>
                    </a:lnTo>
                    <a:lnTo>
                      <a:pt x="1316" y="1253"/>
                    </a:lnTo>
                    <a:lnTo>
                      <a:pt x="1316" y="1252"/>
                    </a:lnTo>
                    <a:lnTo>
                      <a:pt x="1314" y="1251"/>
                    </a:lnTo>
                    <a:lnTo>
                      <a:pt x="1314" y="1250"/>
                    </a:lnTo>
                    <a:lnTo>
                      <a:pt x="1312" y="1249"/>
                    </a:lnTo>
                    <a:lnTo>
                      <a:pt x="1306" y="1246"/>
                    </a:lnTo>
                    <a:lnTo>
                      <a:pt x="1303" y="1246"/>
                    </a:lnTo>
                    <a:lnTo>
                      <a:pt x="1299" y="1245"/>
                    </a:lnTo>
                    <a:lnTo>
                      <a:pt x="1294" y="1242"/>
                    </a:lnTo>
                    <a:lnTo>
                      <a:pt x="1288" y="1240"/>
                    </a:lnTo>
                    <a:lnTo>
                      <a:pt x="1271" y="1234"/>
                    </a:lnTo>
                    <a:lnTo>
                      <a:pt x="1264" y="1232"/>
                    </a:lnTo>
                    <a:lnTo>
                      <a:pt x="1260" y="1231"/>
                    </a:lnTo>
                    <a:lnTo>
                      <a:pt x="1255" y="1229"/>
                    </a:lnTo>
                    <a:lnTo>
                      <a:pt x="1251" y="1227"/>
                    </a:lnTo>
                    <a:lnTo>
                      <a:pt x="1246" y="1226"/>
                    </a:lnTo>
                    <a:lnTo>
                      <a:pt x="1242" y="1224"/>
                    </a:lnTo>
                    <a:lnTo>
                      <a:pt x="1239" y="1223"/>
                    </a:lnTo>
                    <a:lnTo>
                      <a:pt x="1237" y="1222"/>
                    </a:lnTo>
                    <a:lnTo>
                      <a:pt x="1235" y="1222"/>
                    </a:lnTo>
                    <a:lnTo>
                      <a:pt x="1235" y="1221"/>
                    </a:lnTo>
                    <a:lnTo>
                      <a:pt x="1236" y="1221"/>
                    </a:lnTo>
                    <a:lnTo>
                      <a:pt x="1236" y="1220"/>
                    </a:lnTo>
                    <a:lnTo>
                      <a:pt x="1234" y="1218"/>
                    </a:lnTo>
                    <a:lnTo>
                      <a:pt x="1232" y="1216"/>
                    </a:lnTo>
                    <a:lnTo>
                      <a:pt x="1227" y="1213"/>
                    </a:lnTo>
                    <a:lnTo>
                      <a:pt x="1226" y="1211"/>
                    </a:lnTo>
                    <a:lnTo>
                      <a:pt x="1220" y="1208"/>
                    </a:lnTo>
                    <a:lnTo>
                      <a:pt x="1215" y="1206"/>
                    </a:lnTo>
                    <a:lnTo>
                      <a:pt x="1211" y="1204"/>
                    </a:lnTo>
                    <a:lnTo>
                      <a:pt x="1207" y="1202"/>
                    </a:lnTo>
                    <a:lnTo>
                      <a:pt x="1206" y="1202"/>
                    </a:lnTo>
                    <a:lnTo>
                      <a:pt x="1208" y="1202"/>
                    </a:lnTo>
                    <a:lnTo>
                      <a:pt x="1208" y="1200"/>
                    </a:lnTo>
                    <a:lnTo>
                      <a:pt x="1207" y="1199"/>
                    </a:lnTo>
                    <a:lnTo>
                      <a:pt x="1206" y="1198"/>
                    </a:lnTo>
                    <a:lnTo>
                      <a:pt x="1204" y="1196"/>
                    </a:lnTo>
                    <a:lnTo>
                      <a:pt x="1202" y="1196"/>
                    </a:lnTo>
                    <a:lnTo>
                      <a:pt x="1200" y="1196"/>
                    </a:lnTo>
                    <a:lnTo>
                      <a:pt x="1200" y="1195"/>
                    </a:lnTo>
                    <a:lnTo>
                      <a:pt x="1199" y="1195"/>
                    </a:lnTo>
                    <a:lnTo>
                      <a:pt x="1198" y="1194"/>
                    </a:lnTo>
                    <a:lnTo>
                      <a:pt x="1197" y="1194"/>
                    </a:lnTo>
                    <a:lnTo>
                      <a:pt x="1197" y="1194"/>
                    </a:lnTo>
                    <a:lnTo>
                      <a:pt x="1196" y="1193"/>
                    </a:lnTo>
                    <a:lnTo>
                      <a:pt x="1193" y="1192"/>
                    </a:lnTo>
                    <a:lnTo>
                      <a:pt x="1193" y="1189"/>
                    </a:lnTo>
                    <a:lnTo>
                      <a:pt x="1192" y="1187"/>
                    </a:lnTo>
                    <a:lnTo>
                      <a:pt x="1189" y="1185"/>
                    </a:lnTo>
                    <a:lnTo>
                      <a:pt x="1186" y="1183"/>
                    </a:lnTo>
                    <a:lnTo>
                      <a:pt x="1185" y="1180"/>
                    </a:lnTo>
                    <a:lnTo>
                      <a:pt x="1185" y="1180"/>
                    </a:lnTo>
                    <a:lnTo>
                      <a:pt x="1185" y="1179"/>
                    </a:lnTo>
                    <a:lnTo>
                      <a:pt x="1181" y="1176"/>
                    </a:lnTo>
                    <a:lnTo>
                      <a:pt x="1178" y="1174"/>
                    </a:lnTo>
                    <a:lnTo>
                      <a:pt x="1177" y="1173"/>
                    </a:lnTo>
                    <a:lnTo>
                      <a:pt x="1173" y="1171"/>
                    </a:lnTo>
                    <a:lnTo>
                      <a:pt x="1169" y="1169"/>
                    </a:lnTo>
                    <a:lnTo>
                      <a:pt x="1166" y="1167"/>
                    </a:lnTo>
                    <a:lnTo>
                      <a:pt x="1161" y="1168"/>
                    </a:lnTo>
                    <a:lnTo>
                      <a:pt x="1160" y="1170"/>
                    </a:lnTo>
                    <a:lnTo>
                      <a:pt x="1158" y="1171"/>
                    </a:lnTo>
                    <a:lnTo>
                      <a:pt x="1158" y="1172"/>
                    </a:lnTo>
                    <a:lnTo>
                      <a:pt x="1157" y="1173"/>
                    </a:lnTo>
                    <a:lnTo>
                      <a:pt x="1155" y="1173"/>
                    </a:lnTo>
                    <a:lnTo>
                      <a:pt x="1154" y="1173"/>
                    </a:lnTo>
                    <a:lnTo>
                      <a:pt x="1152" y="1172"/>
                    </a:lnTo>
                    <a:lnTo>
                      <a:pt x="1148" y="1170"/>
                    </a:lnTo>
                    <a:lnTo>
                      <a:pt x="1138" y="1167"/>
                    </a:lnTo>
                    <a:lnTo>
                      <a:pt x="1134" y="1166"/>
                    </a:lnTo>
                    <a:lnTo>
                      <a:pt x="1132" y="1166"/>
                    </a:lnTo>
                    <a:lnTo>
                      <a:pt x="1125" y="1163"/>
                    </a:lnTo>
                    <a:lnTo>
                      <a:pt x="1119" y="1163"/>
                    </a:lnTo>
                    <a:lnTo>
                      <a:pt x="1115" y="1162"/>
                    </a:lnTo>
                    <a:lnTo>
                      <a:pt x="1106" y="1158"/>
                    </a:lnTo>
                    <a:lnTo>
                      <a:pt x="1098" y="1154"/>
                    </a:lnTo>
                    <a:lnTo>
                      <a:pt x="1095" y="1153"/>
                    </a:lnTo>
                    <a:lnTo>
                      <a:pt x="1092" y="1153"/>
                    </a:lnTo>
                    <a:lnTo>
                      <a:pt x="1088" y="1153"/>
                    </a:lnTo>
                    <a:lnTo>
                      <a:pt x="1088" y="1152"/>
                    </a:lnTo>
                    <a:lnTo>
                      <a:pt x="1087" y="1152"/>
                    </a:lnTo>
                    <a:lnTo>
                      <a:pt x="1081" y="1150"/>
                    </a:lnTo>
                    <a:lnTo>
                      <a:pt x="1079" y="1150"/>
                    </a:lnTo>
                    <a:lnTo>
                      <a:pt x="1076" y="1149"/>
                    </a:lnTo>
                    <a:lnTo>
                      <a:pt x="1075" y="1148"/>
                    </a:lnTo>
                    <a:lnTo>
                      <a:pt x="1072" y="1147"/>
                    </a:lnTo>
                    <a:lnTo>
                      <a:pt x="1071" y="1147"/>
                    </a:lnTo>
                    <a:lnTo>
                      <a:pt x="1070" y="1146"/>
                    </a:lnTo>
                    <a:lnTo>
                      <a:pt x="1066" y="1145"/>
                    </a:lnTo>
                    <a:lnTo>
                      <a:pt x="1061" y="1142"/>
                    </a:lnTo>
                    <a:lnTo>
                      <a:pt x="1059" y="1139"/>
                    </a:lnTo>
                    <a:lnTo>
                      <a:pt x="1056" y="1130"/>
                    </a:lnTo>
                    <a:lnTo>
                      <a:pt x="1053" y="1128"/>
                    </a:lnTo>
                    <a:lnTo>
                      <a:pt x="1053" y="1127"/>
                    </a:lnTo>
                    <a:lnTo>
                      <a:pt x="1052" y="1126"/>
                    </a:lnTo>
                    <a:lnTo>
                      <a:pt x="1051" y="1125"/>
                    </a:lnTo>
                    <a:lnTo>
                      <a:pt x="1049" y="1124"/>
                    </a:lnTo>
                    <a:lnTo>
                      <a:pt x="1047" y="1123"/>
                    </a:lnTo>
                    <a:lnTo>
                      <a:pt x="1046" y="1123"/>
                    </a:lnTo>
                    <a:lnTo>
                      <a:pt x="1046" y="1122"/>
                    </a:lnTo>
                    <a:lnTo>
                      <a:pt x="1048" y="1120"/>
                    </a:lnTo>
                    <a:lnTo>
                      <a:pt x="1047" y="1118"/>
                    </a:lnTo>
                    <a:lnTo>
                      <a:pt x="1044" y="1116"/>
                    </a:lnTo>
                    <a:lnTo>
                      <a:pt x="1040" y="1111"/>
                    </a:lnTo>
                    <a:lnTo>
                      <a:pt x="1029" y="1103"/>
                    </a:lnTo>
                    <a:lnTo>
                      <a:pt x="1027" y="1101"/>
                    </a:lnTo>
                    <a:lnTo>
                      <a:pt x="1019" y="1097"/>
                    </a:lnTo>
                    <a:lnTo>
                      <a:pt x="1013" y="1094"/>
                    </a:lnTo>
                    <a:lnTo>
                      <a:pt x="1008" y="1093"/>
                    </a:lnTo>
                    <a:lnTo>
                      <a:pt x="1006" y="1092"/>
                    </a:lnTo>
                    <a:lnTo>
                      <a:pt x="1005" y="1091"/>
                    </a:lnTo>
                    <a:lnTo>
                      <a:pt x="1003" y="1091"/>
                    </a:lnTo>
                    <a:lnTo>
                      <a:pt x="1001" y="1090"/>
                    </a:lnTo>
                    <a:lnTo>
                      <a:pt x="1002" y="1088"/>
                    </a:lnTo>
                    <a:lnTo>
                      <a:pt x="1004" y="1088"/>
                    </a:lnTo>
                    <a:lnTo>
                      <a:pt x="1004" y="1087"/>
                    </a:lnTo>
                    <a:lnTo>
                      <a:pt x="1004" y="1086"/>
                    </a:lnTo>
                    <a:lnTo>
                      <a:pt x="1002" y="1084"/>
                    </a:lnTo>
                    <a:lnTo>
                      <a:pt x="1001" y="1084"/>
                    </a:lnTo>
                    <a:lnTo>
                      <a:pt x="1000" y="1085"/>
                    </a:lnTo>
                    <a:lnTo>
                      <a:pt x="1000" y="1084"/>
                    </a:lnTo>
                    <a:lnTo>
                      <a:pt x="1000" y="1084"/>
                    </a:lnTo>
                    <a:lnTo>
                      <a:pt x="999" y="1083"/>
                    </a:lnTo>
                    <a:lnTo>
                      <a:pt x="998" y="1083"/>
                    </a:lnTo>
                    <a:lnTo>
                      <a:pt x="997" y="1084"/>
                    </a:lnTo>
                    <a:lnTo>
                      <a:pt x="997" y="1085"/>
                    </a:lnTo>
                    <a:lnTo>
                      <a:pt x="996" y="1084"/>
                    </a:lnTo>
                    <a:lnTo>
                      <a:pt x="996" y="1084"/>
                    </a:lnTo>
                    <a:lnTo>
                      <a:pt x="995" y="1085"/>
                    </a:lnTo>
                    <a:lnTo>
                      <a:pt x="994" y="1086"/>
                    </a:lnTo>
                    <a:lnTo>
                      <a:pt x="993" y="1084"/>
                    </a:lnTo>
                    <a:lnTo>
                      <a:pt x="991" y="1083"/>
                    </a:lnTo>
                    <a:lnTo>
                      <a:pt x="989" y="1082"/>
                    </a:lnTo>
                    <a:lnTo>
                      <a:pt x="983" y="1080"/>
                    </a:lnTo>
                    <a:lnTo>
                      <a:pt x="980" y="1079"/>
                    </a:lnTo>
                    <a:lnTo>
                      <a:pt x="977" y="1079"/>
                    </a:lnTo>
                    <a:lnTo>
                      <a:pt x="977" y="1078"/>
                    </a:lnTo>
                    <a:lnTo>
                      <a:pt x="976" y="1077"/>
                    </a:lnTo>
                    <a:lnTo>
                      <a:pt x="976" y="1076"/>
                    </a:lnTo>
                    <a:lnTo>
                      <a:pt x="975" y="1076"/>
                    </a:lnTo>
                    <a:lnTo>
                      <a:pt x="974" y="1076"/>
                    </a:lnTo>
                    <a:lnTo>
                      <a:pt x="974" y="1076"/>
                    </a:lnTo>
                    <a:lnTo>
                      <a:pt x="973" y="1075"/>
                    </a:lnTo>
                    <a:lnTo>
                      <a:pt x="973" y="1075"/>
                    </a:lnTo>
                    <a:lnTo>
                      <a:pt x="972" y="1075"/>
                    </a:lnTo>
                    <a:lnTo>
                      <a:pt x="970" y="1075"/>
                    </a:lnTo>
                    <a:lnTo>
                      <a:pt x="968" y="1075"/>
                    </a:lnTo>
                    <a:lnTo>
                      <a:pt x="968" y="1072"/>
                    </a:lnTo>
                    <a:lnTo>
                      <a:pt x="968" y="1071"/>
                    </a:lnTo>
                    <a:lnTo>
                      <a:pt x="968" y="1070"/>
                    </a:lnTo>
                    <a:lnTo>
                      <a:pt x="967" y="1069"/>
                    </a:lnTo>
                    <a:lnTo>
                      <a:pt x="966" y="1070"/>
                    </a:lnTo>
                    <a:lnTo>
                      <a:pt x="965" y="1070"/>
                    </a:lnTo>
                    <a:lnTo>
                      <a:pt x="965" y="1071"/>
                    </a:lnTo>
                    <a:lnTo>
                      <a:pt x="964" y="1070"/>
                    </a:lnTo>
                    <a:lnTo>
                      <a:pt x="963" y="1070"/>
                    </a:lnTo>
                    <a:lnTo>
                      <a:pt x="962" y="1071"/>
                    </a:lnTo>
                    <a:lnTo>
                      <a:pt x="957" y="1068"/>
                    </a:lnTo>
                    <a:lnTo>
                      <a:pt x="954" y="1066"/>
                    </a:lnTo>
                    <a:lnTo>
                      <a:pt x="952" y="1064"/>
                    </a:lnTo>
                    <a:lnTo>
                      <a:pt x="952" y="1061"/>
                    </a:lnTo>
                    <a:lnTo>
                      <a:pt x="951" y="1059"/>
                    </a:lnTo>
                    <a:lnTo>
                      <a:pt x="949" y="1058"/>
                    </a:lnTo>
                    <a:lnTo>
                      <a:pt x="949" y="1057"/>
                    </a:lnTo>
                    <a:lnTo>
                      <a:pt x="949" y="1056"/>
                    </a:lnTo>
                    <a:lnTo>
                      <a:pt x="949" y="1055"/>
                    </a:lnTo>
                    <a:lnTo>
                      <a:pt x="948" y="1054"/>
                    </a:lnTo>
                    <a:lnTo>
                      <a:pt x="948" y="1053"/>
                    </a:lnTo>
                    <a:lnTo>
                      <a:pt x="948" y="1049"/>
                    </a:lnTo>
                    <a:lnTo>
                      <a:pt x="946" y="1048"/>
                    </a:lnTo>
                    <a:lnTo>
                      <a:pt x="944" y="1048"/>
                    </a:lnTo>
                    <a:lnTo>
                      <a:pt x="943" y="1048"/>
                    </a:lnTo>
                    <a:lnTo>
                      <a:pt x="942" y="1046"/>
                    </a:lnTo>
                    <a:lnTo>
                      <a:pt x="940" y="1045"/>
                    </a:lnTo>
                    <a:lnTo>
                      <a:pt x="936" y="1041"/>
                    </a:lnTo>
                    <a:lnTo>
                      <a:pt x="933" y="1037"/>
                    </a:lnTo>
                    <a:lnTo>
                      <a:pt x="929" y="1031"/>
                    </a:lnTo>
                    <a:lnTo>
                      <a:pt x="926" y="1029"/>
                    </a:lnTo>
                    <a:lnTo>
                      <a:pt x="926" y="1027"/>
                    </a:lnTo>
                    <a:lnTo>
                      <a:pt x="926" y="1027"/>
                    </a:lnTo>
                    <a:lnTo>
                      <a:pt x="923" y="1024"/>
                    </a:lnTo>
                    <a:lnTo>
                      <a:pt x="922" y="1023"/>
                    </a:lnTo>
                    <a:lnTo>
                      <a:pt x="921" y="1020"/>
                    </a:lnTo>
                    <a:lnTo>
                      <a:pt x="917" y="1014"/>
                    </a:lnTo>
                    <a:lnTo>
                      <a:pt x="916" y="1012"/>
                    </a:lnTo>
                    <a:lnTo>
                      <a:pt x="916" y="1011"/>
                    </a:lnTo>
                    <a:lnTo>
                      <a:pt x="915" y="1010"/>
                    </a:lnTo>
                    <a:lnTo>
                      <a:pt x="915" y="1009"/>
                    </a:lnTo>
                    <a:lnTo>
                      <a:pt x="915" y="1006"/>
                    </a:lnTo>
                    <a:lnTo>
                      <a:pt x="914" y="1000"/>
                    </a:lnTo>
                    <a:lnTo>
                      <a:pt x="914" y="1000"/>
                    </a:lnTo>
                    <a:lnTo>
                      <a:pt x="913" y="999"/>
                    </a:lnTo>
                    <a:lnTo>
                      <a:pt x="913" y="998"/>
                    </a:lnTo>
                    <a:lnTo>
                      <a:pt x="912" y="997"/>
                    </a:lnTo>
                    <a:lnTo>
                      <a:pt x="910" y="996"/>
                    </a:lnTo>
                    <a:lnTo>
                      <a:pt x="909" y="993"/>
                    </a:lnTo>
                    <a:lnTo>
                      <a:pt x="907" y="992"/>
                    </a:lnTo>
                    <a:lnTo>
                      <a:pt x="906" y="989"/>
                    </a:lnTo>
                    <a:lnTo>
                      <a:pt x="904" y="987"/>
                    </a:lnTo>
                    <a:lnTo>
                      <a:pt x="904" y="985"/>
                    </a:lnTo>
                    <a:lnTo>
                      <a:pt x="905" y="984"/>
                    </a:lnTo>
                    <a:lnTo>
                      <a:pt x="913" y="979"/>
                    </a:lnTo>
                    <a:lnTo>
                      <a:pt x="916" y="978"/>
                    </a:lnTo>
                    <a:lnTo>
                      <a:pt x="921" y="978"/>
                    </a:lnTo>
                    <a:lnTo>
                      <a:pt x="922" y="978"/>
                    </a:lnTo>
                    <a:lnTo>
                      <a:pt x="923" y="978"/>
                    </a:lnTo>
                    <a:lnTo>
                      <a:pt x="928" y="977"/>
                    </a:lnTo>
                    <a:lnTo>
                      <a:pt x="930" y="977"/>
                    </a:lnTo>
                    <a:lnTo>
                      <a:pt x="932" y="975"/>
                    </a:lnTo>
                    <a:lnTo>
                      <a:pt x="934" y="974"/>
                    </a:lnTo>
                    <a:lnTo>
                      <a:pt x="935" y="974"/>
                    </a:lnTo>
                    <a:lnTo>
                      <a:pt x="935" y="973"/>
                    </a:lnTo>
                    <a:lnTo>
                      <a:pt x="936" y="972"/>
                    </a:lnTo>
                    <a:lnTo>
                      <a:pt x="937" y="970"/>
                    </a:lnTo>
                    <a:lnTo>
                      <a:pt x="937" y="968"/>
                    </a:lnTo>
                    <a:lnTo>
                      <a:pt x="936" y="966"/>
                    </a:lnTo>
                    <a:lnTo>
                      <a:pt x="934" y="965"/>
                    </a:lnTo>
                    <a:lnTo>
                      <a:pt x="932" y="961"/>
                    </a:lnTo>
                    <a:lnTo>
                      <a:pt x="930" y="959"/>
                    </a:lnTo>
                    <a:lnTo>
                      <a:pt x="928" y="958"/>
                    </a:lnTo>
                    <a:lnTo>
                      <a:pt x="927" y="959"/>
                    </a:lnTo>
                    <a:lnTo>
                      <a:pt x="926" y="960"/>
                    </a:lnTo>
                    <a:lnTo>
                      <a:pt x="925" y="961"/>
                    </a:lnTo>
                    <a:lnTo>
                      <a:pt x="922" y="959"/>
                    </a:lnTo>
                    <a:lnTo>
                      <a:pt x="920" y="959"/>
                    </a:lnTo>
                    <a:lnTo>
                      <a:pt x="917" y="957"/>
                    </a:lnTo>
                    <a:lnTo>
                      <a:pt x="916" y="958"/>
                    </a:lnTo>
                    <a:lnTo>
                      <a:pt x="915" y="957"/>
                    </a:lnTo>
                    <a:lnTo>
                      <a:pt x="916" y="956"/>
                    </a:lnTo>
                    <a:lnTo>
                      <a:pt x="917" y="956"/>
                    </a:lnTo>
                    <a:lnTo>
                      <a:pt x="917" y="956"/>
                    </a:lnTo>
                    <a:lnTo>
                      <a:pt x="918" y="956"/>
                    </a:lnTo>
                    <a:lnTo>
                      <a:pt x="919" y="956"/>
                    </a:lnTo>
                    <a:lnTo>
                      <a:pt x="920" y="953"/>
                    </a:lnTo>
                    <a:lnTo>
                      <a:pt x="921" y="952"/>
                    </a:lnTo>
                    <a:lnTo>
                      <a:pt x="921" y="951"/>
                    </a:lnTo>
                    <a:lnTo>
                      <a:pt x="921" y="950"/>
                    </a:lnTo>
                    <a:lnTo>
                      <a:pt x="921" y="949"/>
                    </a:lnTo>
                    <a:lnTo>
                      <a:pt x="922" y="950"/>
                    </a:lnTo>
                    <a:lnTo>
                      <a:pt x="924" y="948"/>
                    </a:lnTo>
                    <a:lnTo>
                      <a:pt x="925" y="945"/>
                    </a:lnTo>
                    <a:lnTo>
                      <a:pt x="927" y="943"/>
                    </a:lnTo>
                    <a:lnTo>
                      <a:pt x="928" y="943"/>
                    </a:lnTo>
                    <a:lnTo>
                      <a:pt x="929" y="942"/>
                    </a:lnTo>
                    <a:lnTo>
                      <a:pt x="930" y="941"/>
                    </a:lnTo>
                    <a:lnTo>
                      <a:pt x="930" y="939"/>
                    </a:lnTo>
                    <a:lnTo>
                      <a:pt x="931" y="939"/>
                    </a:lnTo>
                    <a:lnTo>
                      <a:pt x="932" y="938"/>
                    </a:lnTo>
                    <a:lnTo>
                      <a:pt x="933" y="937"/>
                    </a:lnTo>
                    <a:lnTo>
                      <a:pt x="933" y="938"/>
                    </a:lnTo>
                    <a:lnTo>
                      <a:pt x="934" y="938"/>
                    </a:lnTo>
                    <a:lnTo>
                      <a:pt x="935" y="938"/>
                    </a:lnTo>
                    <a:lnTo>
                      <a:pt x="936" y="936"/>
                    </a:lnTo>
                    <a:lnTo>
                      <a:pt x="937" y="935"/>
                    </a:lnTo>
                    <a:lnTo>
                      <a:pt x="938" y="933"/>
                    </a:lnTo>
                    <a:lnTo>
                      <a:pt x="937" y="931"/>
                    </a:lnTo>
                    <a:lnTo>
                      <a:pt x="937" y="930"/>
                    </a:lnTo>
                    <a:lnTo>
                      <a:pt x="938" y="928"/>
                    </a:lnTo>
                    <a:lnTo>
                      <a:pt x="937" y="926"/>
                    </a:lnTo>
                    <a:lnTo>
                      <a:pt x="939" y="924"/>
                    </a:lnTo>
                    <a:lnTo>
                      <a:pt x="938" y="918"/>
                    </a:lnTo>
                    <a:lnTo>
                      <a:pt x="937" y="913"/>
                    </a:lnTo>
                    <a:lnTo>
                      <a:pt x="938" y="910"/>
                    </a:lnTo>
                    <a:lnTo>
                      <a:pt x="939" y="908"/>
                    </a:lnTo>
                    <a:lnTo>
                      <a:pt x="939" y="907"/>
                    </a:lnTo>
                    <a:lnTo>
                      <a:pt x="941" y="906"/>
                    </a:lnTo>
                    <a:lnTo>
                      <a:pt x="940" y="905"/>
                    </a:lnTo>
                    <a:lnTo>
                      <a:pt x="940" y="904"/>
                    </a:lnTo>
                    <a:lnTo>
                      <a:pt x="939" y="902"/>
                    </a:lnTo>
                    <a:lnTo>
                      <a:pt x="939" y="901"/>
                    </a:lnTo>
                    <a:lnTo>
                      <a:pt x="939" y="900"/>
                    </a:lnTo>
                    <a:lnTo>
                      <a:pt x="938" y="899"/>
                    </a:lnTo>
                    <a:lnTo>
                      <a:pt x="936" y="899"/>
                    </a:lnTo>
                    <a:lnTo>
                      <a:pt x="936" y="900"/>
                    </a:lnTo>
                    <a:lnTo>
                      <a:pt x="935" y="900"/>
                    </a:lnTo>
                    <a:lnTo>
                      <a:pt x="934" y="899"/>
                    </a:lnTo>
                    <a:lnTo>
                      <a:pt x="931" y="898"/>
                    </a:lnTo>
                    <a:lnTo>
                      <a:pt x="926" y="895"/>
                    </a:lnTo>
                    <a:lnTo>
                      <a:pt x="925" y="894"/>
                    </a:lnTo>
                    <a:lnTo>
                      <a:pt x="922" y="891"/>
                    </a:lnTo>
                    <a:lnTo>
                      <a:pt x="921" y="888"/>
                    </a:lnTo>
                    <a:lnTo>
                      <a:pt x="915" y="876"/>
                    </a:lnTo>
                    <a:lnTo>
                      <a:pt x="908" y="867"/>
                    </a:lnTo>
                    <a:lnTo>
                      <a:pt x="908" y="864"/>
                    </a:lnTo>
                    <a:lnTo>
                      <a:pt x="907" y="860"/>
                    </a:lnTo>
                    <a:lnTo>
                      <a:pt x="908" y="848"/>
                    </a:lnTo>
                    <a:lnTo>
                      <a:pt x="907" y="843"/>
                    </a:lnTo>
                    <a:lnTo>
                      <a:pt x="905" y="837"/>
                    </a:lnTo>
                    <a:lnTo>
                      <a:pt x="904" y="830"/>
                    </a:lnTo>
                    <a:lnTo>
                      <a:pt x="903" y="827"/>
                    </a:lnTo>
                    <a:lnTo>
                      <a:pt x="902" y="825"/>
                    </a:lnTo>
                    <a:lnTo>
                      <a:pt x="903" y="824"/>
                    </a:lnTo>
                    <a:lnTo>
                      <a:pt x="902" y="822"/>
                    </a:lnTo>
                    <a:lnTo>
                      <a:pt x="902" y="821"/>
                    </a:lnTo>
                    <a:lnTo>
                      <a:pt x="901" y="821"/>
                    </a:lnTo>
                    <a:lnTo>
                      <a:pt x="900" y="822"/>
                    </a:lnTo>
                    <a:lnTo>
                      <a:pt x="899" y="822"/>
                    </a:lnTo>
                    <a:lnTo>
                      <a:pt x="899" y="817"/>
                    </a:lnTo>
                    <a:lnTo>
                      <a:pt x="897" y="814"/>
                    </a:lnTo>
                    <a:lnTo>
                      <a:pt x="891" y="808"/>
                    </a:lnTo>
                    <a:lnTo>
                      <a:pt x="888" y="804"/>
                    </a:lnTo>
                    <a:lnTo>
                      <a:pt x="886" y="803"/>
                    </a:lnTo>
                    <a:lnTo>
                      <a:pt x="884" y="801"/>
                    </a:lnTo>
                    <a:lnTo>
                      <a:pt x="883" y="800"/>
                    </a:lnTo>
                    <a:lnTo>
                      <a:pt x="882" y="800"/>
                    </a:lnTo>
                    <a:lnTo>
                      <a:pt x="882" y="799"/>
                    </a:lnTo>
                    <a:lnTo>
                      <a:pt x="884" y="797"/>
                    </a:lnTo>
                    <a:lnTo>
                      <a:pt x="882" y="797"/>
                    </a:lnTo>
                    <a:lnTo>
                      <a:pt x="882" y="798"/>
                    </a:lnTo>
                    <a:lnTo>
                      <a:pt x="881" y="798"/>
                    </a:lnTo>
                    <a:lnTo>
                      <a:pt x="880" y="799"/>
                    </a:lnTo>
                    <a:lnTo>
                      <a:pt x="867" y="782"/>
                    </a:lnTo>
                    <a:lnTo>
                      <a:pt x="866" y="781"/>
                    </a:lnTo>
                    <a:lnTo>
                      <a:pt x="864" y="781"/>
                    </a:lnTo>
                    <a:lnTo>
                      <a:pt x="863" y="780"/>
                    </a:lnTo>
                    <a:lnTo>
                      <a:pt x="856" y="772"/>
                    </a:lnTo>
                    <a:lnTo>
                      <a:pt x="855" y="771"/>
                    </a:lnTo>
                    <a:lnTo>
                      <a:pt x="854" y="771"/>
                    </a:lnTo>
                    <a:lnTo>
                      <a:pt x="853" y="772"/>
                    </a:lnTo>
                    <a:lnTo>
                      <a:pt x="852" y="772"/>
                    </a:lnTo>
                    <a:lnTo>
                      <a:pt x="851" y="772"/>
                    </a:lnTo>
                    <a:lnTo>
                      <a:pt x="851" y="771"/>
                    </a:lnTo>
                    <a:lnTo>
                      <a:pt x="851" y="768"/>
                    </a:lnTo>
                    <a:lnTo>
                      <a:pt x="851" y="767"/>
                    </a:lnTo>
                    <a:lnTo>
                      <a:pt x="849" y="763"/>
                    </a:lnTo>
                    <a:lnTo>
                      <a:pt x="847" y="762"/>
                    </a:lnTo>
                    <a:lnTo>
                      <a:pt x="847" y="761"/>
                    </a:lnTo>
                    <a:lnTo>
                      <a:pt x="848" y="761"/>
                    </a:lnTo>
                    <a:lnTo>
                      <a:pt x="848" y="760"/>
                    </a:lnTo>
                    <a:lnTo>
                      <a:pt x="848" y="759"/>
                    </a:lnTo>
                    <a:lnTo>
                      <a:pt x="845" y="754"/>
                    </a:lnTo>
                    <a:lnTo>
                      <a:pt x="844" y="754"/>
                    </a:lnTo>
                    <a:lnTo>
                      <a:pt x="843" y="753"/>
                    </a:lnTo>
                    <a:lnTo>
                      <a:pt x="842" y="752"/>
                    </a:lnTo>
                    <a:lnTo>
                      <a:pt x="839" y="750"/>
                    </a:lnTo>
                    <a:lnTo>
                      <a:pt x="838" y="749"/>
                    </a:lnTo>
                    <a:lnTo>
                      <a:pt x="838" y="746"/>
                    </a:lnTo>
                    <a:lnTo>
                      <a:pt x="837" y="746"/>
                    </a:lnTo>
                    <a:lnTo>
                      <a:pt x="835" y="745"/>
                    </a:lnTo>
                    <a:lnTo>
                      <a:pt x="834" y="743"/>
                    </a:lnTo>
                    <a:lnTo>
                      <a:pt x="832" y="741"/>
                    </a:lnTo>
                    <a:lnTo>
                      <a:pt x="830" y="739"/>
                    </a:lnTo>
                    <a:lnTo>
                      <a:pt x="829" y="737"/>
                    </a:lnTo>
                    <a:lnTo>
                      <a:pt x="826" y="737"/>
                    </a:lnTo>
                    <a:lnTo>
                      <a:pt x="825" y="735"/>
                    </a:lnTo>
                    <a:lnTo>
                      <a:pt x="825" y="732"/>
                    </a:lnTo>
                    <a:lnTo>
                      <a:pt x="824" y="730"/>
                    </a:lnTo>
                    <a:lnTo>
                      <a:pt x="822" y="728"/>
                    </a:lnTo>
                    <a:lnTo>
                      <a:pt x="821" y="727"/>
                    </a:lnTo>
                    <a:lnTo>
                      <a:pt x="821" y="724"/>
                    </a:lnTo>
                    <a:lnTo>
                      <a:pt x="818" y="720"/>
                    </a:lnTo>
                    <a:lnTo>
                      <a:pt x="808" y="710"/>
                    </a:lnTo>
                    <a:lnTo>
                      <a:pt x="805" y="706"/>
                    </a:lnTo>
                    <a:lnTo>
                      <a:pt x="803" y="706"/>
                    </a:lnTo>
                    <a:lnTo>
                      <a:pt x="803" y="706"/>
                    </a:lnTo>
                    <a:lnTo>
                      <a:pt x="799" y="702"/>
                    </a:lnTo>
                    <a:lnTo>
                      <a:pt x="789" y="695"/>
                    </a:lnTo>
                    <a:lnTo>
                      <a:pt x="784" y="692"/>
                    </a:lnTo>
                    <a:lnTo>
                      <a:pt x="783" y="691"/>
                    </a:lnTo>
                    <a:lnTo>
                      <a:pt x="783" y="689"/>
                    </a:lnTo>
                    <a:lnTo>
                      <a:pt x="782" y="689"/>
                    </a:lnTo>
                    <a:lnTo>
                      <a:pt x="780" y="687"/>
                    </a:lnTo>
                    <a:lnTo>
                      <a:pt x="777" y="685"/>
                    </a:lnTo>
                    <a:lnTo>
                      <a:pt x="772" y="681"/>
                    </a:lnTo>
                    <a:lnTo>
                      <a:pt x="756" y="671"/>
                    </a:lnTo>
                    <a:lnTo>
                      <a:pt x="755" y="669"/>
                    </a:lnTo>
                    <a:lnTo>
                      <a:pt x="754" y="668"/>
                    </a:lnTo>
                    <a:lnTo>
                      <a:pt x="755" y="667"/>
                    </a:lnTo>
                    <a:lnTo>
                      <a:pt x="755" y="667"/>
                    </a:lnTo>
                    <a:lnTo>
                      <a:pt x="756" y="668"/>
                    </a:lnTo>
                    <a:lnTo>
                      <a:pt x="756" y="669"/>
                    </a:lnTo>
                    <a:lnTo>
                      <a:pt x="756" y="670"/>
                    </a:lnTo>
                    <a:lnTo>
                      <a:pt x="762" y="673"/>
                    </a:lnTo>
                    <a:lnTo>
                      <a:pt x="763" y="673"/>
                    </a:lnTo>
                    <a:lnTo>
                      <a:pt x="772" y="680"/>
                    </a:lnTo>
                    <a:lnTo>
                      <a:pt x="773" y="680"/>
                    </a:lnTo>
                    <a:lnTo>
                      <a:pt x="774" y="680"/>
                    </a:lnTo>
                    <a:lnTo>
                      <a:pt x="776" y="681"/>
                    </a:lnTo>
                    <a:lnTo>
                      <a:pt x="775" y="680"/>
                    </a:lnTo>
                    <a:lnTo>
                      <a:pt x="772" y="679"/>
                    </a:lnTo>
                    <a:lnTo>
                      <a:pt x="772" y="679"/>
                    </a:lnTo>
                    <a:lnTo>
                      <a:pt x="772" y="678"/>
                    </a:lnTo>
                    <a:lnTo>
                      <a:pt x="773" y="678"/>
                    </a:lnTo>
                    <a:lnTo>
                      <a:pt x="776" y="680"/>
                    </a:lnTo>
                    <a:lnTo>
                      <a:pt x="776" y="680"/>
                    </a:lnTo>
                    <a:lnTo>
                      <a:pt x="776" y="679"/>
                    </a:lnTo>
                    <a:lnTo>
                      <a:pt x="775" y="679"/>
                    </a:lnTo>
                    <a:lnTo>
                      <a:pt x="776" y="678"/>
                    </a:lnTo>
                    <a:lnTo>
                      <a:pt x="777" y="677"/>
                    </a:lnTo>
                    <a:lnTo>
                      <a:pt x="777" y="676"/>
                    </a:lnTo>
                    <a:lnTo>
                      <a:pt x="777" y="675"/>
                    </a:lnTo>
                    <a:lnTo>
                      <a:pt x="777" y="674"/>
                    </a:lnTo>
                    <a:lnTo>
                      <a:pt x="774" y="668"/>
                    </a:lnTo>
                    <a:lnTo>
                      <a:pt x="773" y="667"/>
                    </a:lnTo>
                    <a:lnTo>
                      <a:pt x="772" y="667"/>
                    </a:lnTo>
                    <a:lnTo>
                      <a:pt x="771" y="667"/>
                    </a:lnTo>
                    <a:lnTo>
                      <a:pt x="770" y="667"/>
                    </a:lnTo>
                    <a:lnTo>
                      <a:pt x="769" y="667"/>
                    </a:lnTo>
                    <a:lnTo>
                      <a:pt x="768" y="668"/>
                    </a:lnTo>
                    <a:lnTo>
                      <a:pt x="769" y="668"/>
                    </a:lnTo>
                    <a:lnTo>
                      <a:pt x="771" y="667"/>
                    </a:lnTo>
                    <a:lnTo>
                      <a:pt x="772" y="668"/>
                    </a:lnTo>
                    <a:lnTo>
                      <a:pt x="772" y="669"/>
                    </a:lnTo>
                    <a:lnTo>
                      <a:pt x="769" y="671"/>
                    </a:lnTo>
                    <a:lnTo>
                      <a:pt x="768" y="671"/>
                    </a:lnTo>
                    <a:lnTo>
                      <a:pt x="767" y="672"/>
                    </a:lnTo>
                    <a:lnTo>
                      <a:pt x="765" y="671"/>
                    </a:lnTo>
                    <a:lnTo>
                      <a:pt x="764" y="670"/>
                    </a:lnTo>
                    <a:lnTo>
                      <a:pt x="763" y="669"/>
                    </a:lnTo>
                    <a:lnTo>
                      <a:pt x="761" y="670"/>
                    </a:lnTo>
                    <a:lnTo>
                      <a:pt x="760" y="670"/>
                    </a:lnTo>
                    <a:lnTo>
                      <a:pt x="759" y="670"/>
                    </a:lnTo>
                    <a:lnTo>
                      <a:pt x="759" y="668"/>
                    </a:lnTo>
                    <a:lnTo>
                      <a:pt x="758" y="667"/>
                    </a:lnTo>
                    <a:lnTo>
                      <a:pt x="758" y="666"/>
                    </a:lnTo>
                    <a:lnTo>
                      <a:pt x="757" y="665"/>
                    </a:lnTo>
                    <a:lnTo>
                      <a:pt x="756" y="665"/>
                    </a:lnTo>
                    <a:lnTo>
                      <a:pt x="755" y="664"/>
                    </a:lnTo>
                    <a:lnTo>
                      <a:pt x="753" y="662"/>
                    </a:lnTo>
                    <a:lnTo>
                      <a:pt x="751" y="661"/>
                    </a:lnTo>
                    <a:lnTo>
                      <a:pt x="750" y="662"/>
                    </a:lnTo>
                    <a:lnTo>
                      <a:pt x="749" y="660"/>
                    </a:lnTo>
                    <a:lnTo>
                      <a:pt x="748" y="659"/>
                    </a:lnTo>
                    <a:lnTo>
                      <a:pt x="746" y="658"/>
                    </a:lnTo>
                    <a:lnTo>
                      <a:pt x="744" y="658"/>
                    </a:lnTo>
                    <a:lnTo>
                      <a:pt x="745" y="658"/>
                    </a:lnTo>
                    <a:lnTo>
                      <a:pt x="745" y="659"/>
                    </a:lnTo>
                    <a:lnTo>
                      <a:pt x="746" y="660"/>
                    </a:lnTo>
                    <a:lnTo>
                      <a:pt x="748" y="662"/>
                    </a:lnTo>
                    <a:lnTo>
                      <a:pt x="750" y="663"/>
                    </a:lnTo>
                    <a:lnTo>
                      <a:pt x="753" y="666"/>
                    </a:lnTo>
                    <a:lnTo>
                      <a:pt x="754" y="667"/>
                    </a:lnTo>
                    <a:lnTo>
                      <a:pt x="751" y="666"/>
                    </a:lnTo>
                    <a:lnTo>
                      <a:pt x="746" y="662"/>
                    </a:lnTo>
                    <a:lnTo>
                      <a:pt x="740" y="658"/>
                    </a:lnTo>
                    <a:lnTo>
                      <a:pt x="739" y="656"/>
                    </a:lnTo>
                    <a:lnTo>
                      <a:pt x="739" y="655"/>
                    </a:lnTo>
                    <a:lnTo>
                      <a:pt x="739" y="652"/>
                    </a:lnTo>
                    <a:lnTo>
                      <a:pt x="738" y="651"/>
                    </a:lnTo>
                    <a:lnTo>
                      <a:pt x="737" y="649"/>
                    </a:lnTo>
                    <a:lnTo>
                      <a:pt x="737" y="648"/>
                    </a:lnTo>
                    <a:lnTo>
                      <a:pt x="736" y="648"/>
                    </a:lnTo>
                    <a:lnTo>
                      <a:pt x="736" y="647"/>
                    </a:lnTo>
                    <a:lnTo>
                      <a:pt x="736" y="646"/>
                    </a:lnTo>
                    <a:lnTo>
                      <a:pt x="737" y="646"/>
                    </a:lnTo>
                    <a:lnTo>
                      <a:pt x="737" y="646"/>
                    </a:lnTo>
                    <a:lnTo>
                      <a:pt x="738" y="647"/>
                    </a:lnTo>
                    <a:lnTo>
                      <a:pt x="739" y="648"/>
                    </a:lnTo>
                    <a:lnTo>
                      <a:pt x="740" y="649"/>
                    </a:lnTo>
                    <a:lnTo>
                      <a:pt x="742" y="649"/>
                    </a:lnTo>
                    <a:lnTo>
                      <a:pt x="742" y="647"/>
                    </a:lnTo>
                    <a:lnTo>
                      <a:pt x="742" y="645"/>
                    </a:lnTo>
                    <a:lnTo>
                      <a:pt x="741" y="644"/>
                    </a:lnTo>
                    <a:lnTo>
                      <a:pt x="740" y="643"/>
                    </a:lnTo>
                    <a:lnTo>
                      <a:pt x="739" y="642"/>
                    </a:lnTo>
                    <a:lnTo>
                      <a:pt x="740" y="641"/>
                    </a:lnTo>
                    <a:lnTo>
                      <a:pt x="740" y="640"/>
                    </a:lnTo>
                    <a:lnTo>
                      <a:pt x="739" y="637"/>
                    </a:lnTo>
                    <a:lnTo>
                      <a:pt x="739" y="636"/>
                    </a:lnTo>
                    <a:lnTo>
                      <a:pt x="740" y="636"/>
                    </a:lnTo>
                    <a:lnTo>
                      <a:pt x="741" y="633"/>
                    </a:lnTo>
                    <a:lnTo>
                      <a:pt x="740" y="632"/>
                    </a:lnTo>
                    <a:lnTo>
                      <a:pt x="737" y="630"/>
                    </a:lnTo>
                    <a:lnTo>
                      <a:pt x="737" y="629"/>
                    </a:lnTo>
                    <a:lnTo>
                      <a:pt x="737" y="631"/>
                    </a:lnTo>
                    <a:lnTo>
                      <a:pt x="737" y="635"/>
                    </a:lnTo>
                    <a:lnTo>
                      <a:pt x="737" y="636"/>
                    </a:lnTo>
                    <a:lnTo>
                      <a:pt x="737" y="637"/>
                    </a:lnTo>
                    <a:lnTo>
                      <a:pt x="737" y="640"/>
                    </a:lnTo>
                    <a:lnTo>
                      <a:pt x="737" y="642"/>
                    </a:lnTo>
                    <a:lnTo>
                      <a:pt x="737" y="643"/>
                    </a:lnTo>
                    <a:lnTo>
                      <a:pt x="736" y="644"/>
                    </a:lnTo>
                    <a:lnTo>
                      <a:pt x="735" y="643"/>
                    </a:lnTo>
                    <a:lnTo>
                      <a:pt x="734" y="642"/>
                    </a:lnTo>
                    <a:lnTo>
                      <a:pt x="734" y="643"/>
                    </a:lnTo>
                    <a:lnTo>
                      <a:pt x="733" y="644"/>
                    </a:lnTo>
                    <a:lnTo>
                      <a:pt x="731" y="642"/>
                    </a:lnTo>
                    <a:lnTo>
                      <a:pt x="728" y="639"/>
                    </a:lnTo>
                    <a:lnTo>
                      <a:pt x="723" y="627"/>
                    </a:lnTo>
                    <a:lnTo>
                      <a:pt x="721" y="625"/>
                    </a:lnTo>
                    <a:lnTo>
                      <a:pt x="719" y="623"/>
                    </a:lnTo>
                    <a:lnTo>
                      <a:pt x="717" y="623"/>
                    </a:lnTo>
                    <a:lnTo>
                      <a:pt x="717" y="622"/>
                    </a:lnTo>
                    <a:lnTo>
                      <a:pt x="716" y="621"/>
                    </a:lnTo>
                    <a:lnTo>
                      <a:pt x="718" y="621"/>
                    </a:lnTo>
                    <a:lnTo>
                      <a:pt x="720" y="621"/>
                    </a:lnTo>
                    <a:lnTo>
                      <a:pt x="721" y="622"/>
                    </a:lnTo>
                    <a:lnTo>
                      <a:pt x="721" y="623"/>
                    </a:lnTo>
                    <a:lnTo>
                      <a:pt x="726" y="628"/>
                    </a:lnTo>
                    <a:lnTo>
                      <a:pt x="726" y="631"/>
                    </a:lnTo>
                    <a:lnTo>
                      <a:pt x="727" y="631"/>
                    </a:lnTo>
                    <a:lnTo>
                      <a:pt x="728" y="631"/>
                    </a:lnTo>
                    <a:lnTo>
                      <a:pt x="728" y="631"/>
                    </a:lnTo>
                    <a:lnTo>
                      <a:pt x="729" y="631"/>
                    </a:lnTo>
                    <a:lnTo>
                      <a:pt x="730" y="631"/>
                    </a:lnTo>
                    <a:lnTo>
                      <a:pt x="731" y="631"/>
                    </a:lnTo>
                    <a:lnTo>
                      <a:pt x="731" y="629"/>
                    </a:lnTo>
                    <a:lnTo>
                      <a:pt x="730" y="628"/>
                    </a:lnTo>
                    <a:lnTo>
                      <a:pt x="729" y="628"/>
                    </a:lnTo>
                    <a:lnTo>
                      <a:pt x="728" y="628"/>
                    </a:lnTo>
                    <a:lnTo>
                      <a:pt x="728" y="627"/>
                    </a:lnTo>
                    <a:lnTo>
                      <a:pt x="728" y="626"/>
                    </a:lnTo>
                    <a:lnTo>
                      <a:pt x="729" y="626"/>
                    </a:lnTo>
                    <a:lnTo>
                      <a:pt x="730" y="625"/>
                    </a:lnTo>
                    <a:lnTo>
                      <a:pt x="731" y="626"/>
                    </a:lnTo>
                    <a:lnTo>
                      <a:pt x="733" y="627"/>
                    </a:lnTo>
                    <a:lnTo>
                      <a:pt x="733" y="628"/>
                    </a:lnTo>
                    <a:lnTo>
                      <a:pt x="737" y="628"/>
                    </a:lnTo>
                    <a:lnTo>
                      <a:pt x="739" y="629"/>
                    </a:lnTo>
                    <a:lnTo>
                      <a:pt x="740" y="628"/>
                    </a:lnTo>
                    <a:lnTo>
                      <a:pt x="740" y="627"/>
                    </a:lnTo>
                    <a:lnTo>
                      <a:pt x="732" y="620"/>
                    </a:lnTo>
                    <a:lnTo>
                      <a:pt x="731" y="620"/>
                    </a:lnTo>
                    <a:lnTo>
                      <a:pt x="730" y="619"/>
                    </a:lnTo>
                    <a:lnTo>
                      <a:pt x="731" y="620"/>
                    </a:lnTo>
                    <a:lnTo>
                      <a:pt x="731" y="621"/>
                    </a:lnTo>
                    <a:lnTo>
                      <a:pt x="730" y="621"/>
                    </a:lnTo>
                    <a:lnTo>
                      <a:pt x="729" y="621"/>
                    </a:lnTo>
                    <a:lnTo>
                      <a:pt x="728" y="621"/>
                    </a:lnTo>
                    <a:lnTo>
                      <a:pt x="728" y="621"/>
                    </a:lnTo>
                    <a:lnTo>
                      <a:pt x="726" y="619"/>
                    </a:lnTo>
                    <a:lnTo>
                      <a:pt x="724" y="616"/>
                    </a:lnTo>
                    <a:lnTo>
                      <a:pt x="724" y="616"/>
                    </a:lnTo>
                    <a:lnTo>
                      <a:pt x="723" y="617"/>
                    </a:lnTo>
                    <a:lnTo>
                      <a:pt x="722" y="617"/>
                    </a:lnTo>
                    <a:lnTo>
                      <a:pt x="720" y="617"/>
                    </a:lnTo>
                    <a:lnTo>
                      <a:pt x="720" y="617"/>
                    </a:lnTo>
                    <a:lnTo>
                      <a:pt x="718" y="617"/>
                    </a:lnTo>
                    <a:lnTo>
                      <a:pt x="716" y="617"/>
                    </a:lnTo>
                    <a:lnTo>
                      <a:pt x="715" y="616"/>
                    </a:lnTo>
                    <a:lnTo>
                      <a:pt x="715" y="614"/>
                    </a:lnTo>
                    <a:lnTo>
                      <a:pt x="716" y="614"/>
                    </a:lnTo>
                    <a:lnTo>
                      <a:pt x="717" y="615"/>
                    </a:lnTo>
                    <a:lnTo>
                      <a:pt x="717" y="614"/>
                    </a:lnTo>
                    <a:lnTo>
                      <a:pt x="717" y="611"/>
                    </a:lnTo>
                    <a:lnTo>
                      <a:pt x="717" y="610"/>
                    </a:lnTo>
                    <a:lnTo>
                      <a:pt x="716" y="609"/>
                    </a:lnTo>
                    <a:lnTo>
                      <a:pt x="715" y="609"/>
                    </a:lnTo>
                    <a:lnTo>
                      <a:pt x="714" y="608"/>
                    </a:lnTo>
                    <a:lnTo>
                      <a:pt x="712" y="617"/>
                    </a:lnTo>
                    <a:lnTo>
                      <a:pt x="711" y="618"/>
                    </a:lnTo>
                    <a:lnTo>
                      <a:pt x="711" y="614"/>
                    </a:lnTo>
                    <a:lnTo>
                      <a:pt x="711" y="613"/>
                    </a:lnTo>
                    <a:lnTo>
                      <a:pt x="711" y="611"/>
                    </a:lnTo>
                    <a:lnTo>
                      <a:pt x="710" y="609"/>
                    </a:lnTo>
                    <a:lnTo>
                      <a:pt x="709" y="609"/>
                    </a:lnTo>
                    <a:lnTo>
                      <a:pt x="707" y="608"/>
                    </a:lnTo>
                    <a:lnTo>
                      <a:pt x="700" y="605"/>
                    </a:lnTo>
                    <a:lnTo>
                      <a:pt x="696" y="602"/>
                    </a:lnTo>
                    <a:lnTo>
                      <a:pt x="693" y="601"/>
                    </a:lnTo>
                    <a:lnTo>
                      <a:pt x="690" y="601"/>
                    </a:lnTo>
                    <a:lnTo>
                      <a:pt x="688" y="601"/>
                    </a:lnTo>
                    <a:lnTo>
                      <a:pt x="689" y="600"/>
                    </a:lnTo>
                    <a:lnTo>
                      <a:pt x="692" y="601"/>
                    </a:lnTo>
                    <a:lnTo>
                      <a:pt x="698" y="602"/>
                    </a:lnTo>
                    <a:lnTo>
                      <a:pt x="696" y="601"/>
                    </a:lnTo>
                    <a:lnTo>
                      <a:pt x="693" y="599"/>
                    </a:lnTo>
                    <a:lnTo>
                      <a:pt x="691" y="598"/>
                    </a:lnTo>
                    <a:lnTo>
                      <a:pt x="687" y="599"/>
                    </a:lnTo>
                    <a:lnTo>
                      <a:pt x="685" y="600"/>
                    </a:lnTo>
                    <a:lnTo>
                      <a:pt x="684" y="598"/>
                    </a:lnTo>
                    <a:lnTo>
                      <a:pt x="687" y="598"/>
                    </a:lnTo>
                    <a:lnTo>
                      <a:pt x="688" y="597"/>
                    </a:lnTo>
                    <a:lnTo>
                      <a:pt x="687" y="596"/>
                    </a:lnTo>
                    <a:lnTo>
                      <a:pt x="686" y="596"/>
                    </a:lnTo>
                    <a:lnTo>
                      <a:pt x="686" y="595"/>
                    </a:lnTo>
                    <a:lnTo>
                      <a:pt x="686" y="594"/>
                    </a:lnTo>
                    <a:lnTo>
                      <a:pt x="685" y="594"/>
                    </a:lnTo>
                    <a:lnTo>
                      <a:pt x="685" y="595"/>
                    </a:lnTo>
                    <a:lnTo>
                      <a:pt x="684" y="596"/>
                    </a:lnTo>
                    <a:lnTo>
                      <a:pt x="685" y="593"/>
                    </a:lnTo>
                    <a:lnTo>
                      <a:pt x="685" y="592"/>
                    </a:lnTo>
                    <a:lnTo>
                      <a:pt x="685" y="588"/>
                    </a:lnTo>
                    <a:lnTo>
                      <a:pt x="685" y="587"/>
                    </a:lnTo>
                    <a:lnTo>
                      <a:pt x="684" y="587"/>
                    </a:lnTo>
                    <a:lnTo>
                      <a:pt x="683" y="588"/>
                    </a:lnTo>
                    <a:lnTo>
                      <a:pt x="680" y="586"/>
                    </a:lnTo>
                    <a:lnTo>
                      <a:pt x="680" y="585"/>
                    </a:lnTo>
                    <a:lnTo>
                      <a:pt x="680" y="585"/>
                    </a:lnTo>
                    <a:lnTo>
                      <a:pt x="679" y="585"/>
                    </a:lnTo>
                    <a:lnTo>
                      <a:pt x="679" y="586"/>
                    </a:lnTo>
                    <a:lnTo>
                      <a:pt x="677" y="585"/>
                    </a:lnTo>
                    <a:lnTo>
                      <a:pt x="676" y="585"/>
                    </a:lnTo>
                    <a:lnTo>
                      <a:pt x="676" y="585"/>
                    </a:lnTo>
                    <a:lnTo>
                      <a:pt x="676" y="587"/>
                    </a:lnTo>
                    <a:lnTo>
                      <a:pt x="676" y="588"/>
                    </a:lnTo>
                    <a:lnTo>
                      <a:pt x="676" y="588"/>
                    </a:lnTo>
                    <a:lnTo>
                      <a:pt x="676" y="589"/>
                    </a:lnTo>
                    <a:lnTo>
                      <a:pt x="676" y="590"/>
                    </a:lnTo>
                    <a:lnTo>
                      <a:pt x="676" y="591"/>
                    </a:lnTo>
                    <a:lnTo>
                      <a:pt x="676" y="592"/>
                    </a:lnTo>
                    <a:lnTo>
                      <a:pt x="676" y="592"/>
                    </a:lnTo>
                    <a:lnTo>
                      <a:pt x="675" y="592"/>
                    </a:lnTo>
                    <a:lnTo>
                      <a:pt x="673" y="592"/>
                    </a:lnTo>
                    <a:lnTo>
                      <a:pt x="672" y="592"/>
                    </a:lnTo>
                    <a:lnTo>
                      <a:pt x="671" y="591"/>
                    </a:lnTo>
                    <a:lnTo>
                      <a:pt x="672" y="591"/>
                    </a:lnTo>
                    <a:lnTo>
                      <a:pt x="673" y="591"/>
                    </a:lnTo>
                    <a:lnTo>
                      <a:pt x="672" y="590"/>
                    </a:lnTo>
                    <a:lnTo>
                      <a:pt x="671" y="590"/>
                    </a:lnTo>
                    <a:lnTo>
                      <a:pt x="668" y="590"/>
                    </a:lnTo>
                    <a:lnTo>
                      <a:pt x="667" y="591"/>
                    </a:lnTo>
                    <a:lnTo>
                      <a:pt x="667" y="592"/>
                    </a:lnTo>
                    <a:lnTo>
                      <a:pt x="668" y="592"/>
                    </a:lnTo>
                    <a:lnTo>
                      <a:pt x="666" y="592"/>
                    </a:lnTo>
                    <a:lnTo>
                      <a:pt x="663" y="592"/>
                    </a:lnTo>
                    <a:lnTo>
                      <a:pt x="660" y="588"/>
                    </a:lnTo>
                    <a:lnTo>
                      <a:pt x="662" y="587"/>
                    </a:lnTo>
                    <a:lnTo>
                      <a:pt x="662" y="586"/>
                    </a:lnTo>
                    <a:lnTo>
                      <a:pt x="663" y="585"/>
                    </a:lnTo>
                    <a:lnTo>
                      <a:pt x="663" y="584"/>
                    </a:lnTo>
                    <a:lnTo>
                      <a:pt x="663" y="583"/>
                    </a:lnTo>
                    <a:lnTo>
                      <a:pt x="664" y="583"/>
                    </a:lnTo>
                    <a:lnTo>
                      <a:pt x="667" y="584"/>
                    </a:lnTo>
                    <a:lnTo>
                      <a:pt x="667" y="584"/>
                    </a:lnTo>
                    <a:lnTo>
                      <a:pt x="668" y="584"/>
                    </a:lnTo>
                    <a:lnTo>
                      <a:pt x="669" y="586"/>
                    </a:lnTo>
                    <a:lnTo>
                      <a:pt x="670" y="587"/>
                    </a:lnTo>
                    <a:lnTo>
                      <a:pt x="670" y="586"/>
                    </a:lnTo>
                    <a:lnTo>
                      <a:pt x="671" y="585"/>
                    </a:lnTo>
                    <a:lnTo>
                      <a:pt x="671" y="584"/>
                    </a:lnTo>
                    <a:lnTo>
                      <a:pt x="671" y="583"/>
                    </a:lnTo>
                    <a:lnTo>
                      <a:pt x="671" y="583"/>
                    </a:lnTo>
                    <a:lnTo>
                      <a:pt x="671" y="583"/>
                    </a:lnTo>
                    <a:lnTo>
                      <a:pt x="675" y="579"/>
                    </a:lnTo>
                    <a:lnTo>
                      <a:pt x="676" y="578"/>
                    </a:lnTo>
                    <a:lnTo>
                      <a:pt x="676" y="577"/>
                    </a:lnTo>
                    <a:lnTo>
                      <a:pt x="676" y="576"/>
                    </a:lnTo>
                    <a:lnTo>
                      <a:pt x="676" y="576"/>
                    </a:lnTo>
                    <a:lnTo>
                      <a:pt x="677" y="575"/>
                    </a:lnTo>
                    <a:lnTo>
                      <a:pt x="676" y="573"/>
                    </a:lnTo>
                    <a:lnTo>
                      <a:pt x="677" y="571"/>
                    </a:lnTo>
                    <a:lnTo>
                      <a:pt x="680" y="569"/>
                    </a:lnTo>
                    <a:lnTo>
                      <a:pt x="680" y="567"/>
                    </a:lnTo>
                    <a:lnTo>
                      <a:pt x="680" y="566"/>
                    </a:lnTo>
                    <a:lnTo>
                      <a:pt x="679" y="567"/>
                    </a:lnTo>
                    <a:lnTo>
                      <a:pt x="677" y="570"/>
                    </a:lnTo>
                    <a:lnTo>
                      <a:pt x="676" y="572"/>
                    </a:lnTo>
                    <a:lnTo>
                      <a:pt x="676" y="574"/>
                    </a:lnTo>
                    <a:lnTo>
                      <a:pt x="674" y="575"/>
                    </a:lnTo>
                    <a:lnTo>
                      <a:pt x="672" y="576"/>
                    </a:lnTo>
                    <a:lnTo>
                      <a:pt x="669" y="577"/>
                    </a:lnTo>
                    <a:lnTo>
                      <a:pt x="667" y="579"/>
                    </a:lnTo>
                    <a:lnTo>
                      <a:pt x="666" y="582"/>
                    </a:lnTo>
                    <a:lnTo>
                      <a:pt x="664" y="583"/>
                    </a:lnTo>
                    <a:lnTo>
                      <a:pt x="662" y="583"/>
                    </a:lnTo>
                    <a:lnTo>
                      <a:pt x="660" y="583"/>
                    </a:lnTo>
                    <a:lnTo>
                      <a:pt x="659" y="583"/>
                    </a:lnTo>
                    <a:lnTo>
                      <a:pt x="658" y="583"/>
                    </a:lnTo>
                    <a:lnTo>
                      <a:pt x="657" y="581"/>
                    </a:lnTo>
                    <a:lnTo>
                      <a:pt x="657" y="579"/>
                    </a:lnTo>
                    <a:lnTo>
                      <a:pt x="656" y="579"/>
                    </a:lnTo>
                    <a:lnTo>
                      <a:pt x="655" y="578"/>
                    </a:lnTo>
                    <a:lnTo>
                      <a:pt x="654" y="578"/>
                    </a:lnTo>
                    <a:lnTo>
                      <a:pt x="653" y="577"/>
                    </a:lnTo>
                    <a:lnTo>
                      <a:pt x="650" y="575"/>
                    </a:lnTo>
                    <a:lnTo>
                      <a:pt x="650" y="577"/>
                    </a:lnTo>
                    <a:lnTo>
                      <a:pt x="651" y="578"/>
                    </a:lnTo>
                    <a:lnTo>
                      <a:pt x="656" y="583"/>
                    </a:lnTo>
                    <a:lnTo>
                      <a:pt x="658" y="584"/>
                    </a:lnTo>
                    <a:lnTo>
                      <a:pt x="657" y="586"/>
                    </a:lnTo>
                    <a:lnTo>
                      <a:pt x="655" y="584"/>
                    </a:lnTo>
                    <a:lnTo>
                      <a:pt x="654" y="582"/>
                    </a:lnTo>
                    <a:lnTo>
                      <a:pt x="652" y="580"/>
                    </a:lnTo>
                    <a:lnTo>
                      <a:pt x="650" y="579"/>
                    </a:lnTo>
                    <a:lnTo>
                      <a:pt x="641" y="579"/>
                    </a:lnTo>
                    <a:lnTo>
                      <a:pt x="639" y="579"/>
                    </a:lnTo>
                    <a:lnTo>
                      <a:pt x="641" y="577"/>
                    </a:lnTo>
                    <a:lnTo>
                      <a:pt x="643" y="577"/>
                    </a:lnTo>
                    <a:lnTo>
                      <a:pt x="645" y="577"/>
                    </a:lnTo>
                    <a:lnTo>
                      <a:pt x="647" y="578"/>
                    </a:lnTo>
                    <a:lnTo>
                      <a:pt x="647" y="576"/>
                    </a:lnTo>
                    <a:lnTo>
                      <a:pt x="647" y="574"/>
                    </a:lnTo>
                    <a:lnTo>
                      <a:pt x="648" y="574"/>
                    </a:lnTo>
                    <a:lnTo>
                      <a:pt x="648" y="573"/>
                    </a:lnTo>
                    <a:lnTo>
                      <a:pt x="647" y="573"/>
                    </a:lnTo>
                    <a:lnTo>
                      <a:pt x="647" y="572"/>
                    </a:lnTo>
                    <a:lnTo>
                      <a:pt x="647" y="571"/>
                    </a:lnTo>
                    <a:lnTo>
                      <a:pt x="645" y="570"/>
                    </a:lnTo>
                    <a:lnTo>
                      <a:pt x="644" y="570"/>
                    </a:lnTo>
                    <a:lnTo>
                      <a:pt x="643" y="570"/>
                    </a:lnTo>
                    <a:lnTo>
                      <a:pt x="641" y="570"/>
                    </a:lnTo>
                    <a:lnTo>
                      <a:pt x="641" y="570"/>
                    </a:lnTo>
                    <a:lnTo>
                      <a:pt x="641" y="570"/>
                    </a:lnTo>
                    <a:lnTo>
                      <a:pt x="640" y="575"/>
                    </a:lnTo>
                    <a:lnTo>
                      <a:pt x="640" y="576"/>
                    </a:lnTo>
                    <a:lnTo>
                      <a:pt x="639" y="574"/>
                    </a:lnTo>
                    <a:lnTo>
                      <a:pt x="640" y="574"/>
                    </a:lnTo>
                    <a:lnTo>
                      <a:pt x="640" y="571"/>
                    </a:lnTo>
                    <a:lnTo>
                      <a:pt x="640" y="570"/>
                    </a:lnTo>
                    <a:lnTo>
                      <a:pt x="639" y="569"/>
                    </a:lnTo>
                    <a:lnTo>
                      <a:pt x="637" y="568"/>
                    </a:lnTo>
                    <a:lnTo>
                      <a:pt x="637" y="567"/>
                    </a:lnTo>
                    <a:lnTo>
                      <a:pt x="637" y="566"/>
                    </a:lnTo>
                    <a:lnTo>
                      <a:pt x="638" y="562"/>
                    </a:lnTo>
                    <a:lnTo>
                      <a:pt x="638" y="561"/>
                    </a:lnTo>
                    <a:lnTo>
                      <a:pt x="639" y="561"/>
                    </a:lnTo>
                    <a:lnTo>
                      <a:pt x="639" y="560"/>
                    </a:lnTo>
                    <a:lnTo>
                      <a:pt x="638" y="559"/>
                    </a:lnTo>
                    <a:lnTo>
                      <a:pt x="638" y="558"/>
                    </a:lnTo>
                    <a:lnTo>
                      <a:pt x="637" y="557"/>
                    </a:lnTo>
                    <a:lnTo>
                      <a:pt x="637" y="555"/>
                    </a:lnTo>
                    <a:lnTo>
                      <a:pt x="637" y="553"/>
                    </a:lnTo>
                    <a:lnTo>
                      <a:pt x="637" y="550"/>
                    </a:lnTo>
                    <a:lnTo>
                      <a:pt x="637" y="548"/>
                    </a:lnTo>
                    <a:lnTo>
                      <a:pt x="640" y="544"/>
                    </a:lnTo>
                    <a:lnTo>
                      <a:pt x="643" y="541"/>
                    </a:lnTo>
                    <a:lnTo>
                      <a:pt x="644" y="539"/>
                    </a:lnTo>
                    <a:lnTo>
                      <a:pt x="645" y="536"/>
                    </a:lnTo>
                    <a:lnTo>
                      <a:pt x="648" y="531"/>
                    </a:lnTo>
                    <a:lnTo>
                      <a:pt x="650" y="528"/>
                    </a:lnTo>
                    <a:lnTo>
                      <a:pt x="650" y="527"/>
                    </a:lnTo>
                    <a:lnTo>
                      <a:pt x="650" y="526"/>
                    </a:lnTo>
                    <a:lnTo>
                      <a:pt x="650" y="526"/>
                    </a:lnTo>
                    <a:lnTo>
                      <a:pt x="650" y="527"/>
                    </a:lnTo>
                    <a:lnTo>
                      <a:pt x="650" y="529"/>
                    </a:lnTo>
                    <a:lnTo>
                      <a:pt x="650" y="530"/>
                    </a:lnTo>
                    <a:lnTo>
                      <a:pt x="649" y="530"/>
                    </a:lnTo>
                    <a:lnTo>
                      <a:pt x="648" y="531"/>
                    </a:lnTo>
                    <a:lnTo>
                      <a:pt x="648" y="532"/>
                    </a:lnTo>
                    <a:lnTo>
                      <a:pt x="648" y="534"/>
                    </a:lnTo>
                    <a:lnTo>
                      <a:pt x="648" y="535"/>
                    </a:lnTo>
                    <a:lnTo>
                      <a:pt x="647" y="536"/>
                    </a:lnTo>
                    <a:lnTo>
                      <a:pt x="647" y="537"/>
                    </a:lnTo>
                    <a:lnTo>
                      <a:pt x="648" y="538"/>
                    </a:lnTo>
                    <a:lnTo>
                      <a:pt x="649" y="538"/>
                    </a:lnTo>
                    <a:lnTo>
                      <a:pt x="649" y="537"/>
                    </a:lnTo>
                    <a:lnTo>
                      <a:pt x="650" y="536"/>
                    </a:lnTo>
                    <a:lnTo>
                      <a:pt x="650" y="534"/>
                    </a:lnTo>
                    <a:lnTo>
                      <a:pt x="652" y="530"/>
                    </a:lnTo>
                    <a:lnTo>
                      <a:pt x="652" y="528"/>
                    </a:lnTo>
                    <a:lnTo>
                      <a:pt x="652" y="524"/>
                    </a:lnTo>
                    <a:lnTo>
                      <a:pt x="653" y="523"/>
                    </a:lnTo>
                    <a:lnTo>
                      <a:pt x="654" y="523"/>
                    </a:lnTo>
                    <a:lnTo>
                      <a:pt x="656" y="523"/>
                    </a:lnTo>
                    <a:lnTo>
                      <a:pt x="657" y="524"/>
                    </a:lnTo>
                    <a:lnTo>
                      <a:pt x="657" y="526"/>
                    </a:lnTo>
                    <a:lnTo>
                      <a:pt x="657" y="527"/>
                    </a:lnTo>
                    <a:lnTo>
                      <a:pt x="657" y="528"/>
                    </a:lnTo>
                    <a:lnTo>
                      <a:pt x="656" y="529"/>
                    </a:lnTo>
                    <a:lnTo>
                      <a:pt x="656" y="530"/>
                    </a:lnTo>
                    <a:lnTo>
                      <a:pt x="657" y="530"/>
                    </a:lnTo>
                    <a:lnTo>
                      <a:pt x="661" y="533"/>
                    </a:lnTo>
                    <a:lnTo>
                      <a:pt x="662" y="533"/>
                    </a:lnTo>
                    <a:lnTo>
                      <a:pt x="662" y="532"/>
                    </a:lnTo>
                    <a:lnTo>
                      <a:pt x="661" y="530"/>
                    </a:lnTo>
                    <a:lnTo>
                      <a:pt x="661" y="530"/>
                    </a:lnTo>
                    <a:lnTo>
                      <a:pt x="661" y="529"/>
                    </a:lnTo>
                    <a:lnTo>
                      <a:pt x="662" y="529"/>
                    </a:lnTo>
                    <a:lnTo>
                      <a:pt x="663" y="528"/>
                    </a:lnTo>
                    <a:lnTo>
                      <a:pt x="662" y="527"/>
                    </a:lnTo>
                    <a:lnTo>
                      <a:pt x="660" y="527"/>
                    </a:lnTo>
                    <a:lnTo>
                      <a:pt x="658" y="524"/>
                    </a:lnTo>
                    <a:lnTo>
                      <a:pt x="657" y="522"/>
                    </a:lnTo>
                    <a:lnTo>
                      <a:pt x="655" y="520"/>
                    </a:lnTo>
                    <a:lnTo>
                      <a:pt x="655" y="521"/>
                    </a:lnTo>
                    <a:lnTo>
                      <a:pt x="656" y="521"/>
                    </a:lnTo>
                    <a:lnTo>
                      <a:pt x="656" y="522"/>
                    </a:lnTo>
                    <a:lnTo>
                      <a:pt x="654" y="522"/>
                    </a:lnTo>
                    <a:lnTo>
                      <a:pt x="654" y="522"/>
                    </a:lnTo>
                    <a:lnTo>
                      <a:pt x="651" y="524"/>
                    </a:lnTo>
                    <a:lnTo>
                      <a:pt x="650" y="524"/>
                    </a:lnTo>
                    <a:lnTo>
                      <a:pt x="650" y="522"/>
                    </a:lnTo>
                    <a:lnTo>
                      <a:pt x="651" y="517"/>
                    </a:lnTo>
                    <a:lnTo>
                      <a:pt x="651" y="514"/>
                    </a:lnTo>
                    <a:lnTo>
                      <a:pt x="650" y="511"/>
                    </a:lnTo>
                    <a:lnTo>
                      <a:pt x="649" y="508"/>
                    </a:lnTo>
                    <a:lnTo>
                      <a:pt x="646" y="505"/>
                    </a:lnTo>
                    <a:lnTo>
                      <a:pt x="643" y="503"/>
                    </a:lnTo>
                    <a:lnTo>
                      <a:pt x="641" y="500"/>
                    </a:lnTo>
                    <a:lnTo>
                      <a:pt x="639" y="498"/>
                    </a:lnTo>
                    <a:lnTo>
                      <a:pt x="636" y="497"/>
                    </a:lnTo>
                    <a:lnTo>
                      <a:pt x="635" y="496"/>
                    </a:lnTo>
                    <a:lnTo>
                      <a:pt x="634" y="496"/>
                    </a:lnTo>
                    <a:lnTo>
                      <a:pt x="635" y="495"/>
                    </a:lnTo>
                    <a:lnTo>
                      <a:pt x="636" y="496"/>
                    </a:lnTo>
                    <a:lnTo>
                      <a:pt x="638" y="497"/>
                    </a:lnTo>
                    <a:lnTo>
                      <a:pt x="637" y="495"/>
                    </a:lnTo>
                    <a:lnTo>
                      <a:pt x="636" y="495"/>
                    </a:lnTo>
                    <a:lnTo>
                      <a:pt x="637" y="495"/>
                    </a:lnTo>
                    <a:lnTo>
                      <a:pt x="636" y="494"/>
                    </a:lnTo>
                    <a:lnTo>
                      <a:pt x="636" y="493"/>
                    </a:lnTo>
                    <a:lnTo>
                      <a:pt x="635" y="493"/>
                    </a:lnTo>
                    <a:lnTo>
                      <a:pt x="634" y="492"/>
                    </a:lnTo>
                    <a:lnTo>
                      <a:pt x="634" y="491"/>
                    </a:lnTo>
                    <a:lnTo>
                      <a:pt x="633" y="491"/>
                    </a:lnTo>
                    <a:lnTo>
                      <a:pt x="632" y="492"/>
                    </a:lnTo>
                    <a:lnTo>
                      <a:pt x="632" y="491"/>
                    </a:lnTo>
                    <a:lnTo>
                      <a:pt x="631" y="491"/>
                    </a:lnTo>
                    <a:lnTo>
                      <a:pt x="630" y="491"/>
                    </a:lnTo>
                    <a:lnTo>
                      <a:pt x="629" y="492"/>
                    </a:lnTo>
                    <a:lnTo>
                      <a:pt x="629" y="493"/>
                    </a:lnTo>
                    <a:lnTo>
                      <a:pt x="629" y="494"/>
                    </a:lnTo>
                    <a:lnTo>
                      <a:pt x="630" y="494"/>
                    </a:lnTo>
                    <a:lnTo>
                      <a:pt x="631" y="494"/>
                    </a:lnTo>
                    <a:lnTo>
                      <a:pt x="632" y="495"/>
                    </a:lnTo>
                    <a:lnTo>
                      <a:pt x="631" y="495"/>
                    </a:lnTo>
                    <a:lnTo>
                      <a:pt x="631" y="495"/>
                    </a:lnTo>
                    <a:lnTo>
                      <a:pt x="632" y="496"/>
                    </a:lnTo>
                    <a:lnTo>
                      <a:pt x="633" y="496"/>
                    </a:lnTo>
                    <a:lnTo>
                      <a:pt x="633" y="497"/>
                    </a:lnTo>
                    <a:lnTo>
                      <a:pt x="631" y="496"/>
                    </a:lnTo>
                    <a:lnTo>
                      <a:pt x="625" y="495"/>
                    </a:lnTo>
                    <a:lnTo>
                      <a:pt x="622" y="495"/>
                    </a:lnTo>
                    <a:lnTo>
                      <a:pt x="621" y="496"/>
                    </a:lnTo>
                    <a:lnTo>
                      <a:pt x="621" y="497"/>
                    </a:lnTo>
                    <a:lnTo>
                      <a:pt x="619" y="496"/>
                    </a:lnTo>
                    <a:lnTo>
                      <a:pt x="617" y="495"/>
                    </a:lnTo>
                    <a:lnTo>
                      <a:pt x="614" y="494"/>
                    </a:lnTo>
                    <a:lnTo>
                      <a:pt x="612" y="493"/>
                    </a:lnTo>
                    <a:lnTo>
                      <a:pt x="609" y="490"/>
                    </a:lnTo>
                    <a:lnTo>
                      <a:pt x="607" y="487"/>
                    </a:lnTo>
                    <a:lnTo>
                      <a:pt x="606" y="484"/>
                    </a:lnTo>
                    <a:lnTo>
                      <a:pt x="606" y="481"/>
                    </a:lnTo>
                    <a:lnTo>
                      <a:pt x="605" y="479"/>
                    </a:lnTo>
                    <a:lnTo>
                      <a:pt x="604" y="477"/>
                    </a:lnTo>
                    <a:lnTo>
                      <a:pt x="604" y="476"/>
                    </a:lnTo>
                    <a:lnTo>
                      <a:pt x="603" y="474"/>
                    </a:lnTo>
                    <a:lnTo>
                      <a:pt x="601" y="471"/>
                    </a:lnTo>
                    <a:lnTo>
                      <a:pt x="601" y="470"/>
                    </a:lnTo>
                    <a:lnTo>
                      <a:pt x="601" y="471"/>
                    </a:lnTo>
                    <a:lnTo>
                      <a:pt x="604" y="474"/>
                    </a:lnTo>
                    <a:lnTo>
                      <a:pt x="606" y="475"/>
                    </a:lnTo>
                    <a:lnTo>
                      <a:pt x="604" y="471"/>
                    </a:lnTo>
                    <a:lnTo>
                      <a:pt x="603" y="469"/>
                    </a:lnTo>
                    <a:lnTo>
                      <a:pt x="603" y="466"/>
                    </a:lnTo>
                    <a:lnTo>
                      <a:pt x="601" y="463"/>
                    </a:lnTo>
                    <a:lnTo>
                      <a:pt x="599" y="462"/>
                    </a:lnTo>
                    <a:lnTo>
                      <a:pt x="598" y="461"/>
                    </a:lnTo>
                    <a:lnTo>
                      <a:pt x="597" y="461"/>
                    </a:lnTo>
                    <a:lnTo>
                      <a:pt x="596" y="461"/>
                    </a:lnTo>
                    <a:lnTo>
                      <a:pt x="595" y="461"/>
                    </a:lnTo>
                    <a:lnTo>
                      <a:pt x="594" y="462"/>
                    </a:lnTo>
                    <a:lnTo>
                      <a:pt x="593" y="464"/>
                    </a:lnTo>
                    <a:lnTo>
                      <a:pt x="592" y="464"/>
                    </a:lnTo>
                    <a:lnTo>
                      <a:pt x="591" y="462"/>
                    </a:lnTo>
                    <a:lnTo>
                      <a:pt x="586" y="461"/>
                    </a:lnTo>
                    <a:lnTo>
                      <a:pt x="584" y="460"/>
                    </a:lnTo>
                    <a:lnTo>
                      <a:pt x="582" y="460"/>
                    </a:lnTo>
                    <a:lnTo>
                      <a:pt x="579" y="460"/>
                    </a:lnTo>
                    <a:lnTo>
                      <a:pt x="578" y="459"/>
                    </a:lnTo>
                    <a:lnTo>
                      <a:pt x="576" y="459"/>
                    </a:lnTo>
                    <a:lnTo>
                      <a:pt x="574" y="457"/>
                    </a:lnTo>
                    <a:lnTo>
                      <a:pt x="573" y="457"/>
                    </a:lnTo>
                    <a:lnTo>
                      <a:pt x="571" y="454"/>
                    </a:lnTo>
                    <a:lnTo>
                      <a:pt x="568" y="451"/>
                    </a:lnTo>
                    <a:lnTo>
                      <a:pt x="565" y="448"/>
                    </a:lnTo>
                    <a:lnTo>
                      <a:pt x="564" y="448"/>
                    </a:lnTo>
                    <a:lnTo>
                      <a:pt x="562" y="447"/>
                    </a:lnTo>
                    <a:lnTo>
                      <a:pt x="560" y="447"/>
                    </a:lnTo>
                    <a:lnTo>
                      <a:pt x="560" y="447"/>
                    </a:lnTo>
                    <a:lnTo>
                      <a:pt x="562" y="447"/>
                    </a:lnTo>
                    <a:lnTo>
                      <a:pt x="564" y="447"/>
                    </a:lnTo>
                    <a:lnTo>
                      <a:pt x="566" y="447"/>
                    </a:lnTo>
                    <a:lnTo>
                      <a:pt x="566" y="447"/>
                    </a:lnTo>
                    <a:lnTo>
                      <a:pt x="566" y="445"/>
                    </a:lnTo>
                    <a:lnTo>
                      <a:pt x="563" y="443"/>
                    </a:lnTo>
                    <a:lnTo>
                      <a:pt x="563" y="442"/>
                    </a:lnTo>
                    <a:lnTo>
                      <a:pt x="563" y="441"/>
                    </a:lnTo>
                    <a:lnTo>
                      <a:pt x="563" y="440"/>
                    </a:lnTo>
                    <a:lnTo>
                      <a:pt x="562" y="440"/>
                    </a:lnTo>
                    <a:lnTo>
                      <a:pt x="562" y="440"/>
                    </a:lnTo>
                    <a:lnTo>
                      <a:pt x="562" y="439"/>
                    </a:lnTo>
                    <a:lnTo>
                      <a:pt x="560" y="440"/>
                    </a:lnTo>
                    <a:lnTo>
                      <a:pt x="559" y="441"/>
                    </a:lnTo>
                    <a:lnTo>
                      <a:pt x="558" y="441"/>
                    </a:lnTo>
                    <a:lnTo>
                      <a:pt x="557" y="440"/>
                    </a:lnTo>
                    <a:lnTo>
                      <a:pt x="557" y="438"/>
                    </a:lnTo>
                    <a:lnTo>
                      <a:pt x="557" y="436"/>
                    </a:lnTo>
                    <a:lnTo>
                      <a:pt x="555" y="434"/>
                    </a:lnTo>
                    <a:lnTo>
                      <a:pt x="555" y="429"/>
                    </a:lnTo>
                    <a:lnTo>
                      <a:pt x="554" y="427"/>
                    </a:lnTo>
                    <a:lnTo>
                      <a:pt x="553" y="421"/>
                    </a:lnTo>
                    <a:lnTo>
                      <a:pt x="553" y="419"/>
                    </a:lnTo>
                    <a:lnTo>
                      <a:pt x="553" y="418"/>
                    </a:lnTo>
                    <a:lnTo>
                      <a:pt x="554" y="417"/>
                    </a:lnTo>
                    <a:lnTo>
                      <a:pt x="556" y="417"/>
                    </a:lnTo>
                    <a:lnTo>
                      <a:pt x="557" y="416"/>
                    </a:lnTo>
                    <a:lnTo>
                      <a:pt x="557" y="415"/>
                    </a:lnTo>
                    <a:lnTo>
                      <a:pt x="556" y="414"/>
                    </a:lnTo>
                    <a:lnTo>
                      <a:pt x="554" y="415"/>
                    </a:lnTo>
                    <a:lnTo>
                      <a:pt x="554" y="416"/>
                    </a:lnTo>
                    <a:lnTo>
                      <a:pt x="554" y="413"/>
                    </a:lnTo>
                    <a:lnTo>
                      <a:pt x="555" y="412"/>
                    </a:lnTo>
                    <a:lnTo>
                      <a:pt x="556" y="412"/>
                    </a:lnTo>
                    <a:lnTo>
                      <a:pt x="557" y="412"/>
                    </a:lnTo>
                    <a:lnTo>
                      <a:pt x="557" y="412"/>
                    </a:lnTo>
                    <a:lnTo>
                      <a:pt x="557" y="411"/>
                    </a:lnTo>
                    <a:lnTo>
                      <a:pt x="556" y="411"/>
                    </a:lnTo>
                    <a:lnTo>
                      <a:pt x="554" y="410"/>
                    </a:lnTo>
                    <a:lnTo>
                      <a:pt x="554" y="409"/>
                    </a:lnTo>
                    <a:lnTo>
                      <a:pt x="555" y="407"/>
                    </a:lnTo>
                    <a:lnTo>
                      <a:pt x="554" y="407"/>
                    </a:lnTo>
                    <a:lnTo>
                      <a:pt x="553" y="406"/>
                    </a:lnTo>
                    <a:lnTo>
                      <a:pt x="553" y="405"/>
                    </a:lnTo>
                    <a:lnTo>
                      <a:pt x="553" y="404"/>
                    </a:lnTo>
                    <a:lnTo>
                      <a:pt x="554" y="405"/>
                    </a:lnTo>
                    <a:lnTo>
                      <a:pt x="555" y="405"/>
                    </a:lnTo>
                    <a:lnTo>
                      <a:pt x="555" y="403"/>
                    </a:lnTo>
                    <a:lnTo>
                      <a:pt x="556" y="403"/>
                    </a:lnTo>
                    <a:lnTo>
                      <a:pt x="560" y="403"/>
                    </a:lnTo>
                    <a:lnTo>
                      <a:pt x="561" y="402"/>
                    </a:lnTo>
                    <a:lnTo>
                      <a:pt x="561" y="400"/>
                    </a:lnTo>
                    <a:lnTo>
                      <a:pt x="559" y="401"/>
                    </a:lnTo>
                    <a:lnTo>
                      <a:pt x="555" y="399"/>
                    </a:lnTo>
                    <a:lnTo>
                      <a:pt x="553" y="399"/>
                    </a:lnTo>
                    <a:lnTo>
                      <a:pt x="554" y="400"/>
                    </a:lnTo>
                    <a:lnTo>
                      <a:pt x="553" y="400"/>
                    </a:lnTo>
                    <a:lnTo>
                      <a:pt x="553" y="400"/>
                    </a:lnTo>
                    <a:lnTo>
                      <a:pt x="550" y="399"/>
                    </a:lnTo>
                    <a:lnTo>
                      <a:pt x="549" y="399"/>
                    </a:lnTo>
                    <a:lnTo>
                      <a:pt x="544" y="397"/>
                    </a:lnTo>
                    <a:lnTo>
                      <a:pt x="541" y="397"/>
                    </a:lnTo>
                    <a:lnTo>
                      <a:pt x="539" y="397"/>
                    </a:lnTo>
                    <a:lnTo>
                      <a:pt x="536" y="398"/>
                    </a:lnTo>
                    <a:lnTo>
                      <a:pt x="536" y="397"/>
                    </a:lnTo>
                    <a:lnTo>
                      <a:pt x="537" y="397"/>
                    </a:lnTo>
                    <a:lnTo>
                      <a:pt x="540" y="396"/>
                    </a:lnTo>
                    <a:lnTo>
                      <a:pt x="539" y="395"/>
                    </a:lnTo>
                    <a:lnTo>
                      <a:pt x="539" y="394"/>
                    </a:lnTo>
                    <a:lnTo>
                      <a:pt x="539" y="394"/>
                    </a:lnTo>
                    <a:lnTo>
                      <a:pt x="538" y="392"/>
                    </a:lnTo>
                    <a:lnTo>
                      <a:pt x="538" y="391"/>
                    </a:lnTo>
                    <a:lnTo>
                      <a:pt x="537" y="391"/>
                    </a:lnTo>
                    <a:lnTo>
                      <a:pt x="536" y="391"/>
                    </a:lnTo>
                    <a:lnTo>
                      <a:pt x="535" y="392"/>
                    </a:lnTo>
                    <a:lnTo>
                      <a:pt x="535" y="394"/>
                    </a:lnTo>
                    <a:lnTo>
                      <a:pt x="535" y="395"/>
                    </a:lnTo>
                    <a:lnTo>
                      <a:pt x="535" y="397"/>
                    </a:lnTo>
                    <a:lnTo>
                      <a:pt x="533" y="399"/>
                    </a:lnTo>
                    <a:lnTo>
                      <a:pt x="535" y="398"/>
                    </a:lnTo>
                    <a:lnTo>
                      <a:pt x="535" y="399"/>
                    </a:lnTo>
                    <a:lnTo>
                      <a:pt x="535" y="399"/>
                    </a:lnTo>
                    <a:lnTo>
                      <a:pt x="535" y="400"/>
                    </a:lnTo>
                    <a:lnTo>
                      <a:pt x="535" y="401"/>
                    </a:lnTo>
                    <a:lnTo>
                      <a:pt x="535" y="403"/>
                    </a:lnTo>
                    <a:lnTo>
                      <a:pt x="534" y="403"/>
                    </a:lnTo>
                    <a:lnTo>
                      <a:pt x="533" y="403"/>
                    </a:lnTo>
                    <a:lnTo>
                      <a:pt x="533" y="402"/>
                    </a:lnTo>
                    <a:lnTo>
                      <a:pt x="531" y="400"/>
                    </a:lnTo>
                    <a:lnTo>
                      <a:pt x="531" y="399"/>
                    </a:lnTo>
                    <a:lnTo>
                      <a:pt x="530" y="399"/>
                    </a:lnTo>
                    <a:lnTo>
                      <a:pt x="529" y="399"/>
                    </a:lnTo>
                    <a:lnTo>
                      <a:pt x="529" y="398"/>
                    </a:lnTo>
                    <a:lnTo>
                      <a:pt x="528" y="398"/>
                    </a:lnTo>
                    <a:lnTo>
                      <a:pt x="529" y="397"/>
                    </a:lnTo>
                    <a:lnTo>
                      <a:pt x="530" y="397"/>
                    </a:lnTo>
                    <a:lnTo>
                      <a:pt x="529" y="395"/>
                    </a:lnTo>
                    <a:lnTo>
                      <a:pt x="527" y="394"/>
                    </a:lnTo>
                    <a:lnTo>
                      <a:pt x="526" y="393"/>
                    </a:lnTo>
                    <a:lnTo>
                      <a:pt x="524" y="393"/>
                    </a:lnTo>
                    <a:lnTo>
                      <a:pt x="522" y="394"/>
                    </a:lnTo>
                    <a:lnTo>
                      <a:pt x="522" y="395"/>
                    </a:lnTo>
                    <a:lnTo>
                      <a:pt x="519" y="395"/>
                    </a:lnTo>
                    <a:lnTo>
                      <a:pt x="518" y="395"/>
                    </a:lnTo>
                    <a:lnTo>
                      <a:pt x="518" y="394"/>
                    </a:lnTo>
                    <a:lnTo>
                      <a:pt x="519" y="394"/>
                    </a:lnTo>
                    <a:lnTo>
                      <a:pt x="518" y="393"/>
                    </a:lnTo>
                    <a:lnTo>
                      <a:pt x="517" y="393"/>
                    </a:lnTo>
                    <a:lnTo>
                      <a:pt x="515" y="391"/>
                    </a:lnTo>
                    <a:lnTo>
                      <a:pt x="514" y="391"/>
                    </a:lnTo>
                    <a:lnTo>
                      <a:pt x="513" y="390"/>
                    </a:lnTo>
                    <a:lnTo>
                      <a:pt x="511" y="388"/>
                    </a:lnTo>
                    <a:lnTo>
                      <a:pt x="510" y="386"/>
                    </a:lnTo>
                    <a:lnTo>
                      <a:pt x="508" y="386"/>
                    </a:lnTo>
                    <a:lnTo>
                      <a:pt x="507" y="384"/>
                    </a:lnTo>
                    <a:lnTo>
                      <a:pt x="505" y="383"/>
                    </a:lnTo>
                    <a:lnTo>
                      <a:pt x="505" y="380"/>
                    </a:lnTo>
                    <a:lnTo>
                      <a:pt x="502" y="377"/>
                    </a:lnTo>
                    <a:lnTo>
                      <a:pt x="501" y="373"/>
                    </a:lnTo>
                    <a:lnTo>
                      <a:pt x="500" y="372"/>
                    </a:lnTo>
                    <a:lnTo>
                      <a:pt x="500" y="372"/>
                    </a:lnTo>
                    <a:lnTo>
                      <a:pt x="499" y="372"/>
                    </a:lnTo>
                    <a:lnTo>
                      <a:pt x="499" y="372"/>
                    </a:lnTo>
                    <a:lnTo>
                      <a:pt x="498" y="371"/>
                    </a:lnTo>
                    <a:lnTo>
                      <a:pt x="498" y="368"/>
                    </a:lnTo>
                    <a:lnTo>
                      <a:pt x="497" y="368"/>
                    </a:lnTo>
                    <a:lnTo>
                      <a:pt x="494" y="365"/>
                    </a:lnTo>
                    <a:lnTo>
                      <a:pt x="493" y="364"/>
                    </a:lnTo>
                    <a:lnTo>
                      <a:pt x="493" y="362"/>
                    </a:lnTo>
                    <a:lnTo>
                      <a:pt x="493" y="361"/>
                    </a:lnTo>
                    <a:lnTo>
                      <a:pt x="494" y="360"/>
                    </a:lnTo>
                    <a:lnTo>
                      <a:pt x="494" y="359"/>
                    </a:lnTo>
                    <a:lnTo>
                      <a:pt x="492" y="359"/>
                    </a:lnTo>
                    <a:lnTo>
                      <a:pt x="489" y="358"/>
                    </a:lnTo>
                    <a:lnTo>
                      <a:pt x="483" y="356"/>
                    </a:lnTo>
                    <a:lnTo>
                      <a:pt x="479" y="354"/>
                    </a:lnTo>
                    <a:lnTo>
                      <a:pt x="478" y="354"/>
                    </a:lnTo>
                    <a:lnTo>
                      <a:pt x="476" y="353"/>
                    </a:lnTo>
                    <a:lnTo>
                      <a:pt x="475" y="353"/>
                    </a:lnTo>
                    <a:lnTo>
                      <a:pt x="474" y="350"/>
                    </a:lnTo>
                    <a:lnTo>
                      <a:pt x="473" y="346"/>
                    </a:lnTo>
                    <a:lnTo>
                      <a:pt x="471" y="343"/>
                    </a:lnTo>
                    <a:lnTo>
                      <a:pt x="460" y="332"/>
                    </a:lnTo>
                    <a:lnTo>
                      <a:pt x="458" y="329"/>
                    </a:lnTo>
                    <a:lnTo>
                      <a:pt x="458" y="328"/>
                    </a:lnTo>
                    <a:lnTo>
                      <a:pt x="459" y="328"/>
                    </a:lnTo>
                    <a:lnTo>
                      <a:pt x="460" y="328"/>
                    </a:lnTo>
                    <a:lnTo>
                      <a:pt x="461" y="327"/>
                    </a:lnTo>
                    <a:lnTo>
                      <a:pt x="462" y="328"/>
                    </a:lnTo>
                    <a:lnTo>
                      <a:pt x="463" y="328"/>
                    </a:lnTo>
                    <a:lnTo>
                      <a:pt x="463" y="329"/>
                    </a:lnTo>
                    <a:lnTo>
                      <a:pt x="464" y="329"/>
                    </a:lnTo>
                    <a:lnTo>
                      <a:pt x="465" y="328"/>
                    </a:lnTo>
                    <a:lnTo>
                      <a:pt x="465" y="328"/>
                    </a:lnTo>
                    <a:lnTo>
                      <a:pt x="465" y="326"/>
                    </a:lnTo>
                    <a:lnTo>
                      <a:pt x="464" y="325"/>
                    </a:lnTo>
                    <a:lnTo>
                      <a:pt x="462" y="325"/>
                    </a:lnTo>
                    <a:lnTo>
                      <a:pt x="461" y="325"/>
                    </a:lnTo>
                    <a:lnTo>
                      <a:pt x="460" y="325"/>
                    </a:lnTo>
                    <a:lnTo>
                      <a:pt x="457" y="323"/>
                    </a:lnTo>
                    <a:lnTo>
                      <a:pt x="457" y="322"/>
                    </a:lnTo>
                    <a:lnTo>
                      <a:pt x="454" y="320"/>
                    </a:lnTo>
                    <a:lnTo>
                      <a:pt x="452" y="320"/>
                    </a:lnTo>
                    <a:lnTo>
                      <a:pt x="452" y="319"/>
                    </a:lnTo>
                    <a:lnTo>
                      <a:pt x="451" y="318"/>
                    </a:lnTo>
                    <a:lnTo>
                      <a:pt x="451" y="317"/>
                    </a:lnTo>
                    <a:lnTo>
                      <a:pt x="450" y="316"/>
                    </a:lnTo>
                    <a:lnTo>
                      <a:pt x="448" y="315"/>
                    </a:lnTo>
                    <a:lnTo>
                      <a:pt x="448" y="314"/>
                    </a:lnTo>
                    <a:lnTo>
                      <a:pt x="448" y="313"/>
                    </a:lnTo>
                    <a:lnTo>
                      <a:pt x="447" y="312"/>
                    </a:lnTo>
                    <a:lnTo>
                      <a:pt x="446" y="312"/>
                    </a:lnTo>
                    <a:lnTo>
                      <a:pt x="445" y="311"/>
                    </a:lnTo>
                    <a:lnTo>
                      <a:pt x="443" y="312"/>
                    </a:lnTo>
                    <a:lnTo>
                      <a:pt x="443" y="311"/>
                    </a:lnTo>
                    <a:lnTo>
                      <a:pt x="442" y="311"/>
                    </a:lnTo>
                    <a:lnTo>
                      <a:pt x="443" y="311"/>
                    </a:lnTo>
                    <a:lnTo>
                      <a:pt x="443" y="310"/>
                    </a:lnTo>
                    <a:lnTo>
                      <a:pt x="443" y="309"/>
                    </a:lnTo>
                    <a:lnTo>
                      <a:pt x="443" y="308"/>
                    </a:lnTo>
                    <a:lnTo>
                      <a:pt x="442" y="305"/>
                    </a:lnTo>
                    <a:lnTo>
                      <a:pt x="442" y="303"/>
                    </a:lnTo>
                    <a:lnTo>
                      <a:pt x="441" y="302"/>
                    </a:lnTo>
                    <a:lnTo>
                      <a:pt x="441" y="302"/>
                    </a:lnTo>
                    <a:lnTo>
                      <a:pt x="442" y="301"/>
                    </a:lnTo>
                    <a:lnTo>
                      <a:pt x="443" y="300"/>
                    </a:lnTo>
                    <a:lnTo>
                      <a:pt x="443" y="299"/>
                    </a:lnTo>
                    <a:lnTo>
                      <a:pt x="442" y="298"/>
                    </a:lnTo>
                    <a:lnTo>
                      <a:pt x="440" y="296"/>
                    </a:lnTo>
                    <a:lnTo>
                      <a:pt x="440" y="295"/>
                    </a:lnTo>
                    <a:lnTo>
                      <a:pt x="439" y="294"/>
                    </a:lnTo>
                    <a:lnTo>
                      <a:pt x="438" y="293"/>
                    </a:lnTo>
                    <a:lnTo>
                      <a:pt x="439" y="290"/>
                    </a:lnTo>
                    <a:lnTo>
                      <a:pt x="439" y="289"/>
                    </a:lnTo>
                    <a:lnTo>
                      <a:pt x="439" y="286"/>
                    </a:lnTo>
                    <a:lnTo>
                      <a:pt x="437" y="283"/>
                    </a:lnTo>
                    <a:lnTo>
                      <a:pt x="435" y="282"/>
                    </a:lnTo>
                    <a:lnTo>
                      <a:pt x="432" y="282"/>
                    </a:lnTo>
                    <a:lnTo>
                      <a:pt x="431" y="282"/>
                    </a:lnTo>
                    <a:lnTo>
                      <a:pt x="430" y="283"/>
                    </a:lnTo>
                    <a:lnTo>
                      <a:pt x="430" y="284"/>
                    </a:lnTo>
                    <a:lnTo>
                      <a:pt x="430" y="285"/>
                    </a:lnTo>
                    <a:lnTo>
                      <a:pt x="430" y="285"/>
                    </a:lnTo>
                    <a:lnTo>
                      <a:pt x="429" y="283"/>
                    </a:lnTo>
                    <a:lnTo>
                      <a:pt x="426" y="281"/>
                    </a:lnTo>
                    <a:lnTo>
                      <a:pt x="425" y="280"/>
                    </a:lnTo>
                    <a:lnTo>
                      <a:pt x="424" y="278"/>
                    </a:lnTo>
                    <a:lnTo>
                      <a:pt x="425" y="276"/>
                    </a:lnTo>
                    <a:lnTo>
                      <a:pt x="426" y="272"/>
                    </a:lnTo>
                    <a:lnTo>
                      <a:pt x="427" y="271"/>
                    </a:lnTo>
                    <a:lnTo>
                      <a:pt x="427" y="269"/>
                    </a:lnTo>
                    <a:lnTo>
                      <a:pt x="426" y="268"/>
                    </a:lnTo>
                    <a:lnTo>
                      <a:pt x="425" y="267"/>
                    </a:lnTo>
                    <a:lnTo>
                      <a:pt x="424" y="267"/>
                    </a:lnTo>
                    <a:lnTo>
                      <a:pt x="423" y="267"/>
                    </a:lnTo>
                    <a:lnTo>
                      <a:pt x="424" y="264"/>
                    </a:lnTo>
                    <a:lnTo>
                      <a:pt x="423" y="263"/>
                    </a:lnTo>
                    <a:lnTo>
                      <a:pt x="421" y="261"/>
                    </a:lnTo>
                    <a:lnTo>
                      <a:pt x="418" y="258"/>
                    </a:lnTo>
                    <a:lnTo>
                      <a:pt x="417" y="254"/>
                    </a:lnTo>
                    <a:lnTo>
                      <a:pt x="416" y="253"/>
                    </a:lnTo>
                    <a:lnTo>
                      <a:pt x="416" y="252"/>
                    </a:lnTo>
                    <a:lnTo>
                      <a:pt x="414" y="252"/>
                    </a:lnTo>
                    <a:lnTo>
                      <a:pt x="413" y="250"/>
                    </a:lnTo>
                    <a:lnTo>
                      <a:pt x="413" y="249"/>
                    </a:lnTo>
                    <a:lnTo>
                      <a:pt x="412" y="245"/>
                    </a:lnTo>
                    <a:lnTo>
                      <a:pt x="411" y="244"/>
                    </a:lnTo>
                    <a:lnTo>
                      <a:pt x="409" y="242"/>
                    </a:lnTo>
                    <a:lnTo>
                      <a:pt x="408" y="241"/>
                    </a:lnTo>
                    <a:lnTo>
                      <a:pt x="407" y="236"/>
                    </a:lnTo>
                    <a:lnTo>
                      <a:pt x="407" y="236"/>
                    </a:lnTo>
                    <a:lnTo>
                      <a:pt x="405" y="235"/>
                    </a:lnTo>
                    <a:lnTo>
                      <a:pt x="404" y="235"/>
                    </a:lnTo>
                    <a:lnTo>
                      <a:pt x="404" y="234"/>
                    </a:lnTo>
                    <a:lnTo>
                      <a:pt x="402" y="235"/>
                    </a:lnTo>
                    <a:lnTo>
                      <a:pt x="401" y="234"/>
                    </a:lnTo>
                    <a:lnTo>
                      <a:pt x="400" y="233"/>
                    </a:lnTo>
                    <a:lnTo>
                      <a:pt x="401" y="232"/>
                    </a:lnTo>
                    <a:lnTo>
                      <a:pt x="401" y="230"/>
                    </a:lnTo>
                    <a:lnTo>
                      <a:pt x="402" y="227"/>
                    </a:lnTo>
                    <a:lnTo>
                      <a:pt x="402" y="226"/>
                    </a:lnTo>
                    <a:lnTo>
                      <a:pt x="402" y="224"/>
                    </a:lnTo>
                    <a:lnTo>
                      <a:pt x="401" y="223"/>
                    </a:lnTo>
                    <a:lnTo>
                      <a:pt x="400" y="222"/>
                    </a:lnTo>
                    <a:lnTo>
                      <a:pt x="400" y="220"/>
                    </a:lnTo>
                    <a:lnTo>
                      <a:pt x="400" y="216"/>
                    </a:lnTo>
                    <a:lnTo>
                      <a:pt x="400" y="211"/>
                    </a:lnTo>
                    <a:lnTo>
                      <a:pt x="400" y="210"/>
                    </a:lnTo>
                    <a:lnTo>
                      <a:pt x="399" y="208"/>
                    </a:lnTo>
                    <a:lnTo>
                      <a:pt x="397" y="206"/>
                    </a:lnTo>
                    <a:lnTo>
                      <a:pt x="396" y="205"/>
                    </a:lnTo>
                    <a:lnTo>
                      <a:pt x="395" y="205"/>
                    </a:lnTo>
                    <a:lnTo>
                      <a:pt x="395" y="205"/>
                    </a:lnTo>
                    <a:lnTo>
                      <a:pt x="394" y="205"/>
                    </a:lnTo>
                    <a:lnTo>
                      <a:pt x="393" y="205"/>
                    </a:lnTo>
                    <a:lnTo>
                      <a:pt x="393" y="205"/>
                    </a:lnTo>
                    <a:lnTo>
                      <a:pt x="394" y="203"/>
                    </a:lnTo>
                    <a:lnTo>
                      <a:pt x="394" y="201"/>
                    </a:lnTo>
                    <a:lnTo>
                      <a:pt x="394" y="197"/>
                    </a:lnTo>
                    <a:lnTo>
                      <a:pt x="393" y="194"/>
                    </a:lnTo>
                    <a:lnTo>
                      <a:pt x="392" y="192"/>
                    </a:lnTo>
                    <a:lnTo>
                      <a:pt x="389" y="188"/>
                    </a:lnTo>
                    <a:lnTo>
                      <a:pt x="384" y="183"/>
                    </a:lnTo>
                    <a:lnTo>
                      <a:pt x="380" y="176"/>
                    </a:lnTo>
                    <a:lnTo>
                      <a:pt x="378" y="171"/>
                    </a:lnTo>
                    <a:lnTo>
                      <a:pt x="375" y="162"/>
                    </a:lnTo>
                    <a:lnTo>
                      <a:pt x="373" y="160"/>
                    </a:lnTo>
                    <a:lnTo>
                      <a:pt x="375" y="157"/>
                    </a:lnTo>
                    <a:lnTo>
                      <a:pt x="376" y="152"/>
                    </a:lnTo>
                    <a:lnTo>
                      <a:pt x="376" y="148"/>
                    </a:lnTo>
                    <a:lnTo>
                      <a:pt x="376" y="146"/>
                    </a:lnTo>
                    <a:lnTo>
                      <a:pt x="373" y="140"/>
                    </a:lnTo>
                    <a:lnTo>
                      <a:pt x="373" y="139"/>
                    </a:lnTo>
                    <a:lnTo>
                      <a:pt x="374" y="139"/>
                    </a:lnTo>
                    <a:lnTo>
                      <a:pt x="374" y="140"/>
                    </a:lnTo>
                    <a:lnTo>
                      <a:pt x="375" y="140"/>
                    </a:lnTo>
                    <a:lnTo>
                      <a:pt x="375" y="142"/>
                    </a:lnTo>
                    <a:lnTo>
                      <a:pt x="377" y="144"/>
                    </a:lnTo>
                    <a:lnTo>
                      <a:pt x="377" y="145"/>
                    </a:lnTo>
                    <a:lnTo>
                      <a:pt x="378" y="144"/>
                    </a:lnTo>
                    <a:lnTo>
                      <a:pt x="379" y="141"/>
                    </a:lnTo>
                    <a:lnTo>
                      <a:pt x="379" y="137"/>
                    </a:lnTo>
                    <a:lnTo>
                      <a:pt x="379" y="134"/>
                    </a:lnTo>
                    <a:lnTo>
                      <a:pt x="379" y="131"/>
                    </a:lnTo>
                    <a:lnTo>
                      <a:pt x="378" y="130"/>
                    </a:lnTo>
                    <a:lnTo>
                      <a:pt x="376" y="127"/>
                    </a:lnTo>
                    <a:lnTo>
                      <a:pt x="374" y="126"/>
                    </a:lnTo>
                    <a:lnTo>
                      <a:pt x="373" y="126"/>
                    </a:lnTo>
                    <a:lnTo>
                      <a:pt x="373" y="126"/>
                    </a:lnTo>
                    <a:lnTo>
                      <a:pt x="373" y="127"/>
                    </a:lnTo>
                    <a:lnTo>
                      <a:pt x="374" y="127"/>
                    </a:lnTo>
                    <a:lnTo>
                      <a:pt x="374" y="128"/>
                    </a:lnTo>
                    <a:lnTo>
                      <a:pt x="373" y="127"/>
                    </a:lnTo>
                    <a:lnTo>
                      <a:pt x="372" y="126"/>
                    </a:lnTo>
                    <a:lnTo>
                      <a:pt x="369" y="125"/>
                    </a:lnTo>
                    <a:lnTo>
                      <a:pt x="368" y="123"/>
                    </a:lnTo>
                    <a:lnTo>
                      <a:pt x="367" y="122"/>
                    </a:lnTo>
                    <a:lnTo>
                      <a:pt x="366" y="120"/>
                    </a:lnTo>
                    <a:lnTo>
                      <a:pt x="365" y="120"/>
                    </a:lnTo>
                    <a:lnTo>
                      <a:pt x="364" y="121"/>
                    </a:lnTo>
                    <a:lnTo>
                      <a:pt x="363" y="121"/>
                    </a:lnTo>
                    <a:lnTo>
                      <a:pt x="364" y="122"/>
                    </a:lnTo>
                    <a:lnTo>
                      <a:pt x="364" y="122"/>
                    </a:lnTo>
                    <a:lnTo>
                      <a:pt x="366" y="123"/>
                    </a:lnTo>
                    <a:lnTo>
                      <a:pt x="365" y="124"/>
                    </a:lnTo>
                    <a:lnTo>
                      <a:pt x="363" y="123"/>
                    </a:lnTo>
                    <a:lnTo>
                      <a:pt x="351" y="121"/>
                    </a:lnTo>
                    <a:lnTo>
                      <a:pt x="348" y="120"/>
                    </a:lnTo>
                    <a:lnTo>
                      <a:pt x="343" y="119"/>
                    </a:lnTo>
                    <a:lnTo>
                      <a:pt x="343" y="118"/>
                    </a:lnTo>
                    <a:lnTo>
                      <a:pt x="341" y="117"/>
                    </a:lnTo>
                    <a:lnTo>
                      <a:pt x="338" y="117"/>
                    </a:lnTo>
                    <a:lnTo>
                      <a:pt x="337" y="115"/>
                    </a:lnTo>
                    <a:lnTo>
                      <a:pt x="338" y="115"/>
                    </a:lnTo>
                    <a:lnTo>
                      <a:pt x="338" y="115"/>
                    </a:lnTo>
                    <a:lnTo>
                      <a:pt x="339" y="114"/>
                    </a:lnTo>
                    <a:lnTo>
                      <a:pt x="338" y="112"/>
                    </a:lnTo>
                    <a:lnTo>
                      <a:pt x="338" y="108"/>
                    </a:lnTo>
                    <a:lnTo>
                      <a:pt x="338" y="105"/>
                    </a:lnTo>
                    <a:lnTo>
                      <a:pt x="336" y="102"/>
                    </a:lnTo>
                    <a:lnTo>
                      <a:pt x="332" y="100"/>
                    </a:lnTo>
                    <a:lnTo>
                      <a:pt x="329" y="98"/>
                    </a:lnTo>
                    <a:lnTo>
                      <a:pt x="328" y="97"/>
                    </a:lnTo>
                    <a:lnTo>
                      <a:pt x="325" y="97"/>
                    </a:lnTo>
                    <a:lnTo>
                      <a:pt x="322" y="95"/>
                    </a:lnTo>
                    <a:lnTo>
                      <a:pt x="321" y="94"/>
                    </a:lnTo>
                    <a:lnTo>
                      <a:pt x="320" y="92"/>
                    </a:lnTo>
                    <a:lnTo>
                      <a:pt x="318" y="93"/>
                    </a:lnTo>
                    <a:lnTo>
                      <a:pt x="316" y="94"/>
                    </a:lnTo>
                    <a:lnTo>
                      <a:pt x="316" y="94"/>
                    </a:lnTo>
                    <a:lnTo>
                      <a:pt x="315" y="92"/>
                    </a:lnTo>
                    <a:lnTo>
                      <a:pt x="314" y="89"/>
                    </a:lnTo>
                    <a:lnTo>
                      <a:pt x="313" y="88"/>
                    </a:lnTo>
                    <a:lnTo>
                      <a:pt x="313" y="90"/>
                    </a:lnTo>
                    <a:lnTo>
                      <a:pt x="313" y="94"/>
                    </a:lnTo>
                    <a:lnTo>
                      <a:pt x="313" y="95"/>
                    </a:lnTo>
                    <a:lnTo>
                      <a:pt x="313" y="96"/>
                    </a:lnTo>
                    <a:lnTo>
                      <a:pt x="314" y="96"/>
                    </a:lnTo>
                    <a:lnTo>
                      <a:pt x="315" y="96"/>
                    </a:lnTo>
                    <a:lnTo>
                      <a:pt x="314" y="97"/>
                    </a:lnTo>
                    <a:lnTo>
                      <a:pt x="313" y="99"/>
                    </a:lnTo>
                    <a:lnTo>
                      <a:pt x="312" y="100"/>
                    </a:lnTo>
                    <a:lnTo>
                      <a:pt x="311" y="100"/>
                    </a:lnTo>
                    <a:lnTo>
                      <a:pt x="311" y="101"/>
                    </a:lnTo>
                    <a:lnTo>
                      <a:pt x="310" y="102"/>
                    </a:lnTo>
                    <a:lnTo>
                      <a:pt x="309" y="103"/>
                    </a:lnTo>
                    <a:lnTo>
                      <a:pt x="307" y="103"/>
                    </a:lnTo>
                    <a:lnTo>
                      <a:pt x="303" y="103"/>
                    </a:lnTo>
                    <a:lnTo>
                      <a:pt x="300" y="103"/>
                    </a:lnTo>
                    <a:lnTo>
                      <a:pt x="297" y="101"/>
                    </a:lnTo>
                    <a:lnTo>
                      <a:pt x="295" y="100"/>
                    </a:lnTo>
                    <a:lnTo>
                      <a:pt x="293" y="99"/>
                    </a:lnTo>
                    <a:lnTo>
                      <a:pt x="291" y="98"/>
                    </a:lnTo>
                    <a:lnTo>
                      <a:pt x="290" y="97"/>
                    </a:lnTo>
                    <a:lnTo>
                      <a:pt x="290" y="96"/>
                    </a:lnTo>
                    <a:lnTo>
                      <a:pt x="288" y="96"/>
                    </a:lnTo>
                    <a:lnTo>
                      <a:pt x="288" y="94"/>
                    </a:lnTo>
                    <a:lnTo>
                      <a:pt x="286" y="93"/>
                    </a:lnTo>
                    <a:lnTo>
                      <a:pt x="282" y="91"/>
                    </a:lnTo>
                    <a:lnTo>
                      <a:pt x="281" y="90"/>
                    </a:lnTo>
                    <a:lnTo>
                      <a:pt x="280" y="90"/>
                    </a:lnTo>
                    <a:lnTo>
                      <a:pt x="278" y="88"/>
                    </a:lnTo>
                    <a:lnTo>
                      <a:pt x="277" y="87"/>
                    </a:lnTo>
                    <a:lnTo>
                      <a:pt x="272" y="84"/>
                    </a:lnTo>
                    <a:lnTo>
                      <a:pt x="270" y="80"/>
                    </a:lnTo>
                    <a:lnTo>
                      <a:pt x="268" y="80"/>
                    </a:lnTo>
                    <a:lnTo>
                      <a:pt x="264" y="80"/>
                    </a:lnTo>
                    <a:lnTo>
                      <a:pt x="263" y="80"/>
                    </a:lnTo>
                    <a:lnTo>
                      <a:pt x="262" y="79"/>
                    </a:lnTo>
                    <a:lnTo>
                      <a:pt x="260" y="78"/>
                    </a:lnTo>
                    <a:lnTo>
                      <a:pt x="259" y="78"/>
                    </a:lnTo>
                    <a:lnTo>
                      <a:pt x="258" y="76"/>
                    </a:lnTo>
                    <a:lnTo>
                      <a:pt x="257" y="76"/>
                    </a:lnTo>
                    <a:lnTo>
                      <a:pt x="255" y="76"/>
                    </a:lnTo>
                    <a:lnTo>
                      <a:pt x="254" y="75"/>
                    </a:lnTo>
                    <a:lnTo>
                      <a:pt x="253" y="74"/>
                    </a:lnTo>
                    <a:lnTo>
                      <a:pt x="251" y="72"/>
                    </a:lnTo>
                    <a:lnTo>
                      <a:pt x="250" y="71"/>
                    </a:lnTo>
                    <a:lnTo>
                      <a:pt x="249" y="71"/>
                    </a:lnTo>
                    <a:lnTo>
                      <a:pt x="245" y="68"/>
                    </a:lnTo>
                    <a:lnTo>
                      <a:pt x="243" y="67"/>
                    </a:lnTo>
                    <a:lnTo>
                      <a:pt x="242" y="67"/>
                    </a:lnTo>
                    <a:lnTo>
                      <a:pt x="242" y="67"/>
                    </a:lnTo>
                    <a:lnTo>
                      <a:pt x="241" y="66"/>
                    </a:lnTo>
                    <a:lnTo>
                      <a:pt x="240" y="65"/>
                    </a:lnTo>
                    <a:lnTo>
                      <a:pt x="239" y="65"/>
                    </a:lnTo>
                    <a:lnTo>
                      <a:pt x="239" y="64"/>
                    </a:lnTo>
                    <a:lnTo>
                      <a:pt x="238" y="63"/>
                    </a:lnTo>
                    <a:lnTo>
                      <a:pt x="237" y="63"/>
                    </a:lnTo>
                    <a:lnTo>
                      <a:pt x="237" y="64"/>
                    </a:lnTo>
                    <a:lnTo>
                      <a:pt x="238" y="65"/>
                    </a:lnTo>
                    <a:lnTo>
                      <a:pt x="239" y="67"/>
                    </a:lnTo>
                    <a:lnTo>
                      <a:pt x="240" y="68"/>
                    </a:lnTo>
                    <a:lnTo>
                      <a:pt x="241" y="68"/>
                    </a:lnTo>
                    <a:lnTo>
                      <a:pt x="242" y="69"/>
                    </a:lnTo>
                    <a:lnTo>
                      <a:pt x="243" y="69"/>
                    </a:lnTo>
                    <a:lnTo>
                      <a:pt x="245" y="70"/>
                    </a:lnTo>
                    <a:lnTo>
                      <a:pt x="246" y="71"/>
                    </a:lnTo>
                    <a:lnTo>
                      <a:pt x="246" y="72"/>
                    </a:lnTo>
                    <a:lnTo>
                      <a:pt x="248" y="72"/>
                    </a:lnTo>
                    <a:lnTo>
                      <a:pt x="250" y="74"/>
                    </a:lnTo>
                    <a:lnTo>
                      <a:pt x="250" y="75"/>
                    </a:lnTo>
                    <a:lnTo>
                      <a:pt x="250" y="77"/>
                    </a:lnTo>
                    <a:lnTo>
                      <a:pt x="252" y="77"/>
                    </a:lnTo>
                    <a:lnTo>
                      <a:pt x="252" y="78"/>
                    </a:lnTo>
                    <a:lnTo>
                      <a:pt x="253" y="84"/>
                    </a:lnTo>
                    <a:lnTo>
                      <a:pt x="254" y="86"/>
                    </a:lnTo>
                    <a:lnTo>
                      <a:pt x="255" y="87"/>
                    </a:lnTo>
                    <a:lnTo>
                      <a:pt x="255" y="89"/>
                    </a:lnTo>
                    <a:lnTo>
                      <a:pt x="255" y="91"/>
                    </a:lnTo>
                    <a:lnTo>
                      <a:pt x="253" y="94"/>
                    </a:lnTo>
                    <a:lnTo>
                      <a:pt x="251" y="96"/>
                    </a:lnTo>
                    <a:lnTo>
                      <a:pt x="250" y="100"/>
                    </a:lnTo>
                    <a:lnTo>
                      <a:pt x="250" y="112"/>
                    </a:lnTo>
                    <a:lnTo>
                      <a:pt x="249" y="117"/>
                    </a:lnTo>
                    <a:lnTo>
                      <a:pt x="249" y="122"/>
                    </a:lnTo>
                    <a:lnTo>
                      <a:pt x="248" y="129"/>
                    </a:lnTo>
                    <a:lnTo>
                      <a:pt x="248" y="131"/>
                    </a:lnTo>
                    <a:lnTo>
                      <a:pt x="248" y="134"/>
                    </a:lnTo>
                    <a:lnTo>
                      <a:pt x="250" y="136"/>
                    </a:lnTo>
                    <a:lnTo>
                      <a:pt x="251" y="139"/>
                    </a:lnTo>
                    <a:lnTo>
                      <a:pt x="254" y="140"/>
                    </a:lnTo>
                    <a:lnTo>
                      <a:pt x="253" y="140"/>
                    </a:lnTo>
                    <a:lnTo>
                      <a:pt x="252" y="142"/>
                    </a:lnTo>
                    <a:lnTo>
                      <a:pt x="252" y="144"/>
                    </a:lnTo>
                    <a:lnTo>
                      <a:pt x="253" y="145"/>
                    </a:lnTo>
                    <a:lnTo>
                      <a:pt x="254" y="146"/>
                    </a:lnTo>
                    <a:lnTo>
                      <a:pt x="259" y="148"/>
                    </a:lnTo>
                    <a:lnTo>
                      <a:pt x="260" y="148"/>
                    </a:lnTo>
                    <a:lnTo>
                      <a:pt x="260" y="149"/>
                    </a:lnTo>
                    <a:lnTo>
                      <a:pt x="260" y="150"/>
                    </a:lnTo>
                    <a:lnTo>
                      <a:pt x="261" y="151"/>
                    </a:lnTo>
                    <a:lnTo>
                      <a:pt x="261" y="153"/>
                    </a:lnTo>
                    <a:lnTo>
                      <a:pt x="261" y="154"/>
                    </a:lnTo>
                    <a:lnTo>
                      <a:pt x="261" y="156"/>
                    </a:lnTo>
                    <a:lnTo>
                      <a:pt x="261" y="157"/>
                    </a:lnTo>
                    <a:lnTo>
                      <a:pt x="261" y="157"/>
                    </a:lnTo>
                    <a:lnTo>
                      <a:pt x="262" y="159"/>
                    </a:lnTo>
                    <a:lnTo>
                      <a:pt x="261" y="162"/>
                    </a:lnTo>
                    <a:lnTo>
                      <a:pt x="262" y="164"/>
                    </a:lnTo>
                    <a:lnTo>
                      <a:pt x="263" y="165"/>
                    </a:lnTo>
                    <a:lnTo>
                      <a:pt x="262" y="166"/>
                    </a:lnTo>
                    <a:lnTo>
                      <a:pt x="261" y="168"/>
                    </a:lnTo>
                    <a:lnTo>
                      <a:pt x="262" y="170"/>
                    </a:lnTo>
                    <a:lnTo>
                      <a:pt x="262" y="171"/>
                    </a:lnTo>
                    <a:lnTo>
                      <a:pt x="262" y="174"/>
                    </a:lnTo>
                    <a:lnTo>
                      <a:pt x="263" y="177"/>
                    </a:lnTo>
                    <a:lnTo>
                      <a:pt x="264" y="179"/>
                    </a:lnTo>
                    <a:lnTo>
                      <a:pt x="265" y="181"/>
                    </a:lnTo>
                    <a:lnTo>
                      <a:pt x="265" y="182"/>
                    </a:lnTo>
                    <a:lnTo>
                      <a:pt x="265" y="183"/>
                    </a:lnTo>
                    <a:lnTo>
                      <a:pt x="265" y="183"/>
                    </a:lnTo>
                    <a:lnTo>
                      <a:pt x="266" y="184"/>
                    </a:lnTo>
                    <a:lnTo>
                      <a:pt x="267" y="186"/>
                    </a:lnTo>
                    <a:lnTo>
                      <a:pt x="267" y="187"/>
                    </a:lnTo>
                    <a:lnTo>
                      <a:pt x="266" y="188"/>
                    </a:lnTo>
                    <a:lnTo>
                      <a:pt x="266" y="190"/>
                    </a:lnTo>
                    <a:lnTo>
                      <a:pt x="267" y="192"/>
                    </a:lnTo>
                    <a:lnTo>
                      <a:pt x="266" y="194"/>
                    </a:lnTo>
                    <a:lnTo>
                      <a:pt x="266" y="196"/>
                    </a:lnTo>
                    <a:lnTo>
                      <a:pt x="266" y="197"/>
                    </a:lnTo>
                    <a:lnTo>
                      <a:pt x="265" y="201"/>
                    </a:lnTo>
                    <a:lnTo>
                      <a:pt x="265" y="202"/>
                    </a:lnTo>
                    <a:lnTo>
                      <a:pt x="265" y="203"/>
                    </a:lnTo>
                    <a:lnTo>
                      <a:pt x="265" y="204"/>
                    </a:lnTo>
                    <a:lnTo>
                      <a:pt x="266" y="205"/>
                    </a:lnTo>
                    <a:lnTo>
                      <a:pt x="265" y="206"/>
                    </a:lnTo>
                    <a:lnTo>
                      <a:pt x="265" y="208"/>
                    </a:lnTo>
                    <a:lnTo>
                      <a:pt x="264" y="210"/>
                    </a:lnTo>
                    <a:lnTo>
                      <a:pt x="264" y="210"/>
                    </a:lnTo>
                    <a:lnTo>
                      <a:pt x="264" y="212"/>
                    </a:lnTo>
                    <a:lnTo>
                      <a:pt x="265" y="212"/>
                    </a:lnTo>
                    <a:lnTo>
                      <a:pt x="266" y="214"/>
                    </a:lnTo>
                    <a:lnTo>
                      <a:pt x="267" y="215"/>
                    </a:lnTo>
                    <a:lnTo>
                      <a:pt x="267" y="216"/>
                    </a:lnTo>
                    <a:lnTo>
                      <a:pt x="267" y="217"/>
                    </a:lnTo>
                    <a:lnTo>
                      <a:pt x="268" y="218"/>
                    </a:lnTo>
                    <a:lnTo>
                      <a:pt x="269" y="219"/>
                    </a:lnTo>
                    <a:lnTo>
                      <a:pt x="270" y="221"/>
                    </a:lnTo>
                    <a:lnTo>
                      <a:pt x="270" y="223"/>
                    </a:lnTo>
                    <a:lnTo>
                      <a:pt x="272" y="225"/>
                    </a:lnTo>
                    <a:lnTo>
                      <a:pt x="272" y="227"/>
                    </a:lnTo>
                    <a:lnTo>
                      <a:pt x="273" y="229"/>
                    </a:lnTo>
                    <a:lnTo>
                      <a:pt x="277" y="232"/>
                    </a:lnTo>
                    <a:lnTo>
                      <a:pt x="277" y="233"/>
                    </a:lnTo>
                    <a:lnTo>
                      <a:pt x="279" y="234"/>
                    </a:lnTo>
                    <a:lnTo>
                      <a:pt x="281" y="235"/>
                    </a:lnTo>
                    <a:lnTo>
                      <a:pt x="281" y="236"/>
                    </a:lnTo>
                    <a:lnTo>
                      <a:pt x="282" y="236"/>
                    </a:lnTo>
                    <a:lnTo>
                      <a:pt x="281" y="239"/>
                    </a:lnTo>
                    <a:lnTo>
                      <a:pt x="283" y="241"/>
                    </a:lnTo>
                    <a:lnTo>
                      <a:pt x="283" y="241"/>
                    </a:lnTo>
                    <a:lnTo>
                      <a:pt x="282" y="241"/>
                    </a:lnTo>
                    <a:lnTo>
                      <a:pt x="282" y="242"/>
                    </a:lnTo>
                    <a:lnTo>
                      <a:pt x="283" y="242"/>
                    </a:lnTo>
                    <a:lnTo>
                      <a:pt x="283" y="243"/>
                    </a:lnTo>
                    <a:lnTo>
                      <a:pt x="283" y="244"/>
                    </a:lnTo>
                    <a:lnTo>
                      <a:pt x="283" y="245"/>
                    </a:lnTo>
                    <a:lnTo>
                      <a:pt x="284" y="245"/>
                    </a:lnTo>
                    <a:lnTo>
                      <a:pt x="285" y="245"/>
                    </a:lnTo>
                    <a:lnTo>
                      <a:pt x="286" y="245"/>
                    </a:lnTo>
                    <a:lnTo>
                      <a:pt x="286" y="246"/>
                    </a:lnTo>
                    <a:lnTo>
                      <a:pt x="287" y="247"/>
                    </a:lnTo>
                    <a:lnTo>
                      <a:pt x="287" y="248"/>
                    </a:lnTo>
                    <a:lnTo>
                      <a:pt x="289" y="248"/>
                    </a:lnTo>
                    <a:lnTo>
                      <a:pt x="290" y="248"/>
                    </a:lnTo>
                    <a:lnTo>
                      <a:pt x="290" y="248"/>
                    </a:lnTo>
                    <a:lnTo>
                      <a:pt x="291" y="248"/>
                    </a:lnTo>
                    <a:lnTo>
                      <a:pt x="291" y="247"/>
                    </a:lnTo>
                    <a:lnTo>
                      <a:pt x="290" y="247"/>
                    </a:lnTo>
                    <a:lnTo>
                      <a:pt x="290" y="246"/>
                    </a:lnTo>
                    <a:lnTo>
                      <a:pt x="291" y="246"/>
                    </a:lnTo>
                    <a:lnTo>
                      <a:pt x="291" y="245"/>
                    </a:lnTo>
                    <a:lnTo>
                      <a:pt x="292" y="245"/>
                    </a:lnTo>
                    <a:lnTo>
                      <a:pt x="293" y="246"/>
                    </a:lnTo>
                    <a:lnTo>
                      <a:pt x="294" y="246"/>
                    </a:lnTo>
                    <a:lnTo>
                      <a:pt x="294" y="246"/>
                    </a:lnTo>
                    <a:lnTo>
                      <a:pt x="294" y="247"/>
                    </a:lnTo>
                    <a:lnTo>
                      <a:pt x="295" y="247"/>
                    </a:lnTo>
                    <a:lnTo>
                      <a:pt x="295" y="248"/>
                    </a:lnTo>
                    <a:lnTo>
                      <a:pt x="296" y="248"/>
                    </a:lnTo>
                    <a:lnTo>
                      <a:pt x="297" y="248"/>
                    </a:lnTo>
                    <a:lnTo>
                      <a:pt x="297" y="249"/>
                    </a:lnTo>
                    <a:lnTo>
                      <a:pt x="298" y="249"/>
                    </a:lnTo>
                    <a:lnTo>
                      <a:pt x="298" y="250"/>
                    </a:lnTo>
                    <a:lnTo>
                      <a:pt x="299" y="250"/>
                    </a:lnTo>
                    <a:lnTo>
                      <a:pt x="299" y="251"/>
                    </a:lnTo>
                    <a:lnTo>
                      <a:pt x="299" y="251"/>
                    </a:lnTo>
                    <a:lnTo>
                      <a:pt x="300" y="252"/>
                    </a:lnTo>
                    <a:lnTo>
                      <a:pt x="301" y="252"/>
                    </a:lnTo>
                    <a:lnTo>
                      <a:pt x="301" y="253"/>
                    </a:lnTo>
                    <a:lnTo>
                      <a:pt x="302" y="254"/>
                    </a:lnTo>
                    <a:lnTo>
                      <a:pt x="303" y="254"/>
                    </a:lnTo>
                    <a:lnTo>
                      <a:pt x="303" y="254"/>
                    </a:lnTo>
                    <a:lnTo>
                      <a:pt x="303" y="255"/>
                    </a:lnTo>
                    <a:lnTo>
                      <a:pt x="304" y="256"/>
                    </a:lnTo>
                    <a:lnTo>
                      <a:pt x="305" y="256"/>
                    </a:lnTo>
                    <a:lnTo>
                      <a:pt x="306" y="256"/>
                    </a:lnTo>
                    <a:lnTo>
                      <a:pt x="307" y="258"/>
                    </a:lnTo>
                    <a:lnTo>
                      <a:pt x="307" y="258"/>
                    </a:lnTo>
                    <a:lnTo>
                      <a:pt x="307" y="259"/>
                    </a:lnTo>
                    <a:lnTo>
                      <a:pt x="308" y="260"/>
                    </a:lnTo>
                    <a:lnTo>
                      <a:pt x="309" y="260"/>
                    </a:lnTo>
                    <a:lnTo>
                      <a:pt x="309" y="261"/>
                    </a:lnTo>
                    <a:lnTo>
                      <a:pt x="310" y="261"/>
                    </a:lnTo>
                    <a:lnTo>
                      <a:pt x="311" y="262"/>
                    </a:lnTo>
                    <a:lnTo>
                      <a:pt x="312" y="262"/>
                    </a:lnTo>
                    <a:lnTo>
                      <a:pt x="313" y="263"/>
                    </a:lnTo>
                    <a:lnTo>
                      <a:pt x="313" y="263"/>
                    </a:lnTo>
                    <a:lnTo>
                      <a:pt x="314" y="264"/>
                    </a:lnTo>
                    <a:lnTo>
                      <a:pt x="315" y="265"/>
                    </a:lnTo>
                    <a:lnTo>
                      <a:pt x="316" y="266"/>
                    </a:lnTo>
                    <a:lnTo>
                      <a:pt x="316" y="267"/>
                    </a:lnTo>
                    <a:lnTo>
                      <a:pt x="317" y="267"/>
                    </a:lnTo>
                    <a:lnTo>
                      <a:pt x="318" y="268"/>
                    </a:lnTo>
                    <a:lnTo>
                      <a:pt x="319" y="269"/>
                    </a:lnTo>
                    <a:lnTo>
                      <a:pt x="320" y="270"/>
                    </a:lnTo>
                    <a:lnTo>
                      <a:pt x="321" y="271"/>
                    </a:lnTo>
                    <a:lnTo>
                      <a:pt x="322" y="271"/>
                    </a:lnTo>
                    <a:lnTo>
                      <a:pt x="323" y="271"/>
                    </a:lnTo>
                    <a:lnTo>
                      <a:pt x="324" y="272"/>
                    </a:lnTo>
                    <a:lnTo>
                      <a:pt x="324" y="273"/>
                    </a:lnTo>
                    <a:lnTo>
                      <a:pt x="324" y="274"/>
                    </a:lnTo>
                    <a:lnTo>
                      <a:pt x="325" y="274"/>
                    </a:lnTo>
                    <a:lnTo>
                      <a:pt x="325" y="274"/>
                    </a:lnTo>
                    <a:lnTo>
                      <a:pt x="326" y="275"/>
                    </a:lnTo>
                    <a:lnTo>
                      <a:pt x="327" y="275"/>
                    </a:lnTo>
                    <a:lnTo>
                      <a:pt x="328" y="276"/>
                    </a:lnTo>
                    <a:lnTo>
                      <a:pt x="334" y="283"/>
                    </a:lnTo>
                    <a:lnTo>
                      <a:pt x="337" y="285"/>
                    </a:lnTo>
                    <a:lnTo>
                      <a:pt x="338" y="286"/>
                    </a:lnTo>
                    <a:lnTo>
                      <a:pt x="338" y="287"/>
                    </a:lnTo>
                    <a:lnTo>
                      <a:pt x="338" y="288"/>
                    </a:lnTo>
                    <a:lnTo>
                      <a:pt x="338" y="289"/>
                    </a:lnTo>
                    <a:lnTo>
                      <a:pt x="338" y="289"/>
                    </a:lnTo>
                    <a:lnTo>
                      <a:pt x="337" y="290"/>
                    </a:lnTo>
                    <a:lnTo>
                      <a:pt x="336" y="291"/>
                    </a:lnTo>
                    <a:lnTo>
                      <a:pt x="336" y="292"/>
                    </a:lnTo>
                    <a:lnTo>
                      <a:pt x="337" y="293"/>
                    </a:lnTo>
                    <a:lnTo>
                      <a:pt x="338" y="293"/>
                    </a:lnTo>
                    <a:lnTo>
                      <a:pt x="337" y="293"/>
                    </a:lnTo>
                    <a:lnTo>
                      <a:pt x="338" y="294"/>
                    </a:lnTo>
                    <a:lnTo>
                      <a:pt x="338" y="295"/>
                    </a:lnTo>
                    <a:lnTo>
                      <a:pt x="338" y="296"/>
                    </a:lnTo>
                    <a:lnTo>
                      <a:pt x="339" y="296"/>
                    </a:lnTo>
                    <a:lnTo>
                      <a:pt x="340" y="298"/>
                    </a:lnTo>
                    <a:lnTo>
                      <a:pt x="341" y="298"/>
                    </a:lnTo>
                    <a:lnTo>
                      <a:pt x="342" y="298"/>
                    </a:lnTo>
                    <a:lnTo>
                      <a:pt x="342" y="299"/>
                    </a:lnTo>
                    <a:lnTo>
                      <a:pt x="343" y="302"/>
                    </a:lnTo>
                    <a:lnTo>
                      <a:pt x="344" y="303"/>
                    </a:lnTo>
                    <a:lnTo>
                      <a:pt x="345" y="305"/>
                    </a:lnTo>
                    <a:lnTo>
                      <a:pt x="344" y="306"/>
                    </a:lnTo>
                    <a:lnTo>
                      <a:pt x="343" y="306"/>
                    </a:lnTo>
                    <a:lnTo>
                      <a:pt x="343" y="306"/>
                    </a:lnTo>
                    <a:lnTo>
                      <a:pt x="343" y="307"/>
                    </a:lnTo>
                    <a:lnTo>
                      <a:pt x="343" y="309"/>
                    </a:lnTo>
                    <a:lnTo>
                      <a:pt x="343" y="310"/>
                    </a:lnTo>
                    <a:lnTo>
                      <a:pt x="344" y="311"/>
                    </a:lnTo>
                    <a:lnTo>
                      <a:pt x="344" y="312"/>
                    </a:lnTo>
                    <a:lnTo>
                      <a:pt x="343" y="312"/>
                    </a:lnTo>
                    <a:lnTo>
                      <a:pt x="343" y="313"/>
                    </a:lnTo>
                    <a:lnTo>
                      <a:pt x="344" y="315"/>
                    </a:lnTo>
                    <a:lnTo>
                      <a:pt x="344" y="315"/>
                    </a:lnTo>
                    <a:lnTo>
                      <a:pt x="345" y="316"/>
                    </a:lnTo>
                    <a:lnTo>
                      <a:pt x="345" y="317"/>
                    </a:lnTo>
                    <a:lnTo>
                      <a:pt x="346" y="318"/>
                    </a:lnTo>
                    <a:lnTo>
                      <a:pt x="347" y="318"/>
                    </a:lnTo>
                    <a:lnTo>
                      <a:pt x="348" y="318"/>
                    </a:lnTo>
                    <a:lnTo>
                      <a:pt x="349" y="317"/>
                    </a:lnTo>
                    <a:lnTo>
                      <a:pt x="349" y="315"/>
                    </a:lnTo>
                    <a:lnTo>
                      <a:pt x="348" y="315"/>
                    </a:lnTo>
                    <a:lnTo>
                      <a:pt x="348" y="315"/>
                    </a:lnTo>
                    <a:lnTo>
                      <a:pt x="348" y="314"/>
                    </a:lnTo>
                    <a:lnTo>
                      <a:pt x="349" y="313"/>
                    </a:lnTo>
                    <a:lnTo>
                      <a:pt x="350" y="313"/>
                    </a:lnTo>
                    <a:lnTo>
                      <a:pt x="351" y="314"/>
                    </a:lnTo>
                    <a:lnTo>
                      <a:pt x="351" y="313"/>
                    </a:lnTo>
                    <a:lnTo>
                      <a:pt x="351" y="312"/>
                    </a:lnTo>
                    <a:lnTo>
                      <a:pt x="352" y="313"/>
                    </a:lnTo>
                    <a:lnTo>
                      <a:pt x="352" y="314"/>
                    </a:lnTo>
                    <a:lnTo>
                      <a:pt x="353" y="315"/>
                    </a:lnTo>
                    <a:lnTo>
                      <a:pt x="354" y="315"/>
                    </a:lnTo>
                    <a:lnTo>
                      <a:pt x="356" y="314"/>
                    </a:lnTo>
                    <a:lnTo>
                      <a:pt x="356" y="315"/>
                    </a:lnTo>
                    <a:lnTo>
                      <a:pt x="355" y="315"/>
                    </a:lnTo>
                    <a:lnTo>
                      <a:pt x="355" y="316"/>
                    </a:lnTo>
                    <a:lnTo>
                      <a:pt x="356" y="316"/>
                    </a:lnTo>
                    <a:lnTo>
                      <a:pt x="356" y="317"/>
                    </a:lnTo>
                    <a:lnTo>
                      <a:pt x="356" y="317"/>
                    </a:lnTo>
                    <a:lnTo>
                      <a:pt x="356" y="318"/>
                    </a:lnTo>
                    <a:lnTo>
                      <a:pt x="356" y="318"/>
                    </a:lnTo>
                    <a:lnTo>
                      <a:pt x="356" y="319"/>
                    </a:lnTo>
                    <a:lnTo>
                      <a:pt x="357" y="320"/>
                    </a:lnTo>
                    <a:lnTo>
                      <a:pt x="356" y="320"/>
                    </a:lnTo>
                    <a:lnTo>
                      <a:pt x="356" y="320"/>
                    </a:lnTo>
                    <a:lnTo>
                      <a:pt x="356" y="321"/>
                    </a:lnTo>
                    <a:lnTo>
                      <a:pt x="356" y="322"/>
                    </a:lnTo>
                    <a:lnTo>
                      <a:pt x="357" y="324"/>
                    </a:lnTo>
                    <a:lnTo>
                      <a:pt x="358" y="324"/>
                    </a:lnTo>
                    <a:lnTo>
                      <a:pt x="357" y="325"/>
                    </a:lnTo>
                    <a:lnTo>
                      <a:pt x="359" y="325"/>
                    </a:lnTo>
                    <a:lnTo>
                      <a:pt x="360" y="325"/>
                    </a:lnTo>
                    <a:lnTo>
                      <a:pt x="361" y="324"/>
                    </a:lnTo>
                    <a:lnTo>
                      <a:pt x="362" y="324"/>
                    </a:lnTo>
                    <a:lnTo>
                      <a:pt x="363" y="323"/>
                    </a:lnTo>
                    <a:lnTo>
                      <a:pt x="364" y="323"/>
                    </a:lnTo>
                    <a:lnTo>
                      <a:pt x="364" y="322"/>
                    </a:lnTo>
                    <a:lnTo>
                      <a:pt x="366" y="322"/>
                    </a:lnTo>
                    <a:lnTo>
                      <a:pt x="367" y="323"/>
                    </a:lnTo>
                    <a:lnTo>
                      <a:pt x="368" y="324"/>
                    </a:lnTo>
                    <a:lnTo>
                      <a:pt x="368" y="325"/>
                    </a:lnTo>
                    <a:lnTo>
                      <a:pt x="369" y="325"/>
                    </a:lnTo>
                    <a:lnTo>
                      <a:pt x="369" y="326"/>
                    </a:lnTo>
                    <a:lnTo>
                      <a:pt x="369" y="327"/>
                    </a:lnTo>
                    <a:lnTo>
                      <a:pt x="369" y="328"/>
                    </a:lnTo>
                    <a:lnTo>
                      <a:pt x="369" y="328"/>
                    </a:lnTo>
                    <a:lnTo>
                      <a:pt x="369" y="330"/>
                    </a:lnTo>
                    <a:lnTo>
                      <a:pt x="370" y="332"/>
                    </a:lnTo>
                    <a:lnTo>
                      <a:pt x="370" y="333"/>
                    </a:lnTo>
                    <a:lnTo>
                      <a:pt x="371" y="334"/>
                    </a:lnTo>
                    <a:lnTo>
                      <a:pt x="372" y="337"/>
                    </a:lnTo>
                    <a:lnTo>
                      <a:pt x="373" y="338"/>
                    </a:lnTo>
                    <a:lnTo>
                      <a:pt x="373" y="339"/>
                    </a:lnTo>
                    <a:lnTo>
                      <a:pt x="373" y="341"/>
                    </a:lnTo>
                    <a:lnTo>
                      <a:pt x="374" y="343"/>
                    </a:lnTo>
                    <a:lnTo>
                      <a:pt x="374" y="344"/>
                    </a:lnTo>
                    <a:lnTo>
                      <a:pt x="375" y="346"/>
                    </a:lnTo>
                    <a:lnTo>
                      <a:pt x="375" y="347"/>
                    </a:lnTo>
                    <a:lnTo>
                      <a:pt x="376" y="349"/>
                    </a:lnTo>
                    <a:lnTo>
                      <a:pt x="377" y="350"/>
                    </a:lnTo>
                    <a:lnTo>
                      <a:pt x="378" y="351"/>
                    </a:lnTo>
                    <a:lnTo>
                      <a:pt x="380" y="351"/>
                    </a:lnTo>
                    <a:lnTo>
                      <a:pt x="380" y="352"/>
                    </a:lnTo>
                    <a:lnTo>
                      <a:pt x="382" y="353"/>
                    </a:lnTo>
                    <a:lnTo>
                      <a:pt x="385" y="353"/>
                    </a:lnTo>
                    <a:lnTo>
                      <a:pt x="388" y="352"/>
                    </a:lnTo>
                    <a:lnTo>
                      <a:pt x="390" y="351"/>
                    </a:lnTo>
                    <a:lnTo>
                      <a:pt x="391" y="353"/>
                    </a:lnTo>
                    <a:lnTo>
                      <a:pt x="391" y="353"/>
                    </a:lnTo>
                    <a:lnTo>
                      <a:pt x="391" y="354"/>
                    </a:lnTo>
                    <a:lnTo>
                      <a:pt x="391" y="355"/>
                    </a:lnTo>
                    <a:lnTo>
                      <a:pt x="392" y="355"/>
                    </a:lnTo>
                    <a:lnTo>
                      <a:pt x="393" y="355"/>
                    </a:lnTo>
                    <a:lnTo>
                      <a:pt x="394" y="355"/>
                    </a:lnTo>
                    <a:lnTo>
                      <a:pt x="394" y="355"/>
                    </a:lnTo>
                    <a:lnTo>
                      <a:pt x="394" y="356"/>
                    </a:lnTo>
                    <a:lnTo>
                      <a:pt x="393" y="357"/>
                    </a:lnTo>
                    <a:lnTo>
                      <a:pt x="393" y="358"/>
                    </a:lnTo>
                    <a:lnTo>
                      <a:pt x="394" y="359"/>
                    </a:lnTo>
                    <a:lnTo>
                      <a:pt x="393" y="360"/>
                    </a:lnTo>
                    <a:lnTo>
                      <a:pt x="392" y="364"/>
                    </a:lnTo>
                    <a:lnTo>
                      <a:pt x="392" y="365"/>
                    </a:lnTo>
                    <a:lnTo>
                      <a:pt x="392" y="366"/>
                    </a:lnTo>
                    <a:lnTo>
                      <a:pt x="392" y="367"/>
                    </a:lnTo>
                    <a:lnTo>
                      <a:pt x="392" y="368"/>
                    </a:lnTo>
                    <a:lnTo>
                      <a:pt x="393" y="369"/>
                    </a:lnTo>
                    <a:lnTo>
                      <a:pt x="395" y="370"/>
                    </a:lnTo>
                    <a:lnTo>
                      <a:pt x="397" y="373"/>
                    </a:lnTo>
                    <a:lnTo>
                      <a:pt x="398" y="374"/>
                    </a:lnTo>
                    <a:lnTo>
                      <a:pt x="398" y="375"/>
                    </a:lnTo>
                    <a:lnTo>
                      <a:pt x="397" y="375"/>
                    </a:lnTo>
                    <a:lnTo>
                      <a:pt x="397" y="377"/>
                    </a:lnTo>
                    <a:lnTo>
                      <a:pt x="396" y="378"/>
                    </a:lnTo>
                    <a:lnTo>
                      <a:pt x="396" y="381"/>
                    </a:lnTo>
                    <a:lnTo>
                      <a:pt x="397" y="383"/>
                    </a:lnTo>
                    <a:lnTo>
                      <a:pt x="397" y="384"/>
                    </a:lnTo>
                    <a:lnTo>
                      <a:pt x="398" y="384"/>
                    </a:lnTo>
                    <a:lnTo>
                      <a:pt x="398" y="385"/>
                    </a:lnTo>
                    <a:lnTo>
                      <a:pt x="397" y="386"/>
                    </a:lnTo>
                    <a:lnTo>
                      <a:pt x="397" y="386"/>
                    </a:lnTo>
                    <a:lnTo>
                      <a:pt x="397" y="387"/>
                    </a:lnTo>
                    <a:lnTo>
                      <a:pt x="397" y="389"/>
                    </a:lnTo>
                    <a:lnTo>
                      <a:pt x="398" y="390"/>
                    </a:lnTo>
                    <a:lnTo>
                      <a:pt x="400" y="390"/>
                    </a:lnTo>
                    <a:lnTo>
                      <a:pt x="400" y="390"/>
                    </a:lnTo>
                    <a:lnTo>
                      <a:pt x="400" y="391"/>
                    </a:lnTo>
                    <a:lnTo>
                      <a:pt x="400" y="393"/>
                    </a:lnTo>
                    <a:lnTo>
                      <a:pt x="400" y="395"/>
                    </a:lnTo>
                    <a:lnTo>
                      <a:pt x="400" y="397"/>
                    </a:lnTo>
                    <a:lnTo>
                      <a:pt x="400" y="398"/>
                    </a:lnTo>
                    <a:lnTo>
                      <a:pt x="400" y="399"/>
                    </a:lnTo>
                    <a:lnTo>
                      <a:pt x="400" y="399"/>
                    </a:lnTo>
                    <a:lnTo>
                      <a:pt x="400" y="400"/>
                    </a:lnTo>
                    <a:lnTo>
                      <a:pt x="399" y="401"/>
                    </a:lnTo>
                    <a:lnTo>
                      <a:pt x="400" y="403"/>
                    </a:lnTo>
                    <a:lnTo>
                      <a:pt x="401" y="403"/>
                    </a:lnTo>
                    <a:lnTo>
                      <a:pt x="401" y="404"/>
                    </a:lnTo>
                    <a:lnTo>
                      <a:pt x="403" y="404"/>
                    </a:lnTo>
                    <a:lnTo>
                      <a:pt x="403" y="405"/>
                    </a:lnTo>
                    <a:lnTo>
                      <a:pt x="404" y="406"/>
                    </a:lnTo>
                    <a:lnTo>
                      <a:pt x="403" y="406"/>
                    </a:lnTo>
                    <a:lnTo>
                      <a:pt x="404" y="407"/>
                    </a:lnTo>
                    <a:lnTo>
                      <a:pt x="404" y="408"/>
                    </a:lnTo>
                    <a:lnTo>
                      <a:pt x="404" y="409"/>
                    </a:lnTo>
                    <a:lnTo>
                      <a:pt x="404" y="410"/>
                    </a:lnTo>
                    <a:lnTo>
                      <a:pt x="404" y="411"/>
                    </a:lnTo>
                    <a:lnTo>
                      <a:pt x="406" y="412"/>
                    </a:lnTo>
                    <a:lnTo>
                      <a:pt x="406" y="413"/>
                    </a:lnTo>
                    <a:lnTo>
                      <a:pt x="407" y="413"/>
                    </a:lnTo>
                    <a:lnTo>
                      <a:pt x="408" y="414"/>
                    </a:lnTo>
                    <a:lnTo>
                      <a:pt x="408" y="413"/>
                    </a:lnTo>
                    <a:lnTo>
                      <a:pt x="408" y="413"/>
                    </a:lnTo>
                    <a:lnTo>
                      <a:pt x="408" y="414"/>
                    </a:lnTo>
                    <a:lnTo>
                      <a:pt x="409" y="415"/>
                    </a:lnTo>
                    <a:lnTo>
                      <a:pt x="410" y="416"/>
                    </a:lnTo>
                    <a:lnTo>
                      <a:pt x="410" y="416"/>
                    </a:lnTo>
                    <a:lnTo>
                      <a:pt x="412" y="417"/>
                    </a:lnTo>
                    <a:lnTo>
                      <a:pt x="412" y="418"/>
                    </a:lnTo>
                    <a:lnTo>
                      <a:pt x="414" y="419"/>
                    </a:lnTo>
                    <a:lnTo>
                      <a:pt x="416" y="419"/>
                    </a:lnTo>
                    <a:lnTo>
                      <a:pt x="417" y="420"/>
                    </a:lnTo>
                    <a:lnTo>
                      <a:pt x="417" y="420"/>
                    </a:lnTo>
                    <a:lnTo>
                      <a:pt x="419" y="421"/>
                    </a:lnTo>
                    <a:lnTo>
                      <a:pt x="420" y="421"/>
                    </a:lnTo>
                    <a:lnTo>
                      <a:pt x="420" y="421"/>
                    </a:lnTo>
                    <a:lnTo>
                      <a:pt x="421" y="422"/>
                    </a:lnTo>
                    <a:lnTo>
                      <a:pt x="421" y="423"/>
                    </a:lnTo>
                    <a:lnTo>
                      <a:pt x="425" y="423"/>
                    </a:lnTo>
                    <a:lnTo>
                      <a:pt x="426" y="424"/>
                    </a:lnTo>
                    <a:lnTo>
                      <a:pt x="427" y="425"/>
                    </a:lnTo>
                    <a:lnTo>
                      <a:pt x="429" y="426"/>
                    </a:lnTo>
                    <a:lnTo>
                      <a:pt x="429" y="428"/>
                    </a:lnTo>
                    <a:lnTo>
                      <a:pt x="430" y="429"/>
                    </a:lnTo>
                    <a:lnTo>
                      <a:pt x="431" y="431"/>
                    </a:lnTo>
                    <a:lnTo>
                      <a:pt x="431" y="434"/>
                    </a:lnTo>
                    <a:lnTo>
                      <a:pt x="431" y="435"/>
                    </a:lnTo>
                    <a:lnTo>
                      <a:pt x="432" y="437"/>
                    </a:lnTo>
                    <a:lnTo>
                      <a:pt x="433" y="438"/>
                    </a:lnTo>
                    <a:lnTo>
                      <a:pt x="433" y="439"/>
                    </a:lnTo>
                    <a:lnTo>
                      <a:pt x="433" y="440"/>
                    </a:lnTo>
                    <a:lnTo>
                      <a:pt x="434" y="441"/>
                    </a:lnTo>
                    <a:lnTo>
                      <a:pt x="435" y="442"/>
                    </a:lnTo>
                    <a:lnTo>
                      <a:pt x="435" y="443"/>
                    </a:lnTo>
                    <a:lnTo>
                      <a:pt x="436" y="444"/>
                    </a:lnTo>
                    <a:lnTo>
                      <a:pt x="437" y="444"/>
                    </a:lnTo>
                    <a:lnTo>
                      <a:pt x="437" y="445"/>
                    </a:lnTo>
                    <a:lnTo>
                      <a:pt x="438" y="447"/>
                    </a:lnTo>
                    <a:lnTo>
                      <a:pt x="439" y="448"/>
                    </a:lnTo>
                    <a:lnTo>
                      <a:pt x="439" y="450"/>
                    </a:lnTo>
                    <a:lnTo>
                      <a:pt x="440" y="451"/>
                    </a:lnTo>
                    <a:lnTo>
                      <a:pt x="439" y="452"/>
                    </a:lnTo>
                    <a:lnTo>
                      <a:pt x="439" y="453"/>
                    </a:lnTo>
                    <a:lnTo>
                      <a:pt x="439" y="454"/>
                    </a:lnTo>
                    <a:lnTo>
                      <a:pt x="440" y="455"/>
                    </a:lnTo>
                    <a:lnTo>
                      <a:pt x="441" y="456"/>
                    </a:lnTo>
                    <a:lnTo>
                      <a:pt x="442" y="456"/>
                    </a:lnTo>
                    <a:lnTo>
                      <a:pt x="443" y="457"/>
                    </a:lnTo>
                    <a:lnTo>
                      <a:pt x="443" y="458"/>
                    </a:lnTo>
                    <a:lnTo>
                      <a:pt x="444" y="458"/>
                    </a:lnTo>
                    <a:lnTo>
                      <a:pt x="446" y="459"/>
                    </a:lnTo>
                    <a:lnTo>
                      <a:pt x="448" y="460"/>
                    </a:lnTo>
                    <a:lnTo>
                      <a:pt x="449" y="460"/>
                    </a:lnTo>
                    <a:lnTo>
                      <a:pt x="450" y="460"/>
                    </a:lnTo>
                    <a:lnTo>
                      <a:pt x="453" y="461"/>
                    </a:lnTo>
                    <a:lnTo>
                      <a:pt x="455" y="463"/>
                    </a:lnTo>
                    <a:lnTo>
                      <a:pt x="457" y="463"/>
                    </a:lnTo>
                    <a:lnTo>
                      <a:pt x="458" y="463"/>
                    </a:lnTo>
                    <a:lnTo>
                      <a:pt x="457" y="464"/>
                    </a:lnTo>
                    <a:lnTo>
                      <a:pt x="458" y="465"/>
                    </a:lnTo>
                    <a:lnTo>
                      <a:pt x="458" y="465"/>
                    </a:lnTo>
                    <a:lnTo>
                      <a:pt x="457" y="465"/>
                    </a:lnTo>
                    <a:lnTo>
                      <a:pt x="457" y="465"/>
                    </a:lnTo>
                    <a:lnTo>
                      <a:pt x="455" y="466"/>
                    </a:lnTo>
                    <a:lnTo>
                      <a:pt x="454" y="468"/>
                    </a:lnTo>
                    <a:lnTo>
                      <a:pt x="453" y="469"/>
                    </a:lnTo>
                    <a:lnTo>
                      <a:pt x="453" y="471"/>
                    </a:lnTo>
                    <a:lnTo>
                      <a:pt x="453" y="473"/>
                    </a:lnTo>
                    <a:lnTo>
                      <a:pt x="454" y="474"/>
                    </a:lnTo>
                    <a:lnTo>
                      <a:pt x="456" y="475"/>
                    </a:lnTo>
                    <a:lnTo>
                      <a:pt x="456" y="476"/>
                    </a:lnTo>
                    <a:lnTo>
                      <a:pt x="457" y="477"/>
                    </a:lnTo>
                    <a:lnTo>
                      <a:pt x="457" y="478"/>
                    </a:lnTo>
                    <a:lnTo>
                      <a:pt x="457" y="479"/>
                    </a:lnTo>
                    <a:lnTo>
                      <a:pt x="458" y="480"/>
                    </a:lnTo>
                    <a:lnTo>
                      <a:pt x="461" y="480"/>
                    </a:lnTo>
                    <a:lnTo>
                      <a:pt x="461" y="482"/>
                    </a:lnTo>
                    <a:lnTo>
                      <a:pt x="464" y="484"/>
                    </a:lnTo>
                    <a:lnTo>
                      <a:pt x="464" y="487"/>
                    </a:lnTo>
                    <a:lnTo>
                      <a:pt x="464" y="487"/>
                    </a:lnTo>
                    <a:lnTo>
                      <a:pt x="464" y="488"/>
                    </a:lnTo>
                    <a:lnTo>
                      <a:pt x="463" y="488"/>
                    </a:lnTo>
                    <a:lnTo>
                      <a:pt x="463" y="489"/>
                    </a:lnTo>
                    <a:lnTo>
                      <a:pt x="463" y="490"/>
                    </a:lnTo>
                    <a:lnTo>
                      <a:pt x="462" y="490"/>
                    </a:lnTo>
                    <a:lnTo>
                      <a:pt x="461" y="492"/>
                    </a:lnTo>
                    <a:lnTo>
                      <a:pt x="461" y="494"/>
                    </a:lnTo>
                    <a:lnTo>
                      <a:pt x="462" y="494"/>
                    </a:lnTo>
                    <a:lnTo>
                      <a:pt x="464" y="495"/>
                    </a:lnTo>
                    <a:lnTo>
                      <a:pt x="465" y="496"/>
                    </a:lnTo>
                    <a:lnTo>
                      <a:pt x="465" y="497"/>
                    </a:lnTo>
                    <a:lnTo>
                      <a:pt x="465" y="498"/>
                    </a:lnTo>
                    <a:lnTo>
                      <a:pt x="465" y="499"/>
                    </a:lnTo>
                    <a:lnTo>
                      <a:pt x="467" y="500"/>
                    </a:lnTo>
                    <a:lnTo>
                      <a:pt x="468" y="500"/>
                    </a:lnTo>
                    <a:lnTo>
                      <a:pt x="469" y="502"/>
                    </a:lnTo>
                    <a:lnTo>
                      <a:pt x="470" y="505"/>
                    </a:lnTo>
                    <a:lnTo>
                      <a:pt x="471" y="506"/>
                    </a:lnTo>
                    <a:lnTo>
                      <a:pt x="473" y="508"/>
                    </a:lnTo>
                    <a:lnTo>
                      <a:pt x="474" y="507"/>
                    </a:lnTo>
                    <a:lnTo>
                      <a:pt x="478" y="504"/>
                    </a:lnTo>
                    <a:lnTo>
                      <a:pt x="477" y="503"/>
                    </a:lnTo>
                    <a:lnTo>
                      <a:pt x="476" y="502"/>
                    </a:lnTo>
                    <a:lnTo>
                      <a:pt x="474" y="500"/>
                    </a:lnTo>
                    <a:lnTo>
                      <a:pt x="473" y="499"/>
                    </a:lnTo>
                    <a:lnTo>
                      <a:pt x="471" y="498"/>
                    </a:lnTo>
                    <a:lnTo>
                      <a:pt x="471" y="496"/>
                    </a:lnTo>
                    <a:lnTo>
                      <a:pt x="469" y="495"/>
                    </a:lnTo>
                    <a:lnTo>
                      <a:pt x="468" y="493"/>
                    </a:lnTo>
                    <a:lnTo>
                      <a:pt x="467" y="494"/>
                    </a:lnTo>
                    <a:lnTo>
                      <a:pt x="467" y="493"/>
                    </a:lnTo>
                    <a:lnTo>
                      <a:pt x="468" y="492"/>
                    </a:lnTo>
                    <a:lnTo>
                      <a:pt x="467" y="491"/>
                    </a:lnTo>
                    <a:lnTo>
                      <a:pt x="467" y="489"/>
                    </a:lnTo>
                    <a:lnTo>
                      <a:pt x="467" y="488"/>
                    </a:lnTo>
                    <a:lnTo>
                      <a:pt x="467" y="487"/>
                    </a:lnTo>
                    <a:lnTo>
                      <a:pt x="466" y="486"/>
                    </a:lnTo>
                    <a:lnTo>
                      <a:pt x="467" y="485"/>
                    </a:lnTo>
                    <a:lnTo>
                      <a:pt x="466" y="484"/>
                    </a:lnTo>
                    <a:lnTo>
                      <a:pt x="465" y="484"/>
                    </a:lnTo>
                    <a:lnTo>
                      <a:pt x="466" y="483"/>
                    </a:lnTo>
                    <a:lnTo>
                      <a:pt x="465" y="482"/>
                    </a:lnTo>
                    <a:lnTo>
                      <a:pt x="465" y="481"/>
                    </a:lnTo>
                    <a:lnTo>
                      <a:pt x="465" y="481"/>
                    </a:lnTo>
                    <a:lnTo>
                      <a:pt x="465" y="480"/>
                    </a:lnTo>
                    <a:lnTo>
                      <a:pt x="466" y="480"/>
                    </a:lnTo>
                    <a:lnTo>
                      <a:pt x="466" y="479"/>
                    </a:lnTo>
                    <a:lnTo>
                      <a:pt x="467" y="479"/>
                    </a:lnTo>
                    <a:lnTo>
                      <a:pt x="469" y="480"/>
                    </a:lnTo>
                    <a:lnTo>
                      <a:pt x="469" y="481"/>
                    </a:lnTo>
                    <a:lnTo>
                      <a:pt x="471" y="482"/>
                    </a:lnTo>
                    <a:lnTo>
                      <a:pt x="473" y="483"/>
                    </a:lnTo>
                    <a:lnTo>
                      <a:pt x="474" y="485"/>
                    </a:lnTo>
                    <a:lnTo>
                      <a:pt x="474" y="487"/>
                    </a:lnTo>
                    <a:lnTo>
                      <a:pt x="477" y="488"/>
                    </a:lnTo>
                    <a:lnTo>
                      <a:pt x="478" y="488"/>
                    </a:lnTo>
                    <a:lnTo>
                      <a:pt x="478" y="489"/>
                    </a:lnTo>
                    <a:lnTo>
                      <a:pt x="478" y="490"/>
                    </a:lnTo>
                    <a:lnTo>
                      <a:pt x="479" y="491"/>
                    </a:lnTo>
                    <a:lnTo>
                      <a:pt x="481" y="491"/>
                    </a:lnTo>
                    <a:lnTo>
                      <a:pt x="481" y="492"/>
                    </a:lnTo>
                    <a:lnTo>
                      <a:pt x="483" y="492"/>
                    </a:lnTo>
                    <a:lnTo>
                      <a:pt x="483" y="493"/>
                    </a:lnTo>
                    <a:lnTo>
                      <a:pt x="484" y="494"/>
                    </a:lnTo>
                    <a:lnTo>
                      <a:pt x="485" y="494"/>
                    </a:lnTo>
                    <a:lnTo>
                      <a:pt x="485" y="495"/>
                    </a:lnTo>
                    <a:lnTo>
                      <a:pt x="486" y="495"/>
                    </a:lnTo>
                    <a:lnTo>
                      <a:pt x="485" y="497"/>
                    </a:lnTo>
                    <a:lnTo>
                      <a:pt x="485" y="499"/>
                    </a:lnTo>
                    <a:lnTo>
                      <a:pt x="486" y="500"/>
                    </a:lnTo>
                    <a:lnTo>
                      <a:pt x="485" y="504"/>
                    </a:lnTo>
                    <a:lnTo>
                      <a:pt x="485" y="506"/>
                    </a:lnTo>
                    <a:lnTo>
                      <a:pt x="487" y="507"/>
                    </a:lnTo>
                    <a:lnTo>
                      <a:pt x="488" y="508"/>
                    </a:lnTo>
                    <a:lnTo>
                      <a:pt x="490" y="508"/>
                    </a:lnTo>
                    <a:lnTo>
                      <a:pt x="492" y="508"/>
                    </a:lnTo>
                    <a:lnTo>
                      <a:pt x="492" y="508"/>
                    </a:lnTo>
                    <a:lnTo>
                      <a:pt x="493" y="508"/>
                    </a:lnTo>
                    <a:lnTo>
                      <a:pt x="492" y="508"/>
                    </a:lnTo>
                    <a:lnTo>
                      <a:pt x="493" y="508"/>
                    </a:lnTo>
                    <a:lnTo>
                      <a:pt x="494" y="509"/>
                    </a:lnTo>
                    <a:lnTo>
                      <a:pt x="493" y="510"/>
                    </a:lnTo>
                    <a:lnTo>
                      <a:pt x="493" y="512"/>
                    </a:lnTo>
                    <a:lnTo>
                      <a:pt x="492" y="513"/>
                    </a:lnTo>
                    <a:lnTo>
                      <a:pt x="492" y="515"/>
                    </a:lnTo>
                    <a:lnTo>
                      <a:pt x="492" y="517"/>
                    </a:lnTo>
                    <a:lnTo>
                      <a:pt x="492" y="518"/>
                    </a:lnTo>
                    <a:lnTo>
                      <a:pt x="494" y="520"/>
                    </a:lnTo>
                    <a:lnTo>
                      <a:pt x="495" y="520"/>
                    </a:lnTo>
                    <a:lnTo>
                      <a:pt x="496" y="521"/>
                    </a:lnTo>
                    <a:lnTo>
                      <a:pt x="495" y="521"/>
                    </a:lnTo>
                    <a:lnTo>
                      <a:pt x="495" y="522"/>
                    </a:lnTo>
                    <a:lnTo>
                      <a:pt x="496" y="522"/>
                    </a:lnTo>
                    <a:lnTo>
                      <a:pt x="496" y="523"/>
                    </a:lnTo>
                    <a:lnTo>
                      <a:pt x="497" y="524"/>
                    </a:lnTo>
                    <a:lnTo>
                      <a:pt x="498" y="526"/>
                    </a:lnTo>
                    <a:lnTo>
                      <a:pt x="498" y="526"/>
                    </a:lnTo>
                    <a:lnTo>
                      <a:pt x="498" y="528"/>
                    </a:lnTo>
                    <a:lnTo>
                      <a:pt x="497" y="528"/>
                    </a:lnTo>
                    <a:lnTo>
                      <a:pt x="497" y="530"/>
                    </a:lnTo>
                    <a:lnTo>
                      <a:pt x="498" y="531"/>
                    </a:lnTo>
                    <a:lnTo>
                      <a:pt x="498" y="532"/>
                    </a:lnTo>
                    <a:lnTo>
                      <a:pt x="499" y="534"/>
                    </a:lnTo>
                    <a:lnTo>
                      <a:pt x="499" y="535"/>
                    </a:lnTo>
                    <a:lnTo>
                      <a:pt x="499" y="536"/>
                    </a:lnTo>
                    <a:lnTo>
                      <a:pt x="500" y="536"/>
                    </a:lnTo>
                    <a:lnTo>
                      <a:pt x="500" y="538"/>
                    </a:lnTo>
                    <a:lnTo>
                      <a:pt x="500" y="539"/>
                    </a:lnTo>
                    <a:lnTo>
                      <a:pt x="500" y="540"/>
                    </a:lnTo>
                    <a:lnTo>
                      <a:pt x="501" y="542"/>
                    </a:lnTo>
                    <a:lnTo>
                      <a:pt x="503" y="543"/>
                    </a:lnTo>
                    <a:lnTo>
                      <a:pt x="503" y="544"/>
                    </a:lnTo>
                    <a:lnTo>
                      <a:pt x="503" y="544"/>
                    </a:lnTo>
                    <a:lnTo>
                      <a:pt x="503" y="545"/>
                    </a:lnTo>
                    <a:lnTo>
                      <a:pt x="502" y="546"/>
                    </a:lnTo>
                    <a:lnTo>
                      <a:pt x="502" y="547"/>
                    </a:lnTo>
                    <a:lnTo>
                      <a:pt x="501" y="548"/>
                    </a:lnTo>
                    <a:lnTo>
                      <a:pt x="501" y="548"/>
                    </a:lnTo>
                    <a:lnTo>
                      <a:pt x="501" y="549"/>
                    </a:lnTo>
                    <a:lnTo>
                      <a:pt x="501" y="552"/>
                    </a:lnTo>
                    <a:lnTo>
                      <a:pt x="500" y="552"/>
                    </a:lnTo>
                    <a:lnTo>
                      <a:pt x="500" y="553"/>
                    </a:lnTo>
                    <a:lnTo>
                      <a:pt x="500" y="555"/>
                    </a:lnTo>
                    <a:lnTo>
                      <a:pt x="500" y="557"/>
                    </a:lnTo>
                    <a:lnTo>
                      <a:pt x="501" y="557"/>
                    </a:lnTo>
                    <a:lnTo>
                      <a:pt x="501" y="558"/>
                    </a:lnTo>
                    <a:lnTo>
                      <a:pt x="502" y="560"/>
                    </a:lnTo>
                    <a:lnTo>
                      <a:pt x="501" y="561"/>
                    </a:lnTo>
                    <a:lnTo>
                      <a:pt x="502" y="561"/>
                    </a:lnTo>
                    <a:lnTo>
                      <a:pt x="502" y="563"/>
                    </a:lnTo>
                    <a:lnTo>
                      <a:pt x="503" y="564"/>
                    </a:lnTo>
                    <a:lnTo>
                      <a:pt x="503" y="563"/>
                    </a:lnTo>
                    <a:lnTo>
                      <a:pt x="504" y="564"/>
                    </a:lnTo>
                    <a:lnTo>
                      <a:pt x="505" y="565"/>
                    </a:lnTo>
                    <a:lnTo>
                      <a:pt x="505" y="566"/>
                    </a:lnTo>
                    <a:lnTo>
                      <a:pt x="504" y="566"/>
                    </a:lnTo>
                    <a:lnTo>
                      <a:pt x="504" y="565"/>
                    </a:lnTo>
                    <a:lnTo>
                      <a:pt x="503" y="565"/>
                    </a:lnTo>
                    <a:lnTo>
                      <a:pt x="504" y="566"/>
                    </a:lnTo>
                    <a:lnTo>
                      <a:pt x="504" y="567"/>
                    </a:lnTo>
                    <a:lnTo>
                      <a:pt x="504" y="568"/>
                    </a:lnTo>
                    <a:lnTo>
                      <a:pt x="504" y="569"/>
                    </a:lnTo>
                    <a:lnTo>
                      <a:pt x="505" y="569"/>
                    </a:lnTo>
                    <a:lnTo>
                      <a:pt x="505" y="570"/>
                    </a:lnTo>
                    <a:lnTo>
                      <a:pt x="507" y="570"/>
                    </a:lnTo>
                    <a:lnTo>
                      <a:pt x="507" y="571"/>
                    </a:lnTo>
                    <a:lnTo>
                      <a:pt x="508" y="572"/>
                    </a:lnTo>
                    <a:lnTo>
                      <a:pt x="509" y="573"/>
                    </a:lnTo>
                    <a:lnTo>
                      <a:pt x="509" y="572"/>
                    </a:lnTo>
                    <a:lnTo>
                      <a:pt x="510" y="574"/>
                    </a:lnTo>
                    <a:lnTo>
                      <a:pt x="510" y="575"/>
                    </a:lnTo>
                    <a:lnTo>
                      <a:pt x="511" y="577"/>
                    </a:lnTo>
                    <a:lnTo>
                      <a:pt x="511" y="578"/>
                    </a:lnTo>
                    <a:lnTo>
                      <a:pt x="511" y="579"/>
                    </a:lnTo>
                    <a:lnTo>
                      <a:pt x="512" y="579"/>
                    </a:lnTo>
                    <a:lnTo>
                      <a:pt x="512" y="581"/>
                    </a:lnTo>
                    <a:lnTo>
                      <a:pt x="513" y="582"/>
                    </a:lnTo>
                    <a:lnTo>
                      <a:pt x="514" y="583"/>
                    </a:lnTo>
                    <a:lnTo>
                      <a:pt x="514" y="584"/>
                    </a:lnTo>
                    <a:lnTo>
                      <a:pt x="515" y="584"/>
                    </a:lnTo>
                    <a:lnTo>
                      <a:pt x="515" y="585"/>
                    </a:lnTo>
                    <a:lnTo>
                      <a:pt x="516" y="587"/>
                    </a:lnTo>
                    <a:lnTo>
                      <a:pt x="517" y="587"/>
                    </a:lnTo>
                    <a:lnTo>
                      <a:pt x="517" y="588"/>
                    </a:lnTo>
                    <a:lnTo>
                      <a:pt x="518" y="588"/>
                    </a:lnTo>
                    <a:lnTo>
                      <a:pt x="518" y="588"/>
                    </a:lnTo>
                    <a:lnTo>
                      <a:pt x="518" y="588"/>
                    </a:lnTo>
                    <a:lnTo>
                      <a:pt x="518" y="588"/>
                    </a:lnTo>
                    <a:lnTo>
                      <a:pt x="520" y="588"/>
                    </a:lnTo>
                    <a:lnTo>
                      <a:pt x="521" y="588"/>
                    </a:lnTo>
                    <a:lnTo>
                      <a:pt x="520" y="588"/>
                    </a:lnTo>
                    <a:lnTo>
                      <a:pt x="521" y="588"/>
                    </a:lnTo>
                    <a:lnTo>
                      <a:pt x="521" y="589"/>
                    </a:lnTo>
                    <a:lnTo>
                      <a:pt x="522" y="588"/>
                    </a:lnTo>
                    <a:lnTo>
                      <a:pt x="522" y="589"/>
                    </a:lnTo>
                    <a:lnTo>
                      <a:pt x="522" y="588"/>
                    </a:lnTo>
                    <a:lnTo>
                      <a:pt x="523" y="588"/>
                    </a:lnTo>
                    <a:lnTo>
                      <a:pt x="524" y="589"/>
                    </a:lnTo>
                    <a:lnTo>
                      <a:pt x="525" y="590"/>
                    </a:lnTo>
                    <a:lnTo>
                      <a:pt x="524" y="590"/>
                    </a:lnTo>
                    <a:lnTo>
                      <a:pt x="525" y="592"/>
                    </a:lnTo>
                    <a:lnTo>
                      <a:pt x="524" y="592"/>
                    </a:lnTo>
                    <a:lnTo>
                      <a:pt x="524" y="593"/>
                    </a:lnTo>
                    <a:lnTo>
                      <a:pt x="524" y="594"/>
                    </a:lnTo>
                    <a:lnTo>
                      <a:pt x="524" y="595"/>
                    </a:lnTo>
                    <a:lnTo>
                      <a:pt x="525" y="596"/>
                    </a:lnTo>
                    <a:lnTo>
                      <a:pt x="526" y="596"/>
                    </a:lnTo>
                    <a:lnTo>
                      <a:pt x="526" y="599"/>
                    </a:lnTo>
                    <a:lnTo>
                      <a:pt x="527" y="601"/>
                    </a:lnTo>
                    <a:lnTo>
                      <a:pt x="527" y="602"/>
                    </a:lnTo>
                    <a:lnTo>
                      <a:pt x="527" y="603"/>
                    </a:lnTo>
                    <a:lnTo>
                      <a:pt x="529" y="604"/>
                    </a:lnTo>
                    <a:lnTo>
                      <a:pt x="529" y="605"/>
                    </a:lnTo>
                    <a:lnTo>
                      <a:pt x="530" y="605"/>
                    </a:lnTo>
                    <a:lnTo>
                      <a:pt x="529" y="606"/>
                    </a:lnTo>
                    <a:lnTo>
                      <a:pt x="530" y="606"/>
                    </a:lnTo>
                    <a:lnTo>
                      <a:pt x="531" y="606"/>
                    </a:lnTo>
                    <a:lnTo>
                      <a:pt x="530" y="607"/>
                    </a:lnTo>
                    <a:lnTo>
                      <a:pt x="531" y="608"/>
                    </a:lnTo>
                    <a:lnTo>
                      <a:pt x="530" y="608"/>
                    </a:lnTo>
                    <a:lnTo>
                      <a:pt x="529" y="609"/>
                    </a:lnTo>
                    <a:lnTo>
                      <a:pt x="530" y="609"/>
                    </a:lnTo>
                    <a:lnTo>
                      <a:pt x="530" y="610"/>
                    </a:lnTo>
                    <a:lnTo>
                      <a:pt x="530" y="611"/>
                    </a:lnTo>
                    <a:lnTo>
                      <a:pt x="531" y="613"/>
                    </a:lnTo>
                    <a:lnTo>
                      <a:pt x="531" y="613"/>
                    </a:lnTo>
                    <a:lnTo>
                      <a:pt x="531" y="614"/>
                    </a:lnTo>
                    <a:lnTo>
                      <a:pt x="532" y="614"/>
                    </a:lnTo>
                    <a:lnTo>
                      <a:pt x="532" y="615"/>
                    </a:lnTo>
                    <a:lnTo>
                      <a:pt x="532" y="617"/>
                    </a:lnTo>
                    <a:lnTo>
                      <a:pt x="532" y="618"/>
                    </a:lnTo>
                    <a:lnTo>
                      <a:pt x="533" y="619"/>
                    </a:lnTo>
                    <a:lnTo>
                      <a:pt x="534" y="619"/>
                    </a:lnTo>
                    <a:lnTo>
                      <a:pt x="534" y="620"/>
                    </a:lnTo>
                    <a:lnTo>
                      <a:pt x="535" y="620"/>
                    </a:lnTo>
                    <a:lnTo>
                      <a:pt x="535" y="621"/>
                    </a:lnTo>
                    <a:lnTo>
                      <a:pt x="535" y="622"/>
                    </a:lnTo>
                    <a:lnTo>
                      <a:pt x="535" y="623"/>
                    </a:lnTo>
                    <a:lnTo>
                      <a:pt x="535" y="623"/>
                    </a:lnTo>
                    <a:lnTo>
                      <a:pt x="536" y="623"/>
                    </a:lnTo>
                    <a:lnTo>
                      <a:pt x="536" y="624"/>
                    </a:lnTo>
                    <a:lnTo>
                      <a:pt x="538" y="624"/>
                    </a:lnTo>
                    <a:lnTo>
                      <a:pt x="538" y="625"/>
                    </a:lnTo>
                    <a:lnTo>
                      <a:pt x="538" y="626"/>
                    </a:lnTo>
                    <a:lnTo>
                      <a:pt x="538" y="627"/>
                    </a:lnTo>
                    <a:lnTo>
                      <a:pt x="539" y="627"/>
                    </a:lnTo>
                    <a:lnTo>
                      <a:pt x="540" y="627"/>
                    </a:lnTo>
                    <a:lnTo>
                      <a:pt x="540" y="627"/>
                    </a:lnTo>
                    <a:lnTo>
                      <a:pt x="540" y="627"/>
                    </a:lnTo>
                    <a:lnTo>
                      <a:pt x="541" y="627"/>
                    </a:lnTo>
                    <a:lnTo>
                      <a:pt x="541" y="627"/>
                    </a:lnTo>
                    <a:lnTo>
                      <a:pt x="543" y="628"/>
                    </a:lnTo>
                    <a:lnTo>
                      <a:pt x="543" y="629"/>
                    </a:lnTo>
                    <a:lnTo>
                      <a:pt x="543" y="630"/>
                    </a:lnTo>
                    <a:lnTo>
                      <a:pt x="544" y="630"/>
                    </a:lnTo>
                    <a:lnTo>
                      <a:pt x="544" y="631"/>
                    </a:lnTo>
                    <a:lnTo>
                      <a:pt x="544" y="631"/>
                    </a:lnTo>
                    <a:lnTo>
                      <a:pt x="544" y="632"/>
                    </a:lnTo>
                    <a:lnTo>
                      <a:pt x="544" y="633"/>
                    </a:lnTo>
                    <a:lnTo>
                      <a:pt x="545" y="634"/>
                    </a:lnTo>
                    <a:lnTo>
                      <a:pt x="546" y="635"/>
                    </a:lnTo>
                    <a:lnTo>
                      <a:pt x="545" y="636"/>
                    </a:lnTo>
                    <a:lnTo>
                      <a:pt x="546" y="636"/>
                    </a:lnTo>
                    <a:lnTo>
                      <a:pt x="547" y="636"/>
                    </a:lnTo>
                    <a:lnTo>
                      <a:pt x="547" y="636"/>
                    </a:lnTo>
                    <a:lnTo>
                      <a:pt x="546" y="636"/>
                    </a:lnTo>
                    <a:lnTo>
                      <a:pt x="547" y="637"/>
                    </a:lnTo>
                    <a:lnTo>
                      <a:pt x="548" y="638"/>
                    </a:lnTo>
                    <a:lnTo>
                      <a:pt x="549" y="639"/>
                    </a:lnTo>
                    <a:lnTo>
                      <a:pt x="548" y="639"/>
                    </a:lnTo>
                    <a:lnTo>
                      <a:pt x="548" y="640"/>
                    </a:lnTo>
                    <a:lnTo>
                      <a:pt x="549" y="640"/>
                    </a:lnTo>
                    <a:lnTo>
                      <a:pt x="549" y="640"/>
                    </a:lnTo>
                    <a:lnTo>
                      <a:pt x="549" y="641"/>
                    </a:lnTo>
                    <a:lnTo>
                      <a:pt x="549" y="642"/>
                    </a:lnTo>
                    <a:lnTo>
                      <a:pt x="549" y="643"/>
                    </a:lnTo>
                    <a:lnTo>
                      <a:pt x="549" y="644"/>
                    </a:lnTo>
                    <a:lnTo>
                      <a:pt x="549" y="645"/>
                    </a:lnTo>
                    <a:lnTo>
                      <a:pt x="550" y="645"/>
                    </a:lnTo>
                    <a:lnTo>
                      <a:pt x="550" y="645"/>
                    </a:lnTo>
                    <a:lnTo>
                      <a:pt x="550" y="646"/>
                    </a:lnTo>
                    <a:lnTo>
                      <a:pt x="549" y="647"/>
                    </a:lnTo>
                    <a:lnTo>
                      <a:pt x="549" y="648"/>
                    </a:lnTo>
                    <a:lnTo>
                      <a:pt x="549" y="649"/>
                    </a:lnTo>
                    <a:lnTo>
                      <a:pt x="548" y="651"/>
                    </a:lnTo>
                    <a:lnTo>
                      <a:pt x="548" y="652"/>
                    </a:lnTo>
                    <a:lnTo>
                      <a:pt x="548" y="653"/>
                    </a:lnTo>
                    <a:lnTo>
                      <a:pt x="548" y="653"/>
                    </a:lnTo>
                    <a:lnTo>
                      <a:pt x="546" y="653"/>
                    </a:lnTo>
                    <a:lnTo>
                      <a:pt x="545" y="654"/>
                    </a:lnTo>
                    <a:lnTo>
                      <a:pt x="545" y="656"/>
                    </a:lnTo>
                    <a:lnTo>
                      <a:pt x="544" y="658"/>
                    </a:lnTo>
                    <a:lnTo>
                      <a:pt x="544" y="659"/>
                    </a:lnTo>
                    <a:lnTo>
                      <a:pt x="544" y="661"/>
                    </a:lnTo>
                    <a:lnTo>
                      <a:pt x="544" y="662"/>
                    </a:lnTo>
                    <a:lnTo>
                      <a:pt x="544" y="663"/>
                    </a:lnTo>
                    <a:lnTo>
                      <a:pt x="544" y="664"/>
                    </a:lnTo>
                    <a:lnTo>
                      <a:pt x="544" y="665"/>
                    </a:lnTo>
                    <a:lnTo>
                      <a:pt x="544" y="666"/>
                    </a:lnTo>
                    <a:lnTo>
                      <a:pt x="545" y="667"/>
                    </a:lnTo>
                    <a:lnTo>
                      <a:pt x="545" y="668"/>
                    </a:lnTo>
                    <a:lnTo>
                      <a:pt x="548" y="671"/>
                    </a:lnTo>
                    <a:lnTo>
                      <a:pt x="548" y="672"/>
                    </a:lnTo>
                    <a:lnTo>
                      <a:pt x="549" y="673"/>
                    </a:lnTo>
                    <a:lnTo>
                      <a:pt x="548" y="674"/>
                    </a:lnTo>
                    <a:lnTo>
                      <a:pt x="548" y="675"/>
                    </a:lnTo>
                    <a:lnTo>
                      <a:pt x="548" y="675"/>
                    </a:lnTo>
                    <a:lnTo>
                      <a:pt x="548" y="676"/>
                    </a:lnTo>
                    <a:lnTo>
                      <a:pt x="548" y="677"/>
                    </a:lnTo>
                    <a:lnTo>
                      <a:pt x="549" y="677"/>
                    </a:lnTo>
                    <a:lnTo>
                      <a:pt x="549" y="678"/>
                    </a:lnTo>
                    <a:lnTo>
                      <a:pt x="549" y="679"/>
                    </a:lnTo>
                    <a:lnTo>
                      <a:pt x="549" y="680"/>
                    </a:lnTo>
                    <a:lnTo>
                      <a:pt x="550" y="682"/>
                    </a:lnTo>
                    <a:lnTo>
                      <a:pt x="550" y="683"/>
                    </a:lnTo>
                    <a:lnTo>
                      <a:pt x="552" y="684"/>
                    </a:lnTo>
                    <a:lnTo>
                      <a:pt x="551" y="684"/>
                    </a:lnTo>
                    <a:lnTo>
                      <a:pt x="552" y="686"/>
                    </a:lnTo>
                    <a:lnTo>
                      <a:pt x="553" y="687"/>
                    </a:lnTo>
                    <a:lnTo>
                      <a:pt x="553" y="689"/>
                    </a:lnTo>
                    <a:lnTo>
                      <a:pt x="554" y="689"/>
                    </a:lnTo>
                    <a:lnTo>
                      <a:pt x="556" y="689"/>
                    </a:lnTo>
                    <a:lnTo>
                      <a:pt x="556" y="690"/>
                    </a:lnTo>
                    <a:lnTo>
                      <a:pt x="557" y="691"/>
                    </a:lnTo>
                    <a:lnTo>
                      <a:pt x="558" y="692"/>
                    </a:lnTo>
                    <a:lnTo>
                      <a:pt x="561" y="693"/>
                    </a:lnTo>
                    <a:lnTo>
                      <a:pt x="562" y="693"/>
                    </a:lnTo>
                    <a:lnTo>
                      <a:pt x="565" y="693"/>
                    </a:lnTo>
                    <a:lnTo>
                      <a:pt x="568" y="694"/>
                    </a:lnTo>
                    <a:lnTo>
                      <a:pt x="572" y="694"/>
                    </a:lnTo>
                    <a:lnTo>
                      <a:pt x="574" y="694"/>
                    </a:lnTo>
                    <a:lnTo>
                      <a:pt x="574" y="695"/>
                    </a:lnTo>
                    <a:lnTo>
                      <a:pt x="573" y="695"/>
                    </a:lnTo>
                    <a:lnTo>
                      <a:pt x="572" y="696"/>
                    </a:lnTo>
                    <a:lnTo>
                      <a:pt x="571" y="697"/>
                    </a:lnTo>
                    <a:lnTo>
                      <a:pt x="570" y="696"/>
                    </a:lnTo>
                    <a:lnTo>
                      <a:pt x="568" y="695"/>
                    </a:lnTo>
                    <a:lnTo>
                      <a:pt x="566" y="694"/>
                    </a:lnTo>
                    <a:lnTo>
                      <a:pt x="566" y="695"/>
                    </a:lnTo>
                    <a:lnTo>
                      <a:pt x="566" y="696"/>
                    </a:lnTo>
                    <a:lnTo>
                      <a:pt x="566" y="697"/>
                    </a:lnTo>
                    <a:lnTo>
                      <a:pt x="567" y="697"/>
                    </a:lnTo>
                    <a:lnTo>
                      <a:pt x="567" y="698"/>
                    </a:lnTo>
                    <a:lnTo>
                      <a:pt x="566" y="698"/>
                    </a:lnTo>
                    <a:lnTo>
                      <a:pt x="567" y="699"/>
                    </a:lnTo>
                    <a:lnTo>
                      <a:pt x="569" y="700"/>
                    </a:lnTo>
                    <a:lnTo>
                      <a:pt x="571" y="699"/>
                    </a:lnTo>
                    <a:lnTo>
                      <a:pt x="571" y="699"/>
                    </a:lnTo>
                    <a:lnTo>
                      <a:pt x="572" y="699"/>
                    </a:lnTo>
                    <a:lnTo>
                      <a:pt x="572" y="698"/>
                    </a:lnTo>
                    <a:lnTo>
                      <a:pt x="572" y="697"/>
                    </a:lnTo>
                    <a:lnTo>
                      <a:pt x="572" y="697"/>
                    </a:lnTo>
                    <a:lnTo>
                      <a:pt x="574" y="696"/>
                    </a:lnTo>
                    <a:lnTo>
                      <a:pt x="575" y="694"/>
                    </a:lnTo>
                    <a:lnTo>
                      <a:pt x="575" y="691"/>
                    </a:lnTo>
                    <a:lnTo>
                      <a:pt x="575" y="691"/>
                    </a:lnTo>
                    <a:lnTo>
                      <a:pt x="575" y="690"/>
                    </a:lnTo>
                    <a:lnTo>
                      <a:pt x="575" y="689"/>
                    </a:lnTo>
                    <a:lnTo>
                      <a:pt x="574" y="689"/>
                    </a:lnTo>
                    <a:lnTo>
                      <a:pt x="574" y="688"/>
                    </a:lnTo>
                    <a:lnTo>
                      <a:pt x="574" y="687"/>
                    </a:lnTo>
                    <a:lnTo>
                      <a:pt x="574" y="688"/>
                    </a:lnTo>
                    <a:lnTo>
                      <a:pt x="573" y="688"/>
                    </a:lnTo>
                    <a:lnTo>
                      <a:pt x="573" y="686"/>
                    </a:lnTo>
                    <a:lnTo>
                      <a:pt x="573" y="685"/>
                    </a:lnTo>
                    <a:lnTo>
                      <a:pt x="573" y="684"/>
                    </a:lnTo>
                    <a:lnTo>
                      <a:pt x="573" y="684"/>
                    </a:lnTo>
                    <a:lnTo>
                      <a:pt x="574" y="684"/>
                    </a:lnTo>
                    <a:lnTo>
                      <a:pt x="574" y="683"/>
                    </a:lnTo>
                    <a:lnTo>
                      <a:pt x="573" y="682"/>
                    </a:lnTo>
                    <a:lnTo>
                      <a:pt x="574" y="682"/>
                    </a:lnTo>
                    <a:lnTo>
                      <a:pt x="575" y="681"/>
                    </a:lnTo>
                    <a:lnTo>
                      <a:pt x="575" y="681"/>
                    </a:lnTo>
                    <a:lnTo>
                      <a:pt x="575" y="680"/>
                    </a:lnTo>
                    <a:lnTo>
                      <a:pt x="577" y="680"/>
                    </a:lnTo>
                    <a:lnTo>
                      <a:pt x="579" y="681"/>
                    </a:lnTo>
                    <a:lnTo>
                      <a:pt x="579" y="680"/>
                    </a:lnTo>
                    <a:lnTo>
                      <a:pt x="580" y="681"/>
                    </a:lnTo>
                    <a:lnTo>
                      <a:pt x="580" y="682"/>
                    </a:lnTo>
                    <a:lnTo>
                      <a:pt x="580" y="683"/>
                    </a:lnTo>
                    <a:lnTo>
                      <a:pt x="580" y="684"/>
                    </a:lnTo>
                    <a:lnTo>
                      <a:pt x="581" y="684"/>
                    </a:lnTo>
                    <a:lnTo>
                      <a:pt x="582" y="684"/>
                    </a:lnTo>
                    <a:lnTo>
                      <a:pt x="583" y="684"/>
                    </a:lnTo>
                    <a:lnTo>
                      <a:pt x="584" y="685"/>
                    </a:lnTo>
                    <a:lnTo>
                      <a:pt x="584" y="686"/>
                    </a:lnTo>
                    <a:lnTo>
                      <a:pt x="584" y="687"/>
                    </a:lnTo>
                    <a:lnTo>
                      <a:pt x="584" y="688"/>
                    </a:lnTo>
                    <a:lnTo>
                      <a:pt x="584" y="689"/>
                    </a:lnTo>
                    <a:lnTo>
                      <a:pt x="587" y="689"/>
                    </a:lnTo>
                    <a:lnTo>
                      <a:pt x="588" y="689"/>
                    </a:lnTo>
                    <a:lnTo>
                      <a:pt x="588" y="690"/>
                    </a:lnTo>
                    <a:lnTo>
                      <a:pt x="588" y="690"/>
                    </a:lnTo>
                    <a:lnTo>
                      <a:pt x="590" y="691"/>
                    </a:lnTo>
                    <a:lnTo>
                      <a:pt x="591" y="691"/>
                    </a:lnTo>
                    <a:lnTo>
                      <a:pt x="592" y="692"/>
                    </a:lnTo>
                    <a:lnTo>
                      <a:pt x="592" y="693"/>
                    </a:lnTo>
                    <a:lnTo>
                      <a:pt x="592" y="693"/>
                    </a:lnTo>
                    <a:lnTo>
                      <a:pt x="592" y="693"/>
                    </a:lnTo>
                    <a:lnTo>
                      <a:pt x="593" y="693"/>
                    </a:lnTo>
                    <a:lnTo>
                      <a:pt x="595" y="694"/>
                    </a:lnTo>
                    <a:lnTo>
                      <a:pt x="596" y="695"/>
                    </a:lnTo>
                    <a:lnTo>
                      <a:pt x="597" y="696"/>
                    </a:lnTo>
                    <a:lnTo>
                      <a:pt x="597" y="697"/>
                    </a:lnTo>
                    <a:lnTo>
                      <a:pt x="597" y="698"/>
                    </a:lnTo>
                    <a:lnTo>
                      <a:pt x="597" y="699"/>
                    </a:lnTo>
                    <a:lnTo>
                      <a:pt x="598" y="703"/>
                    </a:lnTo>
                    <a:lnTo>
                      <a:pt x="598" y="704"/>
                    </a:lnTo>
                    <a:lnTo>
                      <a:pt x="599" y="705"/>
                    </a:lnTo>
                    <a:lnTo>
                      <a:pt x="601" y="705"/>
                    </a:lnTo>
                    <a:lnTo>
                      <a:pt x="602" y="706"/>
                    </a:lnTo>
                    <a:lnTo>
                      <a:pt x="605" y="705"/>
                    </a:lnTo>
                    <a:lnTo>
                      <a:pt x="607" y="704"/>
                    </a:lnTo>
                    <a:lnTo>
                      <a:pt x="609" y="703"/>
                    </a:lnTo>
                    <a:lnTo>
                      <a:pt x="610" y="703"/>
                    </a:lnTo>
                    <a:lnTo>
                      <a:pt x="610" y="704"/>
                    </a:lnTo>
                    <a:lnTo>
                      <a:pt x="610" y="705"/>
                    </a:lnTo>
                    <a:lnTo>
                      <a:pt x="610" y="706"/>
                    </a:lnTo>
                    <a:lnTo>
                      <a:pt x="611" y="706"/>
                    </a:lnTo>
                    <a:lnTo>
                      <a:pt x="611" y="707"/>
                    </a:lnTo>
                    <a:lnTo>
                      <a:pt x="610" y="707"/>
                    </a:lnTo>
                    <a:lnTo>
                      <a:pt x="610" y="708"/>
                    </a:lnTo>
                    <a:lnTo>
                      <a:pt x="610" y="709"/>
                    </a:lnTo>
                    <a:lnTo>
                      <a:pt x="609" y="709"/>
                    </a:lnTo>
                    <a:lnTo>
                      <a:pt x="609" y="710"/>
                    </a:lnTo>
                    <a:lnTo>
                      <a:pt x="609" y="711"/>
                    </a:lnTo>
                    <a:lnTo>
                      <a:pt x="609" y="712"/>
                    </a:lnTo>
                    <a:lnTo>
                      <a:pt x="609" y="713"/>
                    </a:lnTo>
                    <a:lnTo>
                      <a:pt x="609" y="715"/>
                    </a:lnTo>
                    <a:lnTo>
                      <a:pt x="610" y="715"/>
                    </a:lnTo>
                    <a:lnTo>
                      <a:pt x="610" y="715"/>
                    </a:lnTo>
                    <a:lnTo>
                      <a:pt x="611" y="716"/>
                    </a:lnTo>
                    <a:lnTo>
                      <a:pt x="612" y="717"/>
                    </a:lnTo>
                    <a:lnTo>
                      <a:pt x="613" y="718"/>
                    </a:lnTo>
                    <a:lnTo>
                      <a:pt x="615" y="720"/>
                    </a:lnTo>
                    <a:lnTo>
                      <a:pt x="617" y="722"/>
                    </a:lnTo>
                    <a:lnTo>
                      <a:pt x="618" y="723"/>
                    </a:lnTo>
                    <a:lnTo>
                      <a:pt x="619" y="724"/>
                    </a:lnTo>
                    <a:lnTo>
                      <a:pt x="618" y="725"/>
                    </a:lnTo>
                    <a:lnTo>
                      <a:pt x="618" y="728"/>
                    </a:lnTo>
                    <a:lnTo>
                      <a:pt x="618" y="729"/>
                    </a:lnTo>
                    <a:lnTo>
                      <a:pt x="619" y="732"/>
                    </a:lnTo>
                    <a:lnTo>
                      <a:pt x="619" y="734"/>
                    </a:lnTo>
                    <a:lnTo>
                      <a:pt x="620" y="736"/>
                    </a:lnTo>
                    <a:lnTo>
                      <a:pt x="621" y="736"/>
                    </a:lnTo>
                    <a:lnTo>
                      <a:pt x="623" y="737"/>
                    </a:lnTo>
                    <a:lnTo>
                      <a:pt x="623" y="737"/>
                    </a:lnTo>
                    <a:lnTo>
                      <a:pt x="624" y="737"/>
                    </a:lnTo>
                    <a:lnTo>
                      <a:pt x="625" y="737"/>
                    </a:lnTo>
                    <a:lnTo>
                      <a:pt x="627" y="738"/>
                    </a:lnTo>
                    <a:lnTo>
                      <a:pt x="628" y="739"/>
                    </a:lnTo>
                    <a:lnTo>
                      <a:pt x="628" y="740"/>
                    </a:lnTo>
                    <a:lnTo>
                      <a:pt x="630" y="740"/>
                    </a:lnTo>
                    <a:lnTo>
                      <a:pt x="631" y="740"/>
                    </a:lnTo>
                    <a:lnTo>
                      <a:pt x="632" y="741"/>
                    </a:lnTo>
                    <a:lnTo>
                      <a:pt x="632" y="741"/>
                    </a:lnTo>
                    <a:lnTo>
                      <a:pt x="632" y="742"/>
                    </a:lnTo>
                    <a:lnTo>
                      <a:pt x="634" y="742"/>
                    </a:lnTo>
                    <a:lnTo>
                      <a:pt x="635" y="743"/>
                    </a:lnTo>
                    <a:lnTo>
                      <a:pt x="634" y="744"/>
                    </a:lnTo>
                    <a:lnTo>
                      <a:pt x="634" y="745"/>
                    </a:lnTo>
                    <a:lnTo>
                      <a:pt x="635" y="746"/>
                    </a:lnTo>
                    <a:lnTo>
                      <a:pt x="636" y="749"/>
                    </a:lnTo>
                    <a:lnTo>
                      <a:pt x="638" y="750"/>
                    </a:lnTo>
                    <a:lnTo>
                      <a:pt x="638" y="752"/>
                    </a:lnTo>
                    <a:lnTo>
                      <a:pt x="638" y="753"/>
                    </a:lnTo>
                    <a:lnTo>
                      <a:pt x="638" y="754"/>
                    </a:lnTo>
                    <a:lnTo>
                      <a:pt x="639" y="754"/>
                    </a:lnTo>
                    <a:lnTo>
                      <a:pt x="639" y="755"/>
                    </a:lnTo>
                    <a:lnTo>
                      <a:pt x="639" y="756"/>
                    </a:lnTo>
                    <a:lnTo>
                      <a:pt x="638" y="757"/>
                    </a:lnTo>
                    <a:lnTo>
                      <a:pt x="638" y="758"/>
                    </a:lnTo>
                    <a:lnTo>
                      <a:pt x="638" y="759"/>
                    </a:lnTo>
                    <a:lnTo>
                      <a:pt x="638" y="760"/>
                    </a:lnTo>
                    <a:lnTo>
                      <a:pt x="638" y="762"/>
                    </a:lnTo>
                    <a:lnTo>
                      <a:pt x="638" y="763"/>
                    </a:lnTo>
                    <a:lnTo>
                      <a:pt x="637" y="763"/>
                    </a:lnTo>
                    <a:lnTo>
                      <a:pt x="637" y="764"/>
                    </a:lnTo>
                    <a:lnTo>
                      <a:pt x="637" y="765"/>
                    </a:lnTo>
                    <a:lnTo>
                      <a:pt x="637" y="767"/>
                    </a:lnTo>
                    <a:lnTo>
                      <a:pt x="637" y="768"/>
                    </a:lnTo>
                    <a:lnTo>
                      <a:pt x="636" y="768"/>
                    </a:lnTo>
                    <a:lnTo>
                      <a:pt x="636" y="769"/>
                    </a:lnTo>
                    <a:lnTo>
                      <a:pt x="636" y="770"/>
                    </a:lnTo>
                    <a:lnTo>
                      <a:pt x="636" y="771"/>
                    </a:lnTo>
                    <a:lnTo>
                      <a:pt x="635" y="772"/>
                    </a:lnTo>
                    <a:lnTo>
                      <a:pt x="633" y="774"/>
                    </a:lnTo>
                    <a:lnTo>
                      <a:pt x="632" y="775"/>
                    </a:lnTo>
                    <a:lnTo>
                      <a:pt x="632" y="776"/>
                    </a:lnTo>
                    <a:lnTo>
                      <a:pt x="631" y="776"/>
                    </a:lnTo>
                    <a:lnTo>
                      <a:pt x="631" y="777"/>
                    </a:lnTo>
                    <a:lnTo>
                      <a:pt x="628" y="778"/>
                    </a:lnTo>
                    <a:lnTo>
                      <a:pt x="628" y="780"/>
                    </a:lnTo>
                    <a:lnTo>
                      <a:pt x="625" y="780"/>
                    </a:lnTo>
                    <a:lnTo>
                      <a:pt x="623" y="781"/>
                    </a:lnTo>
                    <a:lnTo>
                      <a:pt x="620" y="781"/>
                    </a:lnTo>
                    <a:lnTo>
                      <a:pt x="619" y="783"/>
                    </a:lnTo>
                    <a:lnTo>
                      <a:pt x="618" y="784"/>
                    </a:lnTo>
                    <a:lnTo>
                      <a:pt x="617" y="785"/>
                    </a:lnTo>
                    <a:lnTo>
                      <a:pt x="618" y="785"/>
                    </a:lnTo>
                    <a:lnTo>
                      <a:pt x="616" y="787"/>
                    </a:lnTo>
                    <a:lnTo>
                      <a:pt x="614" y="787"/>
                    </a:lnTo>
                    <a:lnTo>
                      <a:pt x="611" y="790"/>
                    </a:lnTo>
                    <a:lnTo>
                      <a:pt x="611" y="791"/>
                    </a:lnTo>
                    <a:lnTo>
                      <a:pt x="610" y="792"/>
                    </a:lnTo>
                    <a:lnTo>
                      <a:pt x="609" y="793"/>
                    </a:lnTo>
                    <a:lnTo>
                      <a:pt x="608" y="794"/>
                    </a:lnTo>
                    <a:lnTo>
                      <a:pt x="607" y="794"/>
                    </a:lnTo>
                    <a:lnTo>
                      <a:pt x="606" y="794"/>
                    </a:lnTo>
                    <a:lnTo>
                      <a:pt x="604" y="794"/>
                    </a:lnTo>
                    <a:lnTo>
                      <a:pt x="604" y="795"/>
                    </a:lnTo>
                    <a:lnTo>
                      <a:pt x="605" y="795"/>
                    </a:lnTo>
                    <a:lnTo>
                      <a:pt x="601" y="796"/>
                    </a:lnTo>
                    <a:lnTo>
                      <a:pt x="601" y="796"/>
                    </a:lnTo>
                    <a:lnTo>
                      <a:pt x="600" y="795"/>
                    </a:lnTo>
                    <a:lnTo>
                      <a:pt x="598" y="795"/>
                    </a:lnTo>
                    <a:lnTo>
                      <a:pt x="597" y="794"/>
                    </a:lnTo>
                    <a:lnTo>
                      <a:pt x="595" y="792"/>
                    </a:lnTo>
                    <a:lnTo>
                      <a:pt x="594" y="791"/>
                    </a:lnTo>
                    <a:lnTo>
                      <a:pt x="592" y="790"/>
                    </a:lnTo>
                    <a:lnTo>
                      <a:pt x="592" y="787"/>
                    </a:lnTo>
                    <a:lnTo>
                      <a:pt x="591" y="786"/>
                    </a:lnTo>
                    <a:lnTo>
                      <a:pt x="591" y="785"/>
                    </a:lnTo>
                    <a:lnTo>
                      <a:pt x="590" y="785"/>
                    </a:lnTo>
                    <a:lnTo>
                      <a:pt x="589" y="782"/>
                    </a:lnTo>
                    <a:lnTo>
                      <a:pt x="589" y="780"/>
                    </a:lnTo>
                    <a:lnTo>
                      <a:pt x="586" y="768"/>
                    </a:lnTo>
                    <a:lnTo>
                      <a:pt x="585" y="763"/>
                    </a:lnTo>
                    <a:lnTo>
                      <a:pt x="585" y="761"/>
                    </a:lnTo>
                    <a:lnTo>
                      <a:pt x="584" y="760"/>
                    </a:lnTo>
                    <a:lnTo>
                      <a:pt x="584" y="759"/>
                    </a:lnTo>
                    <a:lnTo>
                      <a:pt x="582" y="756"/>
                    </a:lnTo>
                    <a:lnTo>
                      <a:pt x="582" y="755"/>
                    </a:lnTo>
                    <a:lnTo>
                      <a:pt x="580" y="754"/>
                    </a:lnTo>
                    <a:lnTo>
                      <a:pt x="580" y="753"/>
                    </a:lnTo>
                    <a:lnTo>
                      <a:pt x="578" y="749"/>
                    </a:lnTo>
                    <a:lnTo>
                      <a:pt x="577" y="748"/>
                    </a:lnTo>
                    <a:lnTo>
                      <a:pt x="575" y="744"/>
                    </a:lnTo>
                    <a:lnTo>
                      <a:pt x="571" y="741"/>
                    </a:lnTo>
                    <a:lnTo>
                      <a:pt x="568" y="738"/>
                    </a:lnTo>
                    <a:lnTo>
                      <a:pt x="560" y="735"/>
                    </a:lnTo>
                    <a:lnTo>
                      <a:pt x="556" y="732"/>
                    </a:lnTo>
                    <a:lnTo>
                      <a:pt x="551" y="728"/>
                    </a:lnTo>
                    <a:lnTo>
                      <a:pt x="543" y="720"/>
                    </a:lnTo>
                    <a:lnTo>
                      <a:pt x="539" y="715"/>
                    </a:lnTo>
                    <a:lnTo>
                      <a:pt x="536" y="713"/>
                    </a:lnTo>
                    <a:lnTo>
                      <a:pt x="535" y="712"/>
                    </a:lnTo>
                    <a:lnTo>
                      <a:pt x="534" y="711"/>
                    </a:lnTo>
                    <a:lnTo>
                      <a:pt x="534" y="711"/>
                    </a:lnTo>
                    <a:lnTo>
                      <a:pt x="533" y="710"/>
                    </a:lnTo>
                    <a:lnTo>
                      <a:pt x="531" y="706"/>
                    </a:lnTo>
                    <a:lnTo>
                      <a:pt x="529" y="706"/>
                    </a:lnTo>
                    <a:lnTo>
                      <a:pt x="527" y="703"/>
                    </a:lnTo>
                    <a:lnTo>
                      <a:pt x="525" y="702"/>
                    </a:lnTo>
                    <a:lnTo>
                      <a:pt x="524" y="702"/>
                    </a:lnTo>
                    <a:lnTo>
                      <a:pt x="522" y="700"/>
                    </a:lnTo>
                    <a:lnTo>
                      <a:pt x="520" y="697"/>
                    </a:lnTo>
                    <a:lnTo>
                      <a:pt x="518" y="697"/>
                    </a:lnTo>
                    <a:lnTo>
                      <a:pt x="516" y="695"/>
                    </a:lnTo>
                    <a:lnTo>
                      <a:pt x="514" y="694"/>
                    </a:lnTo>
                    <a:lnTo>
                      <a:pt x="509" y="691"/>
                    </a:lnTo>
                    <a:lnTo>
                      <a:pt x="505" y="689"/>
                    </a:lnTo>
                    <a:lnTo>
                      <a:pt x="494" y="683"/>
                    </a:lnTo>
                    <a:lnTo>
                      <a:pt x="493" y="682"/>
                    </a:lnTo>
                    <a:lnTo>
                      <a:pt x="495" y="682"/>
                    </a:lnTo>
                    <a:lnTo>
                      <a:pt x="500" y="685"/>
                    </a:lnTo>
                    <a:lnTo>
                      <a:pt x="499" y="684"/>
                    </a:lnTo>
                    <a:lnTo>
                      <a:pt x="496" y="683"/>
                    </a:lnTo>
                    <a:lnTo>
                      <a:pt x="494" y="681"/>
                    </a:lnTo>
                    <a:lnTo>
                      <a:pt x="492" y="681"/>
                    </a:lnTo>
                    <a:lnTo>
                      <a:pt x="492" y="680"/>
                    </a:lnTo>
                    <a:lnTo>
                      <a:pt x="491" y="679"/>
                    </a:lnTo>
                    <a:lnTo>
                      <a:pt x="488" y="676"/>
                    </a:lnTo>
                    <a:lnTo>
                      <a:pt x="487" y="675"/>
                    </a:lnTo>
                    <a:lnTo>
                      <a:pt x="485" y="675"/>
                    </a:lnTo>
                    <a:lnTo>
                      <a:pt x="483" y="673"/>
                    </a:lnTo>
                    <a:lnTo>
                      <a:pt x="482" y="671"/>
                    </a:lnTo>
                    <a:lnTo>
                      <a:pt x="481" y="668"/>
                    </a:lnTo>
                    <a:lnTo>
                      <a:pt x="479" y="666"/>
                    </a:lnTo>
                    <a:lnTo>
                      <a:pt x="479" y="665"/>
                    </a:lnTo>
                    <a:lnTo>
                      <a:pt x="480" y="665"/>
                    </a:lnTo>
                    <a:lnTo>
                      <a:pt x="479" y="664"/>
                    </a:lnTo>
                    <a:lnTo>
                      <a:pt x="478" y="662"/>
                    </a:lnTo>
                    <a:lnTo>
                      <a:pt x="477" y="662"/>
                    </a:lnTo>
                    <a:lnTo>
                      <a:pt x="476" y="662"/>
                    </a:lnTo>
                    <a:lnTo>
                      <a:pt x="476" y="663"/>
                    </a:lnTo>
                    <a:lnTo>
                      <a:pt x="477" y="664"/>
                    </a:lnTo>
                    <a:lnTo>
                      <a:pt x="476" y="666"/>
                    </a:lnTo>
                    <a:lnTo>
                      <a:pt x="474" y="666"/>
                    </a:lnTo>
                    <a:lnTo>
                      <a:pt x="473" y="665"/>
                    </a:lnTo>
                    <a:lnTo>
                      <a:pt x="472" y="666"/>
                    </a:lnTo>
                    <a:lnTo>
                      <a:pt x="471" y="666"/>
                    </a:lnTo>
                    <a:lnTo>
                      <a:pt x="470" y="666"/>
                    </a:lnTo>
                    <a:lnTo>
                      <a:pt x="468" y="665"/>
                    </a:lnTo>
                    <a:lnTo>
                      <a:pt x="470" y="667"/>
                    </a:lnTo>
                    <a:lnTo>
                      <a:pt x="471" y="667"/>
                    </a:lnTo>
                    <a:lnTo>
                      <a:pt x="470" y="668"/>
                    </a:lnTo>
                    <a:lnTo>
                      <a:pt x="469" y="667"/>
                    </a:lnTo>
                    <a:lnTo>
                      <a:pt x="469" y="668"/>
                    </a:lnTo>
                    <a:lnTo>
                      <a:pt x="468" y="668"/>
                    </a:lnTo>
                    <a:lnTo>
                      <a:pt x="467" y="667"/>
                    </a:lnTo>
                    <a:lnTo>
                      <a:pt x="467" y="667"/>
                    </a:lnTo>
                    <a:lnTo>
                      <a:pt x="467" y="665"/>
                    </a:lnTo>
                    <a:lnTo>
                      <a:pt x="467" y="663"/>
                    </a:lnTo>
                    <a:lnTo>
                      <a:pt x="466" y="659"/>
                    </a:lnTo>
                    <a:lnTo>
                      <a:pt x="465" y="657"/>
                    </a:lnTo>
                    <a:lnTo>
                      <a:pt x="464" y="656"/>
                    </a:lnTo>
                    <a:lnTo>
                      <a:pt x="462" y="654"/>
                    </a:lnTo>
                    <a:lnTo>
                      <a:pt x="461" y="652"/>
                    </a:lnTo>
                    <a:lnTo>
                      <a:pt x="459" y="651"/>
                    </a:lnTo>
                    <a:lnTo>
                      <a:pt x="458" y="649"/>
                    </a:lnTo>
                    <a:lnTo>
                      <a:pt x="459" y="649"/>
                    </a:lnTo>
                    <a:lnTo>
                      <a:pt x="461" y="650"/>
                    </a:lnTo>
                    <a:lnTo>
                      <a:pt x="461" y="649"/>
                    </a:lnTo>
                    <a:lnTo>
                      <a:pt x="459" y="649"/>
                    </a:lnTo>
                    <a:lnTo>
                      <a:pt x="457" y="647"/>
                    </a:lnTo>
                    <a:lnTo>
                      <a:pt x="457" y="645"/>
                    </a:lnTo>
                    <a:lnTo>
                      <a:pt x="456" y="645"/>
                    </a:lnTo>
                    <a:lnTo>
                      <a:pt x="456" y="643"/>
                    </a:lnTo>
                    <a:lnTo>
                      <a:pt x="456" y="641"/>
                    </a:lnTo>
                    <a:lnTo>
                      <a:pt x="455" y="640"/>
                    </a:lnTo>
                    <a:lnTo>
                      <a:pt x="453" y="640"/>
                    </a:lnTo>
                    <a:lnTo>
                      <a:pt x="454" y="641"/>
                    </a:lnTo>
                    <a:lnTo>
                      <a:pt x="455" y="644"/>
                    </a:lnTo>
                    <a:lnTo>
                      <a:pt x="455" y="645"/>
                    </a:lnTo>
                    <a:lnTo>
                      <a:pt x="457" y="647"/>
                    </a:lnTo>
                    <a:lnTo>
                      <a:pt x="455" y="648"/>
                    </a:lnTo>
                    <a:lnTo>
                      <a:pt x="456" y="649"/>
                    </a:lnTo>
                    <a:lnTo>
                      <a:pt x="457" y="649"/>
                    </a:lnTo>
                    <a:lnTo>
                      <a:pt x="456" y="650"/>
                    </a:lnTo>
                    <a:lnTo>
                      <a:pt x="456" y="649"/>
                    </a:lnTo>
                    <a:lnTo>
                      <a:pt x="455" y="649"/>
                    </a:lnTo>
                    <a:lnTo>
                      <a:pt x="455" y="649"/>
                    </a:lnTo>
                    <a:lnTo>
                      <a:pt x="453" y="650"/>
                    </a:lnTo>
                    <a:lnTo>
                      <a:pt x="452" y="649"/>
                    </a:lnTo>
                    <a:lnTo>
                      <a:pt x="451" y="645"/>
                    </a:lnTo>
                    <a:lnTo>
                      <a:pt x="452" y="645"/>
                    </a:lnTo>
                    <a:lnTo>
                      <a:pt x="452" y="644"/>
                    </a:lnTo>
                    <a:lnTo>
                      <a:pt x="452" y="643"/>
                    </a:lnTo>
                    <a:lnTo>
                      <a:pt x="452" y="642"/>
                    </a:lnTo>
                    <a:lnTo>
                      <a:pt x="451" y="643"/>
                    </a:lnTo>
                    <a:lnTo>
                      <a:pt x="450" y="644"/>
                    </a:lnTo>
                    <a:lnTo>
                      <a:pt x="451" y="646"/>
                    </a:lnTo>
                    <a:lnTo>
                      <a:pt x="451" y="648"/>
                    </a:lnTo>
                    <a:lnTo>
                      <a:pt x="451" y="649"/>
                    </a:lnTo>
                    <a:lnTo>
                      <a:pt x="450" y="649"/>
                    </a:lnTo>
                    <a:lnTo>
                      <a:pt x="448" y="649"/>
                    </a:lnTo>
                    <a:lnTo>
                      <a:pt x="448" y="647"/>
                    </a:lnTo>
                    <a:lnTo>
                      <a:pt x="448" y="646"/>
                    </a:lnTo>
                    <a:lnTo>
                      <a:pt x="448" y="645"/>
                    </a:lnTo>
                    <a:lnTo>
                      <a:pt x="448" y="642"/>
                    </a:lnTo>
                    <a:lnTo>
                      <a:pt x="448" y="641"/>
                    </a:lnTo>
                    <a:lnTo>
                      <a:pt x="447" y="641"/>
                    </a:lnTo>
                    <a:lnTo>
                      <a:pt x="446" y="641"/>
                    </a:lnTo>
                    <a:lnTo>
                      <a:pt x="446" y="640"/>
                    </a:lnTo>
                    <a:lnTo>
                      <a:pt x="445" y="640"/>
                    </a:lnTo>
                    <a:lnTo>
                      <a:pt x="446" y="639"/>
                    </a:lnTo>
                    <a:lnTo>
                      <a:pt x="448" y="638"/>
                    </a:lnTo>
                    <a:lnTo>
                      <a:pt x="448" y="637"/>
                    </a:lnTo>
                    <a:lnTo>
                      <a:pt x="448" y="636"/>
                    </a:lnTo>
                    <a:lnTo>
                      <a:pt x="447" y="636"/>
                    </a:lnTo>
                    <a:lnTo>
                      <a:pt x="447" y="635"/>
                    </a:lnTo>
                    <a:lnTo>
                      <a:pt x="447" y="634"/>
                    </a:lnTo>
                    <a:lnTo>
                      <a:pt x="448" y="633"/>
                    </a:lnTo>
                    <a:lnTo>
                      <a:pt x="448" y="632"/>
                    </a:lnTo>
                    <a:lnTo>
                      <a:pt x="448" y="631"/>
                    </a:lnTo>
                    <a:lnTo>
                      <a:pt x="448" y="630"/>
                    </a:lnTo>
                    <a:lnTo>
                      <a:pt x="447" y="629"/>
                    </a:lnTo>
                    <a:lnTo>
                      <a:pt x="446" y="631"/>
                    </a:lnTo>
                    <a:lnTo>
                      <a:pt x="446" y="631"/>
                    </a:lnTo>
                    <a:lnTo>
                      <a:pt x="445" y="633"/>
                    </a:lnTo>
                    <a:lnTo>
                      <a:pt x="444" y="634"/>
                    </a:lnTo>
                    <a:lnTo>
                      <a:pt x="445" y="636"/>
                    </a:lnTo>
                    <a:lnTo>
                      <a:pt x="445" y="636"/>
                    </a:lnTo>
                    <a:lnTo>
                      <a:pt x="444" y="638"/>
                    </a:lnTo>
                    <a:lnTo>
                      <a:pt x="443" y="640"/>
                    </a:lnTo>
                    <a:lnTo>
                      <a:pt x="443" y="638"/>
                    </a:lnTo>
                    <a:lnTo>
                      <a:pt x="443" y="637"/>
                    </a:lnTo>
                    <a:lnTo>
                      <a:pt x="443" y="635"/>
                    </a:lnTo>
                    <a:lnTo>
                      <a:pt x="443" y="634"/>
                    </a:lnTo>
                    <a:lnTo>
                      <a:pt x="443" y="633"/>
                    </a:lnTo>
                    <a:lnTo>
                      <a:pt x="443" y="632"/>
                    </a:lnTo>
                    <a:lnTo>
                      <a:pt x="443" y="632"/>
                    </a:lnTo>
                    <a:lnTo>
                      <a:pt x="444" y="631"/>
                    </a:lnTo>
                    <a:lnTo>
                      <a:pt x="443" y="631"/>
                    </a:lnTo>
                    <a:lnTo>
                      <a:pt x="444" y="630"/>
                    </a:lnTo>
                    <a:lnTo>
                      <a:pt x="445" y="629"/>
                    </a:lnTo>
                    <a:lnTo>
                      <a:pt x="445" y="627"/>
                    </a:lnTo>
                    <a:lnTo>
                      <a:pt x="445" y="626"/>
                    </a:lnTo>
                    <a:lnTo>
                      <a:pt x="446" y="625"/>
                    </a:lnTo>
                    <a:lnTo>
                      <a:pt x="445" y="623"/>
                    </a:lnTo>
                    <a:lnTo>
                      <a:pt x="444" y="623"/>
                    </a:lnTo>
                    <a:lnTo>
                      <a:pt x="444" y="622"/>
                    </a:lnTo>
                    <a:lnTo>
                      <a:pt x="444" y="621"/>
                    </a:lnTo>
                    <a:lnTo>
                      <a:pt x="444" y="619"/>
                    </a:lnTo>
                    <a:lnTo>
                      <a:pt x="444" y="618"/>
                    </a:lnTo>
                    <a:lnTo>
                      <a:pt x="445" y="616"/>
                    </a:lnTo>
                    <a:lnTo>
                      <a:pt x="446" y="614"/>
                    </a:lnTo>
                    <a:lnTo>
                      <a:pt x="447" y="612"/>
                    </a:lnTo>
                    <a:lnTo>
                      <a:pt x="448" y="610"/>
                    </a:lnTo>
                    <a:lnTo>
                      <a:pt x="448" y="609"/>
                    </a:lnTo>
                    <a:lnTo>
                      <a:pt x="448" y="606"/>
                    </a:lnTo>
                    <a:lnTo>
                      <a:pt x="449" y="602"/>
                    </a:lnTo>
                    <a:lnTo>
                      <a:pt x="449" y="600"/>
                    </a:lnTo>
                    <a:lnTo>
                      <a:pt x="448" y="600"/>
                    </a:lnTo>
                    <a:lnTo>
                      <a:pt x="448" y="599"/>
                    </a:lnTo>
                    <a:lnTo>
                      <a:pt x="448" y="597"/>
                    </a:lnTo>
                    <a:lnTo>
                      <a:pt x="449" y="596"/>
                    </a:lnTo>
                    <a:lnTo>
                      <a:pt x="449" y="596"/>
                    </a:lnTo>
                    <a:lnTo>
                      <a:pt x="449" y="595"/>
                    </a:lnTo>
                    <a:lnTo>
                      <a:pt x="448" y="595"/>
                    </a:lnTo>
                    <a:lnTo>
                      <a:pt x="449" y="593"/>
                    </a:lnTo>
                    <a:lnTo>
                      <a:pt x="451" y="592"/>
                    </a:lnTo>
                    <a:lnTo>
                      <a:pt x="452" y="592"/>
                    </a:lnTo>
                    <a:lnTo>
                      <a:pt x="451" y="592"/>
                    </a:lnTo>
                    <a:lnTo>
                      <a:pt x="449" y="592"/>
                    </a:lnTo>
                    <a:lnTo>
                      <a:pt x="448" y="592"/>
                    </a:lnTo>
                    <a:lnTo>
                      <a:pt x="448" y="592"/>
                    </a:lnTo>
                    <a:lnTo>
                      <a:pt x="449" y="591"/>
                    </a:lnTo>
                    <a:lnTo>
                      <a:pt x="450" y="591"/>
                    </a:lnTo>
                    <a:lnTo>
                      <a:pt x="450" y="589"/>
                    </a:lnTo>
                    <a:lnTo>
                      <a:pt x="449" y="586"/>
                    </a:lnTo>
                    <a:lnTo>
                      <a:pt x="449" y="584"/>
                    </a:lnTo>
                    <a:lnTo>
                      <a:pt x="450" y="583"/>
                    </a:lnTo>
                    <a:lnTo>
                      <a:pt x="450" y="580"/>
                    </a:lnTo>
                    <a:lnTo>
                      <a:pt x="449" y="575"/>
                    </a:lnTo>
                    <a:lnTo>
                      <a:pt x="449" y="573"/>
                    </a:lnTo>
                    <a:lnTo>
                      <a:pt x="448" y="573"/>
                    </a:lnTo>
                    <a:lnTo>
                      <a:pt x="448" y="573"/>
                    </a:lnTo>
                    <a:lnTo>
                      <a:pt x="448" y="574"/>
                    </a:lnTo>
                    <a:lnTo>
                      <a:pt x="448" y="583"/>
                    </a:lnTo>
                    <a:lnTo>
                      <a:pt x="448" y="586"/>
                    </a:lnTo>
                    <a:lnTo>
                      <a:pt x="448" y="589"/>
                    </a:lnTo>
                    <a:lnTo>
                      <a:pt x="447" y="590"/>
                    </a:lnTo>
                    <a:lnTo>
                      <a:pt x="447" y="589"/>
                    </a:lnTo>
                    <a:lnTo>
                      <a:pt x="447" y="587"/>
                    </a:lnTo>
                    <a:lnTo>
                      <a:pt x="447" y="583"/>
                    </a:lnTo>
                    <a:lnTo>
                      <a:pt x="447" y="572"/>
                    </a:lnTo>
                    <a:lnTo>
                      <a:pt x="447" y="567"/>
                    </a:lnTo>
                    <a:lnTo>
                      <a:pt x="445" y="565"/>
                    </a:lnTo>
                    <a:lnTo>
                      <a:pt x="444" y="561"/>
                    </a:lnTo>
                    <a:lnTo>
                      <a:pt x="443" y="559"/>
                    </a:lnTo>
                    <a:lnTo>
                      <a:pt x="442" y="554"/>
                    </a:lnTo>
                    <a:lnTo>
                      <a:pt x="440" y="551"/>
                    </a:lnTo>
                    <a:lnTo>
                      <a:pt x="439" y="549"/>
                    </a:lnTo>
                    <a:lnTo>
                      <a:pt x="437" y="547"/>
                    </a:lnTo>
                    <a:lnTo>
                      <a:pt x="435" y="546"/>
                    </a:lnTo>
                    <a:lnTo>
                      <a:pt x="434" y="547"/>
                    </a:lnTo>
                    <a:lnTo>
                      <a:pt x="432" y="545"/>
                    </a:lnTo>
                    <a:lnTo>
                      <a:pt x="432" y="542"/>
                    </a:lnTo>
                    <a:lnTo>
                      <a:pt x="431" y="540"/>
                    </a:lnTo>
                    <a:lnTo>
                      <a:pt x="430" y="536"/>
                    </a:lnTo>
                    <a:lnTo>
                      <a:pt x="427" y="533"/>
                    </a:lnTo>
                    <a:lnTo>
                      <a:pt x="426" y="531"/>
                    </a:lnTo>
                    <a:lnTo>
                      <a:pt x="422" y="530"/>
                    </a:lnTo>
                    <a:lnTo>
                      <a:pt x="421" y="530"/>
                    </a:lnTo>
                    <a:lnTo>
                      <a:pt x="421" y="530"/>
                    </a:lnTo>
                    <a:lnTo>
                      <a:pt x="421" y="530"/>
                    </a:lnTo>
                    <a:lnTo>
                      <a:pt x="420" y="531"/>
                    </a:lnTo>
                    <a:lnTo>
                      <a:pt x="419" y="531"/>
                    </a:lnTo>
                    <a:lnTo>
                      <a:pt x="414" y="529"/>
                    </a:lnTo>
                    <a:lnTo>
                      <a:pt x="414" y="528"/>
                    </a:lnTo>
                    <a:lnTo>
                      <a:pt x="415" y="527"/>
                    </a:lnTo>
                    <a:lnTo>
                      <a:pt x="414" y="526"/>
                    </a:lnTo>
                    <a:lnTo>
                      <a:pt x="413" y="527"/>
                    </a:lnTo>
                    <a:lnTo>
                      <a:pt x="412" y="527"/>
                    </a:lnTo>
                    <a:lnTo>
                      <a:pt x="411" y="526"/>
                    </a:lnTo>
                    <a:lnTo>
                      <a:pt x="410" y="526"/>
                    </a:lnTo>
                    <a:lnTo>
                      <a:pt x="410" y="525"/>
                    </a:lnTo>
                    <a:lnTo>
                      <a:pt x="409" y="525"/>
                    </a:lnTo>
                    <a:lnTo>
                      <a:pt x="406" y="525"/>
                    </a:lnTo>
                    <a:lnTo>
                      <a:pt x="405" y="525"/>
                    </a:lnTo>
                    <a:lnTo>
                      <a:pt x="402" y="521"/>
                    </a:lnTo>
                    <a:lnTo>
                      <a:pt x="400" y="520"/>
                    </a:lnTo>
                    <a:lnTo>
                      <a:pt x="398" y="518"/>
                    </a:lnTo>
                    <a:lnTo>
                      <a:pt x="397" y="517"/>
                    </a:lnTo>
                    <a:lnTo>
                      <a:pt x="395" y="516"/>
                    </a:lnTo>
                    <a:lnTo>
                      <a:pt x="393" y="513"/>
                    </a:lnTo>
                    <a:lnTo>
                      <a:pt x="390" y="511"/>
                    </a:lnTo>
                    <a:lnTo>
                      <a:pt x="386" y="509"/>
                    </a:lnTo>
                    <a:lnTo>
                      <a:pt x="386" y="508"/>
                    </a:lnTo>
                    <a:lnTo>
                      <a:pt x="386" y="508"/>
                    </a:lnTo>
                    <a:lnTo>
                      <a:pt x="386" y="507"/>
                    </a:lnTo>
                    <a:lnTo>
                      <a:pt x="385" y="507"/>
                    </a:lnTo>
                    <a:lnTo>
                      <a:pt x="384" y="507"/>
                    </a:lnTo>
                    <a:lnTo>
                      <a:pt x="382" y="507"/>
                    </a:lnTo>
                    <a:lnTo>
                      <a:pt x="382" y="505"/>
                    </a:lnTo>
                    <a:lnTo>
                      <a:pt x="380" y="504"/>
                    </a:lnTo>
                    <a:lnTo>
                      <a:pt x="378" y="503"/>
                    </a:lnTo>
                    <a:lnTo>
                      <a:pt x="378" y="502"/>
                    </a:lnTo>
                    <a:lnTo>
                      <a:pt x="378" y="500"/>
                    </a:lnTo>
                    <a:lnTo>
                      <a:pt x="379" y="500"/>
                    </a:lnTo>
                    <a:lnTo>
                      <a:pt x="379" y="499"/>
                    </a:lnTo>
                    <a:lnTo>
                      <a:pt x="378" y="498"/>
                    </a:lnTo>
                    <a:lnTo>
                      <a:pt x="378" y="496"/>
                    </a:lnTo>
                    <a:lnTo>
                      <a:pt x="377" y="495"/>
                    </a:lnTo>
                    <a:lnTo>
                      <a:pt x="375" y="494"/>
                    </a:lnTo>
                    <a:lnTo>
                      <a:pt x="374" y="493"/>
                    </a:lnTo>
                    <a:lnTo>
                      <a:pt x="373" y="492"/>
                    </a:lnTo>
                    <a:lnTo>
                      <a:pt x="373" y="491"/>
                    </a:lnTo>
                    <a:lnTo>
                      <a:pt x="373" y="490"/>
                    </a:lnTo>
                    <a:lnTo>
                      <a:pt x="373" y="489"/>
                    </a:lnTo>
                    <a:lnTo>
                      <a:pt x="373" y="488"/>
                    </a:lnTo>
                    <a:lnTo>
                      <a:pt x="374" y="487"/>
                    </a:lnTo>
                    <a:lnTo>
                      <a:pt x="373" y="487"/>
                    </a:lnTo>
                    <a:lnTo>
                      <a:pt x="372" y="487"/>
                    </a:lnTo>
                    <a:lnTo>
                      <a:pt x="371" y="487"/>
                    </a:lnTo>
                    <a:lnTo>
                      <a:pt x="371" y="488"/>
                    </a:lnTo>
                    <a:lnTo>
                      <a:pt x="371" y="490"/>
                    </a:lnTo>
                    <a:lnTo>
                      <a:pt x="369" y="490"/>
                    </a:lnTo>
                    <a:lnTo>
                      <a:pt x="369" y="490"/>
                    </a:lnTo>
                    <a:lnTo>
                      <a:pt x="369" y="491"/>
                    </a:lnTo>
                    <a:lnTo>
                      <a:pt x="369" y="491"/>
                    </a:lnTo>
                    <a:lnTo>
                      <a:pt x="368" y="491"/>
                    </a:lnTo>
                    <a:lnTo>
                      <a:pt x="367" y="491"/>
                    </a:lnTo>
                    <a:lnTo>
                      <a:pt x="366" y="489"/>
                    </a:lnTo>
                    <a:lnTo>
                      <a:pt x="366" y="488"/>
                    </a:lnTo>
                    <a:lnTo>
                      <a:pt x="366" y="487"/>
                    </a:lnTo>
                    <a:lnTo>
                      <a:pt x="368" y="487"/>
                    </a:lnTo>
                    <a:lnTo>
                      <a:pt x="369" y="487"/>
                    </a:lnTo>
                    <a:lnTo>
                      <a:pt x="369" y="486"/>
                    </a:lnTo>
                    <a:lnTo>
                      <a:pt x="370" y="486"/>
                    </a:lnTo>
                    <a:lnTo>
                      <a:pt x="371" y="484"/>
                    </a:lnTo>
                    <a:lnTo>
                      <a:pt x="371" y="483"/>
                    </a:lnTo>
                    <a:lnTo>
                      <a:pt x="373" y="483"/>
                    </a:lnTo>
                    <a:lnTo>
                      <a:pt x="373" y="482"/>
                    </a:lnTo>
                    <a:lnTo>
                      <a:pt x="373" y="481"/>
                    </a:lnTo>
                    <a:lnTo>
                      <a:pt x="374" y="480"/>
                    </a:lnTo>
                    <a:lnTo>
                      <a:pt x="373" y="476"/>
                    </a:lnTo>
                    <a:lnTo>
                      <a:pt x="373" y="474"/>
                    </a:lnTo>
                    <a:lnTo>
                      <a:pt x="373" y="473"/>
                    </a:lnTo>
                    <a:lnTo>
                      <a:pt x="371" y="473"/>
                    </a:lnTo>
                    <a:lnTo>
                      <a:pt x="370" y="473"/>
                    </a:lnTo>
                    <a:lnTo>
                      <a:pt x="369" y="475"/>
                    </a:lnTo>
                    <a:lnTo>
                      <a:pt x="369" y="480"/>
                    </a:lnTo>
                    <a:lnTo>
                      <a:pt x="369" y="482"/>
                    </a:lnTo>
                    <a:lnTo>
                      <a:pt x="366" y="484"/>
                    </a:lnTo>
                    <a:lnTo>
                      <a:pt x="365" y="483"/>
                    </a:lnTo>
                    <a:lnTo>
                      <a:pt x="364" y="485"/>
                    </a:lnTo>
                    <a:lnTo>
                      <a:pt x="364" y="486"/>
                    </a:lnTo>
                    <a:lnTo>
                      <a:pt x="364" y="487"/>
                    </a:lnTo>
                    <a:lnTo>
                      <a:pt x="364" y="487"/>
                    </a:lnTo>
                    <a:lnTo>
                      <a:pt x="364" y="488"/>
                    </a:lnTo>
                    <a:lnTo>
                      <a:pt x="364" y="489"/>
                    </a:lnTo>
                    <a:lnTo>
                      <a:pt x="364" y="490"/>
                    </a:lnTo>
                    <a:lnTo>
                      <a:pt x="364" y="491"/>
                    </a:lnTo>
                    <a:lnTo>
                      <a:pt x="362" y="491"/>
                    </a:lnTo>
                    <a:lnTo>
                      <a:pt x="360" y="488"/>
                    </a:lnTo>
                    <a:lnTo>
                      <a:pt x="357" y="487"/>
                    </a:lnTo>
                    <a:lnTo>
                      <a:pt x="354" y="487"/>
                    </a:lnTo>
                    <a:lnTo>
                      <a:pt x="353" y="487"/>
                    </a:lnTo>
                    <a:lnTo>
                      <a:pt x="351" y="487"/>
                    </a:lnTo>
                    <a:lnTo>
                      <a:pt x="349" y="487"/>
                    </a:lnTo>
                    <a:lnTo>
                      <a:pt x="347" y="487"/>
                    </a:lnTo>
                    <a:lnTo>
                      <a:pt x="346" y="489"/>
                    </a:lnTo>
                    <a:lnTo>
                      <a:pt x="345" y="491"/>
                    </a:lnTo>
                    <a:lnTo>
                      <a:pt x="344" y="491"/>
                    </a:lnTo>
                    <a:lnTo>
                      <a:pt x="344" y="493"/>
                    </a:lnTo>
                    <a:lnTo>
                      <a:pt x="343" y="493"/>
                    </a:lnTo>
                    <a:lnTo>
                      <a:pt x="342" y="494"/>
                    </a:lnTo>
                    <a:lnTo>
                      <a:pt x="340" y="494"/>
                    </a:lnTo>
                    <a:lnTo>
                      <a:pt x="338" y="492"/>
                    </a:lnTo>
                    <a:lnTo>
                      <a:pt x="335" y="489"/>
                    </a:lnTo>
                    <a:lnTo>
                      <a:pt x="331" y="487"/>
                    </a:lnTo>
                    <a:lnTo>
                      <a:pt x="330" y="486"/>
                    </a:lnTo>
                    <a:lnTo>
                      <a:pt x="330" y="484"/>
                    </a:lnTo>
                    <a:lnTo>
                      <a:pt x="329" y="482"/>
                    </a:lnTo>
                    <a:lnTo>
                      <a:pt x="326" y="477"/>
                    </a:lnTo>
                    <a:lnTo>
                      <a:pt x="325" y="474"/>
                    </a:lnTo>
                    <a:lnTo>
                      <a:pt x="322" y="473"/>
                    </a:lnTo>
                    <a:lnTo>
                      <a:pt x="321" y="472"/>
                    </a:lnTo>
                    <a:lnTo>
                      <a:pt x="318" y="471"/>
                    </a:lnTo>
                    <a:lnTo>
                      <a:pt x="314" y="471"/>
                    </a:lnTo>
                    <a:lnTo>
                      <a:pt x="313" y="471"/>
                    </a:lnTo>
                    <a:lnTo>
                      <a:pt x="313" y="472"/>
                    </a:lnTo>
                    <a:lnTo>
                      <a:pt x="312" y="473"/>
                    </a:lnTo>
                    <a:lnTo>
                      <a:pt x="312" y="473"/>
                    </a:lnTo>
                    <a:lnTo>
                      <a:pt x="311" y="473"/>
                    </a:lnTo>
                    <a:lnTo>
                      <a:pt x="308" y="469"/>
                    </a:lnTo>
                    <a:lnTo>
                      <a:pt x="307" y="466"/>
                    </a:lnTo>
                    <a:lnTo>
                      <a:pt x="305" y="465"/>
                    </a:lnTo>
                    <a:lnTo>
                      <a:pt x="303" y="462"/>
                    </a:lnTo>
                    <a:lnTo>
                      <a:pt x="301" y="460"/>
                    </a:lnTo>
                    <a:lnTo>
                      <a:pt x="299" y="460"/>
                    </a:lnTo>
                    <a:lnTo>
                      <a:pt x="297" y="459"/>
                    </a:lnTo>
                    <a:lnTo>
                      <a:pt x="294" y="458"/>
                    </a:lnTo>
                    <a:lnTo>
                      <a:pt x="292" y="459"/>
                    </a:lnTo>
                    <a:lnTo>
                      <a:pt x="290" y="459"/>
                    </a:lnTo>
                    <a:lnTo>
                      <a:pt x="290" y="460"/>
                    </a:lnTo>
                    <a:lnTo>
                      <a:pt x="289" y="459"/>
                    </a:lnTo>
                    <a:lnTo>
                      <a:pt x="286" y="457"/>
                    </a:lnTo>
                    <a:lnTo>
                      <a:pt x="283" y="456"/>
                    </a:lnTo>
                    <a:lnTo>
                      <a:pt x="281" y="457"/>
                    </a:lnTo>
                    <a:lnTo>
                      <a:pt x="281" y="456"/>
                    </a:lnTo>
                    <a:lnTo>
                      <a:pt x="281" y="456"/>
                    </a:lnTo>
                    <a:lnTo>
                      <a:pt x="281" y="455"/>
                    </a:lnTo>
                    <a:lnTo>
                      <a:pt x="281" y="454"/>
                    </a:lnTo>
                    <a:lnTo>
                      <a:pt x="280" y="453"/>
                    </a:lnTo>
                    <a:lnTo>
                      <a:pt x="278" y="453"/>
                    </a:lnTo>
                    <a:lnTo>
                      <a:pt x="277" y="453"/>
                    </a:lnTo>
                    <a:lnTo>
                      <a:pt x="277" y="451"/>
                    </a:lnTo>
                    <a:lnTo>
                      <a:pt x="277" y="448"/>
                    </a:lnTo>
                    <a:lnTo>
                      <a:pt x="277" y="445"/>
                    </a:lnTo>
                    <a:lnTo>
                      <a:pt x="277" y="442"/>
                    </a:lnTo>
                    <a:lnTo>
                      <a:pt x="275" y="438"/>
                    </a:lnTo>
                    <a:lnTo>
                      <a:pt x="273" y="436"/>
                    </a:lnTo>
                    <a:lnTo>
                      <a:pt x="271" y="434"/>
                    </a:lnTo>
                    <a:lnTo>
                      <a:pt x="270" y="434"/>
                    </a:lnTo>
                    <a:lnTo>
                      <a:pt x="269" y="432"/>
                    </a:lnTo>
                    <a:lnTo>
                      <a:pt x="266" y="431"/>
                    </a:lnTo>
                    <a:lnTo>
                      <a:pt x="263" y="429"/>
                    </a:lnTo>
                    <a:lnTo>
                      <a:pt x="260" y="429"/>
                    </a:lnTo>
                    <a:lnTo>
                      <a:pt x="259" y="429"/>
                    </a:lnTo>
                    <a:lnTo>
                      <a:pt x="258" y="427"/>
                    </a:lnTo>
                    <a:lnTo>
                      <a:pt x="258" y="426"/>
                    </a:lnTo>
                    <a:lnTo>
                      <a:pt x="257" y="425"/>
                    </a:lnTo>
                    <a:lnTo>
                      <a:pt x="256" y="425"/>
                    </a:lnTo>
                    <a:lnTo>
                      <a:pt x="255" y="422"/>
                    </a:lnTo>
                    <a:lnTo>
                      <a:pt x="254" y="421"/>
                    </a:lnTo>
                    <a:lnTo>
                      <a:pt x="252" y="420"/>
                    </a:lnTo>
                    <a:lnTo>
                      <a:pt x="251" y="420"/>
                    </a:lnTo>
                    <a:lnTo>
                      <a:pt x="251" y="421"/>
                    </a:lnTo>
                    <a:lnTo>
                      <a:pt x="250" y="421"/>
                    </a:lnTo>
                    <a:lnTo>
                      <a:pt x="250" y="420"/>
                    </a:lnTo>
                    <a:lnTo>
                      <a:pt x="249" y="419"/>
                    </a:lnTo>
                    <a:lnTo>
                      <a:pt x="249" y="418"/>
                    </a:lnTo>
                    <a:lnTo>
                      <a:pt x="250" y="419"/>
                    </a:lnTo>
                    <a:lnTo>
                      <a:pt x="251" y="417"/>
                    </a:lnTo>
                    <a:lnTo>
                      <a:pt x="251" y="416"/>
                    </a:lnTo>
                    <a:lnTo>
                      <a:pt x="250" y="416"/>
                    </a:lnTo>
                    <a:lnTo>
                      <a:pt x="250" y="415"/>
                    </a:lnTo>
                    <a:lnTo>
                      <a:pt x="249" y="415"/>
                    </a:lnTo>
                    <a:lnTo>
                      <a:pt x="248" y="415"/>
                    </a:lnTo>
                    <a:lnTo>
                      <a:pt x="248" y="416"/>
                    </a:lnTo>
                    <a:lnTo>
                      <a:pt x="247" y="416"/>
                    </a:lnTo>
                    <a:lnTo>
                      <a:pt x="247" y="417"/>
                    </a:lnTo>
                    <a:lnTo>
                      <a:pt x="246" y="416"/>
                    </a:lnTo>
                    <a:lnTo>
                      <a:pt x="245" y="416"/>
                    </a:lnTo>
                    <a:lnTo>
                      <a:pt x="245" y="414"/>
                    </a:lnTo>
                    <a:lnTo>
                      <a:pt x="244" y="413"/>
                    </a:lnTo>
                    <a:lnTo>
                      <a:pt x="242" y="412"/>
                    </a:lnTo>
                    <a:lnTo>
                      <a:pt x="241" y="412"/>
                    </a:lnTo>
                    <a:lnTo>
                      <a:pt x="240" y="413"/>
                    </a:lnTo>
                    <a:lnTo>
                      <a:pt x="239" y="412"/>
                    </a:lnTo>
                    <a:lnTo>
                      <a:pt x="238" y="411"/>
                    </a:lnTo>
                    <a:lnTo>
                      <a:pt x="237" y="410"/>
                    </a:lnTo>
                    <a:lnTo>
                      <a:pt x="237" y="408"/>
                    </a:lnTo>
                    <a:lnTo>
                      <a:pt x="237" y="407"/>
                    </a:lnTo>
                    <a:lnTo>
                      <a:pt x="237" y="406"/>
                    </a:lnTo>
                    <a:lnTo>
                      <a:pt x="237" y="404"/>
                    </a:lnTo>
                    <a:lnTo>
                      <a:pt x="236" y="404"/>
                    </a:lnTo>
                    <a:lnTo>
                      <a:pt x="234" y="402"/>
                    </a:lnTo>
                    <a:lnTo>
                      <a:pt x="236" y="402"/>
                    </a:lnTo>
                    <a:lnTo>
                      <a:pt x="237" y="402"/>
                    </a:lnTo>
                    <a:lnTo>
                      <a:pt x="238" y="403"/>
                    </a:lnTo>
                    <a:lnTo>
                      <a:pt x="239" y="403"/>
                    </a:lnTo>
                    <a:lnTo>
                      <a:pt x="242" y="404"/>
                    </a:lnTo>
                    <a:lnTo>
                      <a:pt x="246" y="403"/>
                    </a:lnTo>
                    <a:lnTo>
                      <a:pt x="248" y="403"/>
                    </a:lnTo>
                    <a:lnTo>
                      <a:pt x="250" y="403"/>
                    </a:lnTo>
                    <a:lnTo>
                      <a:pt x="251" y="404"/>
                    </a:lnTo>
                    <a:lnTo>
                      <a:pt x="251" y="405"/>
                    </a:lnTo>
                    <a:lnTo>
                      <a:pt x="253" y="406"/>
                    </a:lnTo>
                    <a:lnTo>
                      <a:pt x="255" y="405"/>
                    </a:lnTo>
                    <a:lnTo>
                      <a:pt x="257" y="405"/>
                    </a:lnTo>
                    <a:lnTo>
                      <a:pt x="259" y="406"/>
                    </a:lnTo>
                    <a:lnTo>
                      <a:pt x="259" y="406"/>
                    </a:lnTo>
                    <a:lnTo>
                      <a:pt x="260" y="407"/>
                    </a:lnTo>
                    <a:lnTo>
                      <a:pt x="261" y="407"/>
                    </a:lnTo>
                    <a:lnTo>
                      <a:pt x="262" y="407"/>
                    </a:lnTo>
                    <a:lnTo>
                      <a:pt x="264" y="407"/>
                    </a:lnTo>
                    <a:lnTo>
                      <a:pt x="266" y="407"/>
                    </a:lnTo>
                    <a:lnTo>
                      <a:pt x="268" y="408"/>
                    </a:lnTo>
                    <a:lnTo>
                      <a:pt x="271" y="407"/>
                    </a:lnTo>
                    <a:lnTo>
                      <a:pt x="273" y="407"/>
                    </a:lnTo>
                    <a:lnTo>
                      <a:pt x="276" y="408"/>
                    </a:lnTo>
                    <a:lnTo>
                      <a:pt x="278" y="407"/>
                    </a:lnTo>
                    <a:lnTo>
                      <a:pt x="281" y="406"/>
                    </a:lnTo>
                    <a:lnTo>
                      <a:pt x="282" y="405"/>
                    </a:lnTo>
                    <a:lnTo>
                      <a:pt x="283" y="404"/>
                    </a:lnTo>
                    <a:lnTo>
                      <a:pt x="284" y="403"/>
                    </a:lnTo>
                    <a:lnTo>
                      <a:pt x="286" y="402"/>
                    </a:lnTo>
                    <a:lnTo>
                      <a:pt x="287" y="401"/>
                    </a:lnTo>
                    <a:lnTo>
                      <a:pt x="288" y="401"/>
                    </a:lnTo>
                    <a:lnTo>
                      <a:pt x="288" y="400"/>
                    </a:lnTo>
                    <a:lnTo>
                      <a:pt x="289" y="400"/>
                    </a:lnTo>
                    <a:lnTo>
                      <a:pt x="290" y="400"/>
                    </a:lnTo>
                    <a:lnTo>
                      <a:pt x="290" y="401"/>
                    </a:lnTo>
                    <a:lnTo>
                      <a:pt x="290" y="402"/>
                    </a:lnTo>
                    <a:lnTo>
                      <a:pt x="290" y="403"/>
                    </a:lnTo>
                    <a:lnTo>
                      <a:pt x="290" y="405"/>
                    </a:lnTo>
                    <a:lnTo>
                      <a:pt x="290" y="406"/>
                    </a:lnTo>
                    <a:lnTo>
                      <a:pt x="290" y="407"/>
                    </a:lnTo>
                    <a:lnTo>
                      <a:pt x="290" y="408"/>
                    </a:lnTo>
                    <a:lnTo>
                      <a:pt x="290" y="409"/>
                    </a:lnTo>
                    <a:lnTo>
                      <a:pt x="291" y="412"/>
                    </a:lnTo>
                    <a:lnTo>
                      <a:pt x="293" y="412"/>
                    </a:lnTo>
                    <a:lnTo>
                      <a:pt x="294" y="414"/>
                    </a:lnTo>
                    <a:lnTo>
                      <a:pt x="295" y="415"/>
                    </a:lnTo>
                    <a:lnTo>
                      <a:pt x="298" y="415"/>
                    </a:lnTo>
                    <a:lnTo>
                      <a:pt x="299" y="416"/>
                    </a:lnTo>
                    <a:lnTo>
                      <a:pt x="301" y="416"/>
                    </a:lnTo>
                    <a:lnTo>
                      <a:pt x="302" y="418"/>
                    </a:lnTo>
                    <a:lnTo>
                      <a:pt x="303" y="419"/>
                    </a:lnTo>
                    <a:lnTo>
                      <a:pt x="303" y="420"/>
                    </a:lnTo>
                    <a:lnTo>
                      <a:pt x="303" y="421"/>
                    </a:lnTo>
                    <a:lnTo>
                      <a:pt x="303" y="421"/>
                    </a:lnTo>
                    <a:lnTo>
                      <a:pt x="304" y="421"/>
                    </a:lnTo>
                    <a:lnTo>
                      <a:pt x="304" y="421"/>
                    </a:lnTo>
                    <a:lnTo>
                      <a:pt x="304" y="422"/>
                    </a:lnTo>
                    <a:lnTo>
                      <a:pt x="305" y="422"/>
                    </a:lnTo>
                    <a:lnTo>
                      <a:pt x="306" y="421"/>
                    </a:lnTo>
                    <a:lnTo>
                      <a:pt x="306" y="421"/>
                    </a:lnTo>
                    <a:lnTo>
                      <a:pt x="306" y="420"/>
                    </a:lnTo>
                    <a:lnTo>
                      <a:pt x="307" y="419"/>
                    </a:lnTo>
                    <a:lnTo>
                      <a:pt x="308" y="418"/>
                    </a:lnTo>
                    <a:lnTo>
                      <a:pt x="308" y="417"/>
                    </a:lnTo>
                    <a:lnTo>
                      <a:pt x="307" y="416"/>
                    </a:lnTo>
                    <a:lnTo>
                      <a:pt x="307" y="416"/>
                    </a:lnTo>
                    <a:lnTo>
                      <a:pt x="306" y="416"/>
                    </a:lnTo>
                    <a:lnTo>
                      <a:pt x="306" y="415"/>
                    </a:lnTo>
                    <a:lnTo>
                      <a:pt x="307" y="415"/>
                    </a:lnTo>
                    <a:lnTo>
                      <a:pt x="307" y="415"/>
                    </a:lnTo>
                    <a:lnTo>
                      <a:pt x="308" y="415"/>
                    </a:lnTo>
                    <a:lnTo>
                      <a:pt x="308" y="416"/>
                    </a:lnTo>
                    <a:lnTo>
                      <a:pt x="309" y="416"/>
                    </a:lnTo>
                    <a:lnTo>
                      <a:pt x="310" y="416"/>
                    </a:lnTo>
                    <a:lnTo>
                      <a:pt x="310" y="416"/>
                    </a:lnTo>
                    <a:lnTo>
                      <a:pt x="311" y="417"/>
                    </a:lnTo>
                    <a:lnTo>
                      <a:pt x="312" y="417"/>
                    </a:lnTo>
                    <a:lnTo>
                      <a:pt x="314" y="418"/>
                    </a:lnTo>
                    <a:lnTo>
                      <a:pt x="315" y="418"/>
                    </a:lnTo>
                    <a:lnTo>
                      <a:pt x="315" y="417"/>
                    </a:lnTo>
                    <a:lnTo>
                      <a:pt x="316" y="416"/>
                    </a:lnTo>
                    <a:lnTo>
                      <a:pt x="316" y="416"/>
                    </a:lnTo>
                    <a:lnTo>
                      <a:pt x="316" y="416"/>
                    </a:lnTo>
                    <a:lnTo>
                      <a:pt x="317" y="415"/>
                    </a:lnTo>
                    <a:lnTo>
                      <a:pt x="317" y="413"/>
                    </a:lnTo>
                    <a:lnTo>
                      <a:pt x="317" y="412"/>
                    </a:lnTo>
                    <a:lnTo>
                      <a:pt x="316" y="412"/>
                    </a:lnTo>
                    <a:lnTo>
                      <a:pt x="316" y="412"/>
                    </a:lnTo>
                    <a:lnTo>
                      <a:pt x="316" y="412"/>
                    </a:lnTo>
                    <a:lnTo>
                      <a:pt x="314" y="411"/>
                    </a:lnTo>
                    <a:lnTo>
                      <a:pt x="313" y="411"/>
                    </a:lnTo>
                    <a:lnTo>
                      <a:pt x="313" y="410"/>
                    </a:lnTo>
                    <a:lnTo>
                      <a:pt x="312" y="410"/>
                    </a:lnTo>
                    <a:lnTo>
                      <a:pt x="312" y="410"/>
                    </a:lnTo>
                    <a:lnTo>
                      <a:pt x="311" y="411"/>
                    </a:lnTo>
                    <a:lnTo>
                      <a:pt x="310" y="411"/>
                    </a:lnTo>
                    <a:lnTo>
                      <a:pt x="310" y="410"/>
                    </a:lnTo>
                    <a:lnTo>
                      <a:pt x="309" y="409"/>
                    </a:lnTo>
                    <a:lnTo>
                      <a:pt x="308" y="407"/>
                    </a:lnTo>
                    <a:lnTo>
                      <a:pt x="307" y="407"/>
                    </a:lnTo>
                    <a:lnTo>
                      <a:pt x="307" y="406"/>
                    </a:lnTo>
                    <a:lnTo>
                      <a:pt x="307" y="406"/>
                    </a:lnTo>
                    <a:lnTo>
                      <a:pt x="307" y="407"/>
                    </a:lnTo>
                    <a:lnTo>
                      <a:pt x="307" y="408"/>
                    </a:lnTo>
                    <a:lnTo>
                      <a:pt x="307" y="409"/>
                    </a:lnTo>
                    <a:lnTo>
                      <a:pt x="308" y="409"/>
                    </a:lnTo>
                    <a:lnTo>
                      <a:pt x="308" y="410"/>
                    </a:lnTo>
                    <a:lnTo>
                      <a:pt x="309" y="412"/>
                    </a:lnTo>
                    <a:lnTo>
                      <a:pt x="308" y="412"/>
                    </a:lnTo>
                    <a:lnTo>
                      <a:pt x="307" y="412"/>
                    </a:lnTo>
                    <a:lnTo>
                      <a:pt x="307" y="412"/>
                    </a:lnTo>
                    <a:lnTo>
                      <a:pt x="306" y="412"/>
                    </a:lnTo>
                    <a:lnTo>
                      <a:pt x="305" y="413"/>
                    </a:lnTo>
                    <a:lnTo>
                      <a:pt x="304" y="414"/>
                    </a:lnTo>
                    <a:lnTo>
                      <a:pt x="303" y="413"/>
                    </a:lnTo>
                    <a:lnTo>
                      <a:pt x="303" y="413"/>
                    </a:lnTo>
                    <a:lnTo>
                      <a:pt x="302" y="412"/>
                    </a:lnTo>
                    <a:lnTo>
                      <a:pt x="302" y="412"/>
                    </a:lnTo>
                    <a:lnTo>
                      <a:pt x="301" y="411"/>
                    </a:lnTo>
                    <a:lnTo>
                      <a:pt x="301" y="410"/>
                    </a:lnTo>
                    <a:lnTo>
                      <a:pt x="300" y="409"/>
                    </a:lnTo>
                    <a:lnTo>
                      <a:pt x="300" y="408"/>
                    </a:lnTo>
                    <a:lnTo>
                      <a:pt x="299" y="407"/>
                    </a:lnTo>
                    <a:lnTo>
                      <a:pt x="299" y="406"/>
                    </a:lnTo>
                    <a:lnTo>
                      <a:pt x="299" y="405"/>
                    </a:lnTo>
                    <a:lnTo>
                      <a:pt x="299" y="404"/>
                    </a:lnTo>
                    <a:lnTo>
                      <a:pt x="299" y="403"/>
                    </a:lnTo>
                    <a:lnTo>
                      <a:pt x="300" y="403"/>
                    </a:lnTo>
                    <a:lnTo>
                      <a:pt x="301" y="401"/>
                    </a:lnTo>
                    <a:lnTo>
                      <a:pt x="302" y="400"/>
                    </a:lnTo>
                    <a:lnTo>
                      <a:pt x="302" y="399"/>
                    </a:lnTo>
                    <a:lnTo>
                      <a:pt x="302" y="399"/>
                    </a:lnTo>
                    <a:lnTo>
                      <a:pt x="301" y="399"/>
                    </a:lnTo>
                    <a:lnTo>
                      <a:pt x="301" y="398"/>
                    </a:lnTo>
                    <a:lnTo>
                      <a:pt x="302" y="398"/>
                    </a:lnTo>
                    <a:lnTo>
                      <a:pt x="302" y="397"/>
                    </a:lnTo>
                    <a:lnTo>
                      <a:pt x="301" y="397"/>
                    </a:lnTo>
                    <a:lnTo>
                      <a:pt x="300" y="396"/>
                    </a:lnTo>
                    <a:lnTo>
                      <a:pt x="300" y="395"/>
                    </a:lnTo>
                    <a:lnTo>
                      <a:pt x="300" y="394"/>
                    </a:lnTo>
                    <a:lnTo>
                      <a:pt x="299" y="394"/>
                    </a:lnTo>
                    <a:lnTo>
                      <a:pt x="299" y="394"/>
                    </a:lnTo>
                    <a:lnTo>
                      <a:pt x="299" y="395"/>
                    </a:lnTo>
                    <a:lnTo>
                      <a:pt x="299" y="396"/>
                    </a:lnTo>
                    <a:lnTo>
                      <a:pt x="298" y="396"/>
                    </a:lnTo>
                    <a:lnTo>
                      <a:pt x="297" y="397"/>
                    </a:lnTo>
                    <a:lnTo>
                      <a:pt x="296" y="397"/>
                    </a:lnTo>
                    <a:lnTo>
                      <a:pt x="294" y="397"/>
                    </a:lnTo>
                    <a:lnTo>
                      <a:pt x="294" y="398"/>
                    </a:lnTo>
                    <a:lnTo>
                      <a:pt x="293" y="399"/>
                    </a:lnTo>
                    <a:lnTo>
                      <a:pt x="292" y="399"/>
                    </a:lnTo>
                    <a:lnTo>
                      <a:pt x="292" y="398"/>
                    </a:lnTo>
                    <a:lnTo>
                      <a:pt x="292" y="397"/>
                    </a:lnTo>
                    <a:lnTo>
                      <a:pt x="292" y="396"/>
                    </a:lnTo>
                    <a:lnTo>
                      <a:pt x="293" y="394"/>
                    </a:lnTo>
                    <a:lnTo>
                      <a:pt x="294" y="394"/>
                    </a:lnTo>
                    <a:lnTo>
                      <a:pt x="294" y="393"/>
                    </a:lnTo>
                    <a:lnTo>
                      <a:pt x="295" y="392"/>
                    </a:lnTo>
                    <a:lnTo>
                      <a:pt x="296" y="390"/>
                    </a:lnTo>
                    <a:lnTo>
                      <a:pt x="297" y="390"/>
                    </a:lnTo>
                    <a:lnTo>
                      <a:pt x="299" y="388"/>
                    </a:lnTo>
                    <a:lnTo>
                      <a:pt x="300" y="385"/>
                    </a:lnTo>
                    <a:lnTo>
                      <a:pt x="302" y="383"/>
                    </a:lnTo>
                    <a:lnTo>
                      <a:pt x="303" y="383"/>
                    </a:lnTo>
                    <a:lnTo>
                      <a:pt x="303" y="386"/>
                    </a:lnTo>
                    <a:lnTo>
                      <a:pt x="303" y="386"/>
                    </a:lnTo>
                    <a:lnTo>
                      <a:pt x="302" y="388"/>
                    </a:lnTo>
                    <a:lnTo>
                      <a:pt x="301" y="388"/>
                    </a:lnTo>
                    <a:lnTo>
                      <a:pt x="301" y="389"/>
                    </a:lnTo>
                    <a:lnTo>
                      <a:pt x="301" y="390"/>
                    </a:lnTo>
                    <a:lnTo>
                      <a:pt x="302" y="391"/>
                    </a:lnTo>
                    <a:lnTo>
                      <a:pt x="302" y="392"/>
                    </a:lnTo>
                    <a:lnTo>
                      <a:pt x="302" y="394"/>
                    </a:lnTo>
                    <a:lnTo>
                      <a:pt x="304" y="396"/>
                    </a:lnTo>
                    <a:lnTo>
                      <a:pt x="305" y="394"/>
                    </a:lnTo>
                    <a:lnTo>
                      <a:pt x="305" y="392"/>
                    </a:lnTo>
                    <a:lnTo>
                      <a:pt x="304" y="390"/>
                    </a:lnTo>
                    <a:lnTo>
                      <a:pt x="303" y="389"/>
                    </a:lnTo>
                    <a:lnTo>
                      <a:pt x="303" y="390"/>
                    </a:lnTo>
                    <a:lnTo>
                      <a:pt x="303" y="389"/>
                    </a:lnTo>
                    <a:lnTo>
                      <a:pt x="303" y="388"/>
                    </a:lnTo>
                    <a:lnTo>
                      <a:pt x="303" y="388"/>
                    </a:lnTo>
                    <a:lnTo>
                      <a:pt x="305" y="388"/>
                    </a:lnTo>
                    <a:lnTo>
                      <a:pt x="306" y="390"/>
                    </a:lnTo>
                    <a:lnTo>
                      <a:pt x="307" y="390"/>
                    </a:lnTo>
                    <a:lnTo>
                      <a:pt x="307" y="390"/>
                    </a:lnTo>
                    <a:lnTo>
                      <a:pt x="308" y="388"/>
                    </a:lnTo>
                    <a:lnTo>
                      <a:pt x="309" y="387"/>
                    </a:lnTo>
                    <a:lnTo>
                      <a:pt x="308" y="387"/>
                    </a:lnTo>
                    <a:lnTo>
                      <a:pt x="307" y="386"/>
                    </a:lnTo>
                    <a:lnTo>
                      <a:pt x="307" y="386"/>
                    </a:lnTo>
                    <a:lnTo>
                      <a:pt x="305" y="386"/>
                    </a:lnTo>
                    <a:lnTo>
                      <a:pt x="304" y="386"/>
                    </a:lnTo>
                    <a:lnTo>
                      <a:pt x="304" y="385"/>
                    </a:lnTo>
                    <a:lnTo>
                      <a:pt x="304" y="382"/>
                    </a:lnTo>
                    <a:lnTo>
                      <a:pt x="304" y="381"/>
                    </a:lnTo>
                    <a:lnTo>
                      <a:pt x="303" y="381"/>
                    </a:lnTo>
                    <a:lnTo>
                      <a:pt x="303" y="380"/>
                    </a:lnTo>
                    <a:lnTo>
                      <a:pt x="304" y="379"/>
                    </a:lnTo>
                    <a:lnTo>
                      <a:pt x="305" y="377"/>
                    </a:lnTo>
                    <a:lnTo>
                      <a:pt x="306" y="376"/>
                    </a:lnTo>
                    <a:lnTo>
                      <a:pt x="307" y="374"/>
                    </a:lnTo>
                    <a:lnTo>
                      <a:pt x="307" y="373"/>
                    </a:lnTo>
                    <a:lnTo>
                      <a:pt x="307" y="373"/>
                    </a:lnTo>
                    <a:lnTo>
                      <a:pt x="307" y="372"/>
                    </a:lnTo>
                    <a:lnTo>
                      <a:pt x="307" y="371"/>
                    </a:lnTo>
                    <a:lnTo>
                      <a:pt x="306" y="370"/>
                    </a:lnTo>
                    <a:lnTo>
                      <a:pt x="305" y="370"/>
                    </a:lnTo>
                    <a:lnTo>
                      <a:pt x="304" y="371"/>
                    </a:lnTo>
                    <a:lnTo>
                      <a:pt x="303" y="371"/>
                    </a:lnTo>
                    <a:lnTo>
                      <a:pt x="303" y="370"/>
                    </a:lnTo>
                    <a:lnTo>
                      <a:pt x="303" y="369"/>
                    </a:lnTo>
                    <a:lnTo>
                      <a:pt x="303" y="368"/>
                    </a:lnTo>
                    <a:lnTo>
                      <a:pt x="303" y="367"/>
                    </a:lnTo>
                    <a:lnTo>
                      <a:pt x="304" y="365"/>
                    </a:lnTo>
                    <a:lnTo>
                      <a:pt x="306" y="363"/>
                    </a:lnTo>
                    <a:lnTo>
                      <a:pt x="307" y="357"/>
                    </a:lnTo>
                    <a:lnTo>
                      <a:pt x="308" y="355"/>
                    </a:lnTo>
                    <a:lnTo>
                      <a:pt x="308" y="353"/>
                    </a:lnTo>
                    <a:lnTo>
                      <a:pt x="307" y="351"/>
                    </a:lnTo>
                    <a:lnTo>
                      <a:pt x="307" y="351"/>
                    </a:lnTo>
                    <a:lnTo>
                      <a:pt x="307" y="350"/>
                    </a:lnTo>
                    <a:lnTo>
                      <a:pt x="307" y="349"/>
                    </a:lnTo>
                    <a:lnTo>
                      <a:pt x="307" y="348"/>
                    </a:lnTo>
                    <a:lnTo>
                      <a:pt x="306" y="348"/>
                    </a:lnTo>
                    <a:lnTo>
                      <a:pt x="306" y="347"/>
                    </a:lnTo>
                    <a:lnTo>
                      <a:pt x="305" y="346"/>
                    </a:lnTo>
                    <a:lnTo>
                      <a:pt x="304" y="346"/>
                    </a:lnTo>
                    <a:lnTo>
                      <a:pt x="303" y="345"/>
                    </a:lnTo>
                    <a:lnTo>
                      <a:pt x="303" y="345"/>
                    </a:lnTo>
                    <a:lnTo>
                      <a:pt x="301" y="345"/>
                    </a:lnTo>
                    <a:lnTo>
                      <a:pt x="300" y="344"/>
                    </a:lnTo>
                    <a:lnTo>
                      <a:pt x="300" y="343"/>
                    </a:lnTo>
                    <a:lnTo>
                      <a:pt x="300" y="342"/>
                    </a:lnTo>
                    <a:lnTo>
                      <a:pt x="300" y="339"/>
                    </a:lnTo>
                    <a:lnTo>
                      <a:pt x="299" y="337"/>
                    </a:lnTo>
                    <a:lnTo>
                      <a:pt x="299" y="337"/>
                    </a:lnTo>
                    <a:lnTo>
                      <a:pt x="299" y="337"/>
                    </a:lnTo>
                    <a:lnTo>
                      <a:pt x="297" y="337"/>
                    </a:lnTo>
                    <a:lnTo>
                      <a:pt x="294" y="337"/>
                    </a:lnTo>
                    <a:lnTo>
                      <a:pt x="294" y="337"/>
                    </a:lnTo>
                    <a:lnTo>
                      <a:pt x="292" y="337"/>
                    </a:lnTo>
                    <a:lnTo>
                      <a:pt x="292" y="336"/>
                    </a:lnTo>
                    <a:lnTo>
                      <a:pt x="292" y="335"/>
                    </a:lnTo>
                    <a:lnTo>
                      <a:pt x="292" y="334"/>
                    </a:lnTo>
                    <a:lnTo>
                      <a:pt x="292" y="333"/>
                    </a:lnTo>
                    <a:lnTo>
                      <a:pt x="290" y="333"/>
                    </a:lnTo>
                    <a:lnTo>
                      <a:pt x="289" y="331"/>
                    </a:lnTo>
                    <a:lnTo>
                      <a:pt x="286" y="331"/>
                    </a:lnTo>
                    <a:lnTo>
                      <a:pt x="286" y="329"/>
                    </a:lnTo>
                    <a:lnTo>
                      <a:pt x="286" y="328"/>
                    </a:lnTo>
                    <a:lnTo>
                      <a:pt x="286" y="327"/>
                    </a:lnTo>
                    <a:lnTo>
                      <a:pt x="286" y="325"/>
                    </a:lnTo>
                    <a:lnTo>
                      <a:pt x="285" y="324"/>
                    </a:lnTo>
                    <a:lnTo>
                      <a:pt x="284" y="324"/>
                    </a:lnTo>
                    <a:lnTo>
                      <a:pt x="282" y="322"/>
                    </a:lnTo>
                    <a:lnTo>
                      <a:pt x="283" y="320"/>
                    </a:lnTo>
                    <a:lnTo>
                      <a:pt x="281" y="319"/>
                    </a:lnTo>
                    <a:lnTo>
                      <a:pt x="281" y="319"/>
                    </a:lnTo>
                    <a:lnTo>
                      <a:pt x="280" y="317"/>
                    </a:lnTo>
                    <a:lnTo>
                      <a:pt x="279" y="316"/>
                    </a:lnTo>
                    <a:lnTo>
                      <a:pt x="277" y="315"/>
                    </a:lnTo>
                    <a:lnTo>
                      <a:pt x="276" y="315"/>
                    </a:lnTo>
                    <a:lnTo>
                      <a:pt x="275" y="315"/>
                    </a:lnTo>
                    <a:lnTo>
                      <a:pt x="274" y="315"/>
                    </a:lnTo>
                    <a:lnTo>
                      <a:pt x="273" y="315"/>
                    </a:lnTo>
                    <a:lnTo>
                      <a:pt x="272" y="314"/>
                    </a:lnTo>
                    <a:lnTo>
                      <a:pt x="272" y="313"/>
                    </a:lnTo>
                    <a:lnTo>
                      <a:pt x="272" y="311"/>
                    </a:lnTo>
                    <a:lnTo>
                      <a:pt x="272" y="311"/>
                    </a:lnTo>
                    <a:lnTo>
                      <a:pt x="270" y="311"/>
                    </a:lnTo>
                    <a:lnTo>
                      <a:pt x="269" y="311"/>
                    </a:lnTo>
                    <a:lnTo>
                      <a:pt x="268" y="309"/>
                    </a:lnTo>
                    <a:lnTo>
                      <a:pt x="268" y="306"/>
                    </a:lnTo>
                    <a:lnTo>
                      <a:pt x="268" y="305"/>
                    </a:lnTo>
                    <a:lnTo>
                      <a:pt x="268" y="304"/>
                    </a:lnTo>
                    <a:lnTo>
                      <a:pt x="267" y="302"/>
                    </a:lnTo>
                    <a:lnTo>
                      <a:pt x="267" y="301"/>
                    </a:lnTo>
                    <a:lnTo>
                      <a:pt x="264" y="301"/>
                    </a:lnTo>
                    <a:lnTo>
                      <a:pt x="262" y="300"/>
                    </a:lnTo>
                    <a:lnTo>
                      <a:pt x="261" y="301"/>
                    </a:lnTo>
                    <a:lnTo>
                      <a:pt x="260" y="299"/>
                    </a:lnTo>
                    <a:lnTo>
                      <a:pt x="259" y="298"/>
                    </a:lnTo>
                    <a:lnTo>
                      <a:pt x="259" y="297"/>
                    </a:lnTo>
                    <a:lnTo>
                      <a:pt x="259" y="294"/>
                    </a:lnTo>
                    <a:lnTo>
                      <a:pt x="259" y="293"/>
                    </a:lnTo>
                    <a:lnTo>
                      <a:pt x="258" y="293"/>
                    </a:lnTo>
                    <a:lnTo>
                      <a:pt x="255" y="293"/>
                    </a:lnTo>
                    <a:lnTo>
                      <a:pt x="252" y="290"/>
                    </a:lnTo>
                    <a:lnTo>
                      <a:pt x="250" y="288"/>
                    </a:lnTo>
                    <a:lnTo>
                      <a:pt x="249" y="285"/>
                    </a:lnTo>
                    <a:lnTo>
                      <a:pt x="246" y="282"/>
                    </a:lnTo>
                    <a:lnTo>
                      <a:pt x="242" y="278"/>
                    </a:lnTo>
                    <a:lnTo>
                      <a:pt x="233" y="275"/>
                    </a:lnTo>
                    <a:lnTo>
                      <a:pt x="227" y="274"/>
                    </a:lnTo>
                    <a:lnTo>
                      <a:pt x="224" y="269"/>
                    </a:lnTo>
                    <a:lnTo>
                      <a:pt x="220" y="266"/>
                    </a:lnTo>
                    <a:lnTo>
                      <a:pt x="214" y="263"/>
                    </a:lnTo>
                    <a:lnTo>
                      <a:pt x="210" y="260"/>
                    </a:lnTo>
                    <a:lnTo>
                      <a:pt x="208" y="258"/>
                    </a:lnTo>
                    <a:lnTo>
                      <a:pt x="206" y="258"/>
                    </a:lnTo>
                    <a:lnTo>
                      <a:pt x="205" y="258"/>
                    </a:lnTo>
                    <a:lnTo>
                      <a:pt x="203" y="258"/>
                    </a:lnTo>
                    <a:lnTo>
                      <a:pt x="202" y="257"/>
                    </a:lnTo>
                    <a:lnTo>
                      <a:pt x="201" y="255"/>
                    </a:lnTo>
                    <a:lnTo>
                      <a:pt x="199" y="254"/>
                    </a:lnTo>
                    <a:lnTo>
                      <a:pt x="198" y="252"/>
                    </a:lnTo>
                    <a:lnTo>
                      <a:pt x="196" y="252"/>
                    </a:lnTo>
                    <a:lnTo>
                      <a:pt x="190" y="247"/>
                    </a:lnTo>
                    <a:lnTo>
                      <a:pt x="190" y="245"/>
                    </a:lnTo>
                    <a:lnTo>
                      <a:pt x="191" y="243"/>
                    </a:lnTo>
                    <a:lnTo>
                      <a:pt x="191" y="241"/>
                    </a:lnTo>
                    <a:lnTo>
                      <a:pt x="191" y="239"/>
                    </a:lnTo>
                    <a:lnTo>
                      <a:pt x="190" y="237"/>
                    </a:lnTo>
                    <a:lnTo>
                      <a:pt x="190" y="235"/>
                    </a:lnTo>
                    <a:lnTo>
                      <a:pt x="189" y="233"/>
                    </a:lnTo>
                    <a:lnTo>
                      <a:pt x="188" y="232"/>
                    </a:lnTo>
                    <a:lnTo>
                      <a:pt x="187" y="231"/>
                    </a:lnTo>
                    <a:lnTo>
                      <a:pt x="185" y="231"/>
                    </a:lnTo>
                    <a:lnTo>
                      <a:pt x="182" y="231"/>
                    </a:lnTo>
                    <a:lnTo>
                      <a:pt x="182" y="229"/>
                    </a:lnTo>
                    <a:lnTo>
                      <a:pt x="184" y="223"/>
                    </a:lnTo>
                    <a:lnTo>
                      <a:pt x="185" y="219"/>
                    </a:lnTo>
                    <a:lnTo>
                      <a:pt x="184" y="217"/>
                    </a:lnTo>
                    <a:lnTo>
                      <a:pt x="184" y="216"/>
                    </a:lnTo>
                    <a:lnTo>
                      <a:pt x="183" y="215"/>
                    </a:lnTo>
                    <a:lnTo>
                      <a:pt x="183" y="214"/>
                    </a:lnTo>
                    <a:lnTo>
                      <a:pt x="183" y="214"/>
                    </a:lnTo>
                    <a:lnTo>
                      <a:pt x="183" y="210"/>
                    </a:lnTo>
                    <a:lnTo>
                      <a:pt x="183" y="207"/>
                    </a:lnTo>
                    <a:lnTo>
                      <a:pt x="182" y="203"/>
                    </a:lnTo>
                    <a:lnTo>
                      <a:pt x="181" y="201"/>
                    </a:lnTo>
                    <a:lnTo>
                      <a:pt x="180" y="198"/>
                    </a:lnTo>
                    <a:lnTo>
                      <a:pt x="178" y="197"/>
                    </a:lnTo>
                    <a:lnTo>
                      <a:pt x="176" y="195"/>
                    </a:lnTo>
                    <a:lnTo>
                      <a:pt x="173" y="194"/>
                    </a:lnTo>
                    <a:lnTo>
                      <a:pt x="171" y="193"/>
                    </a:lnTo>
                    <a:lnTo>
                      <a:pt x="172" y="192"/>
                    </a:lnTo>
                    <a:lnTo>
                      <a:pt x="173" y="191"/>
                    </a:lnTo>
                    <a:lnTo>
                      <a:pt x="173" y="190"/>
                    </a:lnTo>
                    <a:lnTo>
                      <a:pt x="173" y="188"/>
                    </a:lnTo>
                    <a:lnTo>
                      <a:pt x="172" y="188"/>
                    </a:lnTo>
                    <a:lnTo>
                      <a:pt x="171" y="186"/>
                    </a:lnTo>
                    <a:lnTo>
                      <a:pt x="170" y="186"/>
                    </a:lnTo>
                    <a:lnTo>
                      <a:pt x="170" y="187"/>
                    </a:lnTo>
                    <a:lnTo>
                      <a:pt x="171" y="188"/>
                    </a:lnTo>
                    <a:lnTo>
                      <a:pt x="172" y="189"/>
                    </a:lnTo>
                    <a:lnTo>
                      <a:pt x="172" y="190"/>
                    </a:lnTo>
                    <a:lnTo>
                      <a:pt x="171" y="191"/>
                    </a:lnTo>
                    <a:lnTo>
                      <a:pt x="170" y="191"/>
                    </a:lnTo>
                    <a:lnTo>
                      <a:pt x="169" y="190"/>
                    </a:lnTo>
                    <a:lnTo>
                      <a:pt x="168" y="190"/>
                    </a:lnTo>
                    <a:lnTo>
                      <a:pt x="167" y="191"/>
                    </a:lnTo>
                    <a:lnTo>
                      <a:pt x="167" y="192"/>
                    </a:lnTo>
                    <a:lnTo>
                      <a:pt x="168" y="192"/>
                    </a:lnTo>
                    <a:lnTo>
                      <a:pt x="169" y="193"/>
                    </a:lnTo>
                    <a:lnTo>
                      <a:pt x="169" y="195"/>
                    </a:lnTo>
                    <a:lnTo>
                      <a:pt x="170" y="197"/>
                    </a:lnTo>
                    <a:lnTo>
                      <a:pt x="168" y="197"/>
                    </a:lnTo>
                    <a:lnTo>
                      <a:pt x="167" y="194"/>
                    </a:lnTo>
                    <a:lnTo>
                      <a:pt x="167" y="190"/>
                    </a:lnTo>
                    <a:lnTo>
                      <a:pt x="165" y="188"/>
                    </a:lnTo>
                    <a:lnTo>
                      <a:pt x="167" y="175"/>
                    </a:lnTo>
                    <a:lnTo>
                      <a:pt x="166" y="166"/>
                    </a:lnTo>
                    <a:lnTo>
                      <a:pt x="165" y="162"/>
                    </a:lnTo>
                    <a:lnTo>
                      <a:pt x="164" y="161"/>
                    </a:lnTo>
                    <a:lnTo>
                      <a:pt x="164" y="160"/>
                    </a:lnTo>
                    <a:lnTo>
                      <a:pt x="161" y="159"/>
                    </a:lnTo>
                    <a:lnTo>
                      <a:pt x="158" y="156"/>
                    </a:lnTo>
                    <a:lnTo>
                      <a:pt x="156" y="156"/>
                    </a:lnTo>
                    <a:lnTo>
                      <a:pt x="154" y="153"/>
                    </a:lnTo>
                    <a:lnTo>
                      <a:pt x="153" y="151"/>
                    </a:lnTo>
                    <a:lnTo>
                      <a:pt x="153" y="150"/>
                    </a:lnTo>
                    <a:lnTo>
                      <a:pt x="151" y="148"/>
                    </a:lnTo>
                    <a:lnTo>
                      <a:pt x="150" y="147"/>
                    </a:lnTo>
                    <a:lnTo>
                      <a:pt x="147" y="148"/>
                    </a:lnTo>
                    <a:lnTo>
                      <a:pt x="145" y="148"/>
                    </a:lnTo>
                    <a:lnTo>
                      <a:pt x="145" y="145"/>
                    </a:lnTo>
                    <a:lnTo>
                      <a:pt x="145" y="142"/>
                    </a:lnTo>
                    <a:lnTo>
                      <a:pt x="146" y="136"/>
                    </a:lnTo>
                    <a:lnTo>
                      <a:pt x="146" y="131"/>
                    </a:lnTo>
                    <a:lnTo>
                      <a:pt x="145" y="126"/>
                    </a:lnTo>
                    <a:lnTo>
                      <a:pt x="136" y="116"/>
                    </a:lnTo>
                    <a:lnTo>
                      <a:pt x="133" y="110"/>
                    </a:lnTo>
                    <a:lnTo>
                      <a:pt x="132" y="109"/>
                    </a:lnTo>
                    <a:lnTo>
                      <a:pt x="132" y="109"/>
                    </a:lnTo>
                    <a:lnTo>
                      <a:pt x="131" y="107"/>
                    </a:lnTo>
                    <a:lnTo>
                      <a:pt x="130" y="107"/>
                    </a:lnTo>
                    <a:lnTo>
                      <a:pt x="129" y="106"/>
                    </a:lnTo>
                    <a:lnTo>
                      <a:pt x="128" y="105"/>
                    </a:lnTo>
                    <a:lnTo>
                      <a:pt x="127" y="104"/>
                    </a:lnTo>
                    <a:lnTo>
                      <a:pt x="126" y="104"/>
                    </a:lnTo>
                    <a:lnTo>
                      <a:pt x="126" y="103"/>
                    </a:lnTo>
                    <a:lnTo>
                      <a:pt x="125" y="102"/>
                    </a:lnTo>
                    <a:lnTo>
                      <a:pt x="123" y="100"/>
                    </a:lnTo>
                    <a:lnTo>
                      <a:pt x="122" y="99"/>
                    </a:lnTo>
                    <a:lnTo>
                      <a:pt x="120" y="98"/>
                    </a:lnTo>
                    <a:lnTo>
                      <a:pt x="120" y="96"/>
                    </a:lnTo>
                    <a:lnTo>
                      <a:pt x="120" y="96"/>
                    </a:lnTo>
                    <a:lnTo>
                      <a:pt x="121" y="96"/>
                    </a:lnTo>
                    <a:lnTo>
                      <a:pt x="123" y="96"/>
                    </a:lnTo>
                    <a:lnTo>
                      <a:pt x="121" y="94"/>
                    </a:lnTo>
                    <a:lnTo>
                      <a:pt x="122" y="92"/>
                    </a:lnTo>
                    <a:lnTo>
                      <a:pt x="122" y="91"/>
                    </a:lnTo>
                    <a:lnTo>
                      <a:pt x="123" y="89"/>
                    </a:lnTo>
                    <a:lnTo>
                      <a:pt x="122" y="87"/>
                    </a:lnTo>
                    <a:lnTo>
                      <a:pt x="121" y="86"/>
                    </a:lnTo>
                    <a:lnTo>
                      <a:pt x="120" y="85"/>
                    </a:lnTo>
                    <a:lnTo>
                      <a:pt x="119" y="85"/>
                    </a:lnTo>
                    <a:lnTo>
                      <a:pt x="118" y="84"/>
                    </a:lnTo>
                    <a:lnTo>
                      <a:pt x="116" y="82"/>
                    </a:lnTo>
                    <a:lnTo>
                      <a:pt x="115" y="81"/>
                    </a:lnTo>
                    <a:lnTo>
                      <a:pt x="118" y="82"/>
                    </a:lnTo>
                    <a:lnTo>
                      <a:pt x="120" y="83"/>
                    </a:lnTo>
                    <a:lnTo>
                      <a:pt x="122" y="83"/>
                    </a:lnTo>
                    <a:lnTo>
                      <a:pt x="123" y="82"/>
                    </a:lnTo>
                    <a:lnTo>
                      <a:pt x="123" y="81"/>
                    </a:lnTo>
                    <a:lnTo>
                      <a:pt x="124" y="79"/>
                    </a:lnTo>
                    <a:lnTo>
                      <a:pt x="125" y="77"/>
                    </a:lnTo>
                    <a:lnTo>
                      <a:pt x="125" y="75"/>
                    </a:lnTo>
                    <a:lnTo>
                      <a:pt x="125" y="74"/>
                    </a:lnTo>
                    <a:lnTo>
                      <a:pt x="124" y="72"/>
                    </a:lnTo>
                    <a:lnTo>
                      <a:pt x="122" y="72"/>
                    </a:lnTo>
                    <a:lnTo>
                      <a:pt x="120" y="71"/>
                    </a:lnTo>
                    <a:lnTo>
                      <a:pt x="119" y="69"/>
                    </a:lnTo>
                    <a:lnTo>
                      <a:pt x="118" y="69"/>
                    </a:lnTo>
                    <a:lnTo>
                      <a:pt x="116" y="69"/>
                    </a:lnTo>
                    <a:lnTo>
                      <a:pt x="114" y="68"/>
                    </a:lnTo>
                    <a:lnTo>
                      <a:pt x="114" y="65"/>
                    </a:lnTo>
                    <a:lnTo>
                      <a:pt x="114" y="63"/>
                    </a:lnTo>
                    <a:lnTo>
                      <a:pt x="114" y="62"/>
                    </a:lnTo>
                    <a:lnTo>
                      <a:pt x="111" y="62"/>
                    </a:lnTo>
                    <a:lnTo>
                      <a:pt x="109" y="61"/>
                    </a:lnTo>
                    <a:lnTo>
                      <a:pt x="107" y="59"/>
                    </a:lnTo>
                    <a:lnTo>
                      <a:pt x="106" y="57"/>
                    </a:lnTo>
                    <a:lnTo>
                      <a:pt x="106" y="54"/>
                    </a:lnTo>
                    <a:lnTo>
                      <a:pt x="106" y="49"/>
                    </a:lnTo>
                    <a:lnTo>
                      <a:pt x="104" y="45"/>
                    </a:lnTo>
                    <a:lnTo>
                      <a:pt x="103" y="42"/>
                    </a:lnTo>
                    <a:lnTo>
                      <a:pt x="102" y="40"/>
                    </a:lnTo>
                    <a:lnTo>
                      <a:pt x="101" y="39"/>
                    </a:lnTo>
                    <a:lnTo>
                      <a:pt x="100" y="39"/>
                    </a:lnTo>
                    <a:lnTo>
                      <a:pt x="97" y="38"/>
                    </a:lnTo>
                    <a:lnTo>
                      <a:pt x="96" y="37"/>
                    </a:lnTo>
                    <a:lnTo>
                      <a:pt x="92" y="29"/>
                    </a:lnTo>
                    <a:lnTo>
                      <a:pt x="91" y="26"/>
                    </a:lnTo>
                    <a:lnTo>
                      <a:pt x="89" y="23"/>
                    </a:lnTo>
                    <a:lnTo>
                      <a:pt x="89" y="22"/>
                    </a:lnTo>
                    <a:lnTo>
                      <a:pt x="88" y="21"/>
                    </a:lnTo>
                    <a:lnTo>
                      <a:pt x="88" y="19"/>
                    </a:lnTo>
                    <a:lnTo>
                      <a:pt x="88" y="17"/>
                    </a:lnTo>
                    <a:lnTo>
                      <a:pt x="88" y="16"/>
                    </a:lnTo>
                    <a:lnTo>
                      <a:pt x="94" y="15"/>
                    </a:lnTo>
                    <a:lnTo>
                      <a:pt x="99" y="14"/>
                    </a:lnTo>
                    <a:lnTo>
                      <a:pt x="105" y="14"/>
                    </a:lnTo>
                    <a:lnTo>
                      <a:pt x="110" y="13"/>
                    </a:lnTo>
                    <a:lnTo>
                      <a:pt x="115" y="13"/>
                    </a:lnTo>
                    <a:lnTo>
                      <a:pt x="120" y="12"/>
                    </a:lnTo>
                    <a:lnTo>
                      <a:pt x="126" y="12"/>
                    </a:lnTo>
                    <a:lnTo>
                      <a:pt x="131" y="12"/>
                    </a:lnTo>
                    <a:lnTo>
                      <a:pt x="136" y="11"/>
                    </a:lnTo>
                    <a:lnTo>
                      <a:pt x="141" y="11"/>
                    </a:lnTo>
                    <a:lnTo>
                      <a:pt x="146" y="10"/>
                    </a:lnTo>
                    <a:lnTo>
                      <a:pt x="152" y="10"/>
                    </a:lnTo>
                    <a:lnTo>
                      <a:pt x="157" y="9"/>
                    </a:lnTo>
                    <a:lnTo>
                      <a:pt x="163" y="8"/>
                    </a:lnTo>
                    <a:lnTo>
                      <a:pt x="167" y="8"/>
                    </a:lnTo>
                    <a:lnTo>
                      <a:pt x="173" y="8"/>
                    </a:lnTo>
                    <a:lnTo>
                      <a:pt x="178" y="8"/>
                    </a:lnTo>
                    <a:lnTo>
                      <a:pt x="184" y="7"/>
                    </a:lnTo>
                    <a:lnTo>
                      <a:pt x="189" y="6"/>
                    </a:lnTo>
                    <a:lnTo>
                      <a:pt x="193" y="6"/>
                    </a:lnTo>
                    <a:lnTo>
                      <a:pt x="199" y="5"/>
                    </a:lnTo>
                    <a:lnTo>
                      <a:pt x="204" y="5"/>
                    </a:lnTo>
                    <a:lnTo>
                      <a:pt x="210" y="4"/>
                    </a:lnTo>
                    <a:lnTo>
                      <a:pt x="215" y="4"/>
                    </a:lnTo>
                    <a:lnTo>
                      <a:pt x="220" y="3"/>
                    </a:lnTo>
                    <a:lnTo>
                      <a:pt x="225" y="3"/>
                    </a:lnTo>
                    <a:lnTo>
                      <a:pt x="231" y="3"/>
                    </a:lnTo>
                    <a:lnTo>
                      <a:pt x="236" y="2"/>
                    </a:lnTo>
                    <a:lnTo>
                      <a:pt x="242" y="2"/>
                    </a:lnTo>
                    <a:lnTo>
                      <a:pt x="246" y="1"/>
                    </a:lnTo>
                    <a:lnTo>
                      <a:pt x="251" y="1"/>
                    </a:lnTo>
                    <a:lnTo>
                      <a:pt x="257" y="0"/>
                    </a:lnTo>
                    <a:lnTo>
                      <a:pt x="259" y="0"/>
                    </a:lnTo>
                    <a:lnTo>
                      <a:pt x="259" y="2"/>
                    </a:lnTo>
                    <a:lnTo>
                      <a:pt x="259" y="3"/>
                    </a:lnTo>
                    <a:lnTo>
                      <a:pt x="258" y="5"/>
                    </a:lnTo>
                    <a:lnTo>
                      <a:pt x="257" y="6"/>
                    </a:lnTo>
                    <a:lnTo>
                      <a:pt x="255" y="7"/>
                    </a:lnTo>
                    <a:lnTo>
                      <a:pt x="255" y="8"/>
                    </a:lnTo>
                    <a:lnTo>
                      <a:pt x="255" y="10"/>
                    </a:lnTo>
                    <a:lnTo>
                      <a:pt x="255" y="12"/>
                    </a:lnTo>
                    <a:lnTo>
                      <a:pt x="255" y="13"/>
                    </a:lnTo>
                    <a:lnTo>
                      <a:pt x="254" y="17"/>
                    </a:lnTo>
                    <a:lnTo>
                      <a:pt x="253" y="18"/>
                    </a:lnTo>
                    <a:lnTo>
                      <a:pt x="255" y="19"/>
                    </a:lnTo>
                    <a:lnTo>
                      <a:pt x="285" y="30"/>
                    </a:lnTo>
                    <a:lnTo>
                      <a:pt x="314" y="40"/>
                    </a:lnTo>
                    <a:lnTo>
                      <a:pt x="343" y="51"/>
                    </a:lnTo>
                    <a:lnTo>
                      <a:pt x="373" y="62"/>
                    </a:lnTo>
                    <a:lnTo>
                      <a:pt x="402" y="73"/>
                    </a:lnTo>
                    <a:lnTo>
                      <a:pt x="431" y="83"/>
                    </a:lnTo>
                    <a:lnTo>
                      <a:pt x="461" y="94"/>
                    </a:lnTo>
                    <a:lnTo>
                      <a:pt x="489" y="104"/>
                    </a:lnTo>
                    <a:lnTo>
                      <a:pt x="493" y="105"/>
                    </a:lnTo>
                    <a:lnTo>
                      <a:pt x="497" y="107"/>
                    </a:lnTo>
                    <a:lnTo>
                      <a:pt x="500" y="109"/>
                    </a:lnTo>
                    <a:lnTo>
                      <a:pt x="505" y="110"/>
                    </a:lnTo>
                    <a:lnTo>
                      <a:pt x="508" y="111"/>
                    </a:lnTo>
                    <a:lnTo>
                      <a:pt x="512" y="113"/>
                    </a:lnTo>
                    <a:lnTo>
                      <a:pt x="515" y="114"/>
                    </a:lnTo>
                    <a:lnTo>
                      <a:pt x="519" y="115"/>
                    </a:lnTo>
                    <a:lnTo>
                      <a:pt x="521" y="116"/>
                    </a:lnTo>
                    <a:lnTo>
                      <a:pt x="525" y="117"/>
                    </a:lnTo>
                    <a:lnTo>
                      <a:pt x="529" y="117"/>
                    </a:lnTo>
                    <a:lnTo>
                      <a:pt x="532" y="117"/>
                    </a:lnTo>
                    <a:lnTo>
                      <a:pt x="535" y="117"/>
                    </a:lnTo>
                    <a:lnTo>
                      <a:pt x="539" y="117"/>
                    </a:lnTo>
                    <a:lnTo>
                      <a:pt x="541" y="117"/>
                    </a:lnTo>
                    <a:lnTo>
                      <a:pt x="544" y="117"/>
                    </a:lnTo>
                    <a:lnTo>
                      <a:pt x="548" y="117"/>
                    </a:lnTo>
                    <a:lnTo>
                      <a:pt x="551" y="117"/>
                    </a:lnTo>
                    <a:lnTo>
                      <a:pt x="553" y="117"/>
                    </a:lnTo>
                    <a:lnTo>
                      <a:pt x="557" y="117"/>
                    </a:lnTo>
                    <a:lnTo>
                      <a:pt x="560" y="117"/>
                    </a:lnTo>
                    <a:lnTo>
                      <a:pt x="563" y="117"/>
                    </a:lnTo>
                    <a:lnTo>
                      <a:pt x="566" y="117"/>
                    </a:lnTo>
                    <a:lnTo>
                      <a:pt x="569" y="117"/>
                    </a:lnTo>
                    <a:lnTo>
                      <a:pt x="572" y="117"/>
                    </a:lnTo>
                    <a:lnTo>
                      <a:pt x="575" y="117"/>
                    </a:lnTo>
                    <a:lnTo>
                      <a:pt x="578" y="117"/>
                    </a:lnTo>
                    <a:lnTo>
                      <a:pt x="581" y="117"/>
                    </a:lnTo>
                    <a:lnTo>
                      <a:pt x="584" y="117"/>
                    </a:lnTo>
                    <a:lnTo>
                      <a:pt x="588" y="117"/>
                    </a:lnTo>
                    <a:lnTo>
                      <a:pt x="590" y="117"/>
                    </a:lnTo>
                    <a:lnTo>
                      <a:pt x="593" y="117"/>
                    </a:lnTo>
                    <a:lnTo>
                      <a:pt x="597" y="117"/>
                    </a:lnTo>
                    <a:lnTo>
                      <a:pt x="599" y="117"/>
                    </a:lnTo>
                    <a:lnTo>
                      <a:pt x="602" y="117"/>
                    </a:lnTo>
                    <a:lnTo>
                      <a:pt x="606" y="117"/>
                    </a:lnTo>
                    <a:lnTo>
                      <a:pt x="609" y="117"/>
                    </a:lnTo>
                    <a:lnTo>
                      <a:pt x="611" y="117"/>
                    </a:lnTo>
                    <a:lnTo>
                      <a:pt x="614" y="117"/>
                    </a:lnTo>
                    <a:lnTo>
                      <a:pt x="618" y="117"/>
                    </a:lnTo>
                    <a:lnTo>
                      <a:pt x="621" y="117"/>
                    </a:lnTo>
                    <a:lnTo>
                      <a:pt x="623" y="117"/>
                    </a:lnTo>
                    <a:lnTo>
                      <a:pt x="627" y="117"/>
                    </a:lnTo>
                    <a:lnTo>
                      <a:pt x="630" y="117"/>
                    </a:lnTo>
                    <a:lnTo>
                      <a:pt x="633" y="117"/>
                    </a:lnTo>
                    <a:lnTo>
                      <a:pt x="636" y="117"/>
                    </a:lnTo>
                    <a:lnTo>
                      <a:pt x="639" y="117"/>
                    </a:lnTo>
                    <a:lnTo>
                      <a:pt x="642" y="117"/>
                    </a:lnTo>
                    <a:lnTo>
                      <a:pt x="645" y="117"/>
                    </a:lnTo>
                    <a:lnTo>
                      <a:pt x="648" y="117"/>
                    </a:lnTo>
                    <a:lnTo>
                      <a:pt x="651" y="117"/>
                    </a:lnTo>
                    <a:lnTo>
                      <a:pt x="654" y="117"/>
                    </a:lnTo>
                    <a:lnTo>
                      <a:pt x="658" y="117"/>
                    </a:lnTo>
                    <a:lnTo>
                      <a:pt x="660" y="117"/>
                    </a:lnTo>
                    <a:lnTo>
                      <a:pt x="663" y="117"/>
                    </a:lnTo>
                    <a:lnTo>
                      <a:pt x="665" y="117"/>
                    </a:lnTo>
                    <a:lnTo>
                      <a:pt x="667" y="117"/>
                    </a:lnTo>
                    <a:lnTo>
                      <a:pt x="670" y="117"/>
                    </a:lnTo>
                    <a:lnTo>
                      <a:pt x="671" y="117"/>
                    </a:lnTo>
                    <a:lnTo>
                      <a:pt x="672" y="117"/>
                    </a:lnTo>
                    <a:lnTo>
                      <a:pt x="676" y="117"/>
                    </a:lnTo>
                    <a:lnTo>
                      <a:pt x="679" y="117"/>
                    </a:lnTo>
                    <a:lnTo>
                      <a:pt x="682" y="117"/>
                    </a:lnTo>
                    <a:lnTo>
                      <a:pt x="685" y="117"/>
                    </a:lnTo>
                    <a:lnTo>
                      <a:pt x="688" y="117"/>
                    </a:lnTo>
                    <a:lnTo>
                      <a:pt x="691" y="117"/>
                    </a:lnTo>
                    <a:lnTo>
                      <a:pt x="694" y="117"/>
                    </a:lnTo>
                    <a:lnTo>
                      <a:pt x="697" y="117"/>
                    </a:lnTo>
                    <a:lnTo>
                      <a:pt x="700" y="117"/>
                    </a:lnTo>
                    <a:lnTo>
                      <a:pt x="703" y="117"/>
                    </a:lnTo>
                    <a:lnTo>
                      <a:pt x="707" y="117"/>
                    </a:lnTo>
                    <a:lnTo>
                      <a:pt x="709" y="117"/>
                    </a:lnTo>
                    <a:lnTo>
                      <a:pt x="712" y="117"/>
                    </a:lnTo>
                    <a:lnTo>
                      <a:pt x="715" y="117"/>
                    </a:lnTo>
                    <a:lnTo>
                      <a:pt x="719" y="117"/>
                    </a:lnTo>
                    <a:lnTo>
                      <a:pt x="721" y="117"/>
                    </a:lnTo>
                    <a:lnTo>
                      <a:pt x="724" y="117"/>
                    </a:lnTo>
                    <a:lnTo>
                      <a:pt x="724" y="116"/>
                    </a:lnTo>
                    <a:lnTo>
                      <a:pt x="724" y="115"/>
                    </a:lnTo>
                    <a:lnTo>
                      <a:pt x="724" y="114"/>
                    </a:lnTo>
                    <a:lnTo>
                      <a:pt x="724" y="113"/>
                    </a:lnTo>
                    <a:lnTo>
                      <a:pt x="724" y="113"/>
                    </a:lnTo>
                    <a:lnTo>
                      <a:pt x="724" y="112"/>
                    </a:lnTo>
                    <a:lnTo>
                      <a:pt x="724" y="111"/>
                    </a:lnTo>
                    <a:lnTo>
                      <a:pt x="724" y="110"/>
                    </a:lnTo>
                    <a:lnTo>
                      <a:pt x="724" y="109"/>
                    </a:lnTo>
                    <a:lnTo>
                      <a:pt x="724" y="109"/>
                    </a:lnTo>
                    <a:lnTo>
                      <a:pt x="724" y="108"/>
                    </a:lnTo>
                    <a:lnTo>
                      <a:pt x="724" y="107"/>
                    </a:lnTo>
                    <a:lnTo>
                      <a:pt x="724" y="106"/>
                    </a:lnTo>
                    <a:lnTo>
                      <a:pt x="724" y="105"/>
                    </a:lnTo>
                    <a:lnTo>
                      <a:pt x="724" y="104"/>
                    </a:lnTo>
                    <a:lnTo>
                      <a:pt x="724" y="104"/>
                    </a:lnTo>
                    <a:lnTo>
                      <a:pt x="724" y="103"/>
                    </a:lnTo>
                    <a:lnTo>
                      <a:pt x="724" y="102"/>
                    </a:lnTo>
                    <a:lnTo>
                      <a:pt x="724" y="101"/>
                    </a:lnTo>
                    <a:lnTo>
                      <a:pt x="724" y="100"/>
                    </a:lnTo>
                    <a:lnTo>
                      <a:pt x="724" y="100"/>
                    </a:lnTo>
                    <a:lnTo>
                      <a:pt x="724" y="99"/>
                    </a:lnTo>
                    <a:lnTo>
                      <a:pt x="724" y="98"/>
                    </a:lnTo>
                    <a:lnTo>
                      <a:pt x="724" y="97"/>
                    </a:lnTo>
                    <a:lnTo>
                      <a:pt x="724" y="96"/>
                    </a:lnTo>
                    <a:lnTo>
                      <a:pt x="724" y="96"/>
                    </a:lnTo>
                    <a:lnTo>
                      <a:pt x="724" y="95"/>
                    </a:lnTo>
                    <a:lnTo>
                      <a:pt x="724" y="94"/>
                    </a:lnTo>
                    <a:lnTo>
                      <a:pt x="724" y="93"/>
                    </a:lnTo>
                    <a:lnTo>
                      <a:pt x="724" y="92"/>
                    </a:lnTo>
                    <a:lnTo>
                      <a:pt x="724" y="91"/>
                    </a:lnTo>
                    <a:lnTo>
                      <a:pt x="724" y="91"/>
                    </a:lnTo>
                    <a:lnTo>
                      <a:pt x="724" y="90"/>
                    </a:lnTo>
                    <a:lnTo>
                      <a:pt x="724" y="89"/>
                    </a:lnTo>
                    <a:lnTo>
                      <a:pt x="724" y="88"/>
                    </a:lnTo>
                    <a:lnTo>
                      <a:pt x="724" y="87"/>
                    </a:lnTo>
                    <a:lnTo>
                      <a:pt x="724" y="87"/>
                    </a:lnTo>
                    <a:lnTo>
                      <a:pt x="724" y="86"/>
                    </a:lnTo>
                    <a:lnTo>
                      <a:pt x="724" y="85"/>
                    </a:lnTo>
                    <a:lnTo>
                      <a:pt x="724" y="84"/>
                    </a:lnTo>
                    <a:lnTo>
                      <a:pt x="724" y="83"/>
                    </a:lnTo>
                    <a:lnTo>
                      <a:pt x="724" y="82"/>
                    </a:lnTo>
                    <a:lnTo>
                      <a:pt x="724" y="82"/>
                    </a:lnTo>
                    <a:lnTo>
                      <a:pt x="724" y="81"/>
                    </a:lnTo>
                    <a:lnTo>
                      <a:pt x="724" y="80"/>
                    </a:lnTo>
                    <a:lnTo>
                      <a:pt x="724" y="79"/>
                    </a:lnTo>
                    <a:lnTo>
                      <a:pt x="726" y="79"/>
                    </a:lnTo>
                    <a:lnTo>
                      <a:pt x="728" y="79"/>
                    </a:lnTo>
                    <a:lnTo>
                      <a:pt x="730" y="79"/>
                    </a:lnTo>
                    <a:lnTo>
                      <a:pt x="732" y="79"/>
                    </a:lnTo>
                    <a:lnTo>
                      <a:pt x="733" y="79"/>
                    </a:lnTo>
                    <a:lnTo>
                      <a:pt x="736" y="79"/>
                    </a:lnTo>
                    <a:lnTo>
                      <a:pt x="737" y="79"/>
                    </a:lnTo>
                    <a:lnTo>
                      <a:pt x="739" y="79"/>
                    </a:lnTo>
                    <a:lnTo>
                      <a:pt x="741" y="79"/>
                    </a:lnTo>
                    <a:lnTo>
                      <a:pt x="743" y="79"/>
                    </a:lnTo>
                    <a:lnTo>
                      <a:pt x="745" y="79"/>
                    </a:lnTo>
                    <a:lnTo>
                      <a:pt x="746" y="79"/>
                    </a:lnTo>
                    <a:lnTo>
                      <a:pt x="748" y="79"/>
                    </a:lnTo>
                    <a:lnTo>
                      <a:pt x="750" y="79"/>
                    </a:lnTo>
                    <a:lnTo>
                      <a:pt x="752" y="79"/>
                    </a:lnTo>
                    <a:lnTo>
                      <a:pt x="754" y="79"/>
                    </a:lnTo>
                    <a:lnTo>
                      <a:pt x="756" y="79"/>
                    </a:lnTo>
                    <a:lnTo>
                      <a:pt x="758" y="79"/>
                    </a:lnTo>
                    <a:lnTo>
                      <a:pt x="759" y="79"/>
                    </a:lnTo>
                    <a:lnTo>
                      <a:pt x="761" y="79"/>
                    </a:lnTo>
                    <a:lnTo>
                      <a:pt x="764" y="79"/>
                    </a:lnTo>
                    <a:lnTo>
                      <a:pt x="765" y="79"/>
                    </a:lnTo>
                    <a:lnTo>
                      <a:pt x="767" y="79"/>
                    </a:lnTo>
                    <a:lnTo>
                      <a:pt x="768" y="79"/>
                    </a:lnTo>
                    <a:lnTo>
                      <a:pt x="771" y="79"/>
                    </a:lnTo>
                    <a:lnTo>
                      <a:pt x="772" y="79"/>
                    </a:lnTo>
                    <a:lnTo>
                      <a:pt x="774" y="79"/>
                    </a:lnTo>
                    <a:lnTo>
                      <a:pt x="776" y="79"/>
                    </a:lnTo>
                    <a:lnTo>
                      <a:pt x="778" y="79"/>
                    </a:lnTo>
                    <a:lnTo>
                      <a:pt x="780" y="79"/>
                    </a:lnTo>
                    <a:lnTo>
                      <a:pt x="781" y="79"/>
                    </a:lnTo>
                    <a:lnTo>
                      <a:pt x="784" y="79"/>
                    </a:lnTo>
                    <a:lnTo>
                      <a:pt x="785" y="79"/>
                    </a:lnTo>
                    <a:lnTo>
                      <a:pt x="787" y="79"/>
                    </a:lnTo>
                    <a:lnTo>
                      <a:pt x="789" y="79"/>
                    </a:lnTo>
                    <a:lnTo>
                      <a:pt x="791" y="79"/>
                    </a:lnTo>
                    <a:lnTo>
                      <a:pt x="793" y="79"/>
                    </a:lnTo>
                    <a:lnTo>
                      <a:pt x="794" y="79"/>
                    </a:lnTo>
                    <a:lnTo>
                      <a:pt x="796" y="79"/>
                    </a:lnTo>
                    <a:lnTo>
                      <a:pt x="799" y="79"/>
                    </a:lnTo>
                    <a:lnTo>
                      <a:pt x="800" y="79"/>
                    </a:lnTo>
                    <a:lnTo>
                      <a:pt x="802" y="79"/>
                    </a:lnTo>
                    <a:lnTo>
                      <a:pt x="804" y="79"/>
                    </a:lnTo>
                    <a:lnTo>
                      <a:pt x="806" y="79"/>
                    </a:lnTo>
                    <a:lnTo>
                      <a:pt x="807" y="79"/>
                    </a:lnTo>
                    <a:lnTo>
                      <a:pt x="809" y="79"/>
                    </a:lnTo>
                    <a:lnTo>
                      <a:pt x="812" y="79"/>
                    </a:lnTo>
                    <a:lnTo>
                      <a:pt x="813" y="79"/>
                    </a:lnTo>
                    <a:lnTo>
                      <a:pt x="815" y="79"/>
                    </a:lnTo>
                    <a:lnTo>
                      <a:pt x="816" y="79"/>
                    </a:lnTo>
                    <a:lnTo>
                      <a:pt x="819" y="79"/>
                    </a:lnTo>
                    <a:lnTo>
                      <a:pt x="821" y="79"/>
                    </a:lnTo>
                    <a:lnTo>
                      <a:pt x="822" y="79"/>
                    </a:lnTo>
                    <a:lnTo>
                      <a:pt x="824" y="79"/>
                    </a:lnTo>
                    <a:lnTo>
                      <a:pt x="826" y="79"/>
                    </a:lnTo>
                    <a:lnTo>
                      <a:pt x="828" y="79"/>
                    </a:lnTo>
                    <a:lnTo>
                      <a:pt x="829" y="79"/>
                    </a:lnTo>
                    <a:lnTo>
                      <a:pt x="832" y="79"/>
                    </a:lnTo>
                    <a:lnTo>
                      <a:pt x="834" y="79"/>
                    </a:lnTo>
                    <a:lnTo>
                      <a:pt x="835" y="79"/>
                    </a:lnTo>
                    <a:lnTo>
                      <a:pt x="837" y="79"/>
                    </a:lnTo>
                    <a:lnTo>
                      <a:pt x="839" y="79"/>
                    </a:lnTo>
                    <a:lnTo>
                      <a:pt x="841" y="79"/>
                    </a:lnTo>
                    <a:lnTo>
                      <a:pt x="842" y="79"/>
                    </a:lnTo>
                    <a:lnTo>
                      <a:pt x="846" y="79"/>
                    </a:lnTo>
                    <a:lnTo>
                      <a:pt x="847" y="79"/>
                    </a:lnTo>
                    <a:lnTo>
                      <a:pt x="847" y="80"/>
                    </a:lnTo>
                    <a:lnTo>
                      <a:pt x="847" y="81"/>
                    </a:lnTo>
                    <a:lnTo>
                      <a:pt x="849" y="81"/>
                    </a:lnTo>
                    <a:lnTo>
                      <a:pt x="852" y="81"/>
                    </a:lnTo>
                    <a:lnTo>
                      <a:pt x="855" y="82"/>
                    </a:lnTo>
                    <a:lnTo>
                      <a:pt x="857" y="84"/>
                    </a:lnTo>
                    <a:lnTo>
                      <a:pt x="859" y="87"/>
                    </a:lnTo>
                    <a:lnTo>
                      <a:pt x="860" y="90"/>
                    </a:lnTo>
                    <a:lnTo>
                      <a:pt x="862" y="96"/>
                    </a:lnTo>
                    <a:lnTo>
                      <a:pt x="863" y="97"/>
                    </a:lnTo>
                    <a:lnTo>
                      <a:pt x="866" y="100"/>
                    </a:lnTo>
                    <a:lnTo>
                      <a:pt x="867" y="102"/>
                    </a:lnTo>
                    <a:lnTo>
                      <a:pt x="867" y="103"/>
                    </a:lnTo>
                    <a:lnTo>
                      <a:pt x="867" y="104"/>
                    </a:lnTo>
                    <a:lnTo>
                      <a:pt x="868" y="104"/>
                    </a:lnTo>
                    <a:lnTo>
                      <a:pt x="870" y="105"/>
                    </a:lnTo>
                    <a:lnTo>
                      <a:pt x="871" y="107"/>
                    </a:lnTo>
                    <a:lnTo>
                      <a:pt x="873" y="107"/>
                    </a:lnTo>
                    <a:lnTo>
                      <a:pt x="875" y="108"/>
                    </a:lnTo>
                    <a:lnTo>
                      <a:pt x="878" y="109"/>
                    </a:lnTo>
                    <a:lnTo>
                      <a:pt x="879" y="110"/>
                    </a:lnTo>
                    <a:lnTo>
                      <a:pt x="881" y="110"/>
                    </a:lnTo>
                    <a:lnTo>
                      <a:pt x="882" y="111"/>
                    </a:lnTo>
                    <a:lnTo>
                      <a:pt x="886" y="113"/>
                    </a:lnTo>
                    <a:lnTo>
                      <a:pt x="886" y="113"/>
                    </a:lnTo>
                    <a:lnTo>
                      <a:pt x="886" y="114"/>
                    </a:lnTo>
                    <a:lnTo>
                      <a:pt x="887" y="116"/>
                    </a:lnTo>
                    <a:lnTo>
                      <a:pt x="887" y="117"/>
                    </a:lnTo>
                    <a:lnTo>
                      <a:pt x="889" y="118"/>
                    </a:lnTo>
                    <a:lnTo>
                      <a:pt x="890" y="118"/>
                    </a:lnTo>
                    <a:lnTo>
                      <a:pt x="891" y="119"/>
                    </a:lnTo>
                    <a:lnTo>
                      <a:pt x="892" y="120"/>
                    </a:lnTo>
                    <a:lnTo>
                      <a:pt x="898" y="126"/>
                    </a:lnTo>
                    <a:lnTo>
                      <a:pt x="899" y="128"/>
                    </a:lnTo>
                    <a:lnTo>
                      <a:pt x="899" y="129"/>
                    </a:lnTo>
                    <a:lnTo>
                      <a:pt x="904" y="132"/>
                    </a:lnTo>
                    <a:lnTo>
                      <a:pt x="906" y="133"/>
                    </a:lnTo>
                    <a:lnTo>
                      <a:pt x="908" y="135"/>
                    </a:lnTo>
                    <a:lnTo>
                      <a:pt x="909" y="136"/>
                    </a:lnTo>
                    <a:lnTo>
                      <a:pt x="911" y="137"/>
                    </a:lnTo>
                    <a:lnTo>
                      <a:pt x="912" y="138"/>
                    </a:lnTo>
                    <a:lnTo>
                      <a:pt x="913" y="140"/>
                    </a:lnTo>
                    <a:lnTo>
                      <a:pt x="913" y="143"/>
                    </a:lnTo>
                    <a:lnTo>
                      <a:pt x="914" y="144"/>
                    </a:lnTo>
                    <a:lnTo>
                      <a:pt x="916" y="144"/>
                    </a:lnTo>
                    <a:lnTo>
                      <a:pt x="918" y="148"/>
                    </a:lnTo>
                    <a:lnTo>
                      <a:pt x="924" y="152"/>
                    </a:lnTo>
                    <a:lnTo>
                      <a:pt x="927" y="156"/>
                    </a:lnTo>
                    <a:lnTo>
                      <a:pt x="928" y="157"/>
                    </a:lnTo>
                    <a:lnTo>
                      <a:pt x="930" y="157"/>
                    </a:lnTo>
                    <a:lnTo>
                      <a:pt x="935" y="159"/>
                    </a:lnTo>
                    <a:lnTo>
                      <a:pt x="935" y="160"/>
                    </a:lnTo>
                    <a:lnTo>
                      <a:pt x="935" y="161"/>
                    </a:lnTo>
                    <a:lnTo>
                      <a:pt x="936" y="161"/>
                    </a:lnTo>
                    <a:lnTo>
                      <a:pt x="937" y="161"/>
                    </a:lnTo>
                    <a:lnTo>
                      <a:pt x="937" y="160"/>
                    </a:lnTo>
                    <a:lnTo>
                      <a:pt x="938" y="160"/>
                    </a:lnTo>
                    <a:lnTo>
                      <a:pt x="939" y="160"/>
                    </a:lnTo>
                    <a:lnTo>
                      <a:pt x="939" y="161"/>
                    </a:lnTo>
                    <a:lnTo>
                      <a:pt x="940" y="162"/>
                    </a:lnTo>
                    <a:lnTo>
                      <a:pt x="941" y="162"/>
                    </a:lnTo>
                    <a:lnTo>
                      <a:pt x="941" y="162"/>
                    </a:lnTo>
                    <a:lnTo>
                      <a:pt x="942" y="162"/>
                    </a:lnTo>
                    <a:lnTo>
                      <a:pt x="943" y="162"/>
                    </a:lnTo>
                    <a:lnTo>
                      <a:pt x="943" y="164"/>
                    </a:lnTo>
                    <a:lnTo>
                      <a:pt x="943" y="163"/>
                    </a:lnTo>
                    <a:lnTo>
                      <a:pt x="943" y="164"/>
                    </a:lnTo>
                    <a:lnTo>
                      <a:pt x="944" y="165"/>
                    </a:lnTo>
                    <a:lnTo>
                      <a:pt x="944" y="164"/>
                    </a:lnTo>
                    <a:lnTo>
                      <a:pt x="948" y="168"/>
                    </a:lnTo>
                    <a:lnTo>
                      <a:pt x="949" y="169"/>
                    </a:lnTo>
                    <a:lnTo>
                      <a:pt x="950" y="169"/>
                    </a:lnTo>
                    <a:lnTo>
                      <a:pt x="952" y="170"/>
                    </a:lnTo>
                    <a:lnTo>
                      <a:pt x="953" y="170"/>
                    </a:lnTo>
                    <a:lnTo>
                      <a:pt x="954" y="172"/>
                    </a:lnTo>
                    <a:lnTo>
                      <a:pt x="954" y="173"/>
                    </a:lnTo>
                    <a:lnTo>
                      <a:pt x="955" y="174"/>
                    </a:lnTo>
                    <a:lnTo>
                      <a:pt x="955" y="175"/>
                    </a:lnTo>
                    <a:lnTo>
                      <a:pt x="955" y="175"/>
                    </a:lnTo>
                    <a:lnTo>
                      <a:pt x="956" y="175"/>
                    </a:lnTo>
                    <a:lnTo>
                      <a:pt x="958" y="176"/>
                    </a:lnTo>
                    <a:lnTo>
                      <a:pt x="959" y="176"/>
                    </a:lnTo>
                    <a:lnTo>
                      <a:pt x="959" y="177"/>
                    </a:lnTo>
                    <a:lnTo>
                      <a:pt x="961" y="179"/>
                    </a:lnTo>
                    <a:lnTo>
                      <a:pt x="962" y="181"/>
                    </a:lnTo>
                    <a:lnTo>
                      <a:pt x="962" y="182"/>
                    </a:lnTo>
                    <a:lnTo>
                      <a:pt x="962" y="183"/>
                    </a:lnTo>
                    <a:lnTo>
                      <a:pt x="962" y="184"/>
                    </a:lnTo>
                    <a:lnTo>
                      <a:pt x="964" y="185"/>
                    </a:lnTo>
                    <a:lnTo>
                      <a:pt x="964" y="186"/>
                    </a:lnTo>
                    <a:lnTo>
                      <a:pt x="964" y="187"/>
                    </a:lnTo>
                    <a:lnTo>
                      <a:pt x="964" y="188"/>
                    </a:lnTo>
                    <a:lnTo>
                      <a:pt x="964" y="188"/>
                    </a:lnTo>
                    <a:lnTo>
                      <a:pt x="965" y="190"/>
                    </a:lnTo>
                    <a:lnTo>
                      <a:pt x="965" y="191"/>
                    </a:lnTo>
                    <a:lnTo>
                      <a:pt x="965" y="192"/>
                    </a:lnTo>
                    <a:lnTo>
                      <a:pt x="965" y="192"/>
                    </a:lnTo>
                    <a:lnTo>
                      <a:pt x="965" y="194"/>
                    </a:lnTo>
                    <a:lnTo>
                      <a:pt x="965" y="194"/>
                    </a:lnTo>
                    <a:lnTo>
                      <a:pt x="966" y="195"/>
                    </a:lnTo>
                    <a:lnTo>
                      <a:pt x="967" y="196"/>
                    </a:lnTo>
                    <a:lnTo>
                      <a:pt x="967" y="197"/>
                    </a:lnTo>
                    <a:lnTo>
                      <a:pt x="967" y="198"/>
                    </a:lnTo>
                    <a:lnTo>
                      <a:pt x="968" y="198"/>
                    </a:lnTo>
                    <a:lnTo>
                      <a:pt x="969" y="199"/>
                    </a:lnTo>
                    <a:lnTo>
                      <a:pt x="970" y="201"/>
                    </a:lnTo>
                    <a:lnTo>
                      <a:pt x="971" y="203"/>
                    </a:lnTo>
                    <a:lnTo>
                      <a:pt x="972" y="205"/>
                    </a:lnTo>
                    <a:lnTo>
                      <a:pt x="972" y="205"/>
                    </a:lnTo>
                    <a:lnTo>
                      <a:pt x="974" y="206"/>
                    </a:lnTo>
                    <a:lnTo>
                      <a:pt x="974" y="206"/>
                    </a:lnTo>
                    <a:lnTo>
                      <a:pt x="975" y="210"/>
                    </a:lnTo>
                    <a:lnTo>
                      <a:pt x="977" y="211"/>
                    </a:lnTo>
                    <a:lnTo>
                      <a:pt x="977" y="213"/>
                    </a:lnTo>
                    <a:lnTo>
                      <a:pt x="977" y="216"/>
                    </a:lnTo>
                    <a:lnTo>
                      <a:pt x="976" y="218"/>
                    </a:lnTo>
                    <a:lnTo>
                      <a:pt x="975" y="221"/>
                    </a:lnTo>
                    <a:lnTo>
                      <a:pt x="975" y="223"/>
                    </a:lnTo>
                    <a:lnTo>
                      <a:pt x="975" y="224"/>
                    </a:lnTo>
                    <a:lnTo>
                      <a:pt x="977" y="229"/>
                    </a:lnTo>
                    <a:lnTo>
                      <a:pt x="977" y="231"/>
                    </a:lnTo>
                    <a:lnTo>
                      <a:pt x="977" y="232"/>
                    </a:lnTo>
                    <a:lnTo>
                      <a:pt x="977" y="232"/>
                    </a:lnTo>
                    <a:lnTo>
                      <a:pt x="978" y="233"/>
                    </a:lnTo>
                    <a:lnTo>
                      <a:pt x="978" y="233"/>
                    </a:lnTo>
                    <a:lnTo>
                      <a:pt x="978" y="234"/>
                    </a:lnTo>
                    <a:lnTo>
                      <a:pt x="980" y="236"/>
                    </a:lnTo>
                    <a:lnTo>
                      <a:pt x="981" y="240"/>
                    </a:lnTo>
                    <a:lnTo>
                      <a:pt x="981" y="241"/>
                    </a:lnTo>
                    <a:lnTo>
                      <a:pt x="983" y="242"/>
                    </a:lnTo>
                    <a:lnTo>
                      <a:pt x="983" y="243"/>
                    </a:lnTo>
                    <a:lnTo>
                      <a:pt x="984" y="245"/>
                    </a:lnTo>
                    <a:lnTo>
                      <a:pt x="985" y="248"/>
                    </a:lnTo>
                    <a:lnTo>
                      <a:pt x="987" y="250"/>
                    </a:lnTo>
                    <a:lnTo>
                      <a:pt x="987" y="251"/>
                    </a:lnTo>
                    <a:lnTo>
                      <a:pt x="987" y="253"/>
                    </a:lnTo>
                    <a:lnTo>
                      <a:pt x="987" y="254"/>
                    </a:lnTo>
                    <a:lnTo>
                      <a:pt x="987" y="254"/>
                    </a:lnTo>
                    <a:lnTo>
                      <a:pt x="988" y="255"/>
                    </a:lnTo>
                    <a:lnTo>
                      <a:pt x="992" y="258"/>
                    </a:lnTo>
                    <a:lnTo>
                      <a:pt x="993" y="258"/>
                    </a:lnTo>
                    <a:lnTo>
                      <a:pt x="993" y="259"/>
                    </a:lnTo>
                    <a:lnTo>
                      <a:pt x="993" y="260"/>
                    </a:lnTo>
                    <a:lnTo>
                      <a:pt x="994" y="261"/>
                    </a:lnTo>
                    <a:lnTo>
                      <a:pt x="995" y="261"/>
                    </a:lnTo>
                    <a:lnTo>
                      <a:pt x="1000" y="265"/>
                    </a:lnTo>
                    <a:lnTo>
                      <a:pt x="1001" y="266"/>
                    </a:lnTo>
                    <a:lnTo>
                      <a:pt x="1002" y="265"/>
                    </a:lnTo>
                    <a:lnTo>
                      <a:pt x="1005" y="265"/>
                    </a:lnTo>
                    <a:lnTo>
                      <a:pt x="1006" y="266"/>
                    </a:lnTo>
                    <a:lnTo>
                      <a:pt x="1007" y="267"/>
                    </a:lnTo>
                    <a:lnTo>
                      <a:pt x="1009" y="268"/>
                    </a:lnTo>
                    <a:lnTo>
                      <a:pt x="1009" y="269"/>
                    </a:lnTo>
                    <a:lnTo>
                      <a:pt x="1010" y="269"/>
                    </a:lnTo>
                    <a:lnTo>
                      <a:pt x="1011" y="272"/>
                    </a:lnTo>
                    <a:lnTo>
                      <a:pt x="1013" y="275"/>
                    </a:lnTo>
                    <a:lnTo>
                      <a:pt x="1015" y="276"/>
                    </a:lnTo>
                    <a:lnTo>
                      <a:pt x="1018" y="277"/>
                    </a:lnTo>
                    <a:lnTo>
                      <a:pt x="1021" y="281"/>
                    </a:lnTo>
                    <a:lnTo>
                      <a:pt x="1024" y="283"/>
                    </a:lnTo>
                    <a:lnTo>
                      <a:pt x="1031" y="285"/>
                    </a:lnTo>
                    <a:lnTo>
                      <a:pt x="1035" y="286"/>
                    </a:lnTo>
                    <a:lnTo>
                      <a:pt x="1040" y="286"/>
                    </a:lnTo>
                    <a:lnTo>
                      <a:pt x="1041" y="287"/>
                    </a:lnTo>
                    <a:lnTo>
                      <a:pt x="1042" y="288"/>
                    </a:lnTo>
                    <a:lnTo>
                      <a:pt x="1041" y="289"/>
                    </a:lnTo>
                    <a:lnTo>
                      <a:pt x="1042" y="290"/>
                    </a:lnTo>
                    <a:lnTo>
                      <a:pt x="1043" y="290"/>
                    </a:lnTo>
                    <a:lnTo>
                      <a:pt x="1043" y="291"/>
                    </a:lnTo>
                    <a:lnTo>
                      <a:pt x="1047" y="293"/>
                    </a:lnTo>
                    <a:lnTo>
                      <a:pt x="1049" y="294"/>
                    </a:lnTo>
                    <a:lnTo>
                      <a:pt x="1055" y="296"/>
                    </a:lnTo>
                    <a:lnTo>
                      <a:pt x="1057" y="296"/>
                    </a:lnTo>
                    <a:lnTo>
                      <a:pt x="1057" y="296"/>
                    </a:lnTo>
                    <a:lnTo>
                      <a:pt x="1058" y="297"/>
                    </a:lnTo>
                    <a:lnTo>
                      <a:pt x="1058" y="298"/>
                    </a:lnTo>
                    <a:lnTo>
                      <a:pt x="1059" y="298"/>
                    </a:lnTo>
                    <a:lnTo>
                      <a:pt x="1062" y="302"/>
                    </a:lnTo>
                    <a:lnTo>
                      <a:pt x="1066" y="304"/>
                    </a:lnTo>
                    <a:lnTo>
                      <a:pt x="1066" y="304"/>
                    </a:lnTo>
                    <a:lnTo>
                      <a:pt x="1067" y="305"/>
                    </a:lnTo>
                    <a:lnTo>
                      <a:pt x="1069" y="306"/>
                    </a:lnTo>
                    <a:lnTo>
                      <a:pt x="1071" y="307"/>
                    </a:lnTo>
                    <a:lnTo>
                      <a:pt x="1071" y="306"/>
                    </a:lnTo>
                    <a:lnTo>
                      <a:pt x="1071" y="306"/>
                    </a:lnTo>
                    <a:lnTo>
                      <a:pt x="1072" y="306"/>
                    </a:lnTo>
                    <a:lnTo>
                      <a:pt x="1073" y="307"/>
                    </a:lnTo>
                    <a:lnTo>
                      <a:pt x="1074" y="306"/>
                    </a:lnTo>
                    <a:lnTo>
                      <a:pt x="1075" y="306"/>
                    </a:lnTo>
                    <a:lnTo>
                      <a:pt x="1074" y="308"/>
                    </a:lnTo>
                    <a:lnTo>
                      <a:pt x="1075" y="309"/>
                    </a:lnTo>
                    <a:lnTo>
                      <a:pt x="1079" y="309"/>
                    </a:lnTo>
                    <a:lnTo>
                      <a:pt x="1084" y="310"/>
                    </a:lnTo>
                    <a:lnTo>
                      <a:pt x="1086" y="310"/>
                    </a:lnTo>
                    <a:lnTo>
                      <a:pt x="1088" y="309"/>
                    </a:lnTo>
                    <a:lnTo>
                      <a:pt x="1089" y="307"/>
                    </a:lnTo>
                    <a:lnTo>
                      <a:pt x="1089" y="304"/>
                    </a:lnTo>
                    <a:lnTo>
                      <a:pt x="1090" y="304"/>
                    </a:lnTo>
                    <a:lnTo>
                      <a:pt x="1091" y="302"/>
                    </a:lnTo>
                    <a:lnTo>
                      <a:pt x="1091" y="302"/>
                    </a:lnTo>
                    <a:lnTo>
                      <a:pt x="1092" y="302"/>
                    </a:lnTo>
                    <a:lnTo>
                      <a:pt x="1094" y="300"/>
                    </a:lnTo>
                    <a:lnTo>
                      <a:pt x="1095" y="299"/>
                    </a:lnTo>
                    <a:lnTo>
                      <a:pt x="1096" y="298"/>
                    </a:lnTo>
                    <a:lnTo>
                      <a:pt x="1097" y="294"/>
                    </a:lnTo>
                    <a:lnTo>
                      <a:pt x="1099" y="293"/>
                    </a:lnTo>
                    <a:lnTo>
                      <a:pt x="1101" y="294"/>
                    </a:lnTo>
                    <a:lnTo>
                      <a:pt x="1101" y="293"/>
                    </a:lnTo>
                    <a:lnTo>
                      <a:pt x="1104" y="291"/>
                    </a:lnTo>
                    <a:lnTo>
                      <a:pt x="1106" y="290"/>
                    </a:lnTo>
                    <a:lnTo>
                      <a:pt x="1107" y="290"/>
                    </a:lnTo>
                    <a:lnTo>
                      <a:pt x="1106" y="289"/>
                    </a:lnTo>
                    <a:lnTo>
                      <a:pt x="1105" y="288"/>
                    </a:lnTo>
                    <a:lnTo>
                      <a:pt x="1104" y="287"/>
                    </a:lnTo>
                    <a:lnTo>
                      <a:pt x="1104" y="286"/>
                    </a:lnTo>
                    <a:lnTo>
                      <a:pt x="1105" y="283"/>
                    </a:lnTo>
                    <a:lnTo>
                      <a:pt x="1105" y="281"/>
                    </a:lnTo>
                    <a:lnTo>
                      <a:pt x="1105" y="280"/>
                    </a:lnTo>
                    <a:lnTo>
                      <a:pt x="1106" y="280"/>
                    </a:lnTo>
                    <a:lnTo>
                      <a:pt x="1106" y="280"/>
                    </a:lnTo>
                    <a:lnTo>
                      <a:pt x="1107" y="280"/>
                    </a:lnTo>
                    <a:lnTo>
                      <a:pt x="1108" y="280"/>
                    </a:lnTo>
                    <a:lnTo>
                      <a:pt x="1108" y="279"/>
                    </a:lnTo>
                    <a:lnTo>
                      <a:pt x="1108" y="277"/>
                    </a:lnTo>
                    <a:lnTo>
                      <a:pt x="1109" y="276"/>
                    </a:lnTo>
                    <a:lnTo>
                      <a:pt x="1109" y="275"/>
                    </a:lnTo>
                    <a:lnTo>
                      <a:pt x="1108" y="274"/>
                    </a:lnTo>
                    <a:lnTo>
                      <a:pt x="1108" y="273"/>
                    </a:lnTo>
                    <a:lnTo>
                      <a:pt x="1108" y="272"/>
                    </a:lnTo>
                    <a:lnTo>
                      <a:pt x="1109" y="271"/>
                    </a:lnTo>
                    <a:lnTo>
                      <a:pt x="1109" y="271"/>
                    </a:lnTo>
                    <a:lnTo>
                      <a:pt x="1111" y="264"/>
                    </a:lnTo>
                    <a:lnTo>
                      <a:pt x="1112" y="264"/>
                    </a:lnTo>
                    <a:lnTo>
                      <a:pt x="1112" y="263"/>
                    </a:lnTo>
                    <a:lnTo>
                      <a:pt x="1112" y="262"/>
                    </a:lnTo>
                    <a:lnTo>
                      <a:pt x="1113" y="262"/>
                    </a:lnTo>
                    <a:lnTo>
                      <a:pt x="1112" y="260"/>
                    </a:lnTo>
                    <a:lnTo>
                      <a:pt x="1114" y="260"/>
                    </a:lnTo>
                    <a:lnTo>
                      <a:pt x="1114" y="259"/>
                    </a:lnTo>
                    <a:lnTo>
                      <a:pt x="1114" y="258"/>
                    </a:lnTo>
                    <a:lnTo>
                      <a:pt x="1114" y="258"/>
                    </a:lnTo>
                    <a:lnTo>
                      <a:pt x="1115" y="256"/>
                    </a:lnTo>
                    <a:lnTo>
                      <a:pt x="1116" y="255"/>
                    </a:lnTo>
                    <a:lnTo>
                      <a:pt x="1116" y="254"/>
                    </a:lnTo>
                    <a:lnTo>
                      <a:pt x="1119" y="251"/>
                    </a:lnTo>
                    <a:lnTo>
                      <a:pt x="1119" y="249"/>
                    </a:lnTo>
                    <a:lnTo>
                      <a:pt x="1119" y="249"/>
                    </a:lnTo>
                    <a:lnTo>
                      <a:pt x="1119" y="248"/>
                    </a:lnTo>
                    <a:lnTo>
                      <a:pt x="1120" y="248"/>
                    </a:lnTo>
                    <a:lnTo>
                      <a:pt x="1123" y="248"/>
                    </a:lnTo>
                    <a:lnTo>
                      <a:pt x="1123" y="248"/>
                    </a:lnTo>
                    <a:lnTo>
                      <a:pt x="1126" y="246"/>
                    </a:lnTo>
                    <a:lnTo>
                      <a:pt x="1128" y="245"/>
                    </a:lnTo>
                    <a:lnTo>
                      <a:pt x="1128" y="246"/>
                    </a:lnTo>
                    <a:lnTo>
                      <a:pt x="1128" y="247"/>
                    </a:lnTo>
                    <a:lnTo>
                      <a:pt x="1129" y="247"/>
                    </a:lnTo>
                    <a:lnTo>
                      <a:pt x="1129" y="246"/>
                    </a:lnTo>
                    <a:lnTo>
                      <a:pt x="1130" y="245"/>
                    </a:lnTo>
                    <a:lnTo>
                      <a:pt x="1131" y="245"/>
                    </a:lnTo>
                    <a:lnTo>
                      <a:pt x="1132" y="245"/>
                    </a:lnTo>
                    <a:lnTo>
                      <a:pt x="1139" y="245"/>
                    </a:lnTo>
                    <a:lnTo>
                      <a:pt x="1139" y="245"/>
                    </a:lnTo>
                    <a:lnTo>
                      <a:pt x="1141" y="242"/>
                    </a:lnTo>
                    <a:lnTo>
                      <a:pt x="1141" y="241"/>
                    </a:lnTo>
                    <a:lnTo>
                      <a:pt x="1141" y="240"/>
                    </a:lnTo>
                    <a:lnTo>
                      <a:pt x="1141" y="239"/>
                    </a:lnTo>
                    <a:lnTo>
                      <a:pt x="1142" y="238"/>
                    </a:lnTo>
                    <a:lnTo>
                      <a:pt x="1143" y="238"/>
                    </a:lnTo>
                    <a:lnTo>
                      <a:pt x="1144" y="237"/>
                    </a:lnTo>
                    <a:lnTo>
                      <a:pt x="1145" y="236"/>
                    </a:lnTo>
                    <a:lnTo>
                      <a:pt x="1145" y="236"/>
                    </a:lnTo>
                    <a:lnTo>
                      <a:pt x="1146" y="236"/>
                    </a:lnTo>
                    <a:lnTo>
                      <a:pt x="1147" y="237"/>
                    </a:lnTo>
                    <a:lnTo>
                      <a:pt x="1149" y="237"/>
                    </a:lnTo>
                    <a:lnTo>
                      <a:pt x="1149" y="237"/>
                    </a:lnTo>
                    <a:lnTo>
                      <a:pt x="1150" y="239"/>
                    </a:lnTo>
                    <a:lnTo>
                      <a:pt x="1151" y="239"/>
                    </a:lnTo>
                    <a:lnTo>
                      <a:pt x="1154" y="240"/>
                    </a:lnTo>
                    <a:lnTo>
                      <a:pt x="1157" y="241"/>
                    </a:lnTo>
                    <a:lnTo>
                      <a:pt x="1158" y="242"/>
                    </a:lnTo>
                    <a:lnTo>
                      <a:pt x="1160" y="243"/>
                    </a:lnTo>
                    <a:lnTo>
                      <a:pt x="1167" y="242"/>
                    </a:lnTo>
                    <a:lnTo>
                      <a:pt x="1169" y="243"/>
                    </a:lnTo>
                    <a:lnTo>
                      <a:pt x="1170" y="242"/>
                    </a:lnTo>
                    <a:lnTo>
                      <a:pt x="1171" y="242"/>
                    </a:lnTo>
                    <a:lnTo>
                      <a:pt x="1172" y="243"/>
                    </a:lnTo>
                    <a:lnTo>
                      <a:pt x="1173" y="244"/>
                    </a:lnTo>
                    <a:lnTo>
                      <a:pt x="1174" y="244"/>
                    </a:lnTo>
                    <a:lnTo>
                      <a:pt x="1175" y="243"/>
                    </a:lnTo>
                    <a:lnTo>
                      <a:pt x="1176" y="243"/>
                    </a:lnTo>
                    <a:lnTo>
                      <a:pt x="1176" y="242"/>
                    </a:lnTo>
                    <a:lnTo>
                      <a:pt x="1177" y="242"/>
                    </a:lnTo>
                    <a:lnTo>
                      <a:pt x="1178" y="243"/>
                    </a:lnTo>
                    <a:lnTo>
                      <a:pt x="1180" y="243"/>
                    </a:lnTo>
                    <a:lnTo>
                      <a:pt x="1181" y="242"/>
                    </a:lnTo>
                    <a:lnTo>
                      <a:pt x="1182" y="242"/>
                    </a:lnTo>
                    <a:lnTo>
                      <a:pt x="1182" y="243"/>
                    </a:lnTo>
                    <a:lnTo>
                      <a:pt x="1183" y="244"/>
                    </a:lnTo>
                    <a:lnTo>
                      <a:pt x="1194" y="245"/>
                    </a:lnTo>
                    <a:lnTo>
                      <a:pt x="1198" y="245"/>
                    </a:lnTo>
                    <a:lnTo>
                      <a:pt x="1199" y="245"/>
                    </a:lnTo>
                    <a:lnTo>
                      <a:pt x="1200" y="244"/>
                    </a:lnTo>
                    <a:lnTo>
                      <a:pt x="1200" y="242"/>
                    </a:lnTo>
                    <a:lnTo>
                      <a:pt x="1201" y="241"/>
                    </a:lnTo>
                    <a:lnTo>
                      <a:pt x="1201" y="242"/>
                    </a:lnTo>
                    <a:lnTo>
                      <a:pt x="1202" y="242"/>
                    </a:lnTo>
                    <a:lnTo>
                      <a:pt x="1202" y="243"/>
                    </a:lnTo>
                    <a:lnTo>
                      <a:pt x="1202" y="244"/>
                    </a:lnTo>
                    <a:lnTo>
                      <a:pt x="1201" y="245"/>
                    </a:lnTo>
                    <a:lnTo>
                      <a:pt x="1202" y="246"/>
                    </a:lnTo>
                    <a:lnTo>
                      <a:pt x="1203" y="245"/>
                    </a:lnTo>
                    <a:lnTo>
                      <a:pt x="1204" y="245"/>
                    </a:lnTo>
                    <a:lnTo>
                      <a:pt x="1206" y="244"/>
                    </a:lnTo>
                    <a:lnTo>
                      <a:pt x="1206" y="245"/>
                    </a:lnTo>
                    <a:lnTo>
                      <a:pt x="1207" y="245"/>
                    </a:lnTo>
                    <a:lnTo>
                      <a:pt x="1208" y="245"/>
                    </a:lnTo>
                    <a:lnTo>
                      <a:pt x="1209" y="245"/>
                    </a:lnTo>
                    <a:lnTo>
                      <a:pt x="1210" y="245"/>
                    </a:lnTo>
                    <a:lnTo>
                      <a:pt x="1211" y="245"/>
                    </a:lnTo>
                    <a:lnTo>
                      <a:pt x="1211" y="246"/>
                    </a:lnTo>
                    <a:lnTo>
                      <a:pt x="1211" y="247"/>
                    </a:lnTo>
                    <a:lnTo>
                      <a:pt x="1211" y="248"/>
                    </a:lnTo>
                    <a:lnTo>
                      <a:pt x="1212" y="250"/>
                    </a:lnTo>
                    <a:lnTo>
                      <a:pt x="1212" y="251"/>
                    </a:lnTo>
                    <a:lnTo>
                      <a:pt x="1214" y="254"/>
                    </a:lnTo>
                    <a:lnTo>
                      <a:pt x="1214" y="254"/>
                    </a:lnTo>
                    <a:lnTo>
                      <a:pt x="1215" y="255"/>
                    </a:lnTo>
                    <a:lnTo>
                      <a:pt x="1215" y="255"/>
                    </a:lnTo>
                    <a:lnTo>
                      <a:pt x="1217" y="255"/>
                    </a:lnTo>
                    <a:lnTo>
                      <a:pt x="1218" y="256"/>
                    </a:lnTo>
                    <a:lnTo>
                      <a:pt x="1218" y="257"/>
                    </a:lnTo>
                    <a:lnTo>
                      <a:pt x="1217" y="258"/>
                    </a:lnTo>
                    <a:lnTo>
                      <a:pt x="1217" y="260"/>
                    </a:lnTo>
                    <a:lnTo>
                      <a:pt x="1218" y="260"/>
                    </a:lnTo>
                    <a:lnTo>
                      <a:pt x="1220" y="259"/>
                    </a:lnTo>
                    <a:lnTo>
                      <a:pt x="1221" y="258"/>
                    </a:lnTo>
                    <a:lnTo>
                      <a:pt x="1223" y="258"/>
                    </a:lnTo>
                    <a:lnTo>
                      <a:pt x="1224" y="259"/>
                    </a:lnTo>
                    <a:lnTo>
                      <a:pt x="1224" y="261"/>
                    </a:lnTo>
                    <a:lnTo>
                      <a:pt x="1224" y="263"/>
                    </a:lnTo>
                    <a:lnTo>
                      <a:pt x="1224" y="265"/>
                    </a:lnTo>
                    <a:lnTo>
                      <a:pt x="1224" y="265"/>
                    </a:lnTo>
                    <a:lnTo>
                      <a:pt x="1225" y="266"/>
                    </a:lnTo>
                    <a:lnTo>
                      <a:pt x="1226" y="266"/>
                    </a:lnTo>
                    <a:lnTo>
                      <a:pt x="1228" y="268"/>
                    </a:lnTo>
                    <a:lnTo>
                      <a:pt x="1230" y="269"/>
                    </a:lnTo>
                    <a:lnTo>
                      <a:pt x="1235" y="271"/>
                    </a:lnTo>
                    <a:lnTo>
                      <a:pt x="1237" y="271"/>
                    </a:lnTo>
                    <a:lnTo>
                      <a:pt x="1237" y="272"/>
                    </a:lnTo>
                    <a:lnTo>
                      <a:pt x="1237" y="275"/>
                    </a:lnTo>
                    <a:lnTo>
                      <a:pt x="1238" y="276"/>
                    </a:lnTo>
                    <a:lnTo>
                      <a:pt x="1238" y="277"/>
                    </a:lnTo>
                    <a:lnTo>
                      <a:pt x="1239" y="278"/>
                    </a:lnTo>
                    <a:lnTo>
                      <a:pt x="1240" y="279"/>
                    </a:lnTo>
                    <a:lnTo>
                      <a:pt x="1241" y="279"/>
                    </a:lnTo>
                    <a:lnTo>
                      <a:pt x="1246" y="281"/>
                    </a:lnTo>
                    <a:lnTo>
                      <a:pt x="1247" y="283"/>
                    </a:lnTo>
                    <a:lnTo>
                      <a:pt x="1249" y="285"/>
                    </a:lnTo>
                    <a:lnTo>
                      <a:pt x="1249" y="285"/>
                    </a:lnTo>
                    <a:lnTo>
                      <a:pt x="1253" y="287"/>
                    </a:lnTo>
                    <a:lnTo>
                      <a:pt x="1254" y="288"/>
                    </a:lnTo>
                    <a:lnTo>
                      <a:pt x="1255" y="289"/>
                    </a:lnTo>
                    <a:lnTo>
                      <a:pt x="1256" y="292"/>
                    </a:lnTo>
                    <a:lnTo>
                      <a:pt x="1256" y="293"/>
                    </a:lnTo>
                    <a:lnTo>
                      <a:pt x="1256" y="294"/>
                    </a:lnTo>
                    <a:lnTo>
                      <a:pt x="1260" y="298"/>
                    </a:lnTo>
                    <a:lnTo>
                      <a:pt x="1260" y="298"/>
                    </a:lnTo>
                    <a:lnTo>
                      <a:pt x="1261" y="299"/>
                    </a:lnTo>
                    <a:lnTo>
                      <a:pt x="1262" y="299"/>
                    </a:lnTo>
                    <a:lnTo>
                      <a:pt x="1263" y="299"/>
                    </a:lnTo>
                    <a:lnTo>
                      <a:pt x="1263" y="301"/>
                    </a:lnTo>
                    <a:lnTo>
                      <a:pt x="1264" y="305"/>
                    </a:lnTo>
                    <a:lnTo>
                      <a:pt x="1266" y="308"/>
                    </a:lnTo>
                    <a:lnTo>
                      <a:pt x="1266" y="310"/>
                    </a:lnTo>
                    <a:lnTo>
                      <a:pt x="1265" y="312"/>
                    </a:lnTo>
                    <a:lnTo>
                      <a:pt x="1266" y="312"/>
                    </a:lnTo>
                    <a:lnTo>
                      <a:pt x="1266" y="313"/>
                    </a:lnTo>
                    <a:lnTo>
                      <a:pt x="1266" y="314"/>
                    </a:lnTo>
                    <a:lnTo>
                      <a:pt x="1266" y="315"/>
                    </a:lnTo>
                    <a:lnTo>
                      <a:pt x="1267" y="315"/>
                    </a:lnTo>
                    <a:lnTo>
                      <a:pt x="1268" y="316"/>
                    </a:lnTo>
                    <a:lnTo>
                      <a:pt x="1268" y="317"/>
                    </a:lnTo>
                    <a:lnTo>
                      <a:pt x="1268" y="319"/>
                    </a:lnTo>
                    <a:lnTo>
                      <a:pt x="1269" y="319"/>
                    </a:lnTo>
                    <a:lnTo>
                      <a:pt x="1270" y="320"/>
                    </a:lnTo>
                    <a:lnTo>
                      <a:pt x="1271" y="320"/>
                    </a:lnTo>
                    <a:lnTo>
                      <a:pt x="1270" y="321"/>
                    </a:lnTo>
                    <a:lnTo>
                      <a:pt x="1270" y="322"/>
                    </a:lnTo>
                    <a:lnTo>
                      <a:pt x="1271" y="322"/>
                    </a:lnTo>
                    <a:lnTo>
                      <a:pt x="1272" y="322"/>
                    </a:lnTo>
                    <a:lnTo>
                      <a:pt x="1272" y="322"/>
                    </a:lnTo>
                    <a:lnTo>
                      <a:pt x="1272" y="323"/>
                    </a:lnTo>
                    <a:lnTo>
                      <a:pt x="1273" y="324"/>
                    </a:lnTo>
                    <a:lnTo>
                      <a:pt x="1274" y="324"/>
                    </a:lnTo>
                    <a:lnTo>
                      <a:pt x="1276" y="333"/>
                    </a:lnTo>
                    <a:lnTo>
                      <a:pt x="1277" y="334"/>
                    </a:lnTo>
                    <a:lnTo>
                      <a:pt x="1279" y="338"/>
                    </a:lnTo>
                    <a:lnTo>
                      <a:pt x="1279" y="339"/>
                    </a:lnTo>
                    <a:lnTo>
                      <a:pt x="1280" y="340"/>
                    </a:lnTo>
                    <a:lnTo>
                      <a:pt x="1281" y="341"/>
                    </a:lnTo>
                    <a:lnTo>
                      <a:pt x="1282" y="342"/>
                    </a:lnTo>
                    <a:lnTo>
                      <a:pt x="1282" y="342"/>
                    </a:lnTo>
                    <a:lnTo>
                      <a:pt x="1282" y="344"/>
                    </a:lnTo>
                    <a:lnTo>
                      <a:pt x="1282" y="345"/>
                    </a:lnTo>
                    <a:lnTo>
                      <a:pt x="1283" y="346"/>
                    </a:lnTo>
                    <a:lnTo>
                      <a:pt x="1285" y="347"/>
                    </a:lnTo>
                    <a:lnTo>
                      <a:pt x="1288" y="349"/>
                    </a:lnTo>
                    <a:lnTo>
                      <a:pt x="1285" y="350"/>
                    </a:lnTo>
                    <a:lnTo>
                      <a:pt x="1285" y="350"/>
                    </a:lnTo>
                    <a:lnTo>
                      <a:pt x="1285" y="351"/>
                    </a:lnTo>
                    <a:lnTo>
                      <a:pt x="1286" y="352"/>
                    </a:lnTo>
                    <a:lnTo>
                      <a:pt x="1287" y="353"/>
                    </a:lnTo>
                    <a:lnTo>
                      <a:pt x="1287" y="356"/>
                    </a:lnTo>
                    <a:lnTo>
                      <a:pt x="1288" y="359"/>
                    </a:lnTo>
                    <a:lnTo>
                      <a:pt x="1290" y="362"/>
                    </a:lnTo>
                    <a:lnTo>
                      <a:pt x="1291" y="364"/>
                    </a:lnTo>
                    <a:lnTo>
                      <a:pt x="1291" y="364"/>
                    </a:lnTo>
                    <a:lnTo>
                      <a:pt x="1290" y="366"/>
                    </a:lnTo>
                    <a:lnTo>
                      <a:pt x="1291" y="368"/>
                    </a:lnTo>
                    <a:lnTo>
                      <a:pt x="1293" y="369"/>
                    </a:lnTo>
                    <a:lnTo>
                      <a:pt x="1294" y="370"/>
                    </a:lnTo>
                    <a:lnTo>
                      <a:pt x="1295" y="370"/>
                    </a:lnTo>
                    <a:lnTo>
                      <a:pt x="1296" y="371"/>
                    </a:lnTo>
                    <a:lnTo>
                      <a:pt x="1296" y="372"/>
                    </a:lnTo>
                    <a:lnTo>
                      <a:pt x="1297" y="373"/>
                    </a:lnTo>
                    <a:lnTo>
                      <a:pt x="1298" y="374"/>
                    </a:lnTo>
                    <a:lnTo>
                      <a:pt x="1299" y="374"/>
                    </a:lnTo>
                    <a:lnTo>
                      <a:pt x="1306" y="377"/>
                    </a:lnTo>
                    <a:lnTo>
                      <a:pt x="1307" y="379"/>
                    </a:lnTo>
                    <a:lnTo>
                      <a:pt x="1307" y="381"/>
                    </a:lnTo>
                    <a:lnTo>
                      <a:pt x="1307" y="381"/>
                    </a:lnTo>
                    <a:lnTo>
                      <a:pt x="1307" y="382"/>
                    </a:lnTo>
                    <a:lnTo>
                      <a:pt x="1308" y="384"/>
                    </a:lnTo>
                    <a:lnTo>
                      <a:pt x="1310" y="385"/>
                    </a:lnTo>
                    <a:lnTo>
                      <a:pt x="1310" y="386"/>
                    </a:lnTo>
                    <a:lnTo>
                      <a:pt x="1310" y="386"/>
                    </a:lnTo>
                    <a:lnTo>
                      <a:pt x="1310" y="387"/>
                    </a:lnTo>
                    <a:lnTo>
                      <a:pt x="1311" y="389"/>
                    </a:lnTo>
                    <a:lnTo>
                      <a:pt x="1312" y="390"/>
                    </a:lnTo>
                    <a:lnTo>
                      <a:pt x="1312" y="390"/>
                    </a:lnTo>
                    <a:lnTo>
                      <a:pt x="1313" y="391"/>
                    </a:lnTo>
                    <a:lnTo>
                      <a:pt x="1315" y="391"/>
                    </a:lnTo>
                    <a:lnTo>
                      <a:pt x="1316" y="392"/>
                    </a:lnTo>
                    <a:lnTo>
                      <a:pt x="1315" y="394"/>
                    </a:lnTo>
                    <a:lnTo>
                      <a:pt x="1316" y="394"/>
                    </a:lnTo>
                    <a:lnTo>
                      <a:pt x="1317" y="396"/>
                    </a:lnTo>
                    <a:lnTo>
                      <a:pt x="1318" y="397"/>
                    </a:lnTo>
                    <a:lnTo>
                      <a:pt x="1320" y="398"/>
                    </a:lnTo>
                    <a:lnTo>
                      <a:pt x="1319" y="399"/>
                    </a:lnTo>
                    <a:lnTo>
                      <a:pt x="1319" y="400"/>
                    </a:lnTo>
                    <a:lnTo>
                      <a:pt x="1319" y="401"/>
                    </a:lnTo>
                    <a:lnTo>
                      <a:pt x="1320" y="402"/>
                    </a:lnTo>
                    <a:lnTo>
                      <a:pt x="1320" y="403"/>
                    </a:lnTo>
                    <a:lnTo>
                      <a:pt x="1320" y="403"/>
                    </a:lnTo>
                    <a:lnTo>
                      <a:pt x="1320" y="405"/>
                    </a:lnTo>
                    <a:lnTo>
                      <a:pt x="1320" y="406"/>
                    </a:lnTo>
                    <a:lnTo>
                      <a:pt x="1321" y="406"/>
                    </a:lnTo>
                    <a:lnTo>
                      <a:pt x="1322" y="407"/>
                    </a:lnTo>
                    <a:lnTo>
                      <a:pt x="1323" y="407"/>
                    </a:lnTo>
                    <a:lnTo>
                      <a:pt x="1323" y="408"/>
                    </a:lnTo>
                    <a:lnTo>
                      <a:pt x="1325" y="408"/>
                    </a:lnTo>
                    <a:lnTo>
                      <a:pt x="1325" y="409"/>
                    </a:lnTo>
                    <a:lnTo>
                      <a:pt x="1326" y="411"/>
                    </a:lnTo>
                    <a:lnTo>
                      <a:pt x="1327" y="412"/>
                    </a:lnTo>
                    <a:lnTo>
                      <a:pt x="1328" y="412"/>
                    </a:lnTo>
                    <a:lnTo>
                      <a:pt x="1329" y="412"/>
                    </a:lnTo>
                    <a:lnTo>
                      <a:pt x="1329" y="412"/>
                    </a:lnTo>
                    <a:lnTo>
                      <a:pt x="1329" y="413"/>
                    </a:lnTo>
                    <a:lnTo>
                      <a:pt x="1329" y="414"/>
                    </a:lnTo>
                    <a:lnTo>
                      <a:pt x="1330" y="415"/>
                    </a:lnTo>
                    <a:lnTo>
                      <a:pt x="1330" y="416"/>
                    </a:lnTo>
                    <a:lnTo>
                      <a:pt x="1331" y="416"/>
                    </a:lnTo>
                    <a:lnTo>
                      <a:pt x="1332" y="417"/>
                    </a:lnTo>
                    <a:lnTo>
                      <a:pt x="1335" y="417"/>
                    </a:lnTo>
                    <a:lnTo>
                      <a:pt x="1335" y="418"/>
                    </a:lnTo>
                    <a:lnTo>
                      <a:pt x="1336" y="420"/>
                    </a:lnTo>
                    <a:lnTo>
                      <a:pt x="1337" y="420"/>
                    </a:lnTo>
                    <a:lnTo>
                      <a:pt x="1338" y="419"/>
                    </a:lnTo>
                    <a:lnTo>
                      <a:pt x="1339" y="419"/>
                    </a:lnTo>
                    <a:lnTo>
                      <a:pt x="1340" y="419"/>
                    </a:lnTo>
                    <a:lnTo>
                      <a:pt x="1341" y="421"/>
                    </a:lnTo>
                    <a:lnTo>
                      <a:pt x="1342" y="421"/>
                    </a:lnTo>
                    <a:lnTo>
                      <a:pt x="1342" y="421"/>
                    </a:lnTo>
                    <a:lnTo>
                      <a:pt x="1344" y="422"/>
                    </a:lnTo>
                    <a:lnTo>
                      <a:pt x="1346" y="423"/>
                    </a:lnTo>
                    <a:lnTo>
                      <a:pt x="1346" y="425"/>
                    </a:lnTo>
                    <a:lnTo>
                      <a:pt x="1346" y="428"/>
                    </a:lnTo>
                    <a:lnTo>
                      <a:pt x="1346" y="429"/>
                    </a:lnTo>
                    <a:lnTo>
                      <a:pt x="1346" y="430"/>
                    </a:lnTo>
                    <a:lnTo>
                      <a:pt x="1347" y="431"/>
                    </a:lnTo>
                    <a:lnTo>
                      <a:pt x="1347" y="431"/>
                    </a:lnTo>
                    <a:lnTo>
                      <a:pt x="1348" y="431"/>
                    </a:lnTo>
                    <a:lnTo>
                      <a:pt x="1348" y="432"/>
                    </a:lnTo>
                    <a:lnTo>
                      <a:pt x="1348" y="433"/>
                    </a:lnTo>
                    <a:lnTo>
                      <a:pt x="1348" y="434"/>
                    </a:lnTo>
                    <a:lnTo>
                      <a:pt x="1348" y="436"/>
                    </a:lnTo>
                    <a:lnTo>
                      <a:pt x="1348" y="438"/>
                    </a:lnTo>
                    <a:lnTo>
                      <a:pt x="1347" y="439"/>
                    </a:lnTo>
                    <a:lnTo>
                      <a:pt x="1347" y="441"/>
                    </a:lnTo>
                    <a:lnTo>
                      <a:pt x="1347" y="442"/>
                    </a:lnTo>
                    <a:lnTo>
                      <a:pt x="1347" y="443"/>
                    </a:lnTo>
                    <a:lnTo>
                      <a:pt x="1347" y="443"/>
                    </a:lnTo>
                    <a:lnTo>
                      <a:pt x="1346" y="445"/>
                    </a:lnTo>
                    <a:lnTo>
                      <a:pt x="1345" y="446"/>
                    </a:lnTo>
                    <a:lnTo>
                      <a:pt x="1347" y="447"/>
                    </a:lnTo>
                    <a:lnTo>
                      <a:pt x="1347" y="447"/>
                    </a:lnTo>
                    <a:lnTo>
                      <a:pt x="1348" y="448"/>
                    </a:lnTo>
                    <a:lnTo>
                      <a:pt x="1349" y="448"/>
                    </a:lnTo>
                    <a:lnTo>
                      <a:pt x="1350" y="450"/>
                    </a:lnTo>
                    <a:lnTo>
                      <a:pt x="1351" y="451"/>
                    </a:lnTo>
                    <a:lnTo>
                      <a:pt x="1351" y="452"/>
                    </a:lnTo>
                    <a:lnTo>
                      <a:pt x="1351" y="454"/>
                    </a:lnTo>
                    <a:lnTo>
                      <a:pt x="1351" y="456"/>
                    </a:lnTo>
                    <a:lnTo>
                      <a:pt x="1350" y="459"/>
                    </a:lnTo>
                    <a:lnTo>
                      <a:pt x="1350" y="460"/>
                    </a:lnTo>
                    <a:lnTo>
                      <a:pt x="1350" y="461"/>
                    </a:lnTo>
                    <a:lnTo>
                      <a:pt x="1351" y="461"/>
                    </a:lnTo>
                    <a:lnTo>
                      <a:pt x="1351" y="462"/>
                    </a:lnTo>
                    <a:lnTo>
                      <a:pt x="1351" y="463"/>
                    </a:lnTo>
                    <a:lnTo>
                      <a:pt x="1351" y="464"/>
                    </a:lnTo>
                    <a:lnTo>
                      <a:pt x="1349" y="466"/>
                    </a:lnTo>
                    <a:lnTo>
                      <a:pt x="1351" y="468"/>
                    </a:lnTo>
                    <a:lnTo>
                      <a:pt x="1351" y="469"/>
                    </a:lnTo>
                    <a:lnTo>
                      <a:pt x="1352" y="469"/>
                    </a:lnTo>
                    <a:lnTo>
                      <a:pt x="1353" y="469"/>
                    </a:lnTo>
                    <a:lnTo>
                      <a:pt x="1354" y="469"/>
                    </a:lnTo>
                    <a:lnTo>
                      <a:pt x="1354" y="470"/>
                    </a:lnTo>
                    <a:lnTo>
                      <a:pt x="1355" y="471"/>
                    </a:lnTo>
                    <a:lnTo>
                      <a:pt x="1355" y="473"/>
                    </a:lnTo>
                    <a:lnTo>
                      <a:pt x="1355" y="473"/>
                    </a:lnTo>
                    <a:lnTo>
                      <a:pt x="1356" y="474"/>
                    </a:lnTo>
                    <a:lnTo>
                      <a:pt x="1358" y="477"/>
                    </a:lnTo>
                    <a:lnTo>
                      <a:pt x="1359" y="478"/>
                    </a:lnTo>
                    <a:lnTo>
                      <a:pt x="1361" y="481"/>
                    </a:lnTo>
                    <a:lnTo>
                      <a:pt x="1362" y="482"/>
                    </a:lnTo>
                    <a:lnTo>
                      <a:pt x="1364" y="483"/>
                    </a:lnTo>
                    <a:lnTo>
                      <a:pt x="1364" y="484"/>
                    </a:lnTo>
                    <a:lnTo>
                      <a:pt x="1365" y="488"/>
                    </a:lnTo>
                    <a:lnTo>
                      <a:pt x="1366" y="491"/>
                    </a:lnTo>
                    <a:lnTo>
                      <a:pt x="1369" y="500"/>
                    </a:lnTo>
                    <a:lnTo>
                      <a:pt x="1369" y="501"/>
                    </a:lnTo>
                    <a:lnTo>
                      <a:pt x="1370" y="505"/>
                    </a:lnTo>
                    <a:lnTo>
                      <a:pt x="1370" y="508"/>
                    </a:lnTo>
                    <a:lnTo>
                      <a:pt x="1372" y="508"/>
                    </a:lnTo>
                    <a:lnTo>
                      <a:pt x="1374" y="508"/>
                    </a:lnTo>
                    <a:lnTo>
                      <a:pt x="1375" y="509"/>
                    </a:lnTo>
                    <a:lnTo>
                      <a:pt x="1376" y="512"/>
                    </a:lnTo>
                    <a:lnTo>
                      <a:pt x="1376" y="513"/>
                    </a:lnTo>
                    <a:lnTo>
                      <a:pt x="1376" y="514"/>
                    </a:lnTo>
                    <a:lnTo>
                      <a:pt x="1375" y="515"/>
                    </a:lnTo>
                    <a:lnTo>
                      <a:pt x="1374" y="516"/>
                    </a:lnTo>
                    <a:lnTo>
                      <a:pt x="1374" y="517"/>
                    </a:lnTo>
                    <a:lnTo>
                      <a:pt x="1376" y="518"/>
                    </a:lnTo>
                    <a:lnTo>
                      <a:pt x="1377" y="518"/>
                    </a:lnTo>
                    <a:lnTo>
                      <a:pt x="1379" y="518"/>
                    </a:lnTo>
                    <a:lnTo>
                      <a:pt x="1380" y="518"/>
                    </a:lnTo>
                    <a:lnTo>
                      <a:pt x="1381" y="518"/>
                    </a:lnTo>
                    <a:lnTo>
                      <a:pt x="1381" y="519"/>
                    </a:lnTo>
                    <a:lnTo>
                      <a:pt x="1382" y="519"/>
                    </a:lnTo>
                    <a:lnTo>
                      <a:pt x="1383" y="518"/>
                    </a:lnTo>
                    <a:lnTo>
                      <a:pt x="1385" y="518"/>
                    </a:lnTo>
                    <a:lnTo>
                      <a:pt x="1386" y="519"/>
                    </a:lnTo>
                    <a:lnTo>
                      <a:pt x="1386" y="520"/>
                    </a:lnTo>
                    <a:lnTo>
                      <a:pt x="1387" y="519"/>
                    </a:lnTo>
                    <a:lnTo>
                      <a:pt x="1390" y="522"/>
                    </a:lnTo>
                    <a:lnTo>
                      <a:pt x="1391" y="521"/>
                    </a:lnTo>
                    <a:lnTo>
                      <a:pt x="1392" y="522"/>
                    </a:lnTo>
                    <a:lnTo>
                      <a:pt x="1393" y="522"/>
                    </a:lnTo>
                    <a:lnTo>
                      <a:pt x="1394" y="522"/>
                    </a:lnTo>
                    <a:lnTo>
                      <a:pt x="1394" y="521"/>
                    </a:lnTo>
                    <a:lnTo>
                      <a:pt x="1395" y="522"/>
                    </a:lnTo>
                    <a:lnTo>
                      <a:pt x="1395" y="521"/>
                    </a:lnTo>
                    <a:lnTo>
                      <a:pt x="1396" y="521"/>
                    </a:lnTo>
                    <a:lnTo>
                      <a:pt x="1397" y="521"/>
                    </a:lnTo>
                    <a:lnTo>
                      <a:pt x="1398" y="522"/>
                    </a:lnTo>
                    <a:lnTo>
                      <a:pt x="1400" y="524"/>
                    </a:lnTo>
                    <a:lnTo>
                      <a:pt x="1401" y="525"/>
                    </a:lnTo>
                    <a:lnTo>
                      <a:pt x="1401" y="526"/>
                    </a:lnTo>
                    <a:lnTo>
                      <a:pt x="1402" y="526"/>
                    </a:lnTo>
                    <a:lnTo>
                      <a:pt x="1403" y="526"/>
                    </a:lnTo>
                    <a:lnTo>
                      <a:pt x="1404" y="526"/>
                    </a:lnTo>
                    <a:lnTo>
                      <a:pt x="1404" y="527"/>
                    </a:lnTo>
                    <a:lnTo>
                      <a:pt x="1404" y="528"/>
                    </a:lnTo>
                    <a:lnTo>
                      <a:pt x="1404" y="529"/>
                    </a:lnTo>
                    <a:lnTo>
                      <a:pt x="1404" y="529"/>
                    </a:lnTo>
                    <a:lnTo>
                      <a:pt x="1406" y="530"/>
                    </a:lnTo>
                    <a:lnTo>
                      <a:pt x="1407" y="531"/>
                    </a:lnTo>
                    <a:lnTo>
                      <a:pt x="1408" y="531"/>
                    </a:lnTo>
                    <a:lnTo>
                      <a:pt x="1412" y="530"/>
                    </a:lnTo>
                    <a:lnTo>
                      <a:pt x="1414" y="530"/>
                    </a:lnTo>
                    <a:lnTo>
                      <a:pt x="1417" y="531"/>
                    </a:lnTo>
                    <a:lnTo>
                      <a:pt x="1418" y="532"/>
                    </a:lnTo>
                    <a:lnTo>
                      <a:pt x="1420" y="534"/>
                    </a:lnTo>
                    <a:lnTo>
                      <a:pt x="1421" y="532"/>
                    </a:lnTo>
                    <a:lnTo>
                      <a:pt x="1423" y="533"/>
                    </a:lnTo>
                    <a:lnTo>
                      <a:pt x="1426" y="535"/>
                    </a:lnTo>
                    <a:lnTo>
                      <a:pt x="1427" y="535"/>
                    </a:lnTo>
                    <a:lnTo>
                      <a:pt x="1426" y="536"/>
                    </a:lnTo>
                    <a:lnTo>
                      <a:pt x="1426" y="537"/>
                    </a:lnTo>
                    <a:lnTo>
                      <a:pt x="1427" y="538"/>
                    </a:lnTo>
                    <a:lnTo>
                      <a:pt x="1430" y="538"/>
                    </a:lnTo>
                    <a:lnTo>
                      <a:pt x="1431" y="541"/>
                    </a:lnTo>
                    <a:lnTo>
                      <a:pt x="1432" y="542"/>
                    </a:lnTo>
                    <a:lnTo>
                      <a:pt x="1438" y="544"/>
                    </a:lnTo>
                    <a:lnTo>
                      <a:pt x="1440" y="545"/>
                    </a:lnTo>
                    <a:lnTo>
                      <a:pt x="1443" y="545"/>
                    </a:lnTo>
                    <a:lnTo>
                      <a:pt x="1446" y="544"/>
                    </a:lnTo>
                    <a:lnTo>
                      <a:pt x="1448" y="545"/>
                    </a:lnTo>
                    <a:lnTo>
                      <a:pt x="1448" y="547"/>
                    </a:lnTo>
                    <a:lnTo>
                      <a:pt x="1449" y="547"/>
                    </a:lnTo>
                    <a:lnTo>
                      <a:pt x="1451" y="547"/>
                    </a:lnTo>
                    <a:lnTo>
                      <a:pt x="1452" y="545"/>
                    </a:lnTo>
                    <a:lnTo>
                      <a:pt x="1454" y="545"/>
                    </a:lnTo>
                    <a:lnTo>
                      <a:pt x="1458" y="546"/>
                    </a:lnTo>
                    <a:lnTo>
                      <a:pt x="1462" y="545"/>
                    </a:lnTo>
                    <a:lnTo>
                      <a:pt x="1468" y="545"/>
                    </a:lnTo>
                    <a:lnTo>
                      <a:pt x="1470" y="546"/>
                    </a:lnTo>
                    <a:lnTo>
                      <a:pt x="1470" y="547"/>
                    </a:lnTo>
                    <a:lnTo>
                      <a:pt x="1470" y="548"/>
                    </a:lnTo>
                    <a:lnTo>
                      <a:pt x="1477" y="548"/>
                    </a:lnTo>
                    <a:lnTo>
                      <a:pt x="1478" y="548"/>
                    </a:lnTo>
                    <a:lnTo>
                      <a:pt x="1479" y="548"/>
                    </a:lnTo>
                    <a:lnTo>
                      <a:pt x="1481" y="550"/>
                    </a:lnTo>
                    <a:lnTo>
                      <a:pt x="1481" y="551"/>
                    </a:lnTo>
                    <a:lnTo>
                      <a:pt x="1482" y="552"/>
                    </a:lnTo>
                    <a:lnTo>
                      <a:pt x="1483" y="553"/>
                    </a:lnTo>
                    <a:lnTo>
                      <a:pt x="1485" y="554"/>
                    </a:lnTo>
                    <a:lnTo>
                      <a:pt x="1487" y="557"/>
                    </a:lnTo>
                    <a:lnTo>
                      <a:pt x="1489" y="558"/>
                    </a:lnTo>
                    <a:lnTo>
                      <a:pt x="1490" y="559"/>
                    </a:lnTo>
                    <a:lnTo>
                      <a:pt x="1492" y="559"/>
                    </a:lnTo>
                    <a:lnTo>
                      <a:pt x="1493" y="559"/>
                    </a:lnTo>
                    <a:lnTo>
                      <a:pt x="1493" y="560"/>
                    </a:lnTo>
                    <a:lnTo>
                      <a:pt x="1494" y="561"/>
                    </a:lnTo>
                    <a:lnTo>
                      <a:pt x="1495" y="562"/>
                    </a:lnTo>
                    <a:lnTo>
                      <a:pt x="1496" y="562"/>
                    </a:lnTo>
                    <a:lnTo>
                      <a:pt x="1496" y="561"/>
                    </a:lnTo>
                    <a:lnTo>
                      <a:pt x="1497" y="561"/>
                    </a:lnTo>
                    <a:lnTo>
                      <a:pt x="1498" y="561"/>
                    </a:lnTo>
                    <a:lnTo>
                      <a:pt x="1498" y="562"/>
                    </a:lnTo>
                    <a:lnTo>
                      <a:pt x="1499" y="563"/>
                    </a:lnTo>
                    <a:lnTo>
                      <a:pt x="1500" y="562"/>
                    </a:lnTo>
                    <a:lnTo>
                      <a:pt x="1500" y="561"/>
                    </a:lnTo>
                    <a:lnTo>
                      <a:pt x="1500" y="559"/>
                    </a:lnTo>
                    <a:lnTo>
                      <a:pt x="1500" y="557"/>
                    </a:lnTo>
                    <a:lnTo>
                      <a:pt x="1500" y="557"/>
                    </a:lnTo>
                    <a:lnTo>
                      <a:pt x="1501" y="556"/>
                    </a:lnTo>
                    <a:lnTo>
                      <a:pt x="1503" y="557"/>
                    </a:lnTo>
                    <a:lnTo>
                      <a:pt x="1505" y="556"/>
                    </a:lnTo>
                    <a:lnTo>
                      <a:pt x="1506" y="555"/>
                    </a:lnTo>
                    <a:lnTo>
                      <a:pt x="1506" y="553"/>
                    </a:lnTo>
                    <a:lnTo>
                      <a:pt x="1507" y="553"/>
                    </a:lnTo>
                    <a:lnTo>
                      <a:pt x="1510" y="553"/>
                    </a:lnTo>
                    <a:lnTo>
                      <a:pt x="1515" y="553"/>
                    </a:lnTo>
                    <a:close/>
                    <a:moveTo>
                      <a:pt x="256" y="1141"/>
                    </a:moveTo>
                    <a:lnTo>
                      <a:pt x="259" y="1141"/>
                    </a:lnTo>
                    <a:lnTo>
                      <a:pt x="260" y="1141"/>
                    </a:lnTo>
                    <a:lnTo>
                      <a:pt x="260" y="1141"/>
                    </a:lnTo>
                    <a:lnTo>
                      <a:pt x="259" y="1141"/>
                    </a:lnTo>
                    <a:lnTo>
                      <a:pt x="259" y="1142"/>
                    </a:lnTo>
                    <a:lnTo>
                      <a:pt x="259" y="1142"/>
                    </a:lnTo>
                    <a:lnTo>
                      <a:pt x="258" y="1142"/>
                    </a:lnTo>
                    <a:lnTo>
                      <a:pt x="255" y="1143"/>
                    </a:lnTo>
                    <a:lnTo>
                      <a:pt x="255" y="1142"/>
                    </a:lnTo>
                    <a:lnTo>
                      <a:pt x="255" y="1141"/>
                    </a:lnTo>
                    <a:lnTo>
                      <a:pt x="256" y="1141"/>
                    </a:lnTo>
                    <a:close/>
                    <a:moveTo>
                      <a:pt x="530" y="1107"/>
                    </a:moveTo>
                    <a:lnTo>
                      <a:pt x="531" y="1107"/>
                    </a:lnTo>
                    <a:lnTo>
                      <a:pt x="531" y="1108"/>
                    </a:lnTo>
                    <a:lnTo>
                      <a:pt x="532" y="1110"/>
                    </a:lnTo>
                    <a:lnTo>
                      <a:pt x="532" y="1111"/>
                    </a:lnTo>
                    <a:lnTo>
                      <a:pt x="531" y="1112"/>
                    </a:lnTo>
                    <a:lnTo>
                      <a:pt x="530" y="1113"/>
                    </a:lnTo>
                    <a:lnTo>
                      <a:pt x="528" y="1112"/>
                    </a:lnTo>
                    <a:lnTo>
                      <a:pt x="527" y="1113"/>
                    </a:lnTo>
                    <a:lnTo>
                      <a:pt x="526" y="1112"/>
                    </a:lnTo>
                    <a:lnTo>
                      <a:pt x="525" y="1111"/>
                    </a:lnTo>
                    <a:lnTo>
                      <a:pt x="524" y="1110"/>
                    </a:lnTo>
                    <a:lnTo>
                      <a:pt x="521" y="1110"/>
                    </a:lnTo>
                    <a:lnTo>
                      <a:pt x="521" y="1109"/>
                    </a:lnTo>
                    <a:lnTo>
                      <a:pt x="521" y="1107"/>
                    </a:lnTo>
                    <a:lnTo>
                      <a:pt x="522" y="1106"/>
                    </a:lnTo>
                    <a:lnTo>
                      <a:pt x="522" y="1104"/>
                    </a:lnTo>
                    <a:lnTo>
                      <a:pt x="526" y="1101"/>
                    </a:lnTo>
                    <a:lnTo>
                      <a:pt x="527" y="1102"/>
                    </a:lnTo>
                    <a:lnTo>
                      <a:pt x="529" y="1104"/>
                    </a:lnTo>
                    <a:lnTo>
                      <a:pt x="530" y="1106"/>
                    </a:lnTo>
                    <a:lnTo>
                      <a:pt x="530" y="1107"/>
                    </a:lnTo>
                    <a:close/>
                    <a:moveTo>
                      <a:pt x="539" y="1066"/>
                    </a:moveTo>
                    <a:lnTo>
                      <a:pt x="540" y="1066"/>
                    </a:lnTo>
                    <a:lnTo>
                      <a:pt x="540" y="1066"/>
                    </a:lnTo>
                    <a:lnTo>
                      <a:pt x="540" y="1068"/>
                    </a:lnTo>
                    <a:lnTo>
                      <a:pt x="539" y="1070"/>
                    </a:lnTo>
                    <a:lnTo>
                      <a:pt x="538" y="1071"/>
                    </a:lnTo>
                    <a:lnTo>
                      <a:pt x="538" y="1071"/>
                    </a:lnTo>
                    <a:lnTo>
                      <a:pt x="537" y="1071"/>
                    </a:lnTo>
                    <a:lnTo>
                      <a:pt x="537" y="1071"/>
                    </a:lnTo>
                    <a:lnTo>
                      <a:pt x="537" y="1070"/>
                    </a:lnTo>
                    <a:lnTo>
                      <a:pt x="538" y="1069"/>
                    </a:lnTo>
                    <a:lnTo>
                      <a:pt x="539" y="1067"/>
                    </a:lnTo>
                    <a:lnTo>
                      <a:pt x="539" y="1066"/>
                    </a:lnTo>
                    <a:lnTo>
                      <a:pt x="539" y="1066"/>
                    </a:lnTo>
                    <a:close/>
                    <a:moveTo>
                      <a:pt x="867" y="915"/>
                    </a:moveTo>
                    <a:lnTo>
                      <a:pt x="866" y="917"/>
                    </a:lnTo>
                    <a:lnTo>
                      <a:pt x="866" y="917"/>
                    </a:lnTo>
                    <a:lnTo>
                      <a:pt x="865" y="917"/>
                    </a:lnTo>
                    <a:lnTo>
                      <a:pt x="864" y="917"/>
                    </a:lnTo>
                    <a:lnTo>
                      <a:pt x="863" y="917"/>
                    </a:lnTo>
                    <a:lnTo>
                      <a:pt x="863" y="916"/>
                    </a:lnTo>
                    <a:lnTo>
                      <a:pt x="864" y="914"/>
                    </a:lnTo>
                    <a:lnTo>
                      <a:pt x="865" y="914"/>
                    </a:lnTo>
                    <a:lnTo>
                      <a:pt x="866" y="914"/>
                    </a:lnTo>
                    <a:lnTo>
                      <a:pt x="867" y="915"/>
                    </a:lnTo>
                    <a:close/>
                    <a:moveTo>
                      <a:pt x="854" y="903"/>
                    </a:moveTo>
                    <a:lnTo>
                      <a:pt x="855" y="903"/>
                    </a:lnTo>
                    <a:lnTo>
                      <a:pt x="856" y="903"/>
                    </a:lnTo>
                    <a:lnTo>
                      <a:pt x="856" y="904"/>
                    </a:lnTo>
                    <a:lnTo>
                      <a:pt x="856" y="904"/>
                    </a:lnTo>
                    <a:lnTo>
                      <a:pt x="856" y="905"/>
                    </a:lnTo>
                    <a:lnTo>
                      <a:pt x="856" y="906"/>
                    </a:lnTo>
                    <a:lnTo>
                      <a:pt x="855" y="907"/>
                    </a:lnTo>
                    <a:lnTo>
                      <a:pt x="855" y="908"/>
                    </a:lnTo>
                    <a:lnTo>
                      <a:pt x="854" y="908"/>
                    </a:lnTo>
                    <a:lnTo>
                      <a:pt x="852" y="907"/>
                    </a:lnTo>
                    <a:lnTo>
                      <a:pt x="851" y="907"/>
                    </a:lnTo>
                    <a:lnTo>
                      <a:pt x="850" y="905"/>
                    </a:lnTo>
                    <a:lnTo>
                      <a:pt x="848" y="905"/>
                    </a:lnTo>
                    <a:lnTo>
                      <a:pt x="847" y="904"/>
                    </a:lnTo>
                    <a:lnTo>
                      <a:pt x="849" y="903"/>
                    </a:lnTo>
                    <a:lnTo>
                      <a:pt x="850" y="902"/>
                    </a:lnTo>
                    <a:lnTo>
                      <a:pt x="851" y="902"/>
                    </a:lnTo>
                    <a:lnTo>
                      <a:pt x="851" y="902"/>
                    </a:lnTo>
                    <a:lnTo>
                      <a:pt x="852" y="903"/>
                    </a:lnTo>
                    <a:lnTo>
                      <a:pt x="854" y="903"/>
                    </a:lnTo>
                    <a:close/>
                    <a:moveTo>
                      <a:pt x="846" y="894"/>
                    </a:moveTo>
                    <a:lnTo>
                      <a:pt x="846" y="895"/>
                    </a:lnTo>
                    <a:lnTo>
                      <a:pt x="846" y="895"/>
                    </a:lnTo>
                    <a:lnTo>
                      <a:pt x="846" y="896"/>
                    </a:lnTo>
                    <a:lnTo>
                      <a:pt x="846" y="897"/>
                    </a:lnTo>
                    <a:lnTo>
                      <a:pt x="845" y="897"/>
                    </a:lnTo>
                    <a:lnTo>
                      <a:pt x="845" y="898"/>
                    </a:lnTo>
                    <a:lnTo>
                      <a:pt x="844" y="899"/>
                    </a:lnTo>
                    <a:lnTo>
                      <a:pt x="844" y="898"/>
                    </a:lnTo>
                    <a:lnTo>
                      <a:pt x="844" y="897"/>
                    </a:lnTo>
                    <a:lnTo>
                      <a:pt x="843" y="897"/>
                    </a:lnTo>
                    <a:lnTo>
                      <a:pt x="840" y="895"/>
                    </a:lnTo>
                    <a:lnTo>
                      <a:pt x="838" y="894"/>
                    </a:lnTo>
                    <a:lnTo>
                      <a:pt x="838" y="893"/>
                    </a:lnTo>
                    <a:lnTo>
                      <a:pt x="837" y="892"/>
                    </a:lnTo>
                    <a:lnTo>
                      <a:pt x="837" y="891"/>
                    </a:lnTo>
                    <a:lnTo>
                      <a:pt x="836" y="890"/>
                    </a:lnTo>
                    <a:lnTo>
                      <a:pt x="836" y="889"/>
                    </a:lnTo>
                    <a:lnTo>
                      <a:pt x="836" y="888"/>
                    </a:lnTo>
                    <a:lnTo>
                      <a:pt x="836" y="887"/>
                    </a:lnTo>
                    <a:lnTo>
                      <a:pt x="835" y="886"/>
                    </a:lnTo>
                    <a:lnTo>
                      <a:pt x="837" y="886"/>
                    </a:lnTo>
                    <a:lnTo>
                      <a:pt x="838" y="887"/>
                    </a:lnTo>
                    <a:lnTo>
                      <a:pt x="840" y="887"/>
                    </a:lnTo>
                    <a:lnTo>
                      <a:pt x="841" y="887"/>
                    </a:lnTo>
                    <a:lnTo>
                      <a:pt x="843" y="889"/>
                    </a:lnTo>
                    <a:lnTo>
                      <a:pt x="844" y="890"/>
                    </a:lnTo>
                    <a:lnTo>
                      <a:pt x="844" y="891"/>
                    </a:lnTo>
                    <a:lnTo>
                      <a:pt x="844" y="891"/>
                    </a:lnTo>
                    <a:lnTo>
                      <a:pt x="845" y="892"/>
                    </a:lnTo>
                    <a:lnTo>
                      <a:pt x="846" y="893"/>
                    </a:lnTo>
                    <a:lnTo>
                      <a:pt x="847" y="894"/>
                    </a:lnTo>
                    <a:lnTo>
                      <a:pt x="846" y="894"/>
                    </a:lnTo>
                    <a:close/>
                    <a:moveTo>
                      <a:pt x="835" y="880"/>
                    </a:moveTo>
                    <a:lnTo>
                      <a:pt x="835" y="881"/>
                    </a:lnTo>
                    <a:lnTo>
                      <a:pt x="836" y="882"/>
                    </a:lnTo>
                    <a:lnTo>
                      <a:pt x="835" y="882"/>
                    </a:lnTo>
                    <a:lnTo>
                      <a:pt x="835" y="883"/>
                    </a:lnTo>
                    <a:lnTo>
                      <a:pt x="834" y="884"/>
                    </a:lnTo>
                    <a:lnTo>
                      <a:pt x="834" y="882"/>
                    </a:lnTo>
                    <a:lnTo>
                      <a:pt x="834" y="882"/>
                    </a:lnTo>
                    <a:lnTo>
                      <a:pt x="834" y="881"/>
                    </a:lnTo>
                    <a:lnTo>
                      <a:pt x="835" y="880"/>
                    </a:lnTo>
                    <a:close/>
                    <a:moveTo>
                      <a:pt x="609" y="690"/>
                    </a:moveTo>
                    <a:lnTo>
                      <a:pt x="610" y="692"/>
                    </a:lnTo>
                    <a:lnTo>
                      <a:pt x="610" y="693"/>
                    </a:lnTo>
                    <a:lnTo>
                      <a:pt x="610" y="694"/>
                    </a:lnTo>
                    <a:lnTo>
                      <a:pt x="611" y="696"/>
                    </a:lnTo>
                    <a:lnTo>
                      <a:pt x="611" y="697"/>
                    </a:lnTo>
                    <a:lnTo>
                      <a:pt x="610" y="697"/>
                    </a:lnTo>
                    <a:lnTo>
                      <a:pt x="609" y="697"/>
                    </a:lnTo>
                    <a:lnTo>
                      <a:pt x="607" y="697"/>
                    </a:lnTo>
                    <a:lnTo>
                      <a:pt x="606" y="696"/>
                    </a:lnTo>
                    <a:lnTo>
                      <a:pt x="606" y="694"/>
                    </a:lnTo>
                    <a:lnTo>
                      <a:pt x="604" y="693"/>
                    </a:lnTo>
                    <a:lnTo>
                      <a:pt x="603" y="689"/>
                    </a:lnTo>
                    <a:lnTo>
                      <a:pt x="602" y="687"/>
                    </a:lnTo>
                    <a:lnTo>
                      <a:pt x="602" y="686"/>
                    </a:lnTo>
                    <a:lnTo>
                      <a:pt x="603" y="686"/>
                    </a:lnTo>
                    <a:lnTo>
                      <a:pt x="601" y="683"/>
                    </a:lnTo>
                    <a:lnTo>
                      <a:pt x="601" y="680"/>
                    </a:lnTo>
                    <a:lnTo>
                      <a:pt x="601" y="679"/>
                    </a:lnTo>
                    <a:lnTo>
                      <a:pt x="602" y="679"/>
                    </a:lnTo>
                    <a:lnTo>
                      <a:pt x="603" y="680"/>
                    </a:lnTo>
                    <a:lnTo>
                      <a:pt x="603" y="680"/>
                    </a:lnTo>
                    <a:lnTo>
                      <a:pt x="604" y="682"/>
                    </a:lnTo>
                    <a:lnTo>
                      <a:pt x="604" y="683"/>
                    </a:lnTo>
                    <a:lnTo>
                      <a:pt x="605" y="684"/>
                    </a:lnTo>
                    <a:lnTo>
                      <a:pt x="606" y="685"/>
                    </a:lnTo>
                    <a:lnTo>
                      <a:pt x="606" y="687"/>
                    </a:lnTo>
                    <a:lnTo>
                      <a:pt x="607" y="688"/>
                    </a:lnTo>
                    <a:lnTo>
                      <a:pt x="608" y="690"/>
                    </a:lnTo>
                    <a:lnTo>
                      <a:pt x="609" y="690"/>
                    </a:lnTo>
                    <a:close/>
                    <a:moveTo>
                      <a:pt x="486" y="679"/>
                    </a:moveTo>
                    <a:lnTo>
                      <a:pt x="487" y="679"/>
                    </a:lnTo>
                    <a:lnTo>
                      <a:pt x="489" y="680"/>
                    </a:lnTo>
                    <a:lnTo>
                      <a:pt x="492" y="682"/>
                    </a:lnTo>
                    <a:lnTo>
                      <a:pt x="487" y="680"/>
                    </a:lnTo>
                    <a:lnTo>
                      <a:pt x="486" y="680"/>
                    </a:lnTo>
                    <a:lnTo>
                      <a:pt x="483" y="680"/>
                    </a:lnTo>
                    <a:lnTo>
                      <a:pt x="480" y="680"/>
                    </a:lnTo>
                    <a:lnTo>
                      <a:pt x="478" y="680"/>
                    </a:lnTo>
                    <a:lnTo>
                      <a:pt x="478" y="680"/>
                    </a:lnTo>
                    <a:lnTo>
                      <a:pt x="478" y="679"/>
                    </a:lnTo>
                    <a:lnTo>
                      <a:pt x="479" y="679"/>
                    </a:lnTo>
                    <a:lnTo>
                      <a:pt x="481" y="679"/>
                    </a:lnTo>
                    <a:lnTo>
                      <a:pt x="483" y="679"/>
                    </a:lnTo>
                    <a:lnTo>
                      <a:pt x="484" y="679"/>
                    </a:lnTo>
                    <a:lnTo>
                      <a:pt x="486" y="679"/>
                    </a:lnTo>
                    <a:close/>
                    <a:moveTo>
                      <a:pt x="472" y="673"/>
                    </a:moveTo>
                    <a:lnTo>
                      <a:pt x="474" y="677"/>
                    </a:lnTo>
                    <a:lnTo>
                      <a:pt x="475" y="678"/>
                    </a:lnTo>
                    <a:lnTo>
                      <a:pt x="476" y="678"/>
                    </a:lnTo>
                    <a:lnTo>
                      <a:pt x="476" y="679"/>
                    </a:lnTo>
                    <a:lnTo>
                      <a:pt x="476" y="680"/>
                    </a:lnTo>
                    <a:lnTo>
                      <a:pt x="476" y="680"/>
                    </a:lnTo>
                    <a:lnTo>
                      <a:pt x="475" y="682"/>
                    </a:lnTo>
                    <a:lnTo>
                      <a:pt x="475" y="683"/>
                    </a:lnTo>
                    <a:lnTo>
                      <a:pt x="475" y="684"/>
                    </a:lnTo>
                    <a:lnTo>
                      <a:pt x="473" y="681"/>
                    </a:lnTo>
                    <a:lnTo>
                      <a:pt x="471" y="680"/>
                    </a:lnTo>
                    <a:lnTo>
                      <a:pt x="468" y="678"/>
                    </a:lnTo>
                    <a:lnTo>
                      <a:pt x="465" y="675"/>
                    </a:lnTo>
                    <a:lnTo>
                      <a:pt x="463" y="674"/>
                    </a:lnTo>
                    <a:lnTo>
                      <a:pt x="461" y="672"/>
                    </a:lnTo>
                    <a:lnTo>
                      <a:pt x="461" y="671"/>
                    </a:lnTo>
                    <a:lnTo>
                      <a:pt x="460" y="671"/>
                    </a:lnTo>
                    <a:lnTo>
                      <a:pt x="458" y="670"/>
                    </a:lnTo>
                    <a:lnTo>
                      <a:pt x="456" y="669"/>
                    </a:lnTo>
                    <a:lnTo>
                      <a:pt x="454" y="668"/>
                    </a:lnTo>
                    <a:lnTo>
                      <a:pt x="454" y="667"/>
                    </a:lnTo>
                    <a:lnTo>
                      <a:pt x="455" y="667"/>
                    </a:lnTo>
                    <a:lnTo>
                      <a:pt x="457" y="667"/>
                    </a:lnTo>
                    <a:lnTo>
                      <a:pt x="457" y="667"/>
                    </a:lnTo>
                    <a:lnTo>
                      <a:pt x="461" y="667"/>
                    </a:lnTo>
                    <a:lnTo>
                      <a:pt x="463" y="667"/>
                    </a:lnTo>
                    <a:lnTo>
                      <a:pt x="464" y="667"/>
                    </a:lnTo>
                    <a:lnTo>
                      <a:pt x="465" y="668"/>
                    </a:lnTo>
                    <a:lnTo>
                      <a:pt x="465" y="668"/>
                    </a:lnTo>
                    <a:lnTo>
                      <a:pt x="465" y="669"/>
                    </a:lnTo>
                    <a:lnTo>
                      <a:pt x="466" y="670"/>
                    </a:lnTo>
                    <a:lnTo>
                      <a:pt x="467" y="671"/>
                    </a:lnTo>
                    <a:lnTo>
                      <a:pt x="467" y="671"/>
                    </a:lnTo>
                    <a:lnTo>
                      <a:pt x="469" y="671"/>
                    </a:lnTo>
                    <a:lnTo>
                      <a:pt x="470" y="671"/>
                    </a:lnTo>
                    <a:lnTo>
                      <a:pt x="472" y="673"/>
                    </a:lnTo>
                    <a:close/>
                    <a:moveTo>
                      <a:pt x="574" y="667"/>
                    </a:moveTo>
                    <a:lnTo>
                      <a:pt x="575" y="668"/>
                    </a:lnTo>
                    <a:lnTo>
                      <a:pt x="575" y="669"/>
                    </a:lnTo>
                    <a:lnTo>
                      <a:pt x="575" y="670"/>
                    </a:lnTo>
                    <a:lnTo>
                      <a:pt x="576" y="671"/>
                    </a:lnTo>
                    <a:lnTo>
                      <a:pt x="576" y="671"/>
                    </a:lnTo>
                    <a:lnTo>
                      <a:pt x="576" y="672"/>
                    </a:lnTo>
                    <a:lnTo>
                      <a:pt x="575" y="672"/>
                    </a:lnTo>
                    <a:lnTo>
                      <a:pt x="575" y="673"/>
                    </a:lnTo>
                    <a:lnTo>
                      <a:pt x="575" y="674"/>
                    </a:lnTo>
                    <a:lnTo>
                      <a:pt x="575" y="675"/>
                    </a:lnTo>
                    <a:lnTo>
                      <a:pt x="574" y="675"/>
                    </a:lnTo>
                    <a:lnTo>
                      <a:pt x="574" y="676"/>
                    </a:lnTo>
                    <a:lnTo>
                      <a:pt x="572" y="676"/>
                    </a:lnTo>
                    <a:lnTo>
                      <a:pt x="572" y="675"/>
                    </a:lnTo>
                    <a:lnTo>
                      <a:pt x="572" y="675"/>
                    </a:lnTo>
                    <a:lnTo>
                      <a:pt x="571" y="674"/>
                    </a:lnTo>
                    <a:lnTo>
                      <a:pt x="571" y="675"/>
                    </a:lnTo>
                    <a:lnTo>
                      <a:pt x="571" y="674"/>
                    </a:lnTo>
                    <a:lnTo>
                      <a:pt x="571" y="673"/>
                    </a:lnTo>
                    <a:lnTo>
                      <a:pt x="571" y="672"/>
                    </a:lnTo>
                    <a:lnTo>
                      <a:pt x="571" y="672"/>
                    </a:lnTo>
                    <a:lnTo>
                      <a:pt x="571" y="671"/>
                    </a:lnTo>
                    <a:lnTo>
                      <a:pt x="570" y="671"/>
                    </a:lnTo>
                    <a:lnTo>
                      <a:pt x="570" y="671"/>
                    </a:lnTo>
                    <a:lnTo>
                      <a:pt x="569" y="671"/>
                    </a:lnTo>
                    <a:lnTo>
                      <a:pt x="569" y="669"/>
                    </a:lnTo>
                    <a:lnTo>
                      <a:pt x="570" y="668"/>
                    </a:lnTo>
                    <a:lnTo>
                      <a:pt x="569" y="668"/>
                    </a:lnTo>
                    <a:lnTo>
                      <a:pt x="569" y="667"/>
                    </a:lnTo>
                    <a:lnTo>
                      <a:pt x="570" y="667"/>
                    </a:lnTo>
                    <a:lnTo>
                      <a:pt x="571" y="667"/>
                    </a:lnTo>
                    <a:lnTo>
                      <a:pt x="570" y="667"/>
                    </a:lnTo>
                    <a:lnTo>
                      <a:pt x="569" y="666"/>
                    </a:lnTo>
                    <a:lnTo>
                      <a:pt x="569" y="665"/>
                    </a:lnTo>
                    <a:lnTo>
                      <a:pt x="568" y="666"/>
                    </a:lnTo>
                    <a:lnTo>
                      <a:pt x="568" y="665"/>
                    </a:lnTo>
                    <a:lnTo>
                      <a:pt x="568" y="664"/>
                    </a:lnTo>
                    <a:lnTo>
                      <a:pt x="567" y="664"/>
                    </a:lnTo>
                    <a:lnTo>
                      <a:pt x="567" y="663"/>
                    </a:lnTo>
                    <a:lnTo>
                      <a:pt x="568" y="662"/>
                    </a:lnTo>
                    <a:lnTo>
                      <a:pt x="569" y="662"/>
                    </a:lnTo>
                    <a:lnTo>
                      <a:pt x="570" y="662"/>
                    </a:lnTo>
                    <a:lnTo>
                      <a:pt x="570" y="663"/>
                    </a:lnTo>
                    <a:lnTo>
                      <a:pt x="571" y="663"/>
                    </a:lnTo>
                    <a:lnTo>
                      <a:pt x="571" y="664"/>
                    </a:lnTo>
                    <a:lnTo>
                      <a:pt x="571" y="665"/>
                    </a:lnTo>
                    <a:lnTo>
                      <a:pt x="571" y="667"/>
                    </a:lnTo>
                    <a:lnTo>
                      <a:pt x="572" y="667"/>
                    </a:lnTo>
                    <a:lnTo>
                      <a:pt x="574" y="667"/>
                    </a:lnTo>
                    <a:close/>
                    <a:moveTo>
                      <a:pt x="546" y="622"/>
                    </a:moveTo>
                    <a:lnTo>
                      <a:pt x="547" y="621"/>
                    </a:lnTo>
                    <a:lnTo>
                      <a:pt x="547" y="622"/>
                    </a:lnTo>
                    <a:lnTo>
                      <a:pt x="548" y="622"/>
                    </a:lnTo>
                    <a:lnTo>
                      <a:pt x="548" y="624"/>
                    </a:lnTo>
                    <a:lnTo>
                      <a:pt x="549" y="625"/>
                    </a:lnTo>
                    <a:lnTo>
                      <a:pt x="551" y="626"/>
                    </a:lnTo>
                    <a:lnTo>
                      <a:pt x="553" y="626"/>
                    </a:lnTo>
                    <a:lnTo>
                      <a:pt x="555" y="627"/>
                    </a:lnTo>
                    <a:lnTo>
                      <a:pt x="555" y="627"/>
                    </a:lnTo>
                    <a:lnTo>
                      <a:pt x="556" y="628"/>
                    </a:lnTo>
                    <a:lnTo>
                      <a:pt x="556" y="629"/>
                    </a:lnTo>
                    <a:lnTo>
                      <a:pt x="557" y="630"/>
                    </a:lnTo>
                    <a:lnTo>
                      <a:pt x="557" y="631"/>
                    </a:lnTo>
                    <a:lnTo>
                      <a:pt x="556" y="633"/>
                    </a:lnTo>
                    <a:lnTo>
                      <a:pt x="557" y="635"/>
                    </a:lnTo>
                    <a:lnTo>
                      <a:pt x="557" y="636"/>
                    </a:lnTo>
                    <a:lnTo>
                      <a:pt x="557" y="636"/>
                    </a:lnTo>
                    <a:lnTo>
                      <a:pt x="559" y="638"/>
                    </a:lnTo>
                    <a:lnTo>
                      <a:pt x="560" y="639"/>
                    </a:lnTo>
                    <a:lnTo>
                      <a:pt x="559" y="639"/>
                    </a:lnTo>
                    <a:lnTo>
                      <a:pt x="557" y="640"/>
                    </a:lnTo>
                    <a:lnTo>
                      <a:pt x="557" y="640"/>
                    </a:lnTo>
                    <a:lnTo>
                      <a:pt x="556" y="640"/>
                    </a:lnTo>
                    <a:lnTo>
                      <a:pt x="556" y="640"/>
                    </a:lnTo>
                    <a:lnTo>
                      <a:pt x="555" y="640"/>
                    </a:lnTo>
                    <a:lnTo>
                      <a:pt x="556" y="640"/>
                    </a:lnTo>
                    <a:lnTo>
                      <a:pt x="556" y="639"/>
                    </a:lnTo>
                    <a:lnTo>
                      <a:pt x="556" y="638"/>
                    </a:lnTo>
                    <a:lnTo>
                      <a:pt x="555" y="638"/>
                    </a:lnTo>
                    <a:lnTo>
                      <a:pt x="554" y="637"/>
                    </a:lnTo>
                    <a:lnTo>
                      <a:pt x="553" y="637"/>
                    </a:lnTo>
                    <a:lnTo>
                      <a:pt x="553" y="636"/>
                    </a:lnTo>
                    <a:lnTo>
                      <a:pt x="553" y="636"/>
                    </a:lnTo>
                    <a:lnTo>
                      <a:pt x="552" y="636"/>
                    </a:lnTo>
                    <a:lnTo>
                      <a:pt x="551" y="636"/>
                    </a:lnTo>
                    <a:lnTo>
                      <a:pt x="551" y="636"/>
                    </a:lnTo>
                    <a:lnTo>
                      <a:pt x="552" y="636"/>
                    </a:lnTo>
                    <a:lnTo>
                      <a:pt x="551" y="634"/>
                    </a:lnTo>
                    <a:lnTo>
                      <a:pt x="550" y="634"/>
                    </a:lnTo>
                    <a:lnTo>
                      <a:pt x="550" y="632"/>
                    </a:lnTo>
                    <a:lnTo>
                      <a:pt x="550" y="631"/>
                    </a:lnTo>
                    <a:lnTo>
                      <a:pt x="549" y="631"/>
                    </a:lnTo>
                    <a:lnTo>
                      <a:pt x="549" y="630"/>
                    </a:lnTo>
                    <a:lnTo>
                      <a:pt x="549" y="628"/>
                    </a:lnTo>
                    <a:lnTo>
                      <a:pt x="547" y="628"/>
                    </a:lnTo>
                    <a:lnTo>
                      <a:pt x="547" y="627"/>
                    </a:lnTo>
                    <a:lnTo>
                      <a:pt x="546" y="627"/>
                    </a:lnTo>
                    <a:lnTo>
                      <a:pt x="546" y="627"/>
                    </a:lnTo>
                    <a:lnTo>
                      <a:pt x="546" y="625"/>
                    </a:lnTo>
                    <a:lnTo>
                      <a:pt x="546" y="623"/>
                    </a:lnTo>
                    <a:lnTo>
                      <a:pt x="546" y="622"/>
                    </a:lnTo>
                    <a:close/>
                    <a:moveTo>
                      <a:pt x="447" y="660"/>
                    </a:moveTo>
                    <a:lnTo>
                      <a:pt x="448" y="661"/>
                    </a:lnTo>
                    <a:lnTo>
                      <a:pt x="448" y="662"/>
                    </a:lnTo>
                    <a:lnTo>
                      <a:pt x="449" y="662"/>
                    </a:lnTo>
                    <a:lnTo>
                      <a:pt x="449" y="663"/>
                    </a:lnTo>
                    <a:lnTo>
                      <a:pt x="450" y="663"/>
                    </a:lnTo>
                    <a:lnTo>
                      <a:pt x="450" y="665"/>
                    </a:lnTo>
                    <a:lnTo>
                      <a:pt x="450" y="666"/>
                    </a:lnTo>
                    <a:lnTo>
                      <a:pt x="449" y="666"/>
                    </a:lnTo>
                    <a:lnTo>
                      <a:pt x="448" y="665"/>
                    </a:lnTo>
                    <a:lnTo>
                      <a:pt x="447" y="664"/>
                    </a:lnTo>
                    <a:lnTo>
                      <a:pt x="447" y="662"/>
                    </a:lnTo>
                    <a:lnTo>
                      <a:pt x="446" y="661"/>
                    </a:lnTo>
                    <a:lnTo>
                      <a:pt x="445" y="660"/>
                    </a:lnTo>
                    <a:lnTo>
                      <a:pt x="444" y="659"/>
                    </a:lnTo>
                    <a:lnTo>
                      <a:pt x="443" y="659"/>
                    </a:lnTo>
                    <a:lnTo>
                      <a:pt x="443" y="658"/>
                    </a:lnTo>
                    <a:lnTo>
                      <a:pt x="442" y="658"/>
                    </a:lnTo>
                    <a:lnTo>
                      <a:pt x="442" y="657"/>
                    </a:lnTo>
                    <a:lnTo>
                      <a:pt x="442" y="656"/>
                    </a:lnTo>
                    <a:lnTo>
                      <a:pt x="443" y="655"/>
                    </a:lnTo>
                    <a:lnTo>
                      <a:pt x="443" y="655"/>
                    </a:lnTo>
                    <a:lnTo>
                      <a:pt x="444" y="655"/>
                    </a:lnTo>
                    <a:lnTo>
                      <a:pt x="444" y="654"/>
                    </a:lnTo>
                    <a:lnTo>
                      <a:pt x="444" y="653"/>
                    </a:lnTo>
                    <a:lnTo>
                      <a:pt x="444" y="652"/>
                    </a:lnTo>
                    <a:lnTo>
                      <a:pt x="443" y="650"/>
                    </a:lnTo>
                    <a:lnTo>
                      <a:pt x="443" y="649"/>
                    </a:lnTo>
                    <a:lnTo>
                      <a:pt x="442" y="649"/>
                    </a:lnTo>
                    <a:lnTo>
                      <a:pt x="442" y="648"/>
                    </a:lnTo>
                    <a:lnTo>
                      <a:pt x="441" y="647"/>
                    </a:lnTo>
                    <a:lnTo>
                      <a:pt x="439" y="647"/>
                    </a:lnTo>
                    <a:lnTo>
                      <a:pt x="439" y="646"/>
                    </a:lnTo>
                    <a:lnTo>
                      <a:pt x="437" y="646"/>
                    </a:lnTo>
                    <a:lnTo>
                      <a:pt x="436" y="646"/>
                    </a:lnTo>
                    <a:lnTo>
                      <a:pt x="435" y="647"/>
                    </a:lnTo>
                    <a:lnTo>
                      <a:pt x="435" y="648"/>
                    </a:lnTo>
                    <a:lnTo>
                      <a:pt x="436" y="649"/>
                    </a:lnTo>
                    <a:lnTo>
                      <a:pt x="435" y="649"/>
                    </a:lnTo>
                    <a:lnTo>
                      <a:pt x="435" y="649"/>
                    </a:lnTo>
                    <a:lnTo>
                      <a:pt x="435" y="647"/>
                    </a:lnTo>
                    <a:lnTo>
                      <a:pt x="432" y="646"/>
                    </a:lnTo>
                    <a:lnTo>
                      <a:pt x="433" y="645"/>
                    </a:lnTo>
                    <a:lnTo>
                      <a:pt x="433" y="645"/>
                    </a:lnTo>
                    <a:lnTo>
                      <a:pt x="434" y="645"/>
                    </a:lnTo>
                    <a:lnTo>
                      <a:pt x="435" y="642"/>
                    </a:lnTo>
                    <a:lnTo>
                      <a:pt x="436" y="639"/>
                    </a:lnTo>
                    <a:lnTo>
                      <a:pt x="439" y="628"/>
                    </a:lnTo>
                    <a:lnTo>
                      <a:pt x="440" y="624"/>
                    </a:lnTo>
                    <a:lnTo>
                      <a:pt x="443" y="617"/>
                    </a:lnTo>
                    <a:lnTo>
                      <a:pt x="444" y="612"/>
                    </a:lnTo>
                    <a:lnTo>
                      <a:pt x="444" y="609"/>
                    </a:lnTo>
                    <a:lnTo>
                      <a:pt x="444" y="609"/>
                    </a:lnTo>
                    <a:lnTo>
                      <a:pt x="445" y="609"/>
                    </a:lnTo>
                    <a:lnTo>
                      <a:pt x="446" y="612"/>
                    </a:lnTo>
                    <a:lnTo>
                      <a:pt x="445" y="614"/>
                    </a:lnTo>
                    <a:lnTo>
                      <a:pt x="444" y="617"/>
                    </a:lnTo>
                    <a:lnTo>
                      <a:pt x="443" y="618"/>
                    </a:lnTo>
                    <a:lnTo>
                      <a:pt x="442" y="623"/>
                    </a:lnTo>
                    <a:lnTo>
                      <a:pt x="441" y="626"/>
                    </a:lnTo>
                    <a:lnTo>
                      <a:pt x="442" y="627"/>
                    </a:lnTo>
                    <a:lnTo>
                      <a:pt x="443" y="628"/>
                    </a:lnTo>
                    <a:lnTo>
                      <a:pt x="442" y="629"/>
                    </a:lnTo>
                    <a:lnTo>
                      <a:pt x="443" y="630"/>
                    </a:lnTo>
                    <a:lnTo>
                      <a:pt x="443" y="631"/>
                    </a:lnTo>
                    <a:lnTo>
                      <a:pt x="443" y="631"/>
                    </a:lnTo>
                    <a:lnTo>
                      <a:pt x="442" y="631"/>
                    </a:lnTo>
                    <a:lnTo>
                      <a:pt x="441" y="632"/>
                    </a:lnTo>
                    <a:lnTo>
                      <a:pt x="441" y="633"/>
                    </a:lnTo>
                    <a:lnTo>
                      <a:pt x="441" y="636"/>
                    </a:lnTo>
                    <a:lnTo>
                      <a:pt x="440" y="636"/>
                    </a:lnTo>
                    <a:lnTo>
                      <a:pt x="440" y="638"/>
                    </a:lnTo>
                    <a:lnTo>
                      <a:pt x="441" y="639"/>
                    </a:lnTo>
                    <a:lnTo>
                      <a:pt x="442" y="640"/>
                    </a:lnTo>
                    <a:lnTo>
                      <a:pt x="441" y="640"/>
                    </a:lnTo>
                    <a:lnTo>
                      <a:pt x="440" y="640"/>
                    </a:lnTo>
                    <a:lnTo>
                      <a:pt x="439" y="640"/>
                    </a:lnTo>
                    <a:lnTo>
                      <a:pt x="439" y="640"/>
                    </a:lnTo>
                    <a:lnTo>
                      <a:pt x="439" y="641"/>
                    </a:lnTo>
                    <a:lnTo>
                      <a:pt x="439" y="641"/>
                    </a:lnTo>
                    <a:lnTo>
                      <a:pt x="439" y="642"/>
                    </a:lnTo>
                    <a:lnTo>
                      <a:pt x="439" y="644"/>
                    </a:lnTo>
                    <a:lnTo>
                      <a:pt x="440" y="645"/>
                    </a:lnTo>
                    <a:lnTo>
                      <a:pt x="441" y="645"/>
                    </a:lnTo>
                    <a:lnTo>
                      <a:pt x="441" y="645"/>
                    </a:lnTo>
                    <a:lnTo>
                      <a:pt x="442" y="645"/>
                    </a:lnTo>
                    <a:lnTo>
                      <a:pt x="442" y="646"/>
                    </a:lnTo>
                    <a:lnTo>
                      <a:pt x="443" y="647"/>
                    </a:lnTo>
                    <a:lnTo>
                      <a:pt x="443" y="649"/>
                    </a:lnTo>
                    <a:lnTo>
                      <a:pt x="444" y="650"/>
                    </a:lnTo>
                    <a:lnTo>
                      <a:pt x="445" y="651"/>
                    </a:lnTo>
                    <a:lnTo>
                      <a:pt x="445" y="652"/>
                    </a:lnTo>
                    <a:lnTo>
                      <a:pt x="445" y="653"/>
                    </a:lnTo>
                    <a:lnTo>
                      <a:pt x="446" y="654"/>
                    </a:lnTo>
                    <a:lnTo>
                      <a:pt x="445" y="655"/>
                    </a:lnTo>
                    <a:lnTo>
                      <a:pt x="445" y="656"/>
                    </a:lnTo>
                    <a:lnTo>
                      <a:pt x="444" y="656"/>
                    </a:lnTo>
                    <a:lnTo>
                      <a:pt x="444" y="657"/>
                    </a:lnTo>
                    <a:lnTo>
                      <a:pt x="444" y="658"/>
                    </a:lnTo>
                    <a:lnTo>
                      <a:pt x="444" y="658"/>
                    </a:lnTo>
                    <a:lnTo>
                      <a:pt x="447" y="660"/>
                    </a:lnTo>
                    <a:close/>
                    <a:moveTo>
                      <a:pt x="680" y="596"/>
                    </a:moveTo>
                    <a:lnTo>
                      <a:pt x="681" y="596"/>
                    </a:lnTo>
                    <a:lnTo>
                      <a:pt x="683" y="598"/>
                    </a:lnTo>
                    <a:lnTo>
                      <a:pt x="684" y="599"/>
                    </a:lnTo>
                    <a:lnTo>
                      <a:pt x="682" y="600"/>
                    </a:lnTo>
                    <a:lnTo>
                      <a:pt x="680" y="599"/>
                    </a:lnTo>
                    <a:lnTo>
                      <a:pt x="677" y="597"/>
                    </a:lnTo>
                    <a:lnTo>
                      <a:pt x="676" y="596"/>
                    </a:lnTo>
                    <a:lnTo>
                      <a:pt x="675" y="596"/>
                    </a:lnTo>
                    <a:lnTo>
                      <a:pt x="675" y="596"/>
                    </a:lnTo>
                    <a:lnTo>
                      <a:pt x="674" y="596"/>
                    </a:lnTo>
                    <a:lnTo>
                      <a:pt x="673" y="596"/>
                    </a:lnTo>
                    <a:lnTo>
                      <a:pt x="669" y="596"/>
                    </a:lnTo>
                    <a:lnTo>
                      <a:pt x="667" y="596"/>
                    </a:lnTo>
                    <a:lnTo>
                      <a:pt x="667" y="594"/>
                    </a:lnTo>
                    <a:lnTo>
                      <a:pt x="676" y="594"/>
                    </a:lnTo>
                    <a:lnTo>
                      <a:pt x="676" y="595"/>
                    </a:lnTo>
                    <a:lnTo>
                      <a:pt x="680" y="596"/>
                    </a:lnTo>
                    <a:close/>
                    <a:moveTo>
                      <a:pt x="542" y="583"/>
                    </a:moveTo>
                    <a:lnTo>
                      <a:pt x="541" y="582"/>
                    </a:lnTo>
                    <a:lnTo>
                      <a:pt x="540" y="579"/>
                    </a:lnTo>
                    <a:lnTo>
                      <a:pt x="540" y="576"/>
                    </a:lnTo>
                    <a:lnTo>
                      <a:pt x="540" y="574"/>
                    </a:lnTo>
                    <a:lnTo>
                      <a:pt x="541" y="574"/>
                    </a:lnTo>
                    <a:lnTo>
                      <a:pt x="542" y="573"/>
                    </a:lnTo>
                    <a:lnTo>
                      <a:pt x="542" y="574"/>
                    </a:lnTo>
                    <a:lnTo>
                      <a:pt x="543" y="574"/>
                    </a:lnTo>
                    <a:lnTo>
                      <a:pt x="542" y="576"/>
                    </a:lnTo>
                    <a:lnTo>
                      <a:pt x="543" y="579"/>
                    </a:lnTo>
                    <a:lnTo>
                      <a:pt x="543" y="583"/>
                    </a:lnTo>
                    <a:lnTo>
                      <a:pt x="542" y="583"/>
                    </a:lnTo>
                    <a:close/>
                    <a:moveTo>
                      <a:pt x="520" y="551"/>
                    </a:moveTo>
                    <a:lnTo>
                      <a:pt x="521" y="551"/>
                    </a:lnTo>
                    <a:lnTo>
                      <a:pt x="521" y="552"/>
                    </a:lnTo>
                    <a:lnTo>
                      <a:pt x="521" y="552"/>
                    </a:lnTo>
                    <a:lnTo>
                      <a:pt x="521" y="553"/>
                    </a:lnTo>
                    <a:lnTo>
                      <a:pt x="521" y="552"/>
                    </a:lnTo>
                    <a:lnTo>
                      <a:pt x="520" y="552"/>
                    </a:lnTo>
                    <a:lnTo>
                      <a:pt x="519" y="552"/>
                    </a:lnTo>
                    <a:lnTo>
                      <a:pt x="518" y="551"/>
                    </a:lnTo>
                    <a:lnTo>
                      <a:pt x="518" y="551"/>
                    </a:lnTo>
                    <a:lnTo>
                      <a:pt x="517" y="551"/>
                    </a:lnTo>
                    <a:lnTo>
                      <a:pt x="517" y="552"/>
                    </a:lnTo>
                    <a:lnTo>
                      <a:pt x="517" y="552"/>
                    </a:lnTo>
                    <a:lnTo>
                      <a:pt x="516" y="553"/>
                    </a:lnTo>
                    <a:lnTo>
                      <a:pt x="515" y="554"/>
                    </a:lnTo>
                    <a:lnTo>
                      <a:pt x="514" y="556"/>
                    </a:lnTo>
                    <a:lnTo>
                      <a:pt x="514" y="557"/>
                    </a:lnTo>
                    <a:lnTo>
                      <a:pt x="513" y="558"/>
                    </a:lnTo>
                    <a:lnTo>
                      <a:pt x="513" y="560"/>
                    </a:lnTo>
                    <a:lnTo>
                      <a:pt x="513" y="561"/>
                    </a:lnTo>
                    <a:lnTo>
                      <a:pt x="512" y="561"/>
                    </a:lnTo>
                    <a:lnTo>
                      <a:pt x="511" y="562"/>
                    </a:lnTo>
                    <a:lnTo>
                      <a:pt x="511" y="564"/>
                    </a:lnTo>
                    <a:lnTo>
                      <a:pt x="511" y="566"/>
                    </a:lnTo>
                    <a:lnTo>
                      <a:pt x="511" y="566"/>
                    </a:lnTo>
                    <a:lnTo>
                      <a:pt x="510" y="565"/>
                    </a:lnTo>
                    <a:lnTo>
                      <a:pt x="509" y="565"/>
                    </a:lnTo>
                    <a:lnTo>
                      <a:pt x="509" y="564"/>
                    </a:lnTo>
                    <a:lnTo>
                      <a:pt x="509" y="563"/>
                    </a:lnTo>
                    <a:lnTo>
                      <a:pt x="509" y="562"/>
                    </a:lnTo>
                    <a:lnTo>
                      <a:pt x="510" y="561"/>
                    </a:lnTo>
                    <a:lnTo>
                      <a:pt x="510" y="560"/>
                    </a:lnTo>
                    <a:lnTo>
                      <a:pt x="510" y="557"/>
                    </a:lnTo>
                    <a:lnTo>
                      <a:pt x="510" y="556"/>
                    </a:lnTo>
                    <a:lnTo>
                      <a:pt x="511" y="555"/>
                    </a:lnTo>
                    <a:lnTo>
                      <a:pt x="512" y="554"/>
                    </a:lnTo>
                    <a:lnTo>
                      <a:pt x="512" y="552"/>
                    </a:lnTo>
                    <a:lnTo>
                      <a:pt x="514" y="552"/>
                    </a:lnTo>
                    <a:lnTo>
                      <a:pt x="514" y="552"/>
                    </a:lnTo>
                    <a:lnTo>
                      <a:pt x="514" y="550"/>
                    </a:lnTo>
                    <a:lnTo>
                      <a:pt x="514" y="548"/>
                    </a:lnTo>
                    <a:lnTo>
                      <a:pt x="513" y="548"/>
                    </a:lnTo>
                    <a:lnTo>
                      <a:pt x="513" y="547"/>
                    </a:lnTo>
                    <a:lnTo>
                      <a:pt x="514" y="547"/>
                    </a:lnTo>
                    <a:lnTo>
                      <a:pt x="516" y="546"/>
                    </a:lnTo>
                    <a:lnTo>
                      <a:pt x="516" y="545"/>
                    </a:lnTo>
                    <a:lnTo>
                      <a:pt x="517" y="545"/>
                    </a:lnTo>
                    <a:lnTo>
                      <a:pt x="518" y="546"/>
                    </a:lnTo>
                    <a:lnTo>
                      <a:pt x="520" y="546"/>
                    </a:lnTo>
                    <a:lnTo>
                      <a:pt x="520" y="545"/>
                    </a:lnTo>
                    <a:lnTo>
                      <a:pt x="522" y="544"/>
                    </a:lnTo>
                    <a:lnTo>
                      <a:pt x="521" y="546"/>
                    </a:lnTo>
                    <a:lnTo>
                      <a:pt x="520" y="548"/>
                    </a:lnTo>
                    <a:lnTo>
                      <a:pt x="520" y="551"/>
                    </a:lnTo>
                    <a:close/>
                    <a:moveTo>
                      <a:pt x="594" y="464"/>
                    </a:moveTo>
                    <a:lnTo>
                      <a:pt x="596" y="464"/>
                    </a:lnTo>
                    <a:lnTo>
                      <a:pt x="598" y="465"/>
                    </a:lnTo>
                    <a:lnTo>
                      <a:pt x="600" y="466"/>
                    </a:lnTo>
                    <a:lnTo>
                      <a:pt x="601" y="469"/>
                    </a:lnTo>
                    <a:lnTo>
                      <a:pt x="601" y="469"/>
                    </a:lnTo>
                    <a:lnTo>
                      <a:pt x="599" y="467"/>
                    </a:lnTo>
                    <a:lnTo>
                      <a:pt x="597" y="465"/>
                    </a:lnTo>
                    <a:lnTo>
                      <a:pt x="596" y="465"/>
                    </a:lnTo>
                    <a:lnTo>
                      <a:pt x="594" y="465"/>
                    </a:lnTo>
                    <a:lnTo>
                      <a:pt x="594" y="464"/>
                    </a:lnTo>
                    <a:close/>
                    <a:moveTo>
                      <a:pt x="554" y="445"/>
                    </a:moveTo>
                    <a:lnTo>
                      <a:pt x="553" y="442"/>
                    </a:lnTo>
                    <a:lnTo>
                      <a:pt x="554" y="440"/>
                    </a:lnTo>
                    <a:lnTo>
                      <a:pt x="554" y="438"/>
                    </a:lnTo>
                    <a:lnTo>
                      <a:pt x="555" y="437"/>
                    </a:lnTo>
                    <a:lnTo>
                      <a:pt x="554" y="440"/>
                    </a:lnTo>
                    <a:lnTo>
                      <a:pt x="554" y="444"/>
                    </a:lnTo>
                    <a:lnTo>
                      <a:pt x="556" y="446"/>
                    </a:lnTo>
                    <a:lnTo>
                      <a:pt x="559" y="447"/>
                    </a:lnTo>
                    <a:lnTo>
                      <a:pt x="559" y="447"/>
                    </a:lnTo>
                    <a:lnTo>
                      <a:pt x="555" y="447"/>
                    </a:lnTo>
                    <a:lnTo>
                      <a:pt x="554" y="445"/>
                    </a:lnTo>
                    <a:close/>
                    <a:moveTo>
                      <a:pt x="226" y="363"/>
                    </a:moveTo>
                    <a:lnTo>
                      <a:pt x="227" y="364"/>
                    </a:lnTo>
                    <a:lnTo>
                      <a:pt x="228" y="365"/>
                    </a:lnTo>
                    <a:lnTo>
                      <a:pt x="228" y="366"/>
                    </a:lnTo>
                    <a:lnTo>
                      <a:pt x="228" y="367"/>
                    </a:lnTo>
                    <a:lnTo>
                      <a:pt x="229" y="369"/>
                    </a:lnTo>
                    <a:lnTo>
                      <a:pt x="228" y="371"/>
                    </a:lnTo>
                    <a:lnTo>
                      <a:pt x="228" y="373"/>
                    </a:lnTo>
                    <a:lnTo>
                      <a:pt x="229" y="374"/>
                    </a:lnTo>
                    <a:lnTo>
                      <a:pt x="229" y="377"/>
                    </a:lnTo>
                    <a:lnTo>
                      <a:pt x="229" y="378"/>
                    </a:lnTo>
                    <a:lnTo>
                      <a:pt x="229" y="379"/>
                    </a:lnTo>
                    <a:lnTo>
                      <a:pt x="229" y="380"/>
                    </a:lnTo>
                    <a:lnTo>
                      <a:pt x="228" y="380"/>
                    </a:lnTo>
                    <a:lnTo>
                      <a:pt x="228" y="381"/>
                    </a:lnTo>
                    <a:lnTo>
                      <a:pt x="227" y="381"/>
                    </a:lnTo>
                    <a:lnTo>
                      <a:pt x="227" y="382"/>
                    </a:lnTo>
                    <a:lnTo>
                      <a:pt x="227" y="383"/>
                    </a:lnTo>
                    <a:lnTo>
                      <a:pt x="227" y="385"/>
                    </a:lnTo>
                    <a:lnTo>
                      <a:pt x="227" y="386"/>
                    </a:lnTo>
                    <a:lnTo>
                      <a:pt x="227" y="387"/>
                    </a:lnTo>
                    <a:lnTo>
                      <a:pt x="227" y="388"/>
                    </a:lnTo>
                    <a:lnTo>
                      <a:pt x="226" y="387"/>
                    </a:lnTo>
                    <a:lnTo>
                      <a:pt x="225" y="387"/>
                    </a:lnTo>
                    <a:lnTo>
                      <a:pt x="224" y="387"/>
                    </a:lnTo>
                    <a:lnTo>
                      <a:pt x="224" y="388"/>
                    </a:lnTo>
                    <a:lnTo>
                      <a:pt x="224" y="387"/>
                    </a:lnTo>
                    <a:lnTo>
                      <a:pt x="223" y="387"/>
                    </a:lnTo>
                    <a:lnTo>
                      <a:pt x="222" y="387"/>
                    </a:lnTo>
                    <a:lnTo>
                      <a:pt x="221" y="385"/>
                    </a:lnTo>
                    <a:lnTo>
                      <a:pt x="220" y="383"/>
                    </a:lnTo>
                    <a:lnTo>
                      <a:pt x="219" y="382"/>
                    </a:lnTo>
                    <a:lnTo>
                      <a:pt x="217" y="383"/>
                    </a:lnTo>
                    <a:lnTo>
                      <a:pt x="216" y="383"/>
                    </a:lnTo>
                    <a:lnTo>
                      <a:pt x="215" y="385"/>
                    </a:lnTo>
                    <a:lnTo>
                      <a:pt x="215" y="383"/>
                    </a:lnTo>
                    <a:lnTo>
                      <a:pt x="215" y="381"/>
                    </a:lnTo>
                    <a:lnTo>
                      <a:pt x="216" y="380"/>
                    </a:lnTo>
                    <a:lnTo>
                      <a:pt x="220" y="375"/>
                    </a:lnTo>
                    <a:lnTo>
                      <a:pt x="223" y="371"/>
                    </a:lnTo>
                    <a:lnTo>
                      <a:pt x="222" y="368"/>
                    </a:lnTo>
                    <a:lnTo>
                      <a:pt x="221" y="366"/>
                    </a:lnTo>
                    <a:lnTo>
                      <a:pt x="222" y="364"/>
                    </a:lnTo>
                    <a:lnTo>
                      <a:pt x="222" y="361"/>
                    </a:lnTo>
                    <a:lnTo>
                      <a:pt x="224" y="360"/>
                    </a:lnTo>
                    <a:lnTo>
                      <a:pt x="224" y="359"/>
                    </a:lnTo>
                    <a:lnTo>
                      <a:pt x="226" y="361"/>
                    </a:lnTo>
                    <a:lnTo>
                      <a:pt x="226" y="363"/>
                    </a:lnTo>
                    <a:close/>
                    <a:moveTo>
                      <a:pt x="391" y="335"/>
                    </a:moveTo>
                    <a:lnTo>
                      <a:pt x="393" y="336"/>
                    </a:lnTo>
                    <a:lnTo>
                      <a:pt x="397" y="338"/>
                    </a:lnTo>
                    <a:lnTo>
                      <a:pt x="398" y="340"/>
                    </a:lnTo>
                    <a:lnTo>
                      <a:pt x="399" y="340"/>
                    </a:lnTo>
                    <a:lnTo>
                      <a:pt x="399" y="341"/>
                    </a:lnTo>
                    <a:lnTo>
                      <a:pt x="400" y="342"/>
                    </a:lnTo>
                    <a:lnTo>
                      <a:pt x="400" y="342"/>
                    </a:lnTo>
                    <a:lnTo>
                      <a:pt x="400" y="342"/>
                    </a:lnTo>
                    <a:lnTo>
                      <a:pt x="400" y="343"/>
                    </a:lnTo>
                    <a:lnTo>
                      <a:pt x="399" y="343"/>
                    </a:lnTo>
                    <a:lnTo>
                      <a:pt x="399" y="342"/>
                    </a:lnTo>
                    <a:lnTo>
                      <a:pt x="398" y="342"/>
                    </a:lnTo>
                    <a:lnTo>
                      <a:pt x="397" y="341"/>
                    </a:lnTo>
                    <a:lnTo>
                      <a:pt x="396" y="340"/>
                    </a:lnTo>
                    <a:lnTo>
                      <a:pt x="395" y="339"/>
                    </a:lnTo>
                    <a:lnTo>
                      <a:pt x="394" y="338"/>
                    </a:lnTo>
                    <a:lnTo>
                      <a:pt x="392" y="338"/>
                    </a:lnTo>
                    <a:lnTo>
                      <a:pt x="392" y="337"/>
                    </a:lnTo>
                    <a:lnTo>
                      <a:pt x="392" y="337"/>
                    </a:lnTo>
                    <a:lnTo>
                      <a:pt x="391" y="337"/>
                    </a:lnTo>
                    <a:lnTo>
                      <a:pt x="391" y="336"/>
                    </a:lnTo>
                    <a:lnTo>
                      <a:pt x="391" y="335"/>
                    </a:lnTo>
                    <a:close/>
                    <a:moveTo>
                      <a:pt x="410" y="331"/>
                    </a:moveTo>
                    <a:lnTo>
                      <a:pt x="412" y="331"/>
                    </a:lnTo>
                    <a:lnTo>
                      <a:pt x="413" y="331"/>
                    </a:lnTo>
                    <a:lnTo>
                      <a:pt x="414" y="331"/>
                    </a:lnTo>
                    <a:lnTo>
                      <a:pt x="415" y="331"/>
                    </a:lnTo>
                    <a:lnTo>
                      <a:pt x="415" y="332"/>
                    </a:lnTo>
                    <a:lnTo>
                      <a:pt x="416" y="333"/>
                    </a:lnTo>
                    <a:lnTo>
                      <a:pt x="415" y="333"/>
                    </a:lnTo>
                    <a:lnTo>
                      <a:pt x="415" y="334"/>
                    </a:lnTo>
                    <a:lnTo>
                      <a:pt x="415" y="336"/>
                    </a:lnTo>
                    <a:lnTo>
                      <a:pt x="413" y="336"/>
                    </a:lnTo>
                    <a:lnTo>
                      <a:pt x="412" y="336"/>
                    </a:lnTo>
                    <a:lnTo>
                      <a:pt x="411" y="336"/>
                    </a:lnTo>
                    <a:lnTo>
                      <a:pt x="412" y="335"/>
                    </a:lnTo>
                    <a:lnTo>
                      <a:pt x="411" y="333"/>
                    </a:lnTo>
                    <a:lnTo>
                      <a:pt x="410" y="331"/>
                    </a:lnTo>
                    <a:close/>
                    <a:moveTo>
                      <a:pt x="435" y="328"/>
                    </a:moveTo>
                    <a:lnTo>
                      <a:pt x="434" y="328"/>
                    </a:lnTo>
                    <a:lnTo>
                      <a:pt x="432" y="329"/>
                    </a:lnTo>
                    <a:lnTo>
                      <a:pt x="431" y="328"/>
                    </a:lnTo>
                    <a:lnTo>
                      <a:pt x="430" y="328"/>
                    </a:lnTo>
                    <a:lnTo>
                      <a:pt x="429" y="328"/>
                    </a:lnTo>
                    <a:lnTo>
                      <a:pt x="428" y="328"/>
                    </a:lnTo>
                    <a:lnTo>
                      <a:pt x="427" y="328"/>
                    </a:lnTo>
                    <a:lnTo>
                      <a:pt x="426" y="326"/>
                    </a:lnTo>
                    <a:lnTo>
                      <a:pt x="425" y="325"/>
                    </a:lnTo>
                    <a:lnTo>
                      <a:pt x="424" y="325"/>
                    </a:lnTo>
                    <a:lnTo>
                      <a:pt x="423" y="325"/>
                    </a:lnTo>
                    <a:lnTo>
                      <a:pt x="421" y="325"/>
                    </a:lnTo>
                    <a:lnTo>
                      <a:pt x="421" y="324"/>
                    </a:lnTo>
                    <a:lnTo>
                      <a:pt x="421" y="324"/>
                    </a:lnTo>
                    <a:lnTo>
                      <a:pt x="419" y="324"/>
                    </a:lnTo>
                    <a:lnTo>
                      <a:pt x="419" y="323"/>
                    </a:lnTo>
                    <a:lnTo>
                      <a:pt x="417" y="321"/>
                    </a:lnTo>
                    <a:lnTo>
                      <a:pt x="415" y="320"/>
                    </a:lnTo>
                    <a:lnTo>
                      <a:pt x="414" y="320"/>
                    </a:lnTo>
                    <a:lnTo>
                      <a:pt x="413" y="320"/>
                    </a:lnTo>
                    <a:lnTo>
                      <a:pt x="413" y="319"/>
                    </a:lnTo>
                    <a:lnTo>
                      <a:pt x="414" y="318"/>
                    </a:lnTo>
                    <a:lnTo>
                      <a:pt x="417" y="316"/>
                    </a:lnTo>
                    <a:lnTo>
                      <a:pt x="417" y="315"/>
                    </a:lnTo>
                    <a:lnTo>
                      <a:pt x="418" y="315"/>
                    </a:lnTo>
                    <a:lnTo>
                      <a:pt x="418" y="314"/>
                    </a:lnTo>
                    <a:lnTo>
                      <a:pt x="419" y="313"/>
                    </a:lnTo>
                    <a:lnTo>
                      <a:pt x="419" y="312"/>
                    </a:lnTo>
                    <a:lnTo>
                      <a:pt x="420" y="311"/>
                    </a:lnTo>
                    <a:lnTo>
                      <a:pt x="419" y="311"/>
                    </a:lnTo>
                    <a:lnTo>
                      <a:pt x="418" y="310"/>
                    </a:lnTo>
                    <a:lnTo>
                      <a:pt x="418" y="306"/>
                    </a:lnTo>
                    <a:lnTo>
                      <a:pt x="418" y="302"/>
                    </a:lnTo>
                    <a:lnTo>
                      <a:pt x="419" y="299"/>
                    </a:lnTo>
                    <a:lnTo>
                      <a:pt x="420" y="296"/>
                    </a:lnTo>
                    <a:lnTo>
                      <a:pt x="421" y="295"/>
                    </a:lnTo>
                    <a:lnTo>
                      <a:pt x="421" y="294"/>
                    </a:lnTo>
                    <a:lnTo>
                      <a:pt x="421" y="293"/>
                    </a:lnTo>
                    <a:lnTo>
                      <a:pt x="423" y="293"/>
                    </a:lnTo>
                    <a:lnTo>
                      <a:pt x="424" y="293"/>
                    </a:lnTo>
                    <a:lnTo>
                      <a:pt x="426" y="293"/>
                    </a:lnTo>
                    <a:lnTo>
                      <a:pt x="427" y="292"/>
                    </a:lnTo>
                    <a:lnTo>
                      <a:pt x="428" y="291"/>
                    </a:lnTo>
                    <a:lnTo>
                      <a:pt x="430" y="291"/>
                    </a:lnTo>
                    <a:lnTo>
                      <a:pt x="431" y="291"/>
                    </a:lnTo>
                    <a:lnTo>
                      <a:pt x="433" y="291"/>
                    </a:lnTo>
                    <a:lnTo>
                      <a:pt x="434" y="290"/>
                    </a:lnTo>
                    <a:lnTo>
                      <a:pt x="435" y="289"/>
                    </a:lnTo>
                    <a:lnTo>
                      <a:pt x="435" y="289"/>
                    </a:lnTo>
                    <a:lnTo>
                      <a:pt x="435" y="289"/>
                    </a:lnTo>
                    <a:lnTo>
                      <a:pt x="435" y="290"/>
                    </a:lnTo>
                    <a:lnTo>
                      <a:pt x="435" y="292"/>
                    </a:lnTo>
                    <a:lnTo>
                      <a:pt x="435" y="293"/>
                    </a:lnTo>
                    <a:lnTo>
                      <a:pt x="435" y="293"/>
                    </a:lnTo>
                    <a:lnTo>
                      <a:pt x="435" y="294"/>
                    </a:lnTo>
                    <a:lnTo>
                      <a:pt x="435" y="295"/>
                    </a:lnTo>
                    <a:lnTo>
                      <a:pt x="435" y="297"/>
                    </a:lnTo>
                    <a:lnTo>
                      <a:pt x="435" y="298"/>
                    </a:lnTo>
                    <a:lnTo>
                      <a:pt x="438" y="301"/>
                    </a:lnTo>
                    <a:lnTo>
                      <a:pt x="440" y="307"/>
                    </a:lnTo>
                    <a:lnTo>
                      <a:pt x="439" y="310"/>
                    </a:lnTo>
                    <a:lnTo>
                      <a:pt x="439" y="312"/>
                    </a:lnTo>
                    <a:lnTo>
                      <a:pt x="438" y="317"/>
                    </a:lnTo>
                    <a:lnTo>
                      <a:pt x="437" y="318"/>
                    </a:lnTo>
                    <a:lnTo>
                      <a:pt x="437" y="319"/>
                    </a:lnTo>
                    <a:lnTo>
                      <a:pt x="436" y="320"/>
                    </a:lnTo>
                    <a:lnTo>
                      <a:pt x="435" y="322"/>
                    </a:lnTo>
                    <a:lnTo>
                      <a:pt x="435" y="324"/>
                    </a:lnTo>
                    <a:lnTo>
                      <a:pt x="435" y="324"/>
                    </a:lnTo>
                    <a:lnTo>
                      <a:pt x="435" y="327"/>
                    </a:lnTo>
                    <a:lnTo>
                      <a:pt x="435" y="327"/>
                    </a:lnTo>
                    <a:lnTo>
                      <a:pt x="436" y="328"/>
                    </a:lnTo>
                    <a:lnTo>
                      <a:pt x="435" y="328"/>
                    </a:lnTo>
                    <a:lnTo>
                      <a:pt x="435" y="328"/>
                    </a:lnTo>
                    <a:close/>
                    <a:moveTo>
                      <a:pt x="373" y="303"/>
                    </a:moveTo>
                    <a:lnTo>
                      <a:pt x="374" y="304"/>
                    </a:lnTo>
                    <a:lnTo>
                      <a:pt x="376" y="305"/>
                    </a:lnTo>
                    <a:lnTo>
                      <a:pt x="374" y="306"/>
                    </a:lnTo>
                    <a:lnTo>
                      <a:pt x="375" y="308"/>
                    </a:lnTo>
                    <a:lnTo>
                      <a:pt x="374" y="310"/>
                    </a:lnTo>
                    <a:lnTo>
                      <a:pt x="373" y="309"/>
                    </a:lnTo>
                    <a:lnTo>
                      <a:pt x="373" y="308"/>
                    </a:lnTo>
                    <a:lnTo>
                      <a:pt x="372" y="307"/>
                    </a:lnTo>
                    <a:lnTo>
                      <a:pt x="369" y="306"/>
                    </a:lnTo>
                    <a:lnTo>
                      <a:pt x="369" y="305"/>
                    </a:lnTo>
                    <a:lnTo>
                      <a:pt x="368" y="304"/>
                    </a:lnTo>
                    <a:lnTo>
                      <a:pt x="366" y="304"/>
                    </a:lnTo>
                    <a:lnTo>
                      <a:pt x="365" y="303"/>
                    </a:lnTo>
                    <a:lnTo>
                      <a:pt x="365" y="302"/>
                    </a:lnTo>
                    <a:lnTo>
                      <a:pt x="364" y="302"/>
                    </a:lnTo>
                    <a:lnTo>
                      <a:pt x="364" y="301"/>
                    </a:lnTo>
                    <a:lnTo>
                      <a:pt x="363" y="299"/>
                    </a:lnTo>
                    <a:lnTo>
                      <a:pt x="362" y="298"/>
                    </a:lnTo>
                    <a:lnTo>
                      <a:pt x="361" y="297"/>
                    </a:lnTo>
                    <a:lnTo>
                      <a:pt x="360" y="297"/>
                    </a:lnTo>
                    <a:lnTo>
                      <a:pt x="360" y="296"/>
                    </a:lnTo>
                    <a:lnTo>
                      <a:pt x="359" y="296"/>
                    </a:lnTo>
                    <a:lnTo>
                      <a:pt x="358" y="295"/>
                    </a:lnTo>
                    <a:lnTo>
                      <a:pt x="357" y="293"/>
                    </a:lnTo>
                    <a:lnTo>
                      <a:pt x="356" y="293"/>
                    </a:lnTo>
                    <a:lnTo>
                      <a:pt x="354" y="292"/>
                    </a:lnTo>
                    <a:lnTo>
                      <a:pt x="352" y="289"/>
                    </a:lnTo>
                    <a:lnTo>
                      <a:pt x="352" y="289"/>
                    </a:lnTo>
                    <a:lnTo>
                      <a:pt x="351" y="287"/>
                    </a:lnTo>
                    <a:lnTo>
                      <a:pt x="351" y="286"/>
                    </a:lnTo>
                    <a:lnTo>
                      <a:pt x="350" y="286"/>
                    </a:lnTo>
                    <a:lnTo>
                      <a:pt x="348" y="286"/>
                    </a:lnTo>
                    <a:lnTo>
                      <a:pt x="347" y="285"/>
                    </a:lnTo>
                    <a:lnTo>
                      <a:pt x="347" y="285"/>
                    </a:lnTo>
                    <a:lnTo>
                      <a:pt x="347" y="283"/>
                    </a:lnTo>
                    <a:lnTo>
                      <a:pt x="347" y="282"/>
                    </a:lnTo>
                    <a:lnTo>
                      <a:pt x="346" y="281"/>
                    </a:lnTo>
                    <a:lnTo>
                      <a:pt x="345" y="280"/>
                    </a:lnTo>
                    <a:lnTo>
                      <a:pt x="344" y="280"/>
                    </a:lnTo>
                    <a:lnTo>
                      <a:pt x="344" y="279"/>
                    </a:lnTo>
                    <a:lnTo>
                      <a:pt x="343" y="278"/>
                    </a:lnTo>
                    <a:lnTo>
                      <a:pt x="343" y="277"/>
                    </a:lnTo>
                    <a:lnTo>
                      <a:pt x="342" y="276"/>
                    </a:lnTo>
                    <a:lnTo>
                      <a:pt x="341" y="276"/>
                    </a:lnTo>
                    <a:lnTo>
                      <a:pt x="341" y="273"/>
                    </a:lnTo>
                    <a:lnTo>
                      <a:pt x="341" y="271"/>
                    </a:lnTo>
                    <a:lnTo>
                      <a:pt x="342" y="270"/>
                    </a:lnTo>
                    <a:lnTo>
                      <a:pt x="343" y="267"/>
                    </a:lnTo>
                    <a:lnTo>
                      <a:pt x="343" y="266"/>
                    </a:lnTo>
                    <a:lnTo>
                      <a:pt x="342" y="265"/>
                    </a:lnTo>
                    <a:lnTo>
                      <a:pt x="343" y="264"/>
                    </a:lnTo>
                    <a:lnTo>
                      <a:pt x="343" y="265"/>
                    </a:lnTo>
                    <a:lnTo>
                      <a:pt x="345" y="265"/>
                    </a:lnTo>
                    <a:lnTo>
                      <a:pt x="346" y="264"/>
                    </a:lnTo>
                    <a:lnTo>
                      <a:pt x="347" y="264"/>
                    </a:lnTo>
                    <a:lnTo>
                      <a:pt x="347" y="265"/>
                    </a:lnTo>
                    <a:lnTo>
                      <a:pt x="347" y="265"/>
                    </a:lnTo>
                    <a:lnTo>
                      <a:pt x="349" y="265"/>
                    </a:lnTo>
                    <a:lnTo>
                      <a:pt x="350" y="267"/>
                    </a:lnTo>
                    <a:lnTo>
                      <a:pt x="352" y="268"/>
                    </a:lnTo>
                    <a:lnTo>
                      <a:pt x="353" y="271"/>
                    </a:lnTo>
                    <a:lnTo>
                      <a:pt x="355" y="271"/>
                    </a:lnTo>
                    <a:lnTo>
                      <a:pt x="355" y="272"/>
                    </a:lnTo>
                    <a:lnTo>
                      <a:pt x="356" y="272"/>
                    </a:lnTo>
                    <a:lnTo>
                      <a:pt x="356" y="273"/>
                    </a:lnTo>
                    <a:lnTo>
                      <a:pt x="356" y="275"/>
                    </a:lnTo>
                    <a:lnTo>
                      <a:pt x="357" y="276"/>
                    </a:lnTo>
                    <a:lnTo>
                      <a:pt x="358" y="277"/>
                    </a:lnTo>
                    <a:lnTo>
                      <a:pt x="357" y="278"/>
                    </a:lnTo>
                    <a:lnTo>
                      <a:pt x="356" y="280"/>
                    </a:lnTo>
                    <a:lnTo>
                      <a:pt x="356" y="280"/>
                    </a:lnTo>
                    <a:lnTo>
                      <a:pt x="356" y="281"/>
                    </a:lnTo>
                    <a:lnTo>
                      <a:pt x="356" y="284"/>
                    </a:lnTo>
                    <a:lnTo>
                      <a:pt x="358" y="285"/>
                    </a:lnTo>
                    <a:lnTo>
                      <a:pt x="361" y="285"/>
                    </a:lnTo>
                    <a:lnTo>
                      <a:pt x="361" y="286"/>
                    </a:lnTo>
                    <a:lnTo>
                      <a:pt x="363" y="286"/>
                    </a:lnTo>
                    <a:lnTo>
                      <a:pt x="363" y="285"/>
                    </a:lnTo>
                    <a:lnTo>
                      <a:pt x="364" y="285"/>
                    </a:lnTo>
                    <a:lnTo>
                      <a:pt x="364" y="285"/>
                    </a:lnTo>
                    <a:lnTo>
                      <a:pt x="366" y="285"/>
                    </a:lnTo>
                    <a:lnTo>
                      <a:pt x="367" y="285"/>
                    </a:lnTo>
                    <a:lnTo>
                      <a:pt x="368" y="285"/>
                    </a:lnTo>
                    <a:lnTo>
                      <a:pt x="370" y="285"/>
                    </a:lnTo>
                    <a:lnTo>
                      <a:pt x="371" y="286"/>
                    </a:lnTo>
                    <a:lnTo>
                      <a:pt x="370" y="288"/>
                    </a:lnTo>
                    <a:lnTo>
                      <a:pt x="370" y="289"/>
                    </a:lnTo>
                    <a:lnTo>
                      <a:pt x="371" y="290"/>
                    </a:lnTo>
                    <a:lnTo>
                      <a:pt x="370" y="292"/>
                    </a:lnTo>
                    <a:lnTo>
                      <a:pt x="370" y="293"/>
                    </a:lnTo>
                    <a:lnTo>
                      <a:pt x="371" y="293"/>
                    </a:lnTo>
                    <a:lnTo>
                      <a:pt x="371" y="294"/>
                    </a:lnTo>
                    <a:lnTo>
                      <a:pt x="370" y="296"/>
                    </a:lnTo>
                    <a:lnTo>
                      <a:pt x="370" y="298"/>
                    </a:lnTo>
                    <a:lnTo>
                      <a:pt x="371" y="299"/>
                    </a:lnTo>
                    <a:lnTo>
                      <a:pt x="372" y="301"/>
                    </a:lnTo>
                    <a:lnTo>
                      <a:pt x="372" y="302"/>
                    </a:lnTo>
                    <a:lnTo>
                      <a:pt x="372" y="302"/>
                    </a:lnTo>
                    <a:lnTo>
                      <a:pt x="373" y="303"/>
                    </a:lnTo>
                    <a:close/>
                    <a:moveTo>
                      <a:pt x="255" y="77"/>
                    </a:moveTo>
                    <a:lnTo>
                      <a:pt x="258" y="78"/>
                    </a:lnTo>
                    <a:lnTo>
                      <a:pt x="261" y="80"/>
                    </a:lnTo>
                    <a:lnTo>
                      <a:pt x="264" y="83"/>
                    </a:lnTo>
                    <a:lnTo>
                      <a:pt x="265" y="87"/>
                    </a:lnTo>
                    <a:lnTo>
                      <a:pt x="264" y="87"/>
                    </a:lnTo>
                    <a:lnTo>
                      <a:pt x="263" y="86"/>
                    </a:lnTo>
                    <a:lnTo>
                      <a:pt x="263" y="85"/>
                    </a:lnTo>
                    <a:lnTo>
                      <a:pt x="262" y="85"/>
                    </a:lnTo>
                    <a:lnTo>
                      <a:pt x="260" y="86"/>
                    </a:lnTo>
                    <a:lnTo>
                      <a:pt x="257" y="84"/>
                    </a:lnTo>
                    <a:lnTo>
                      <a:pt x="255" y="81"/>
                    </a:lnTo>
                    <a:lnTo>
                      <a:pt x="255" y="77"/>
                    </a:lnTo>
                    <a:close/>
                    <a:moveTo>
                      <a:pt x="2215" y="1127"/>
                    </a:moveTo>
                    <a:lnTo>
                      <a:pt x="2215" y="1126"/>
                    </a:lnTo>
                    <a:lnTo>
                      <a:pt x="2216" y="1125"/>
                    </a:lnTo>
                    <a:lnTo>
                      <a:pt x="2217" y="1124"/>
                    </a:lnTo>
                    <a:lnTo>
                      <a:pt x="2215" y="1127"/>
                    </a:lnTo>
                    <a:lnTo>
                      <a:pt x="2215" y="1130"/>
                    </a:lnTo>
                    <a:lnTo>
                      <a:pt x="2215" y="1133"/>
                    </a:lnTo>
                    <a:lnTo>
                      <a:pt x="2212" y="1137"/>
                    </a:lnTo>
                    <a:lnTo>
                      <a:pt x="2211" y="1137"/>
                    </a:lnTo>
                    <a:lnTo>
                      <a:pt x="2212" y="1137"/>
                    </a:lnTo>
                    <a:lnTo>
                      <a:pt x="2213" y="1135"/>
                    </a:lnTo>
                    <a:lnTo>
                      <a:pt x="2214" y="1134"/>
                    </a:lnTo>
                    <a:lnTo>
                      <a:pt x="2215" y="1133"/>
                    </a:lnTo>
                    <a:lnTo>
                      <a:pt x="2215" y="1132"/>
                    </a:lnTo>
                    <a:lnTo>
                      <a:pt x="2215" y="1127"/>
                    </a:lnTo>
                    <a:close/>
                    <a:moveTo>
                      <a:pt x="2219" y="1111"/>
                    </a:moveTo>
                    <a:lnTo>
                      <a:pt x="2220" y="1113"/>
                    </a:lnTo>
                    <a:lnTo>
                      <a:pt x="2221" y="1116"/>
                    </a:lnTo>
                    <a:lnTo>
                      <a:pt x="2221" y="1119"/>
                    </a:lnTo>
                    <a:lnTo>
                      <a:pt x="2220" y="1120"/>
                    </a:lnTo>
                    <a:lnTo>
                      <a:pt x="2220" y="1118"/>
                    </a:lnTo>
                    <a:lnTo>
                      <a:pt x="2219" y="1111"/>
                    </a:lnTo>
                    <a:close/>
                    <a:moveTo>
                      <a:pt x="1910" y="1109"/>
                    </a:moveTo>
                    <a:lnTo>
                      <a:pt x="1913" y="1107"/>
                    </a:lnTo>
                    <a:lnTo>
                      <a:pt x="1915" y="1107"/>
                    </a:lnTo>
                    <a:lnTo>
                      <a:pt x="1915" y="1108"/>
                    </a:lnTo>
                    <a:lnTo>
                      <a:pt x="1916" y="1109"/>
                    </a:lnTo>
                    <a:lnTo>
                      <a:pt x="1916" y="1110"/>
                    </a:lnTo>
                    <a:lnTo>
                      <a:pt x="1916" y="1110"/>
                    </a:lnTo>
                    <a:lnTo>
                      <a:pt x="1915" y="1110"/>
                    </a:lnTo>
                    <a:lnTo>
                      <a:pt x="1914" y="1111"/>
                    </a:lnTo>
                    <a:lnTo>
                      <a:pt x="1912" y="1111"/>
                    </a:lnTo>
                    <a:lnTo>
                      <a:pt x="1912" y="1111"/>
                    </a:lnTo>
                    <a:lnTo>
                      <a:pt x="1912" y="1111"/>
                    </a:lnTo>
                    <a:lnTo>
                      <a:pt x="1912" y="1110"/>
                    </a:lnTo>
                    <a:lnTo>
                      <a:pt x="1913" y="1110"/>
                    </a:lnTo>
                    <a:lnTo>
                      <a:pt x="1914" y="1110"/>
                    </a:lnTo>
                    <a:lnTo>
                      <a:pt x="1912" y="1110"/>
                    </a:lnTo>
                    <a:lnTo>
                      <a:pt x="1910" y="1111"/>
                    </a:lnTo>
                    <a:lnTo>
                      <a:pt x="1909" y="1111"/>
                    </a:lnTo>
                    <a:lnTo>
                      <a:pt x="1906" y="1115"/>
                    </a:lnTo>
                    <a:lnTo>
                      <a:pt x="1904" y="1117"/>
                    </a:lnTo>
                    <a:lnTo>
                      <a:pt x="1902" y="1117"/>
                    </a:lnTo>
                    <a:lnTo>
                      <a:pt x="1903" y="1115"/>
                    </a:lnTo>
                    <a:lnTo>
                      <a:pt x="1899" y="1117"/>
                    </a:lnTo>
                    <a:lnTo>
                      <a:pt x="1897" y="1118"/>
                    </a:lnTo>
                    <a:lnTo>
                      <a:pt x="1895" y="1119"/>
                    </a:lnTo>
                    <a:lnTo>
                      <a:pt x="1894" y="1119"/>
                    </a:lnTo>
                    <a:lnTo>
                      <a:pt x="1893" y="1118"/>
                    </a:lnTo>
                    <a:lnTo>
                      <a:pt x="1894" y="1118"/>
                    </a:lnTo>
                    <a:lnTo>
                      <a:pt x="1895" y="1116"/>
                    </a:lnTo>
                    <a:lnTo>
                      <a:pt x="1895" y="1116"/>
                    </a:lnTo>
                    <a:lnTo>
                      <a:pt x="1899" y="1115"/>
                    </a:lnTo>
                    <a:lnTo>
                      <a:pt x="1900" y="1115"/>
                    </a:lnTo>
                    <a:lnTo>
                      <a:pt x="1904" y="1112"/>
                    </a:lnTo>
                    <a:lnTo>
                      <a:pt x="1907" y="1110"/>
                    </a:lnTo>
                    <a:lnTo>
                      <a:pt x="1910" y="1109"/>
                    </a:lnTo>
                    <a:close/>
                    <a:moveTo>
                      <a:pt x="2257" y="971"/>
                    </a:moveTo>
                    <a:lnTo>
                      <a:pt x="2257" y="970"/>
                    </a:lnTo>
                    <a:lnTo>
                      <a:pt x="2258" y="971"/>
                    </a:lnTo>
                    <a:lnTo>
                      <a:pt x="2258" y="972"/>
                    </a:lnTo>
                    <a:lnTo>
                      <a:pt x="2257" y="973"/>
                    </a:lnTo>
                    <a:lnTo>
                      <a:pt x="2255" y="978"/>
                    </a:lnTo>
                    <a:lnTo>
                      <a:pt x="2253" y="980"/>
                    </a:lnTo>
                    <a:lnTo>
                      <a:pt x="2252" y="981"/>
                    </a:lnTo>
                    <a:lnTo>
                      <a:pt x="2250" y="983"/>
                    </a:lnTo>
                    <a:lnTo>
                      <a:pt x="2249" y="984"/>
                    </a:lnTo>
                    <a:lnTo>
                      <a:pt x="2247" y="987"/>
                    </a:lnTo>
                    <a:lnTo>
                      <a:pt x="2247" y="989"/>
                    </a:lnTo>
                    <a:lnTo>
                      <a:pt x="2246" y="989"/>
                    </a:lnTo>
                    <a:lnTo>
                      <a:pt x="2246" y="990"/>
                    </a:lnTo>
                    <a:lnTo>
                      <a:pt x="2246" y="990"/>
                    </a:lnTo>
                    <a:lnTo>
                      <a:pt x="2245" y="991"/>
                    </a:lnTo>
                    <a:lnTo>
                      <a:pt x="2245" y="992"/>
                    </a:lnTo>
                    <a:lnTo>
                      <a:pt x="2244" y="992"/>
                    </a:lnTo>
                    <a:lnTo>
                      <a:pt x="2241" y="996"/>
                    </a:lnTo>
                    <a:lnTo>
                      <a:pt x="2239" y="996"/>
                    </a:lnTo>
                    <a:lnTo>
                      <a:pt x="2239" y="996"/>
                    </a:lnTo>
                    <a:lnTo>
                      <a:pt x="2238" y="994"/>
                    </a:lnTo>
                    <a:lnTo>
                      <a:pt x="2237" y="991"/>
                    </a:lnTo>
                    <a:lnTo>
                      <a:pt x="2237" y="989"/>
                    </a:lnTo>
                    <a:lnTo>
                      <a:pt x="2237" y="986"/>
                    </a:lnTo>
                    <a:lnTo>
                      <a:pt x="2238" y="983"/>
                    </a:lnTo>
                    <a:lnTo>
                      <a:pt x="2241" y="978"/>
                    </a:lnTo>
                    <a:lnTo>
                      <a:pt x="2243" y="974"/>
                    </a:lnTo>
                    <a:lnTo>
                      <a:pt x="2244" y="974"/>
                    </a:lnTo>
                    <a:lnTo>
                      <a:pt x="2245" y="974"/>
                    </a:lnTo>
                    <a:lnTo>
                      <a:pt x="2246" y="973"/>
                    </a:lnTo>
                    <a:lnTo>
                      <a:pt x="2246" y="973"/>
                    </a:lnTo>
                    <a:lnTo>
                      <a:pt x="2247" y="974"/>
                    </a:lnTo>
                    <a:lnTo>
                      <a:pt x="2248" y="974"/>
                    </a:lnTo>
                    <a:lnTo>
                      <a:pt x="2250" y="974"/>
                    </a:lnTo>
                    <a:lnTo>
                      <a:pt x="2250" y="974"/>
                    </a:lnTo>
                    <a:lnTo>
                      <a:pt x="2251" y="974"/>
                    </a:lnTo>
                    <a:lnTo>
                      <a:pt x="2253" y="974"/>
                    </a:lnTo>
                    <a:lnTo>
                      <a:pt x="2254" y="974"/>
                    </a:lnTo>
                    <a:lnTo>
                      <a:pt x="2255" y="973"/>
                    </a:lnTo>
                    <a:lnTo>
                      <a:pt x="2256" y="972"/>
                    </a:lnTo>
                    <a:lnTo>
                      <a:pt x="2257" y="971"/>
                    </a:lnTo>
                    <a:close/>
                    <a:moveTo>
                      <a:pt x="2260" y="925"/>
                    </a:moveTo>
                    <a:lnTo>
                      <a:pt x="2259" y="924"/>
                    </a:lnTo>
                    <a:lnTo>
                      <a:pt x="2258" y="921"/>
                    </a:lnTo>
                    <a:lnTo>
                      <a:pt x="2257" y="919"/>
                    </a:lnTo>
                    <a:lnTo>
                      <a:pt x="2257" y="918"/>
                    </a:lnTo>
                    <a:lnTo>
                      <a:pt x="2258" y="920"/>
                    </a:lnTo>
                    <a:lnTo>
                      <a:pt x="2259" y="921"/>
                    </a:lnTo>
                    <a:lnTo>
                      <a:pt x="2260" y="925"/>
                    </a:lnTo>
                    <a:close/>
                    <a:moveTo>
                      <a:pt x="1478" y="879"/>
                    </a:moveTo>
                    <a:lnTo>
                      <a:pt x="1481" y="882"/>
                    </a:lnTo>
                    <a:lnTo>
                      <a:pt x="1482" y="882"/>
                    </a:lnTo>
                    <a:lnTo>
                      <a:pt x="1482" y="883"/>
                    </a:lnTo>
                    <a:lnTo>
                      <a:pt x="1479" y="882"/>
                    </a:lnTo>
                    <a:lnTo>
                      <a:pt x="1478" y="880"/>
                    </a:lnTo>
                    <a:lnTo>
                      <a:pt x="1477" y="877"/>
                    </a:lnTo>
                    <a:lnTo>
                      <a:pt x="1476" y="873"/>
                    </a:lnTo>
                    <a:lnTo>
                      <a:pt x="1477" y="875"/>
                    </a:lnTo>
                    <a:lnTo>
                      <a:pt x="1478" y="877"/>
                    </a:lnTo>
                    <a:lnTo>
                      <a:pt x="1478" y="878"/>
                    </a:lnTo>
                    <a:lnTo>
                      <a:pt x="1478" y="879"/>
                    </a:lnTo>
                    <a:close/>
                    <a:moveTo>
                      <a:pt x="1467" y="807"/>
                    </a:moveTo>
                    <a:lnTo>
                      <a:pt x="1468" y="804"/>
                    </a:lnTo>
                    <a:lnTo>
                      <a:pt x="1469" y="803"/>
                    </a:lnTo>
                    <a:lnTo>
                      <a:pt x="1469" y="805"/>
                    </a:lnTo>
                    <a:lnTo>
                      <a:pt x="1468" y="807"/>
                    </a:lnTo>
                    <a:lnTo>
                      <a:pt x="1466" y="810"/>
                    </a:lnTo>
                    <a:lnTo>
                      <a:pt x="1465" y="810"/>
                    </a:lnTo>
                    <a:lnTo>
                      <a:pt x="1465" y="809"/>
                    </a:lnTo>
                    <a:lnTo>
                      <a:pt x="1466" y="808"/>
                    </a:lnTo>
                    <a:lnTo>
                      <a:pt x="1467" y="807"/>
                    </a:lnTo>
                    <a:close/>
                    <a:moveTo>
                      <a:pt x="8" y="302"/>
                    </a:moveTo>
                    <a:lnTo>
                      <a:pt x="9" y="304"/>
                    </a:lnTo>
                    <a:lnTo>
                      <a:pt x="10" y="307"/>
                    </a:lnTo>
                    <a:lnTo>
                      <a:pt x="9" y="309"/>
                    </a:lnTo>
                    <a:lnTo>
                      <a:pt x="10" y="312"/>
                    </a:lnTo>
                    <a:lnTo>
                      <a:pt x="9" y="315"/>
                    </a:lnTo>
                    <a:lnTo>
                      <a:pt x="8" y="318"/>
                    </a:lnTo>
                    <a:lnTo>
                      <a:pt x="7" y="318"/>
                    </a:lnTo>
                    <a:lnTo>
                      <a:pt x="6" y="319"/>
                    </a:lnTo>
                    <a:lnTo>
                      <a:pt x="5" y="319"/>
                    </a:lnTo>
                    <a:lnTo>
                      <a:pt x="5" y="320"/>
                    </a:lnTo>
                    <a:lnTo>
                      <a:pt x="5" y="319"/>
                    </a:lnTo>
                    <a:lnTo>
                      <a:pt x="5" y="318"/>
                    </a:lnTo>
                    <a:lnTo>
                      <a:pt x="5" y="318"/>
                    </a:lnTo>
                    <a:lnTo>
                      <a:pt x="5" y="315"/>
                    </a:lnTo>
                    <a:lnTo>
                      <a:pt x="5" y="315"/>
                    </a:lnTo>
                    <a:lnTo>
                      <a:pt x="5" y="313"/>
                    </a:lnTo>
                    <a:lnTo>
                      <a:pt x="5" y="311"/>
                    </a:lnTo>
                    <a:lnTo>
                      <a:pt x="4" y="311"/>
                    </a:lnTo>
                    <a:lnTo>
                      <a:pt x="5" y="309"/>
                    </a:lnTo>
                    <a:lnTo>
                      <a:pt x="4" y="306"/>
                    </a:lnTo>
                    <a:lnTo>
                      <a:pt x="3" y="306"/>
                    </a:lnTo>
                    <a:lnTo>
                      <a:pt x="2" y="305"/>
                    </a:lnTo>
                    <a:lnTo>
                      <a:pt x="0" y="303"/>
                    </a:lnTo>
                    <a:lnTo>
                      <a:pt x="0" y="302"/>
                    </a:lnTo>
                    <a:lnTo>
                      <a:pt x="0" y="301"/>
                    </a:lnTo>
                    <a:lnTo>
                      <a:pt x="0" y="299"/>
                    </a:lnTo>
                    <a:lnTo>
                      <a:pt x="0" y="298"/>
                    </a:lnTo>
                    <a:lnTo>
                      <a:pt x="0" y="297"/>
                    </a:lnTo>
                    <a:lnTo>
                      <a:pt x="2" y="296"/>
                    </a:lnTo>
                    <a:lnTo>
                      <a:pt x="4" y="295"/>
                    </a:lnTo>
                    <a:lnTo>
                      <a:pt x="5" y="293"/>
                    </a:lnTo>
                    <a:lnTo>
                      <a:pt x="6" y="293"/>
                    </a:lnTo>
                    <a:lnTo>
                      <a:pt x="8" y="294"/>
                    </a:lnTo>
                    <a:lnTo>
                      <a:pt x="6" y="295"/>
                    </a:lnTo>
                    <a:lnTo>
                      <a:pt x="5" y="297"/>
                    </a:lnTo>
                    <a:lnTo>
                      <a:pt x="5" y="298"/>
                    </a:lnTo>
                    <a:lnTo>
                      <a:pt x="6" y="299"/>
                    </a:lnTo>
                    <a:lnTo>
                      <a:pt x="7" y="301"/>
                    </a:lnTo>
                    <a:lnTo>
                      <a:pt x="8" y="302"/>
                    </a:lnTo>
                    <a:close/>
                    <a:moveTo>
                      <a:pt x="365" y="493"/>
                    </a:moveTo>
                    <a:lnTo>
                      <a:pt x="366" y="492"/>
                    </a:lnTo>
                    <a:lnTo>
                      <a:pt x="367" y="492"/>
                    </a:lnTo>
                    <a:lnTo>
                      <a:pt x="368" y="492"/>
                    </a:lnTo>
                    <a:lnTo>
                      <a:pt x="369" y="493"/>
                    </a:lnTo>
                    <a:lnTo>
                      <a:pt x="369" y="494"/>
                    </a:lnTo>
                    <a:lnTo>
                      <a:pt x="369" y="493"/>
                    </a:lnTo>
                    <a:lnTo>
                      <a:pt x="370" y="493"/>
                    </a:lnTo>
                    <a:lnTo>
                      <a:pt x="371" y="494"/>
                    </a:lnTo>
                    <a:lnTo>
                      <a:pt x="373" y="496"/>
                    </a:lnTo>
                    <a:lnTo>
                      <a:pt x="373" y="497"/>
                    </a:lnTo>
                    <a:lnTo>
                      <a:pt x="372" y="497"/>
                    </a:lnTo>
                    <a:lnTo>
                      <a:pt x="371" y="496"/>
                    </a:lnTo>
                    <a:lnTo>
                      <a:pt x="369" y="495"/>
                    </a:lnTo>
                    <a:lnTo>
                      <a:pt x="367" y="495"/>
                    </a:lnTo>
                    <a:lnTo>
                      <a:pt x="365" y="495"/>
                    </a:lnTo>
                    <a:lnTo>
                      <a:pt x="364" y="494"/>
                    </a:lnTo>
                    <a:lnTo>
                      <a:pt x="364" y="494"/>
                    </a:lnTo>
                    <a:lnTo>
                      <a:pt x="364" y="493"/>
                    </a:lnTo>
                    <a:lnTo>
                      <a:pt x="365" y="493"/>
                    </a:lnTo>
                    <a:close/>
                    <a:moveTo>
                      <a:pt x="2048" y="834"/>
                    </a:moveTo>
                    <a:lnTo>
                      <a:pt x="2047" y="833"/>
                    </a:lnTo>
                    <a:lnTo>
                      <a:pt x="2047" y="833"/>
                    </a:lnTo>
                    <a:lnTo>
                      <a:pt x="2046" y="831"/>
                    </a:lnTo>
                    <a:lnTo>
                      <a:pt x="2047" y="830"/>
                    </a:lnTo>
                    <a:lnTo>
                      <a:pt x="2048" y="830"/>
                    </a:lnTo>
                    <a:lnTo>
                      <a:pt x="2049" y="829"/>
                    </a:lnTo>
                    <a:lnTo>
                      <a:pt x="2049" y="827"/>
                    </a:lnTo>
                    <a:lnTo>
                      <a:pt x="2048" y="825"/>
                    </a:lnTo>
                    <a:lnTo>
                      <a:pt x="2047" y="824"/>
                    </a:lnTo>
                    <a:lnTo>
                      <a:pt x="2047" y="822"/>
                    </a:lnTo>
                    <a:lnTo>
                      <a:pt x="2045" y="821"/>
                    </a:lnTo>
                    <a:lnTo>
                      <a:pt x="2044" y="820"/>
                    </a:lnTo>
                    <a:lnTo>
                      <a:pt x="2042" y="821"/>
                    </a:lnTo>
                    <a:lnTo>
                      <a:pt x="2042" y="822"/>
                    </a:lnTo>
                    <a:lnTo>
                      <a:pt x="2041" y="822"/>
                    </a:lnTo>
                    <a:lnTo>
                      <a:pt x="2041" y="821"/>
                    </a:lnTo>
                    <a:lnTo>
                      <a:pt x="2042" y="820"/>
                    </a:lnTo>
                    <a:lnTo>
                      <a:pt x="2043" y="819"/>
                    </a:lnTo>
                    <a:lnTo>
                      <a:pt x="2044" y="818"/>
                    </a:lnTo>
                    <a:lnTo>
                      <a:pt x="2047" y="820"/>
                    </a:lnTo>
                    <a:lnTo>
                      <a:pt x="2049" y="821"/>
                    </a:lnTo>
                    <a:lnTo>
                      <a:pt x="2052" y="825"/>
                    </a:lnTo>
                    <a:lnTo>
                      <a:pt x="2053" y="828"/>
                    </a:lnTo>
                    <a:lnTo>
                      <a:pt x="2052" y="832"/>
                    </a:lnTo>
                    <a:lnTo>
                      <a:pt x="2051" y="833"/>
                    </a:lnTo>
                    <a:lnTo>
                      <a:pt x="2049" y="835"/>
                    </a:lnTo>
                    <a:lnTo>
                      <a:pt x="2048" y="834"/>
                    </a:lnTo>
                    <a:close/>
                    <a:moveTo>
                      <a:pt x="555" y="643"/>
                    </a:moveTo>
                    <a:lnTo>
                      <a:pt x="556" y="642"/>
                    </a:lnTo>
                    <a:lnTo>
                      <a:pt x="557" y="642"/>
                    </a:lnTo>
                    <a:lnTo>
                      <a:pt x="557" y="643"/>
                    </a:lnTo>
                    <a:lnTo>
                      <a:pt x="557" y="644"/>
                    </a:lnTo>
                    <a:lnTo>
                      <a:pt x="556" y="644"/>
                    </a:lnTo>
                    <a:lnTo>
                      <a:pt x="555" y="643"/>
                    </a:lnTo>
                    <a:close/>
                    <a:moveTo>
                      <a:pt x="546" y="605"/>
                    </a:moveTo>
                    <a:lnTo>
                      <a:pt x="547" y="605"/>
                    </a:lnTo>
                    <a:lnTo>
                      <a:pt x="548" y="605"/>
                    </a:lnTo>
                    <a:lnTo>
                      <a:pt x="548" y="605"/>
                    </a:lnTo>
                    <a:lnTo>
                      <a:pt x="547" y="607"/>
                    </a:lnTo>
                    <a:lnTo>
                      <a:pt x="547" y="608"/>
                    </a:lnTo>
                    <a:lnTo>
                      <a:pt x="546" y="609"/>
                    </a:lnTo>
                    <a:lnTo>
                      <a:pt x="545" y="609"/>
                    </a:lnTo>
                    <a:lnTo>
                      <a:pt x="544" y="608"/>
                    </a:lnTo>
                    <a:lnTo>
                      <a:pt x="544" y="607"/>
                    </a:lnTo>
                    <a:lnTo>
                      <a:pt x="546" y="605"/>
                    </a:lnTo>
                    <a:close/>
                    <a:moveTo>
                      <a:pt x="447" y="592"/>
                    </a:moveTo>
                    <a:lnTo>
                      <a:pt x="447" y="591"/>
                    </a:lnTo>
                    <a:lnTo>
                      <a:pt x="448" y="591"/>
                    </a:lnTo>
                    <a:lnTo>
                      <a:pt x="448" y="592"/>
                    </a:lnTo>
                    <a:lnTo>
                      <a:pt x="448" y="593"/>
                    </a:lnTo>
                    <a:lnTo>
                      <a:pt x="447" y="596"/>
                    </a:lnTo>
                    <a:lnTo>
                      <a:pt x="447" y="597"/>
                    </a:lnTo>
                    <a:lnTo>
                      <a:pt x="447" y="599"/>
                    </a:lnTo>
                    <a:lnTo>
                      <a:pt x="447" y="601"/>
                    </a:lnTo>
                    <a:lnTo>
                      <a:pt x="447" y="602"/>
                    </a:lnTo>
                    <a:lnTo>
                      <a:pt x="447" y="604"/>
                    </a:lnTo>
                    <a:lnTo>
                      <a:pt x="446" y="605"/>
                    </a:lnTo>
                    <a:lnTo>
                      <a:pt x="446" y="605"/>
                    </a:lnTo>
                    <a:lnTo>
                      <a:pt x="446" y="607"/>
                    </a:lnTo>
                    <a:lnTo>
                      <a:pt x="445" y="607"/>
                    </a:lnTo>
                    <a:lnTo>
                      <a:pt x="444" y="606"/>
                    </a:lnTo>
                    <a:lnTo>
                      <a:pt x="444" y="605"/>
                    </a:lnTo>
                    <a:lnTo>
                      <a:pt x="445" y="604"/>
                    </a:lnTo>
                    <a:lnTo>
                      <a:pt x="446" y="601"/>
                    </a:lnTo>
                    <a:lnTo>
                      <a:pt x="446" y="597"/>
                    </a:lnTo>
                    <a:lnTo>
                      <a:pt x="447" y="595"/>
                    </a:lnTo>
                    <a:lnTo>
                      <a:pt x="447" y="593"/>
                    </a:lnTo>
                    <a:lnTo>
                      <a:pt x="447" y="592"/>
                    </a:lnTo>
                    <a:close/>
                    <a:moveTo>
                      <a:pt x="522" y="574"/>
                    </a:moveTo>
                    <a:lnTo>
                      <a:pt x="522" y="574"/>
                    </a:lnTo>
                    <a:lnTo>
                      <a:pt x="522" y="574"/>
                    </a:lnTo>
                    <a:lnTo>
                      <a:pt x="522" y="573"/>
                    </a:lnTo>
                    <a:lnTo>
                      <a:pt x="523" y="573"/>
                    </a:lnTo>
                    <a:lnTo>
                      <a:pt x="523" y="574"/>
                    </a:lnTo>
                    <a:lnTo>
                      <a:pt x="524" y="574"/>
                    </a:lnTo>
                    <a:lnTo>
                      <a:pt x="525" y="576"/>
                    </a:lnTo>
                    <a:lnTo>
                      <a:pt x="524" y="577"/>
                    </a:lnTo>
                    <a:lnTo>
                      <a:pt x="524" y="578"/>
                    </a:lnTo>
                    <a:lnTo>
                      <a:pt x="523" y="578"/>
                    </a:lnTo>
                    <a:lnTo>
                      <a:pt x="522" y="577"/>
                    </a:lnTo>
                    <a:lnTo>
                      <a:pt x="522" y="576"/>
                    </a:lnTo>
                    <a:lnTo>
                      <a:pt x="522" y="574"/>
                    </a:lnTo>
                    <a:close/>
                    <a:moveTo>
                      <a:pt x="507" y="566"/>
                    </a:moveTo>
                    <a:lnTo>
                      <a:pt x="508" y="566"/>
                    </a:lnTo>
                    <a:lnTo>
                      <a:pt x="508" y="566"/>
                    </a:lnTo>
                    <a:lnTo>
                      <a:pt x="508" y="567"/>
                    </a:lnTo>
                    <a:lnTo>
                      <a:pt x="508" y="568"/>
                    </a:lnTo>
                    <a:lnTo>
                      <a:pt x="509" y="569"/>
                    </a:lnTo>
                    <a:lnTo>
                      <a:pt x="508" y="569"/>
                    </a:lnTo>
                    <a:lnTo>
                      <a:pt x="508" y="568"/>
                    </a:lnTo>
                    <a:lnTo>
                      <a:pt x="507" y="568"/>
                    </a:lnTo>
                    <a:lnTo>
                      <a:pt x="507" y="567"/>
                    </a:lnTo>
                    <a:lnTo>
                      <a:pt x="507" y="566"/>
                    </a:lnTo>
                    <a:lnTo>
                      <a:pt x="507" y="566"/>
                    </a:lnTo>
                    <a:close/>
                    <a:moveTo>
                      <a:pt x="505" y="540"/>
                    </a:moveTo>
                    <a:lnTo>
                      <a:pt x="506" y="539"/>
                    </a:lnTo>
                    <a:lnTo>
                      <a:pt x="507" y="539"/>
                    </a:lnTo>
                    <a:lnTo>
                      <a:pt x="507" y="540"/>
                    </a:lnTo>
                    <a:lnTo>
                      <a:pt x="507" y="541"/>
                    </a:lnTo>
                    <a:lnTo>
                      <a:pt x="506" y="541"/>
                    </a:lnTo>
                    <a:lnTo>
                      <a:pt x="507" y="542"/>
                    </a:lnTo>
                    <a:lnTo>
                      <a:pt x="506" y="542"/>
                    </a:lnTo>
                    <a:lnTo>
                      <a:pt x="505" y="542"/>
                    </a:lnTo>
                    <a:lnTo>
                      <a:pt x="505" y="541"/>
                    </a:lnTo>
                    <a:lnTo>
                      <a:pt x="505" y="540"/>
                    </a:lnTo>
                    <a:close/>
                    <a:moveTo>
                      <a:pt x="448" y="452"/>
                    </a:moveTo>
                    <a:lnTo>
                      <a:pt x="447" y="451"/>
                    </a:lnTo>
                    <a:lnTo>
                      <a:pt x="448" y="450"/>
                    </a:lnTo>
                    <a:lnTo>
                      <a:pt x="450" y="451"/>
                    </a:lnTo>
                    <a:lnTo>
                      <a:pt x="451" y="453"/>
                    </a:lnTo>
                    <a:lnTo>
                      <a:pt x="451" y="455"/>
                    </a:lnTo>
                    <a:lnTo>
                      <a:pt x="449" y="456"/>
                    </a:lnTo>
                    <a:lnTo>
                      <a:pt x="448" y="456"/>
                    </a:lnTo>
                    <a:lnTo>
                      <a:pt x="448" y="454"/>
                    </a:lnTo>
                    <a:lnTo>
                      <a:pt x="448" y="452"/>
                    </a:lnTo>
                    <a:close/>
                    <a:moveTo>
                      <a:pt x="462" y="436"/>
                    </a:moveTo>
                    <a:lnTo>
                      <a:pt x="461" y="435"/>
                    </a:lnTo>
                    <a:lnTo>
                      <a:pt x="461" y="434"/>
                    </a:lnTo>
                    <a:lnTo>
                      <a:pt x="463" y="434"/>
                    </a:lnTo>
                    <a:lnTo>
                      <a:pt x="464" y="434"/>
                    </a:lnTo>
                    <a:lnTo>
                      <a:pt x="465" y="435"/>
                    </a:lnTo>
                    <a:lnTo>
                      <a:pt x="465" y="436"/>
                    </a:lnTo>
                    <a:lnTo>
                      <a:pt x="463" y="436"/>
                    </a:lnTo>
                    <a:lnTo>
                      <a:pt x="462" y="436"/>
                    </a:lnTo>
                    <a:close/>
                    <a:moveTo>
                      <a:pt x="225" y="399"/>
                    </a:moveTo>
                    <a:lnTo>
                      <a:pt x="226" y="399"/>
                    </a:lnTo>
                    <a:lnTo>
                      <a:pt x="227" y="399"/>
                    </a:lnTo>
                    <a:lnTo>
                      <a:pt x="228" y="400"/>
                    </a:lnTo>
                    <a:lnTo>
                      <a:pt x="229" y="401"/>
                    </a:lnTo>
                    <a:lnTo>
                      <a:pt x="229" y="402"/>
                    </a:lnTo>
                    <a:lnTo>
                      <a:pt x="228" y="403"/>
                    </a:lnTo>
                    <a:lnTo>
                      <a:pt x="228" y="402"/>
                    </a:lnTo>
                    <a:lnTo>
                      <a:pt x="227" y="401"/>
                    </a:lnTo>
                    <a:lnTo>
                      <a:pt x="226" y="399"/>
                    </a:lnTo>
                    <a:lnTo>
                      <a:pt x="225" y="399"/>
                    </a:lnTo>
                    <a:lnTo>
                      <a:pt x="224" y="399"/>
                    </a:lnTo>
                    <a:lnTo>
                      <a:pt x="224" y="399"/>
                    </a:lnTo>
                    <a:lnTo>
                      <a:pt x="225" y="399"/>
                    </a:lnTo>
                    <a:close/>
                    <a:moveTo>
                      <a:pt x="498" y="393"/>
                    </a:moveTo>
                    <a:lnTo>
                      <a:pt x="497" y="392"/>
                    </a:lnTo>
                    <a:lnTo>
                      <a:pt x="498" y="391"/>
                    </a:lnTo>
                    <a:lnTo>
                      <a:pt x="499" y="393"/>
                    </a:lnTo>
                    <a:lnTo>
                      <a:pt x="500" y="394"/>
                    </a:lnTo>
                    <a:lnTo>
                      <a:pt x="498" y="394"/>
                    </a:lnTo>
                    <a:lnTo>
                      <a:pt x="498" y="393"/>
                    </a:lnTo>
                    <a:close/>
                    <a:moveTo>
                      <a:pt x="198" y="364"/>
                    </a:moveTo>
                    <a:lnTo>
                      <a:pt x="198" y="365"/>
                    </a:lnTo>
                    <a:lnTo>
                      <a:pt x="198" y="364"/>
                    </a:lnTo>
                    <a:lnTo>
                      <a:pt x="199" y="364"/>
                    </a:lnTo>
                    <a:lnTo>
                      <a:pt x="200" y="365"/>
                    </a:lnTo>
                    <a:lnTo>
                      <a:pt x="199" y="365"/>
                    </a:lnTo>
                    <a:lnTo>
                      <a:pt x="198" y="366"/>
                    </a:lnTo>
                    <a:lnTo>
                      <a:pt x="198" y="366"/>
                    </a:lnTo>
                    <a:lnTo>
                      <a:pt x="197" y="365"/>
                    </a:lnTo>
                    <a:lnTo>
                      <a:pt x="198" y="364"/>
                    </a:lnTo>
                    <a:close/>
                    <a:moveTo>
                      <a:pt x="346" y="301"/>
                    </a:moveTo>
                    <a:lnTo>
                      <a:pt x="347" y="301"/>
                    </a:lnTo>
                    <a:lnTo>
                      <a:pt x="347" y="302"/>
                    </a:lnTo>
                    <a:lnTo>
                      <a:pt x="347" y="302"/>
                    </a:lnTo>
                    <a:lnTo>
                      <a:pt x="347" y="303"/>
                    </a:lnTo>
                    <a:lnTo>
                      <a:pt x="347" y="304"/>
                    </a:lnTo>
                    <a:lnTo>
                      <a:pt x="347" y="304"/>
                    </a:lnTo>
                    <a:lnTo>
                      <a:pt x="347" y="305"/>
                    </a:lnTo>
                    <a:lnTo>
                      <a:pt x="347" y="306"/>
                    </a:lnTo>
                    <a:lnTo>
                      <a:pt x="347" y="306"/>
                    </a:lnTo>
                    <a:lnTo>
                      <a:pt x="347" y="305"/>
                    </a:lnTo>
                    <a:lnTo>
                      <a:pt x="346" y="305"/>
                    </a:lnTo>
                    <a:lnTo>
                      <a:pt x="347" y="304"/>
                    </a:lnTo>
                    <a:lnTo>
                      <a:pt x="346" y="303"/>
                    </a:lnTo>
                    <a:lnTo>
                      <a:pt x="346" y="302"/>
                    </a:lnTo>
                    <a:lnTo>
                      <a:pt x="346" y="302"/>
                    </a:lnTo>
                    <a:lnTo>
                      <a:pt x="345" y="302"/>
                    </a:lnTo>
                    <a:lnTo>
                      <a:pt x="346" y="301"/>
                    </a:lnTo>
                    <a:close/>
                    <a:moveTo>
                      <a:pt x="281" y="228"/>
                    </a:moveTo>
                    <a:lnTo>
                      <a:pt x="283" y="228"/>
                    </a:lnTo>
                    <a:lnTo>
                      <a:pt x="283" y="229"/>
                    </a:lnTo>
                    <a:lnTo>
                      <a:pt x="283" y="230"/>
                    </a:lnTo>
                    <a:lnTo>
                      <a:pt x="282" y="230"/>
                    </a:lnTo>
                    <a:lnTo>
                      <a:pt x="281" y="230"/>
                    </a:lnTo>
                    <a:lnTo>
                      <a:pt x="281" y="229"/>
                    </a:lnTo>
                    <a:lnTo>
                      <a:pt x="281" y="228"/>
                    </a:lnTo>
                    <a:close/>
                    <a:moveTo>
                      <a:pt x="161" y="186"/>
                    </a:moveTo>
                    <a:lnTo>
                      <a:pt x="161" y="187"/>
                    </a:lnTo>
                    <a:lnTo>
                      <a:pt x="160" y="187"/>
                    </a:lnTo>
                    <a:lnTo>
                      <a:pt x="160" y="186"/>
                    </a:lnTo>
                    <a:lnTo>
                      <a:pt x="161" y="186"/>
                    </a:lnTo>
                    <a:close/>
                    <a:moveTo>
                      <a:pt x="79" y="25"/>
                    </a:moveTo>
                    <a:lnTo>
                      <a:pt x="79" y="25"/>
                    </a:lnTo>
                    <a:lnTo>
                      <a:pt x="80" y="26"/>
                    </a:lnTo>
                    <a:lnTo>
                      <a:pt x="80" y="27"/>
                    </a:lnTo>
                    <a:lnTo>
                      <a:pt x="79" y="26"/>
                    </a:lnTo>
                    <a:lnTo>
                      <a:pt x="79" y="25"/>
                    </a:lnTo>
                    <a:lnTo>
                      <a:pt x="79" y="25"/>
                    </a:lnTo>
                    <a:close/>
                  </a:path>
                </a:pathLst>
              </a:custGeom>
              <a:solidFill>
                <a:srgbClr val="FFC00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525" b="1"/>
              </a:p>
            </p:txBody>
          </p:sp>
          <p:sp>
            <p:nvSpPr>
              <p:cNvPr id="136213" name="Freeform 5">
                <a:extLst>
                  <a:ext uri="{FF2B5EF4-FFF2-40B4-BE49-F238E27FC236}">
                    <a16:creationId xmlns:a16="http://schemas.microsoft.com/office/drawing/2014/main" id="{C90677B9-7E2F-FC22-5DC8-F24F6E40F17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02239" y="4151313"/>
                <a:ext cx="517525" cy="654050"/>
              </a:xfrm>
              <a:custGeom>
                <a:avLst/>
                <a:gdLst>
                  <a:gd name="T0" fmla="*/ 251 w 326"/>
                  <a:gd name="T1" fmla="*/ 32 h 412"/>
                  <a:gd name="T2" fmla="*/ 253 w 326"/>
                  <a:gd name="T3" fmla="*/ 33 h 412"/>
                  <a:gd name="T4" fmla="*/ 293 w 326"/>
                  <a:gd name="T5" fmla="*/ 90 h 412"/>
                  <a:gd name="T6" fmla="*/ 310 w 326"/>
                  <a:gd name="T7" fmla="*/ 113 h 412"/>
                  <a:gd name="T8" fmla="*/ 323 w 326"/>
                  <a:gd name="T9" fmla="*/ 122 h 412"/>
                  <a:gd name="T10" fmla="*/ 306 w 326"/>
                  <a:gd name="T11" fmla="*/ 117 h 412"/>
                  <a:gd name="T12" fmla="*/ 299 w 326"/>
                  <a:gd name="T13" fmla="*/ 127 h 412"/>
                  <a:gd name="T14" fmla="*/ 305 w 326"/>
                  <a:gd name="T15" fmla="*/ 158 h 412"/>
                  <a:gd name="T16" fmla="*/ 303 w 326"/>
                  <a:gd name="T17" fmla="*/ 176 h 412"/>
                  <a:gd name="T18" fmla="*/ 305 w 326"/>
                  <a:gd name="T19" fmla="*/ 198 h 412"/>
                  <a:gd name="T20" fmla="*/ 295 w 326"/>
                  <a:gd name="T21" fmla="*/ 214 h 412"/>
                  <a:gd name="T22" fmla="*/ 301 w 326"/>
                  <a:gd name="T23" fmla="*/ 226 h 412"/>
                  <a:gd name="T24" fmla="*/ 285 w 326"/>
                  <a:gd name="T25" fmla="*/ 197 h 412"/>
                  <a:gd name="T26" fmla="*/ 283 w 326"/>
                  <a:gd name="T27" fmla="*/ 189 h 412"/>
                  <a:gd name="T28" fmla="*/ 277 w 326"/>
                  <a:gd name="T29" fmla="*/ 187 h 412"/>
                  <a:gd name="T30" fmla="*/ 266 w 326"/>
                  <a:gd name="T31" fmla="*/ 180 h 412"/>
                  <a:gd name="T32" fmla="*/ 265 w 326"/>
                  <a:gd name="T33" fmla="*/ 190 h 412"/>
                  <a:gd name="T34" fmla="*/ 273 w 326"/>
                  <a:gd name="T35" fmla="*/ 198 h 412"/>
                  <a:gd name="T36" fmla="*/ 266 w 326"/>
                  <a:gd name="T37" fmla="*/ 202 h 412"/>
                  <a:gd name="T38" fmla="*/ 241 w 326"/>
                  <a:gd name="T39" fmla="*/ 188 h 412"/>
                  <a:gd name="T40" fmla="*/ 253 w 326"/>
                  <a:gd name="T41" fmla="*/ 176 h 412"/>
                  <a:gd name="T42" fmla="*/ 253 w 326"/>
                  <a:gd name="T43" fmla="*/ 171 h 412"/>
                  <a:gd name="T44" fmla="*/ 250 w 326"/>
                  <a:gd name="T45" fmla="*/ 167 h 412"/>
                  <a:gd name="T46" fmla="*/ 243 w 326"/>
                  <a:gd name="T47" fmla="*/ 150 h 412"/>
                  <a:gd name="T48" fmla="*/ 214 w 326"/>
                  <a:gd name="T49" fmla="*/ 133 h 412"/>
                  <a:gd name="T50" fmla="*/ 209 w 326"/>
                  <a:gd name="T51" fmla="*/ 128 h 412"/>
                  <a:gd name="T52" fmla="*/ 183 w 326"/>
                  <a:gd name="T53" fmla="*/ 122 h 412"/>
                  <a:gd name="T54" fmla="*/ 176 w 326"/>
                  <a:gd name="T55" fmla="*/ 114 h 412"/>
                  <a:gd name="T56" fmla="*/ 177 w 326"/>
                  <a:gd name="T57" fmla="*/ 103 h 412"/>
                  <a:gd name="T58" fmla="*/ 162 w 326"/>
                  <a:gd name="T59" fmla="*/ 90 h 412"/>
                  <a:gd name="T60" fmla="*/ 154 w 326"/>
                  <a:gd name="T61" fmla="*/ 83 h 412"/>
                  <a:gd name="T62" fmla="*/ 145 w 326"/>
                  <a:gd name="T63" fmla="*/ 76 h 412"/>
                  <a:gd name="T64" fmla="*/ 134 w 326"/>
                  <a:gd name="T65" fmla="*/ 73 h 412"/>
                  <a:gd name="T66" fmla="*/ 141 w 326"/>
                  <a:gd name="T67" fmla="*/ 86 h 412"/>
                  <a:gd name="T68" fmla="*/ 151 w 326"/>
                  <a:gd name="T69" fmla="*/ 92 h 412"/>
                  <a:gd name="T70" fmla="*/ 156 w 326"/>
                  <a:gd name="T71" fmla="*/ 101 h 412"/>
                  <a:gd name="T72" fmla="*/ 152 w 326"/>
                  <a:gd name="T73" fmla="*/ 107 h 412"/>
                  <a:gd name="T74" fmla="*/ 143 w 326"/>
                  <a:gd name="T75" fmla="*/ 121 h 412"/>
                  <a:gd name="T76" fmla="*/ 118 w 326"/>
                  <a:gd name="T77" fmla="*/ 99 h 412"/>
                  <a:gd name="T78" fmla="*/ 106 w 326"/>
                  <a:gd name="T79" fmla="*/ 95 h 412"/>
                  <a:gd name="T80" fmla="*/ 90 w 326"/>
                  <a:gd name="T81" fmla="*/ 68 h 412"/>
                  <a:gd name="T82" fmla="*/ 95 w 326"/>
                  <a:gd name="T83" fmla="*/ 58 h 412"/>
                  <a:gd name="T84" fmla="*/ 95 w 326"/>
                  <a:gd name="T85" fmla="*/ 49 h 412"/>
                  <a:gd name="T86" fmla="*/ 107 w 326"/>
                  <a:gd name="T87" fmla="*/ 44 h 412"/>
                  <a:gd name="T88" fmla="*/ 103 w 326"/>
                  <a:gd name="T89" fmla="*/ 40 h 412"/>
                  <a:gd name="T90" fmla="*/ 95 w 326"/>
                  <a:gd name="T91" fmla="*/ 27 h 412"/>
                  <a:gd name="T92" fmla="*/ 90 w 326"/>
                  <a:gd name="T93" fmla="*/ 21 h 412"/>
                  <a:gd name="T94" fmla="*/ 95 w 326"/>
                  <a:gd name="T95" fmla="*/ 20 h 412"/>
                  <a:gd name="T96" fmla="*/ 101 w 326"/>
                  <a:gd name="T97" fmla="*/ 16 h 412"/>
                  <a:gd name="T98" fmla="*/ 103 w 326"/>
                  <a:gd name="T99" fmla="*/ 11 h 412"/>
                  <a:gd name="T100" fmla="*/ 145 w 326"/>
                  <a:gd name="T101" fmla="*/ 16 h 412"/>
                  <a:gd name="T102" fmla="*/ 187 w 326"/>
                  <a:gd name="T103" fmla="*/ 15 h 412"/>
                  <a:gd name="T104" fmla="*/ 199 w 326"/>
                  <a:gd name="T105" fmla="*/ 17 h 412"/>
                  <a:gd name="T106" fmla="*/ 208 w 326"/>
                  <a:gd name="T107" fmla="*/ 28 h 412"/>
                  <a:gd name="T108" fmla="*/ 214 w 326"/>
                  <a:gd name="T109" fmla="*/ 32 h 412"/>
                  <a:gd name="T110" fmla="*/ 229 w 326"/>
                  <a:gd name="T111" fmla="*/ 36 h 412"/>
                  <a:gd name="T112" fmla="*/ 246 w 326"/>
                  <a:gd name="T113" fmla="*/ 23 h 412"/>
                  <a:gd name="T114" fmla="*/ 140 w 326"/>
                  <a:gd name="T115" fmla="*/ 83 h 412"/>
                  <a:gd name="T116" fmla="*/ 2 w 326"/>
                  <a:gd name="T117" fmla="*/ 412 h 412"/>
                  <a:gd name="T118" fmla="*/ 232 w 326"/>
                  <a:gd name="T119" fmla="*/ 181 h 4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26" h="412">
                    <a:moveTo>
                      <a:pt x="244" y="21"/>
                    </a:moveTo>
                    <a:lnTo>
                      <a:pt x="245" y="20"/>
                    </a:lnTo>
                    <a:lnTo>
                      <a:pt x="246" y="21"/>
                    </a:lnTo>
                    <a:lnTo>
                      <a:pt x="247" y="21"/>
                    </a:lnTo>
                    <a:lnTo>
                      <a:pt x="248" y="21"/>
                    </a:lnTo>
                    <a:lnTo>
                      <a:pt x="250" y="23"/>
                    </a:lnTo>
                    <a:lnTo>
                      <a:pt x="252" y="26"/>
                    </a:lnTo>
                    <a:lnTo>
                      <a:pt x="253" y="30"/>
                    </a:lnTo>
                    <a:lnTo>
                      <a:pt x="253" y="32"/>
                    </a:lnTo>
                    <a:lnTo>
                      <a:pt x="252" y="31"/>
                    </a:lnTo>
                    <a:lnTo>
                      <a:pt x="250" y="26"/>
                    </a:lnTo>
                    <a:lnTo>
                      <a:pt x="251" y="32"/>
                    </a:lnTo>
                    <a:lnTo>
                      <a:pt x="251" y="35"/>
                    </a:lnTo>
                    <a:lnTo>
                      <a:pt x="248" y="36"/>
                    </a:lnTo>
                    <a:lnTo>
                      <a:pt x="250" y="36"/>
                    </a:lnTo>
                    <a:lnTo>
                      <a:pt x="251" y="35"/>
                    </a:lnTo>
                    <a:lnTo>
                      <a:pt x="252" y="35"/>
                    </a:lnTo>
                    <a:lnTo>
                      <a:pt x="253" y="34"/>
                    </a:lnTo>
                    <a:lnTo>
                      <a:pt x="252" y="35"/>
                    </a:lnTo>
                    <a:lnTo>
                      <a:pt x="252" y="35"/>
                    </a:lnTo>
                    <a:lnTo>
                      <a:pt x="253" y="36"/>
                    </a:lnTo>
                    <a:lnTo>
                      <a:pt x="253" y="35"/>
                    </a:lnTo>
                    <a:lnTo>
                      <a:pt x="253" y="34"/>
                    </a:lnTo>
                    <a:lnTo>
                      <a:pt x="253" y="33"/>
                    </a:lnTo>
                    <a:lnTo>
                      <a:pt x="257" y="42"/>
                    </a:lnTo>
                    <a:lnTo>
                      <a:pt x="261" y="53"/>
                    </a:lnTo>
                    <a:lnTo>
                      <a:pt x="266" y="61"/>
                    </a:lnTo>
                    <a:lnTo>
                      <a:pt x="279" y="79"/>
                    </a:lnTo>
                    <a:lnTo>
                      <a:pt x="281" y="80"/>
                    </a:lnTo>
                    <a:lnTo>
                      <a:pt x="285" y="85"/>
                    </a:lnTo>
                    <a:lnTo>
                      <a:pt x="288" y="88"/>
                    </a:lnTo>
                    <a:lnTo>
                      <a:pt x="290" y="88"/>
                    </a:lnTo>
                    <a:lnTo>
                      <a:pt x="291" y="88"/>
                    </a:lnTo>
                    <a:lnTo>
                      <a:pt x="292" y="88"/>
                    </a:lnTo>
                    <a:lnTo>
                      <a:pt x="293" y="88"/>
                    </a:lnTo>
                    <a:lnTo>
                      <a:pt x="293" y="90"/>
                    </a:lnTo>
                    <a:lnTo>
                      <a:pt x="293" y="91"/>
                    </a:lnTo>
                    <a:lnTo>
                      <a:pt x="294" y="92"/>
                    </a:lnTo>
                    <a:lnTo>
                      <a:pt x="295" y="93"/>
                    </a:lnTo>
                    <a:lnTo>
                      <a:pt x="298" y="98"/>
                    </a:lnTo>
                    <a:lnTo>
                      <a:pt x="299" y="99"/>
                    </a:lnTo>
                    <a:lnTo>
                      <a:pt x="303" y="105"/>
                    </a:lnTo>
                    <a:lnTo>
                      <a:pt x="306" y="107"/>
                    </a:lnTo>
                    <a:lnTo>
                      <a:pt x="308" y="107"/>
                    </a:lnTo>
                    <a:lnTo>
                      <a:pt x="309" y="108"/>
                    </a:lnTo>
                    <a:lnTo>
                      <a:pt x="309" y="110"/>
                    </a:lnTo>
                    <a:lnTo>
                      <a:pt x="310" y="112"/>
                    </a:lnTo>
                    <a:lnTo>
                      <a:pt x="310" y="113"/>
                    </a:lnTo>
                    <a:lnTo>
                      <a:pt x="315" y="114"/>
                    </a:lnTo>
                    <a:lnTo>
                      <a:pt x="317" y="114"/>
                    </a:lnTo>
                    <a:lnTo>
                      <a:pt x="318" y="114"/>
                    </a:lnTo>
                    <a:lnTo>
                      <a:pt x="320" y="115"/>
                    </a:lnTo>
                    <a:lnTo>
                      <a:pt x="322" y="115"/>
                    </a:lnTo>
                    <a:lnTo>
                      <a:pt x="323" y="118"/>
                    </a:lnTo>
                    <a:lnTo>
                      <a:pt x="325" y="119"/>
                    </a:lnTo>
                    <a:lnTo>
                      <a:pt x="326" y="122"/>
                    </a:lnTo>
                    <a:lnTo>
                      <a:pt x="325" y="122"/>
                    </a:lnTo>
                    <a:lnTo>
                      <a:pt x="324" y="121"/>
                    </a:lnTo>
                    <a:lnTo>
                      <a:pt x="323" y="121"/>
                    </a:lnTo>
                    <a:lnTo>
                      <a:pt x="323" y="122"/>
                    </a:lnTo>
                    <a:lnTo>
                      <a:pt x="322" y="125"/>
                    </a:lnTo>
                    <a:lnTo>
                      <a:pt x="322" y="126"/>
                    </a:lnTo>
                    <a:lnTo>
                      <a:pt x="321" y="126"/>
                    </a:lnTo>
                    <a:lnTo>
                      <a:pt x="319" y="126"/>
                    </a:lnTo>
                    <a:lnTo>
                      <a:pt x="318" y="125"/>
                    </a:lnTo>
                    <a:lnTo>
                      <a:pt x="317" y="124"/>
                    </a:lnTo>
                    <a:lnTo>
                      <a:pt x="316" y="123"/>
                    </a:lnTo>
                    <a:lnTo>
                      <a:pt x="315" y="121"/>
                    </a:lnTo>
                    <a:lnTo>
                      <a:pt x="314" y="122"/>
                    </a:lnTo>
                    <a:lnTo>
                      <a:pt x="314" y="122"/>
                    </a:lnTo>
                    <a:lnTo>
                      <a:pt x="310" y="118"/>
                    </a:lnTo>
                    <a:lnTo>
                      <a:pt x="306" y="117"/>
                    </a:lnTo>
                    <a:lnTo>
                      <a:pt x="305" y="118"/>
                    </a:lnTo>
                    <a:lnTo>
                      <a:pt x="304" y="118"/>
                    </a:lnTo>
                    <a:lnTo>
                      <a:pt x="303" y="119"/>
                    </a:lnTo>
                    <a:lnTo>
                      <a:pt x="303" y="120"/>
                    </a:lnTo>
                    <a:lnTo>
                      <a:pt x="304" y="122"/>
                    </a:lnTo>
                    <a:lnTo>
                      <a:pt x="305" y="123"/>
                    </a:lnTo>
                    <a:lnTo>
                      <a:pt x="305" y="124"/>
                    </a:lnTo>
                    <a:lnTo>
                      <a:pt x="305" y="124"/>
                    </a:lnTo>
                    <a:lnTo>
                      <a:pt x="305" y="125"/>
                    </a:lnTo>
                    <a:lnTo>
                      <a:pt x="305" y="126"/>
                    </a:lnTo>
                    <a:lnTo>
                      <a:pt x="301" y="127"/>
                    </a:lnTo>
                    <a:lnTo>
                      <a:pt x="299" y="127"/>
                    </a:lnTo>
                    <a:lnTo>
                      <a:pt x="298" y="127"/>
                    </a:lnTo>
                    <a:lnTo>
                      <a:pt x="298" y="129"/>
                    </a:lnTo>
                    <a:lnTo>
                      <a:pt x="298" y="135"/>
                    </a:lnTo>
                    <a:lnTo>
                      <a:pt x="298" y="144"/>
                    </a:lnTo>
                    <a:lnTo>
                      <a:pt x="299" y="156"/>
                    </a:lnTo>
                    <a:lnTo>
                      <a:pt x="299" y="157"/>
                    </a:lnTo>
                    <a:lnTo>
                      <a:pt x="301" y="156"/>
                    </a:lnTo>
                    <a:lnTo>
                      <a:pt x="301" y="156"/>
                    </a:lnTo>
                    <a:lnTo>
                      <a:pt x="302" y="156"/>
                    </a:lnTo>
                    <a:lnTo>
                      <a:pt x="302" y="157"/>
                    </a:lnTo>
                    <a:lnTo>
                      <a:pt x="303" y="158"/>
                    </a:lnTo>
                    <a:lnTo>
                      <a:pt x="305" y="158"/>
                    </a:lnTo>
                    <a:lnTo>
                      <a:pt x="308" y="161"/>
                    </a:lnTo>
                    <a:lnTo>
                      <a:pt x="311" y="162"/>
                    </a:lnTo>
                    <a:lnTo>
                      <a:pt x="312" y="162"/>
                    </a:lnTo>
                    <a:lnTo>
                      <a:pt x="314" y="166"/>
                    </a:lnTo>
                    <a:lnTo>
                      <a:pt x="314" y="167"/>
                    </a:lnTo>
                    <a:lnTo>
                      <a:pt x="314" y="168"/>
                    </a:lnTo>
                    <a:lnTo>
                      <a:pt x="311" y="170"/>
                    </a:lnTo>
                    <a:lnTo>
                      <a:pt x="304" y="172"/>
                    </a:lnTo>
                    <a:lnTo>
                      <a:pt x="303" y="173"/>
                    </a:lnTo>
                    <a:lnTo>
                      <a:pt x="302" y="174"/>
                    </a:lnTo>
                    <a:lnTo>
                      <a:pt x="303" y="175"/>
                    </a:lnTo>
                    <a:lnTo>
                      <a:pt x="303" y="176"/>
                    </a:lnTo>
                    <a:lnTo>
                      <a:pt x="302" y="176"/>
                    </a:lnTo>
                    <a:lnTo>
                      <a:pt x="301" y="178"/>
                    </a:lnTo>
                    <a:lnTo>
                      <a:pt x="300" y="179"/>
                    </a:lnTo>
                    <a:lnTo>
                      <a:pt x="300" y="180"/>
                    </a:lnTo>
                    <a:lnTo>
                      <a:pt x="300" y="180"/>
                    </a:lnTo>
                    <a:lnTo>
                      <a:pt x="301" y="181"/>
                    </a:lnTo>
                    <a:lnTo>
                      <a:pt x="303" y="184"/>
                    </a:lnTo>
                    <a:lnTo>
                      <a:pt x="304" y="185"/>
                    </a:lnTo>
                    <a:lnTo>
                      <a:pt x="305" y="188"/>
                    </a:lnTo>
                    <a:lnTo>
                      <a:pt x="305" y="189"/>
                    </a:lnTo>
                    <a:lnTo>
                      <a:pt x="306" y="195"/>
                    </a:lnTo>
                    <a:lnTo>
                      <a:pt x="305" y="198"/>
                    </a:lnTo>
                    <a:lnTo>
                      <a:pt x="305" y="199"/>
                    </a:lnTo>
                    <a:lnTo>
                      <a:pt x="304" y="202"/>
                    </a:lnTo>
                    <a:lnTo>
                      <a:pt x="301" y="202"/>
                    </a:lnTo>
                    <a:lnTo>
                      <a:pt x="300" y="203"/>
                    </a:lnTo>
                    <a:lnTo>
                      <a:pt x="297" y="204"/>
                    </a:lnTo>
                    <a:lnTo>
                      <a:pt x="295" y="207"/>
                    </a:lnTo>
                    <a:lnTo>
                      <a:pt x="292" y="209"/>
                    </a:lnTo>
                    <a:lnTo>
                      <a:pt x="291" y="210"/>
                    </a:lnTo>
                    <a:lnTo>
                      <a:pt x="291" y="211"/>
                    </a:lnTo>
                    <a:lnTo>
                      <a:pt x="293" y="212"/>
                    </a:lnTo>
                    <a:lnTo>
                      <a:pt x="294" y="214"/>
                    </a:lnTo>
                    <a:lnTo>
                      <a:pt x="295" y="214"/>
                    </a:lnTo>
                    <a:lnTo>
                      <a:pt x="296" y="214"/>
                    </a:lnTo>
                    <a:lnTo>
                      <a:pt x="296" y="214"/>
                    </a:lnTo>
                    <a:lnTo>
                      <a:pt x="298" y="215"/>
                    </a:lnTo>
                    <a:lnTo>
                      <a:pt x="298" y="215"/>
                    </a:lnTo>
                    <a:lnTo>
                      <a:pt x="299" y="217"/>
                    </a:lnTo>
                    <a:lnTo>
                      <a:pt x="302" y="225"/>
                    </a:lnTo>
                    <a:lnTo>
                      <a:pt x="302" y="228"/>
                    </a:lnTo>
                    <a:lnTo>
                      <a:pt x="301" y="230"/>
                    </a:lnTo>
                    <a:lnTo>
                      <a:pt x="301" y="230"/>
                    </a:lnTo>
                    <a:lnTo>
                      <a:pt x="301" y="228"/>
                    </a:lnTo>
                    <a:lnTo>
                      <a:pt x="301" y="228"/>
                    </a:lnTo>
                    <a:lnTo>
                      <a:pt x="301" y="226"/>
                    </a:lnTo>
                    <a:lnTo>
                      <a:pt x="301" y="225"/>
                    </a:lnTo>
                    <a:lnTo>
                      <a:pt x="296" y="217"/>
                    </a:lnTo>
                    <a:lnTo>
                      <a:pt x="295" y="215"/>
                    </a:lnTo>
                    <a:lnTo>
                      <a:pt x="286" y="209"/>
                    </a:lnTo>
                    <a:lnTo>
                      <a:pt x="283" y="206"/>
                    </a:lnTo>
                    <a:lnTo>
                      <a:pt x="286" y="204"/>
                    </a:lnTo>
                    <a:lnTo>
                      <a:pt x="286" y="203"/>
                    </a:lnTo>
                    <a:lnTo>
                      <a:pt x="287" y="203"/>
                    </a:lnTo>
                    <a:lnTo>
                      <a:pt x="288" y="202"/>
                    </a:lnTo>
                    <a:lnTo>
                      <a:pt x="288" y="201"/>
                    </a:lnTo>
                    <a:lnTo>
                      <a:pt x="288" y="200"/>
                    </a:lnTo>
                    <a:lnTo>
                      <a:pt x="285" y="197"/>
                    </a:lnTo>
                    <a:lnTo>
                      <a:pt x="284" y="196"/>
                    </a:lnTo>
                    <a:lnTo>
                      <a:pt x="284" y="195"/>
                    </a:lnTo>
                    <a:lnTo>
                      <a:pt x="285" y="194"/>
                    </a:lnTo>
                    <a:lnTo>
                      <a:pt x="286" y="194"/>
                    </a:lnTo>
                    <a:lnTo>
                      <a:pt x="287" y="193"/>
                    </a:lnTo>
                    <a:lnTo>
                      <a:pt x="286" y="193"/>
                    </a:lnTo>
                    <a:lnTo>
                      <a:pt x="284" y="193"/>
                    </a:lnTo>
                    <a:lnTo>
                      <a:pt x="283" y="193"/>
                    </a:lnTo>
                    <a:lnTo>
                      <a:pt x="283" y="193"/>
                    </a:lnTo>
                    <a:lnTo>
                      <a:pt x="281" y="189"/>
                    </a:lnTo>
                    <a:lnTo>
                      <a:pt x="282" y="189"/>
                    </a:lnTo>
                    <a:lnTo>
                      <a:pt x="283" y="189"/>
                    </a:lnTo>
                    <a:lnTo>
                      <a:pt x="283" y="190"/>
                    </a:lnTo>
                    <a:lnTo>
                      <a:pt x="283" y="191"/>
                    </a:lnTo>
                    <a:lnTo>
                      <a:pt x="286" y="190"/>
                    </a:lnTo>
                    <a:lnTo>
                      <a:pt x="284" y="189"/>
                    </a:lnTo>
                    <a:lnTo>
                      <a:pt x="283" y="189"/>
                    </a:lnTo>
                    <a:lnTo>
                      <a:pt x="283" y="188"/>
                    </a:lnTo>
                    <a:lnTo>
                      <a:pt x="282" y="187"/>
                    </a:lnTo>
                    <a:lnTo>
                      <a:pt x="281" y="188"/>
                    </a:lnTo>
                    <a:lnTo>
                      <a:pt x="279" y="188"/>
                    </a:lnTo>
                    <a:lnTo>
                      <a:pt x="279" y="188"/>
                    </a:lnTo>
                    <a:lnTo>
                      <a:pt x="277" y="188"/>
                    </a:lnTo>
                    <a:lnTo>
                      <a:pt x="277" y="187"/>
                    </a:lnTo>
                    <a:lnTo>
                      <a:pt x="276" y="186"/>
                    </a:lnTo>
                    <a:lnTo>
                      <a:pt x="275" y="185"/>
                    </a:lnTo>
                    <a:lnTo>
                      <a:pt x="274" y="186"/>
                    </a:lnTo>
                    <a:lnTo>
                      <a:pt x="271" y="184"/>
                    </a:lnTo>
                    <a:lnTo>
                      <a:pt x="271" y="184"/>
                    </a:lnTo>
                    <a:lnTo>
                      <a:pt x="271" y="182"/>
                    </a:lnTo>
                    <a:lnTo>
                      <a:pt x="270" y="182"/>
                    </a:lnTo>
                    <a:lnTo>
                      <a:pt x="270" y="181"/>
                    </a:lnTo>
                    <a:lnTo>
                      <a:pt x="270" y="180"/>
                    </a:lnTo>
                    <a:lnTo>
                      <a:pt x="268" y="180"/>
                    </a:lnTo>
                    <a:lnTo>
                      <a:pt x="267" y="180"/>
                    </a:lnTo>
                    <a:lnTo>
                      <a:pt x="266" y="180"/>
                    </a:lnTo>
                    <a:lnTo>
                      <a:pt x="266" y="180"/>
                    </a:lnTo>
                    <a:lnTo>
                      <a:pt x="265" y="180"/>
                    </a:lnTo>
                    <a:lnTo>
                      <a:pt x="265" y="181"/>
                    </a:lnTo>
                    <a:lnTo>
                      <a:pt x="264" y="181"/>
                    </a:lnTo>
                    <a:lnTo>
                      <a:pt x="263" y="181"/>
                    </a:lnTo>
                    <a:lnTo>
                      <a:pt x="261" y="181"/>
                    </a:lnTo>
                    <a:lnTo>
                      <a:pt x="260" y="181"/>
                    </a:lnTo>
                    <a:lnTo>
                      <a:pt x="260" y="183"/>
                    </a:lnTo>
                    <a:lnTo>
                      <a:pt x="261" y="183"/>
                    </a:lnTo>
                    <a:lnTo>
                      <a:pt x="263" y="186"/>
                    </a:lnTo>
                    <a:lnTo>
                      <a:pt x="263" y="188"/>
                    </a:lnTo>
                    <a:lnTo>
                      <a:pt x="265" y="190"/>
                    </a:lnTo>
                    <a:lnTo>
                      <a:pt x="266" y="190"/>
                    </a:lnTo>
                    <a:lnTo>
                      <a:pt x="266" y="191"/>
                    </a:lnTo>
                    <a:lnTo>
                      <a:pt x="269" y="192"/>
                    </a:lnTo>
                    <a:lnTo>
                      <a:pt x="270" y="192"/>
                    </a:lnTo>
                    <a:lnTo>
                      <a:pt x="271" y="193"/>
                    </a:lnTo>
                    <a:lnTo>
                      <a:pt x="272" y="193"/>
                    </a:lnTo>
                    <a:lnTo>
                      <a:pt x="273" y="194"/>
                    </a:lnTo>
                    <a:lnTo>
                      <a:pt x="274" y="194"/>
                    </a:lnTo>
                    <a:lnTo>
                      <a:pt x="274" y="196"/>
                    </a:lnTo>
                    <a:lnTo>
                      <a:pt x="274" y="197"/>
                    </a:lnTo>
                    <a:lnTo>
                      <a:pt x="273" y="197"/>
                    </a:lnTo>
                    <a:lnTo>
                      <a:pt x="273" y="198"/>
                    </a:lnTo>
                    <a:lnTo>
                      <a:pt x="275" y="199"/>
                    </a:lnTo>
                    <a:lnTo>
                      <a:pt x="275" y="202"/>
                    </a:lnTo>
                    <a:lnTo>
                      <a:pt x="275" y="204"/>
                    </a:lnTo>
                    <a:lnTo>
                      <a:pt x="274" y="206"/>
                    </a:lnTo>
                    <a:lnTo>
                      <a:pt x="272" y="206"/>
                    </a:lnTo>
                    <a:lnTo>
                      <a:pt x="270" y="205"/>
                    </a:lnTo>
                    <a:lnTo>
                      <a:pt x="267" y="204"/>
                    </a:lnTo>
                    <a:lnTo>
                      <a:pt x="266" y="203"/>
                    </a:lnTo>
                    <a:lnTo>
                      <a:pt x="267" y="203"/>
                    </a:lnTo>
                    <a:lnTo>
                      <a:pt x="268" y="203"/>
                    </a:lnTo>
                    <a:lnTo>
                      <a:pt x="266" y="202"/>
                    </a:lnTo>
                    <a:lnTo>
                      <a:pt x="266" y="202"/>
                    </a:lnTo>
                    <a:lnTo>
                      <a:pt x="266" y="203"/>
                    </a:lnTo>
                    <a:lnTo>
                      <a:pt x="261" y="201"/>
                    </a:lnTo>
                    <a:lnTo>
                      <a:pt x="260" y="201"/>
                    </a:lnTo>
                    <a:lnTo>
                      <a:pt x="256" y="202"/>
                    </a:lnTo>
                    <a:lnTo>
                      <a:pt x="254" y="202"/>
                    </a:lnTo>
                    <a:lnTo>
                      <a:pt x="253" y="201"/>
                    </a:lnTo>
                    <a:lnTo>
                      <a:pt x="253" y="200"/>
                    </a:lnTo>
                    <a:lnTo>
                      <a:pt x="251" y="198"/>
                    </a:lnTo>
                    <a:lnTo>
                      <a:pt x="244" y="192"/>
                    </a:lnTo>
                    <a:lnTo>
                      <a:pt x="244" y="191"/>
                    </a:lnTo>
                    <a:lnTo>
                      <a:pt x="242" y="190"/>
                    </a:lnTo>
                    <a:lnTo>
                      <a:pt x="241" y="188"/>
                    </a:lnTo>
                    <a:lnTo>
                      <a:pt x="244" y="184"/>
                    </a:lnTo>
                    <a:lnTo>
                      <a:pt x="244" y="184"/>
                    </a:lnTo>
                    <a:lnTo>
                      <a:pt x="245" y="184"/>
                    </a:lnTo>
                    <a:lnTo>
                      <a:pt x="246" y="183"/>
                    </a:lnTo>
                    <a:lnTo>
                      <a:pt x="247" y="184"/>
                    </a:lnTo>
                    <a:lnTo>
                      <a:pt x="247" y="183"/>
                    </a:lnTo>
                    <a:lnTo>
                      <a:pt x="249" y="180"/>
                    </a:lnTo>
                    <a:lnTo>
                      <a:pt x="248" y="179"/>
                    </a:lnTo>
                    <a:lnTo>
                      <a:pt x="249" y="178"/>
                    </a:lnTo>
                    <a:lnTo>
                      <a:pt x="252" y="176"/>
                    </a:lnTo>
                    <a:lnTo>
                      <a:pt x="253" y="176"/>
                    </a:lnTo>
                    <a:lnTo>
                      <a:pt x="253" y="176"/>
                    </a:lnTo>
                    <a:lnTo>
                      <a:pt x="252" y="176"/>
                    </a:lnTo>
                    <a:lnTo>
                      <a:pt x="251" y="176"/>
                    </a:lnTo>
                    <a:lnTo>
                      <a:pt x="250" y="176"/>
                    </a:lnTo>
                    <a:lnTo>
                      <a:pt x="249" y="177"/>
                    </a:lnTo>
                    <a:lnTo>
                      <a:pt x="248" y="177"/>
                    </a:lnTo>
                    <a:lnTo>
                      <a:pt x="248" y="176"/>
                    </a:lnTo>
                    <a:lnTo>
                      <a:pt x="248" y="176"/>
                    </a:lnTo>
                    <a:lnTo>
                      <a:pt x="250" y="174"/>
                    </a:lnTo>
                    <a:lnTo>
                      <a:pt x="252" y="173"/>
                    </a:lnTo>
                    <a:lnTo>
                      <a:pt x="253" y="173"/>
                    </a:lnTo>
                    <a:lnTo>
                      <a:pt x="253" y="172"/>
                    </a:lnTo>
                    <a:lnTo>
                      <a:pt x="253" y="171"/>
                    </a:lnTo>
                    <a:lnTo>
                      <a:pt x="252" y="171"/>
                    </a:lnTo>
                    <a:lnTo>
                      <a:pt x="251" y="170"/>
                    </a:lnTo>
                    <a:lnTo>
                      <a:pt x="250" y="169"/>
                    </a:lnTo>
                    <a:lnTo>
                      <a:pt x="252" y="169"/>
                    </a:lnTo>
                    <a:lnTo>
                      <a:pt x="253" y="170"/>
                    </a:lnTo>
                    <a:lnTo>
                      <a:pt x="253" y="170"/>
                    </a:lnTo>
                    <a:lnTo>
                      <a:pt x="253" y="169"/>
                    </a:lnTo>
                    <a:lnTo>
                      <a:pt x="251" y="168"/>
                    </a:lnTo>
                    <a:lnTo>
                      <a:pt x="251" y="167"/>
                    </a:lnTo>
                    <a:lnTo>
                      <a:pt x="250" y="167"/>
                    </a:lnTo>
                    <a:lnTo>
                      <a:pt x="249" y="167"/>
                    </a:lnTo>
                    <a:lnTo>
                      <a:pt x="250" y="167"/>
                    </a:lnTo>
                    <a:lnTo>
                      <a:pt x="249" y="166"/>
                    </a:lnTo>
                    <a:lnTo>
                      <a:pt x="250" y="165"/>
                    </a:lnTo>
                    <a:lnTo>
                      <a:pt x="250" y="164"/>
                    </a:lnTo>
                    <a:lnTo>
                      <a:pt x="251" y="164"/>
                    </a:lnTo>
                    <a:lnTo>
                      <a:pt x="251" y="163"/>
                    </a:lnTo>
                    <a:lnTo>
                      <a:pt x="249" y="158"/>
                    </a:lnTo>
                    <a:lnTo>
                      <a:pt x="249" y="158"/>
                    </a:lnTo>
                    <a:lnTo>
                      <a:pt x="248" y="156"/>
                    </a:lnTo>
                    <a:lnTo>
                      <a:pt x="248" y="157"/>
                    </a:lnTo>
                    <a:lnTo>
                      <a:pt x="246" y="154"/>
                    </a:lnTo>
                    <a:lnTo>
                      <a:pt x="244" y="152"/>
                    </a:lnTo>
                    <a:lnTo>
                      <a:pt x="243" y="150"/>
                    </a:lnTo>
                    <a:lnTo>
                      <a:pt x="239" y="149"/>
                    </a:lnTo>
                    <a:lnTo>
                      <a:pt x="239" y="148"/>
                    </a:lnTo>
                    <a:lnTo>
                      <a:pt x="238" y="146"/>
                    </a:lnTo>
                    <a:lnTo>
                      <a:pt x="236" y="145"/>
                    </a:lnTo>
                    <a:lnTo>
                      <a:pt x="235" y="145"/>
                    </a:lnTo>
                    <a:lnTo>
                      <a:pt x="229" y="140"/>
                    </a:lnTo>
                    <a:lnTo>
                      <a:pt x="223" y="137"/>
                    </a:lnTo>
                    <a:lnTo>
                      <a:pt x="222" y="136"/>
                    </a:lnTo>
                    <a:lnTo>
                      <a:pt x="216" y="133"/>
                    </a:lnTo>
                    <a:lnTo>
                      <a:pt x="215" y="133"/>
                    </a:lnTo>
                    <a:lnTo>
                      <a:pt x="214" y="134"/>
                    </a:lnTo>
                    <a:lnTo>
                      <a:pt x="214" y="133"/>
                    </a:lnTo>
                    <a:lnTo>
                      <a:pt x="213" y="133"/>
                    </a:lnTo>
                    <a:lnTo>
                      <a:pt x="213" y="133"/>
                    </a:lnTo>
                    <a:lnTo>
                      <a:pt x="212" y="133"/>
                    </a:lnTo>
                    <a:lnTo>
                      <a:pt x="212" y="132"/>
                    </a:lnTo>
                    <a:lnTo>
                      <a:pt x="210" y="132"/>
                    </a:lnTo>
                    <a:lnTo>
                      <a:pt x="211" y="131"/>
                    </a:lnTo>
                    <a:lnTo>
                      <a:pt x="210" y="129"/>
                    </a:lnTo>
                    <a:lnTo>
                      <a:pt x="208" y="127"/>
                    </a:lnTo>
                    <a:lnTo>
                      <a:pt x="206" y="127"/>
                    </a:lnTo>
                    <a:lnTo>
                      <a:pt x="207" y="127"/>
                    </a:lnTo>
                    <a:lnTo>
                      <a:pt x="208" y="127"/>
                    </a:lnTo>
                    <a:lnTo>
                      <a:pt x="209" y="128"/>
                    </a:lnTo>
                    <a:lnTo>
                      <a:pt x="206" y="127"/>
                    </a:lnTo>
                    <a:lnTo>
                      <a:pt x="204" y="126"/>
                    </a:lnTo>
                    <a:lnTo>
                      <a:pt x="201" y="126"/>
                    </a:lnTo>
                    <a:lnTo>
                      <a:pt x="200" y="125"/>
                    </a:lnTo>
                    <a:lnTo>
                      <a:pt x="191" y="123"/>
                    </a:lnTo>
                    <a:lnTo>
                      <a:pt x="188" y="123"/>
                    </a:lnTo>
                    <a:lnTo>
                      <a:pt x="187" y="123"/>
                    </a:lnTo>
                    <a:lnTo>
                      <a:pt x="187" y="123"/>
                    </a:lnTo>
                    <a:lnTo>
                      <a:pt x="186" y="123"/>
                    </a:lnTo>
                    <a:lnTo>
                      <a:pt x="185" y="123"/>
                    </a:lnTo>
                    <a:lnTo>
                      <a:pt x="184" y="123"/>
                    </a:lnTo>
                    <a:lnTo>
                      <a:pt x="183" y="122"/>
                    </a:lnTo>
                    <a:lnTo>
                      <a:pt x="183" y="121"/>
                    </a:lnTo>
                    <a:lnTo>
                      <a:pt x="182" y="121"/>
                    </a:lnTo>
                    <a:lnTo>
                      <a:pt x="182" y="122"/>
                    </a:lnTo>
                    <a:lnTo>
                      <a:pt x="182" y="121"/>
                    </a:lnTo>
                    <a:lnTo>
                      <a:pt x="179" y="119"/>
                    </a:lnTo>
                    <a:lnTo>
                      <a:pt x="178" y="118"/>
                    </a:lnTo>
                    <a:lnTo>
                      <a:pt x="178" y="117"/>
                    </a:lnTo>
                    <a:lnTo>
                      <a:pt x="178" y="116"/>
                    </a:lnTo>
                    <a:lnTo>
                      <a:pt x="177" y="116"/>
                    </a:lnTo>
                    <a:lnTo>
                      <a:pt x="176" y="115"/>
                    </a:lnTo>
                    <a:lnTo>
                      <a:pt x="176" y="114"/>
                    </a:lnTo>
                    <a:lnTo>
                      <a:pt x="176" y="114"/>
                    </a:lnTo>
                    <a:lnTo>
                      <a:pt x="174" y="114"/>
                    </a:lnTo>
                    <a:lnTo>
                      <a:pt x="175" y="113"/>
                    </a:lnTo>
                    <a:lnTo>
                      <a:pt x="174" y="112"/>
                    </a:lnTo>
                    <a:lnTo>
                      <a:pt x="174" y="111"/>
                    </a:lnTo>
                    <a:lnTo>
                      <a:pt x="174" y="110"/>
                    </a:lnTo>
                    <a:lnTo>
                      <a:pt x="175" y="110"/>
                    </a:lnTo>
                    <a:lnTo>
                      <a:pt x="176" y="109"/>
                    </a:lnTo>
                    <a:lnTo>
                      <a:pt x="177" y="107"/>
                    </a:lnTo>
                    <a:lnTo>
                      <a:pt x="178" y="106"/>
                    </a:lnTo>
                    <a:lnTo>
                      <a:pt x="178" y="105"/>
                    </a:lnTo>
                    <a:lnTo>
                      <a:pt x="178" y="104"/>
                    </a:lnTo>
                    <a:lnTo>
                      <a:pt x="177" y="103"/>
                    </a:lnTo>
                    <a:lnTo>
                      <a:pt x="176" y="102"/>
                    </a:lnTo>
                    <a:lnTo>
                      <a:pt x="173" y="98"/>
                    </a:lnTo>
                    <a:lnTo>
                      <a:pt x="172" y="97"/>
                    </a:lnTo>
                    <a:lnTo>
                      <a:pt x="171" y="97"/>
                    </a:lnTo>
                    <a:lnTo>
                      <a:pt x="171" y="96"/>
                    </a:lnTo>
                    <a:lnTo>
                      <a:pt x="172" y="94"/>
                    </a:lnTo>
                    <a:lnTo>
                      <a:pt x="170" y="92"/>
                    </a:lnTo>
                    <a:lnTo>
                      <a:pt x="170" y="92"/>
                    </a:lnTo>
                    <a:lnTo>
                      <a:pt x="170" y="91"/>
                    </a:lnTo>
                    <a:lnTo>
                      <a:pt x="169" y="90"/>
                    </a:lnTo>
                    <a:lnTo>
                      <a:pt x="162" y="91"/>
                    </a:lnTo>
                    <a:lnTo>
                      <a:pt x="162" y="90"/>
                    </a:lnTo>
                    <a:lnTo>
                      <a:pt x="163" y="90"/>
                    </a:lnTo>
                    <a:lnTo>
                      <a:pt x="165" y="90"/>
                    </a:lnTo>
                    <a:lnTo>
                      <a:pt x="167" y="90"/>
                    </a:lnTo>
                    <a:lnTo>
                      <a:pt x="167" y="89"/>
                    </a:lnTo>
                    <a:lnTo>
                      <a:pt x="165" y="89"/>
                    </a:lnTo>
                    <a:lnTo>
                      <a:pt x="162" y="89"/>
                    </a:lnTo>
                    <a:lnTo>
                      <a:pt x="161" y="88"/>
                    </a:lnTo>
                    <a:lnTo>
                      <a:pt x="159" y="88"/>
                    </a:lnTo>
                    <a:lnTo>
                      <a:pt x="156" y="85"/>
                    </a:lnTo>
                    <a:lnTo>
                      <a:pt x="156" y="85"/>
                    </a:lnTo>
                    <a:lnTo>
                      <a:pt x="155" y="84"/>
                    </a:lnTo>
                    <a:lnTo>
                      <a:pt x="154" y="83"/>
                    </a:lnTo>
                    <a:lnTo>
                      <a:pt x="155" y="83"/>
                    </a:lnTo>
                    <a:lnTo>
                      <a:pt x="153" y="83"/>
                    </a:lnTo>
                    <a:lnTo>
                      <a:pt x="151" y="80"/>
                    </a:lnTo>
                    <a:lnTo>
                      <a:pt x="149" y="79"/>
                    </a:lnTo>
                    <a:lnTo>
                      <a:pt x="148" y="79"/>
                    </a:lnTo>
                    <a:lnTo>
                      <a:pt x="147" y="79"/>
                    </a:lnTo>
                    <a:lnTo>
                      <a:pt x="147" y="79"/>
                    </a:lnTo>
                    <a:lnTo>
                      <a:pt x="146" y="79"/>
                    </a:lnTo>
                    <a:lnTo>
                      <a:pt x="147" y="78"/>
                    </a:lnTo>
                    <a:lnTo>
                      <a:pt x="147" y="77"/>
                    </a:lnTo>
                    <a:lnTo>
                      <a:pt x="146" y="77"/>
                    </a:lnTo>
                    <a:lnTo>
                      <a:pt x="145" y="76"/>
                    </a:lnTo>
                    <a:lnTo>
                      <a:pt x="144" y="76"/>
                    </a:lnTo>
                    <a:lnTo>
                      <a:pt x="139" y="76"/>
                    </a:lnTo>
                    <a:lnTo>
                      <a:pt x="138" y="76"/>
                    </a:lnTo>
                    <a:lnTo>
                      <a:pt x="137" y="75"/>
                    </a:lnTo>
                    <a:lnTo>
                      <a:pt x="134" y="74"/>
                    </a:lnTo>
                    <a:lnTo>
                      <a:pt x="134" y="73"/>
                    </a:lnTo>
                    <a:lnTo>
                      <a:pt x="135" y="71"/>
                    </a:lnTo>
                    <a:lnTo>
                      <a:pt x="134" y="70"/>
                    </a:lnTo>
                    <a:lnTo>
                      <a:pt x="131" y="68"/>
                    </a:lnTo>
                    <a:lnTo>
                      <a:pt x="131" y="70"/>
                    </a:lnTo>
                    <a:lnTo>
                      <a:pt x="134" y="71"/>
                    </a:lnTo>
                    <a:lnTo>
                      <a:pt x="134" y="73"/>
                    </a:lnTo>
                    <a:lnTo>
                      <a:pt x="134" y="76"/>
                    </a:lnTo>
                    <a:lnTo>
                      <a:pt x="134" y="78"/>
                    </a:lnTo>
                    <a:lnTo>
                      <a:pt x="135" y="79"/>
                    </a:lnTo>
                    <a:lnTo>
                      <a:pt x="134" y="80"/>
                    </a:lnTo>
                    <a:lnTo>
                      <a:pt x="134" y="81"/>
                    </a:lnTo>
                    <a:lnTo>
                      <a:pt x="135" y="82"/>
                    </a:lnTo>
                    <a:lnTo>
                      <a:pt x="138" y="83"/>
                    </a:lnTo>
                    <a:lnTo>
                      <a:pt x="139" y="83"/>
                    </a:lnTo>
                    <a:lnTo>
                      <a:pt x="139" y="85"/>
                    </a:lnTo>
                    <a:lnTo>
                      <a:pt x="140" y="85"/>
                    </a:lnTo>
                    <a:lnTo>
                      <a:pt x="141" y="85"/>
                    </a:lnTo>
                    <a:lnTo>
                      <a:pt x="141" y="86"/>
                    </a:lnTo>
                    <a:lnTo>
                      <a:pt x="140" y="86"/>
                    </a:lnTo>
                    <a:lnTo>
                      <a:pt x="139" y="86"/>
                    </a:lnTo>
                    <a:lnTo>
                      <a:pt x="139" y="86"/>
                    </a:lnTo>
                    <a:lnTo>
                      <a:pt x="139" y="85"/>
                    </a:lnTo>
                    <a:lnTo>
                      <a:pt x="139" y="86"/>
                    </a:lnTo>
                    <a:lnTo>
                      <a:pt x="139" y="87"/>
                    </a:lnTo>
                    <a:lnTo>
                      <a:pt x="141" y="88"/>
                    </a:lnTo>
                    <a:lnTo>
                      <a:pt x="146" y="90"/>
                    </a:lnTo>
                    <a:lnTo>
                      <a:pt x="146" y="91"/>
                    </a:lnTo>
                    <a:lnTo>
                      <a:pt x="147" y="90"/>
                    </a:lnTo>
                    <a:lnTo>
                      <a:pt x="147" y="91"/>
                    </a:lnTo>
                    <a:lnTo>
                      <a:pt x="151" y="92"/>
                    </a:lnTo>
                    <a:lnTo>
                      <a:pt x="152" y="92"/>
                    </a:lnTo>
                    <a:lnTo>
                      <a:pt x="153" y="92"/>
                    </a:lnTo>
                    <a:lnTo>
                      <a:pt x="155" y="92"/>
                    </a:lnTo>
                    <a:lnTo>
                      <a:pt x="156" y="93"/>
                    </a:lnTo>
                    <a:lnTo>
                      <a:pt x="157" y="94"/>
                    </a:lnTo>
                    <a:lnTo>
                      <a:pt x="158" y="95"/>
                    </a:lnTo>
                    <a:lnTo>
                      <a:pt x="156" y="96"/>
                    </a:lnTo>
                    <a:lnTo>
                      <a:pt x="156" y="97"/>
                    </a:lnTo>
                    <a:lnTo>
                      <a:pt x="157" y="98"/>
                    </a:lnTo>
                    <a:lnTo>
                      <a:pt x="158" y="99"/>
                    </a:lnTo>
                    <a:lnTo>
                      <a:pt x="157" y="99"/>
                    </a:lnTo>
                    <a:lnTo>
                      <a:pt x="156" y="101"/>
                    </a:lnTo>
                    <a:lnTo>
                      <a:pt x="157" y="101"/>
                    </a:lnTo>
                    <a:lnTo>
                      <a:pt x="159" y="101"/>
                    </a:lnTo>
                    <a:lnTo>
                      <a:pt x="161" y="101"/>
                    </a:lnTo>
                    <a:lnTo>
                      <a:pt x="161" y="101"/>
                    </a:lnTo>
                    <a:lnTo>
                      <a:pt x="161" y="102"/>
                    </a:lnTo>
                    <a:lnTo>
                      <a:pt x="159" y="102"/>
                    </a:lnTo>
                    <a:lnTo>
                      <a:pt x="158" y="103"/>
                    </a:lnTo>
                    <a:lnTo>
                      <a:pt x="157" y="105"/>
                    </a:lnTo>
                    <a:lnTo>
                      <a:pt x="156" y="105"/>
                    </a:lnTo>
                    <a:lnTo>
                      <a:pt x="155" y="106"/>
                    </a:lnTo>
                    <a:lnTo>
                      <a:pt x="155" y="108"/>
                    </a:lnTo>
                    <a:lnTo>
                      <a:pt x="152" y="107"/>
                    </a:lnTo>
                    <a:lnTo>
                      <a:pt x="151" y="107"/>
                    </a:lnTo>
                    <a:lnTo>
                      <a:pt x="151" y="108"/>
                    </a:lnTo>
                    <a:lnTo>
                      <a:pt x="151" y="109"/>
                    </a:lnTo>
                    <a:lnTo>
                      <a:pt x="152" y="110"/>
                    </a:lnTo>
                    <a:lnTo>
                      <a:pt x="152" y="110"/>
                    </a:lnTo>
                    <a:lnTo>
                      <a:pt x="149" y="111"/>
                    </a:lnTo>
                    <a:lnTo>
                      <a:pt x="149" y="112"/>
                    </a:lnTo>
                    <a:lnTo>
                      <a:pt x="147" y="113"/>
                    </a:lnTo>
                    <a:lnTo>
                      <a:pt x="147" y="114"/>
                    </a:lnTo>
                    <a:lnTo>
                      <a:pt x="145" y="118"/>
                    </a:lnTo>
                    <a:lnTo>
                      <a:pt x="144" y="119"/>
                    </a:lnTo>
                    <a:lnTo>
                      <a:pt x="143" y="121"/>
                    </a:lnTo>
                    <a:lnTo>
                      <a:pt x="141" y="116"/>
                    </a:lnTo>
                    <a:lnTo>
                      <a:pt x="135" y="109"/>
                    </a:lnTo>
                    <a:lnTo>
                      <a:pt x="134" y="107"/>
                    </a:lnTo>
                    <a:lnTo>
                      <a:pt x="134" y="106"/>
                    </a:lnTo>
                    <a:lnTo>
                      <a:pt x="132" y="106"/>
                    </a:lnTo>
                    <a:lnTo>
                      <a:pt x="132" y="105"/>
                    </a:lnTo>
                    <a:lnTo>
                      <a:pt x="132" y="105"/>
                    </a:lnTo>
                    <a:lnTo>
                      <a:pt x="132" y="104"/>
                    </a:lnTo>
                    <a:lnTo>
                      <a:pt x="130" y="102"/>
                    </a:lnTo>
                    <a:lnTo>
                      <a:pt x="128" y="101"/>
                    </a:lnTo>
                    <a:lnTo>
                      <a:pt x="120" y="98"/>
                    </a:lnTo>
                    <a:lnTo>
                      <a:pt x="118" y="99"/>
                    </a:lnTo>
                    <a:lnTo>
                      <a:pt x="117" y="99"/>
                    </a:lnTo>
                    <a:lnTo>
                      <a:pt x="117" y="98"/>
                    </a:lnTo>
                    <a:lnTo>
                      <a:pt x="116" y="98"/>
                    </a:lnTo>
                    <a:lnTo>
                      <a:pt x="115" y="98"/>
                    </a:lnTo>
                    <a:lnTo>
                      <a:pt x="115" y="97"/>
                    </a:lnTo>
                    <a:lnTo>
                      <a:pt x="114" y="97"/>
                    </a:lnTo>
                    <a:lnTo>
                      <a:pt x="113" y="97"/>
                    </a:lnTo>
                    <a:lnTo>
                      <a:pt x="113" y="98"/>
                    </a:lnTo>
                    <a:lnTo>
                      <a:pt x="109" y="97"/>
                    </a:lnTo>
                    <a:lnTo>
                      <a:pt x="108" y="97"/>
                    </a:lnTo>
                    <a:lnTo>
                      <a:pt x="107" y="96"/>
                    </a:lnTo>
                    <a:lnTo>
                      <a:pt x="106" y="95"/>
                    </a:lnTo>
                    <a:lnTo>
                      <a:pt x="105" y="95"/>
                    </a:lnTo>
                    <a:lnTo>
                      <a:pt x="104" y="96"/>
                    </a:lnTo>
                    <a:lnTo>
                      <a:pt x="103" y="95"/>
                    </a:lnTo>
                    <a:lnTo>
                      <a:pt x="104" y="93"/>
                    </a:lnTo>
                    <a:lnTo>
                      <a:pt x="103" y="92"/>
                    </a:lnTo>
                    <a:lnTo>
                      <a:pt x="96" y="83"/>
                    </a:lnTo>
                    <a:lnTo>
                      <a:pt x="95" y="82"/>
                    </a:lnTo>
                    <a:lnTo>
                      <a:pt x="95" y="80"/>
                    </a:lnTo>
                    <a:lnTo>
                      <a:pt x="94" y="79"/>
                    </a:lnTo>
                    <a:lnTo>
                      <a:pt x="91" y="71"/>
                    </a:lnTo>
                    <a:lnTo>
                      <a:pt x="91" y="70"/>
                    </a:lnTo>
                    <a:lnTo>
                      <a:pt x="90" y="68"/>
                    </a:lnTo>
                    <a:lnTo>
                      <a:pt x="90" y="67"/>
                    </a:lnTo>
                    <a:lnTo>
                      <a:pt x="91" y="66"/>
                    </a:lnTo>
                    <a:lnTo>
                      <a:pt x="92" y="66"/>
                    </a:lnTo>
                    <a:lnTo>
                      <a:pt x="91" y="66"/>
                    </a:lnTo>
                    <a:lnTo>
                      <a:pt x="90" y="63"/>
                    </a:lnTo>
                    <a:lnTo>
                      <a:pt x="89" y="62"/>
                    </a:lnTo>
                    <a:lnTo>
                      <a:pt x="90" y="62"/>
                    </a:lnTo>
                    <a:lnTo>
                      <a:pt x="90" y="61"/>
                    </a:lnTo>
                    <a:lnTo>
                      <a:pt x="92" y="60"/>
                    </a:lnTo>
                    <a:lnTo>
                      <a:pt x="92" y="58"/>
                    </a:lnTo>
                    <a:lnTo>
                      <a:pt x="94" y="59"/>
                    </a:lnTo>
                    <a:lnTo>
                      <a:pt x="95" y="58"/>
                    </a:lnTo>
                    <a:lnTo>
                      <a:pt x="95" y="57"/>
                    </a:lnTo>
                    <a:lnTo>
                      <a:pt x="96" y="56"/>
                    </a:lnTo>
                    <a:lnTo>
                      <a:pt x="95" y="55"/>
                    </a:lnTo>
                    <a:lnTo>
                      <a:pt x="95" y="53"/>
                    </a:lnTo>
                    <a:lnTo>
                      <a:pt x="94" y="53"/>
                    </a:lnTo>
                    <a:lnTo>
                      <a:pt x="95" y="53"/>
                    </a:lnTo>
                    <a:lnTo>
                      <a:pt x="95" y="52"/>
                    </a:lnTo>
                    <a:lnTo>
                      <a:pt x="94" y="52"/>
                    </a:lnTo>
                    <a:lnTo>
                      <a:pt x="94" y="51"/>
                    </a:lnTo>
                    <a:lnTo>
                      <a:pt x="95" y="51"/>
                    </a:lnTo>
                    <a:lnTo>
                      <a:pt x="95" y="50"/>
                    </a:lnTo>
                    <a:lnTo>
                      <a:pt x="95" y="49"/>
                    </a:lnTo>
                    <a:lnTo>
                      <a:pt x="96" y="49"/>
                    </a:lnTo>
                    <a:lnTo>
                      <a:pt x="97" y="50"/>
                    </a:lnTo>
                    <a:lnTo>
                      <a:pt x="99" y="49"/>
                    </a:lnTo>
                    <a:lnTo>
                      <a:pt x="100" y="48"/>
                    </a:lnTo>
                    <a:lnTo>
                      <a:pt x="101" y="48"/>
                    </a:lnTo>
                    <a:lnTo>
                      <a:pt x="102" y="48"/>
                    </a:lnTo>
                    <a:lnTo>
                      <a:pt x="102" y="48"/>
                    </a:lnTo>
                    <a:lnTo>
                      <a:pt x="102" y="47"/>
                    </a:lnTo>
                    <a:lnTo>
                      <a:pt x="103" y="47"/>
                    </a:lnTo>
                    <a:lnTo>
                      <a:pt x="103" y="45"/>
                    </a:lnTo>
                    <a:lnTo>
                      <a:pt x="104" y="45"/>
                    </a:lnTo>
                    <a:lnTo>
                      <a:pt x="107" y="44"/>
                    </a:lnTo>
                    <a:lnTo>
                      <a:pt x="106" y="43"/>
                    </a:lnTo>
                    <a:lnTo>
                      <a:pt x="106" y="42"/>
                    </a:lnTo>
                    <a:lnTo>
                      <a:pt x="105" y="42"/>
                    </a:lnTo>
                    <a:lnTo>
                      <a:pt x="102" y="44"/>
                    </a:lnTo>
                    <a:lnTo>
                      <a:pt x="102" y="44"/>
                    </a:lnTo>
                    <a:lnTo>
                      <a:pt x="103" y="43"/>
                    </a:lnTo>
                    <a:lnTo>
                      <a:pt x="103" y="42"/>
                    </a:lnTo>
                    <a:lnTo>
                      <a:pt x="103" y="42"/>
                    </a:lnTo>
                    <a:lnTo>
                      <a:pt x="103" y="42"/>
                    </a:lnTo>
                    <a:lnTo>
                      <a:pt x="103" y="41"/>
                    </a:lnTo>
                    <a:lnTo>
                      <a:pt x="103" y="41"/>
                    </a:lnTo>
                    <a:lnTo>
                      <a:pt x="103" y="40"/>
                    </a:lnTo>
                    <a:lnTo>
                      <a:pt x="103" y="40"/>
                    </a:lnTo>
                    <a:lnTo>
                      <a:pt x="104" y="39"/>
                    </a:lnTo>
                    <a:lnTo>
                      <a:pt x="104" y="36"/>
                    </a:lnTo>
                    <a:lnTo>
                      <a:pt x="104" y="32"/>
                    </a:lnTo>
                    <a:lnTo>
                      <a:pt x="103" y="31"/>
                    </a:lnTo>
                    <a:lnTo>
                      <a:pt x="100" y="30"/>
                    </a:lnTo>
                    <a:lnTo>
                      <a:pt x="99" y="29"/>
                    </a:lnTo>
                    <a:lnTo>
                      <a:pt x="97" y="30"/>
                    </a:lnTo>
                    <a:lnTo>
                      <a:pt x="95" y="28"/>
                    </a:lnTo>
                    <a:lnTo>
                      <a:pt x="95" y="27"/>
                    </a:lnTo>
                    <a:lnTo>
                      <a:pt x="95" y="28"/>
                    </a:lnTo>
                    <a:lnTo>
                      <a:pt x="95" y="27"/>
                    </a:lnTo>
                    <a:lnTo>
                      <a:pt x="95" y="26"/>
                    </a:lnTo>
                    <a:lnTo>
                      <a:pt x="93" y="26"/>
                    </a:lnTo>
                    <a:lnTo>
                      <a:pt x="92" y="26"/>
                    </a:lnTo>
                    <a:lnTo>
                      <a:pt x="90" y="26"/>
                    </a:lnTo>
                    <a:lnTo>
                      <a:pt x="89" y="25"/>
                    </a:lnTo>
                    <a:lnTo>
                      <a:pt x="86" y="24"/>
                    </a:lnTo>
                    <a:lnTo>
                      <a:pt x="84" y="24"/>
                    </a:lnTo>
                    <a:lnTo>
                      <a:pt x="84" y="23"/>
                    </a:lnTo>
                    <a:lnTo>
                      <a:pt x="86" y="22"/>
                    </a:lnTo>
                    <a:lnTo>
                      <a:pt x="89" y="22"/>
                    </a:lnTo>
                    <a:lnTo>
                      <a:pt x="90" y="21"/>
                    </a:lnTo>
                    <a:lnTo>
                      <a:pt x="90" y="21"/>
                    </a:lnTo>
                    <a:lnTo>
                      <a:pt x="90" y="20"/>
                    </a:lnTo>
                    <a:lnTo>
                      <a:pt x="89" y="20"/>
                    </a:lnTo>
                    <a:lnTo>
                      <a:pt x="92" y="19"/>
                    </a:lnTo>
                    <a:lnTo>
                      <a:pt x="93" y="20"/>
                    </a:lnTo>
                    <a:lnTo>
                      <a:pt x="94" y="20"/>
                    </a:lnTo>
                    <a:lnTo>
                      <a:pt x="94" y="21"/>
                    </a:lnTo>
                    <a:lnTo>
                      <a:pt x="94" y="22"/>
                    </a:lnTo>
                    <a:lnTo>
                      <a:pt x="95" y="22"/>
                    </a:lnTo>
                    <a:lnTo>
                      <a:pt x="95" y="22"/>
                    </a:lnTo>
                    <a:lnTo>
                      <a:pt x="95" y="22"/>
                    </a:lnTo>
                    <a:lnTo>
                      <a:pt x="95" y="21"/>
                    </a:lnTo>
                    <a:lnTo>
                      <a:pt x="95" y="20"/>
                    </a:lnTo>
                    <a:lnTo>
                      <a:pt x="97" y="20"/>
                    </a:lnTo>
                    <a:lnTo>
                      <a:pt x="99" y="20"/>
                    </a:lnTo>
                    <a:lnTo>
                      <a:pt x="99" y="21"/>
                    </a:lnTo>
                    <a:lnTo>
                      <a:pt x="100" y="21"/>
                    </a:lnTo>
                    <a:lnTo>
                      <a:pt x="101" y="21"/>
                    </a:lnTo>
                    <a:lnTo>
                      <a:pt x="101" y="20"/>
                    </a:lnTo>
                    <a:lnTo>
                      <a:pt x="100" y="20"/>
                    </a:lnTo>
                    <a:lnTo>
                      <a:pt x="100" y="19"/>
                    </a:lnTo>
                    <a:lnTo>
                      <a:pt x="102" y="19"/>
                    </a:lnTo>
                    <a:lnTo>
                      <a:pt x="102" y="18"/>
                    </a:lnTo>
                    <a:lnTo>
                      <a:pt x="102" y="17"/>
                    </a:lnTo>
                    <a:lnTo>
                      <a:pt x="101" y="16"/>
                    </a:lnTo>
                    <a:lnTo>
                      <a:pt x="100" y="16"/>
                    </a:lnTo>
                    <a:lnTo>
                      <a:pt x="99" y="15"/>
                    </a:lnTo>
                    <a:lnTo>
                      <a:pt x="99" y="15"/>
                    </a:lnTo>
                    <a:lnTo>
                      <a:pt x="99" y="14"/>
                    </a:lnTo>
                    <a:lnTo>
                      <a:pt x="99" y="13"/>
                    </a:lnTo>
                    <a:lnTo>
                      <a:pt x="100" y="13"/>
                    </a:lnTo>
                    <a:lnTo>
                      <a:pt x="101" y="13"/>
                    </a:lnTo>
                    <a:lnTo>
                      <a:pt x="102" y="13"/>
                    </a:lnTo>
                    <a:lnTo>
                      <a:pt x="103" y="13"/>
                    </a:lnTo>
                    <a:lnTo>
                      <a:pt x="104" y="13"/>
                    </a:lnTo>
                    <a:lnTo>
                      <a:pt x="103" y="12"/>
                    </a:lnTo>
                    <a:lnTo>
                      <a:pt x="103" y="11"/>
                    </a:lnTo>
                    <a:lnTo>
                      <a:pt x="102" y="10"/>
                    </a:lnTo>
                    <a:lnTo>
                      <a:pt x="103" y="7"/>
                    </a:lnTo>
                    <a:lnTo>
                      <a:pt x="104" y="4"/>
                    </a:lnTo>
                    <a:lnTo>
                      <a:pt x="107" y="1"/>
                    </a:lnTo>
                    <a:lnTo>
                      <a:pt x="109" y="0"/>
                    </a:lnTo>
                    <a:lnTo>
                      <a:pt x="111" y="1"/>
                    </a:lnTo>
                    <a:lnTo>
                      <a:pt x="113" y="4"/>
                    </a:lnTo>
                    <a:lnTo>
                      <a:pt x="115" y="4"/>
                    </a:lnTo>
                    <a:lnTo>
                      <a:pt x="122" y="8"/>
                    </a:lnTo>
                    <a:lnTo>
                      <a:pt x="132" y="11"/>
                    </a:lnTo>
                    <a:lnTo>
                      <a:pt x="134" y="12"/>
                    </a:lnTo>
                    <a:lnTo>
                      <a:pt x="145" y="16"/>
                    </a:lnTo>
                    <a:lnTo>
                      <a:pt x="156" y="20"/>
                    </a:lnTo>
                    <a:lnTo>
                      <a:pt x="158" y="20"/>
                    </a:lnTo>
                    <a:lnTo>
                      <a:pt x="160" y="20"/>
                    </a:lnTo>
                    <a:lnTo>
                      <a:pt x="167" y="15"/>
                    </a:lnTo>
                    <a:lnTo>
                      <a:pt x="173" y="11"/>
                    </a:lnTo>
                    <a:lnTo>
                      <a:pt x="174" y="11"/>
                    </a:lnTo>
                    <a:lnTo>
                      <a:pt x="176" y="11"/>
                    </a:lnTo>
                    <a:lnTo>
                      <a:pt x="178" y="13"/>
                    </a:lnTo>
                    <a:lnTo>
                      <a:pt x="180" y="13"/>
                    </a:lnTo>
                    <a:lnTo>
                      <a:pt x="182" y="13"/>
                    </a:lnTo>
                    <a:lnTo>
                      <a:pt x="183" y="13"/>
                    </a:lnTo>
                    <a:lnTo>
                      <a:pt x="187" y="15"/>
                    </a:lnTo>
                    <a:lnTo>
                      <a:pt x="187" y="16"/>
                    </a:lnTo>
                    <a:lnTo>
                      <a:pt x="188" y="16"/>
                    </a:lnTo>
                    <a:lnTo>
                      <a:pt x="190" y="18"/>
                    </a:lnTo>
                    <a:lnTo>
                      <a:pt x="191" y="18"/>
                    </a:lnTo>
                    <a:lnTo>
                      <a:pt x="191" y="19"/>
                    </a:lnTo>
                    <a:lnTo>
                      <a:pt x="191" y="19"/>
                    </a:lnTo>
                    <a:lnTo>
                      <a:pt x="192" y="19"/>
                    </a:lnTo>
                    <a:lnTo>
                      <a:pt x="193" y="19"/>
                    </a:lnTo>
                    <a:lnTo>
                      <a:pt x="197" y="17"/>
                    </a:lnTo>
                    <a:lnTo>
                      <a:pt x="198" y="16"/>
                    </a:lnTo>
                    <a:lnTo>
                      <a:pt x="198" y="17"/>
                    </a:lnTo>
                    <a:lnTo>
                      <a:pt x="199" y="17"/>
                    </a:lnTo>
                    <a:lnTo>
                      <a:pt x="199" y="17"/>
                    </a:lnTo>
                    <a:lnTo>
                      <a:pt x="199" y="18"/>
                    </a:lnTo>
                    <a:lnTo>
                      <a:pt x="199" y="19"/>
                    </a:lnTo>
                    <a:lnTo>
                      <a:pt x="200" y="21"/>
                    </a:lnTo>
                    <a:lnTo>
                      <a:pt x="200" y="21"/>
                    </a:lnTo>
                    <a:lnTo>
                      <a:pt x="200" y="22"/>
                    </a:lnTo>
                    <a:lnTo>
                      <a:pt x="204" y="23"/>
                    </a:lnTo>
                    <a:lnTo>
                      <a:pt x="205" y="24"/>
                    </a:lnTo>
                    <a:lnTo>
                      <a:pt x="207" y="25"/>
                    </a:lnTo>
                    <a:lnTo>
                      <a:pt x="208" y="26"/>
                    </a:lnTo>
                    <a:lnTo>
                      <a:pt x="209" y="27"/>
                    </a:lnTo>
                    <a:lnTo>
                      <a:pt x="208" y="28"/>
                    </a:lnTo>
                    <a:lnTo>
                      <a:pt x="207" y="28"/>
                    </a:lnTo>
                    <a:lnTo>
                      <a:pt x="207" y="29"/>
                    </a:lnTo>
                    <a:lnTo>
                      <a:pt x="207" y="30"/>
                    </a:lnTo>
                    <a:lnTo>
                      <a:pt x="208" y="30"/>
                    </a:lnTo>
                    <a:lnTo>
                      <a:pt x="209" y="31"/>
                    </a:lnTo>
                    <a:lnTo>
                      <a:pt x="209" y="31"/>
                    </a:lnTo>
                    <a:lnTo>
                      <a:pt x="210" y="31"/>
                    </a:lnTo>
                    <a:lnTo>
                      <a:pt x="211" y="31"/>
                    </a:lnTo>
                    <a:lnTo>
                      <a:pt x="212" y="31"/>
                    </a:lnTo>
                    <a:lnTo>
                      <a:pt x="213" y="31"/>
                    </a:lnTo>
                    <a:lnTo>
                      <a:pt x="213" y="31"/>
                    </a:lnTo>
                    <a:lnTo>
                      <a:pt x="214" y="32"/>
                    </a:lnTo>
                    <a:lnTo>
                      <a:pt x="215" y="33"/>
                    </a:lnTo>
                    <a:lnTo>
                      <a:pt x="216" y="32"/>
                    </a:lnTo>
                    <a:lnTo>
                      <a:pt x="217" y="32"/>
                    </a:lnTo>
                    <a:lnTo>
                      <a:pt x="218" y="33"/>
                    </a:lnTo>
                    <a:lnTo>
                      <a:pt x="219" y="32"/>
                    </a:lnTo>
                    <a:lnTo>
                      <a:pt x="221" y="32"/>
                    </a:lnTo>
                    <a:lnTo>
                      <a:pt x="222" y="31"/>
                    </a:lnTo>
                    <a:lnTo>
                      <a:pt x="222" y="31"/>
                    </a:lnTo>
                    <a:lnTo>
                      <a:pt x="223" y="31"/>
                    </a:lnTo>
                    <a:lnTo>
                      <a:pt x="223" y="33"/>
                    </a:lnTo>
                    <a:lnTo>
                      <a:pt x="228" y="36"/>
                    </a:lnTo>
                    <a:lnTo>
                      <a:pt x="229" y="36"/>
                    </a:lnTo>
                    <a:lnTo>
                      <a:pt x="230" y="36"/>
                    </a:lnTo>
                    <a:lnTo>
                      <a:pt x="231" y="35"/>
                    </a:lnTo>
                    <a:lnTo>
                      <a:pt x="231" y="35"/>
                    </a:lnTo>
                    <a:lnTo>
                      <a:pt x="233" y="36"/>
                    </a:lnTo>
                    <a:lnTo>
                      <a:pt x="235" y="34"/>
                    </a:lnTo>
                    <a:lnTo>
                      <a:pt x="239" y="32"/>
                    </a:lnTo>
                    <a:lnTo>
                      <a:pt x="244" y="31"/>
                    </a:lnTo>
                    <a:lnTo>
                      <a:pt x="247" y="30"/>
                    </a:lnTo>
                    <a:lnTo>
                      <a:pt x="247" y="28"/>
                    </a:lnTo>
                    <a:lnTo>
                      <a:pt x="247" y="25"/>
                    </a:lnTo>
                    <a:lnTo>
                      <a:pt x="247" y="24"/>
                    </a:lnTo>
                    <a:lnTo>
                      <a:pt x="246" y="23"/>
                    </a:lnTo>
                    <a:lnTo>
                      <a:pt x="246" y="22"/>
                    </a:lnTo>
                    <a:lnTo>
                      <a:pt x="246" y="22"/>
                    </a:lnTo>
                    <a:lnTo>
                      <a:pt x="245" y="21"/>
                    </a:lnTo>
                    <a:lnTo>
                      <a:pt x="244" y="21"/>
                    </a:lnTo>
                    <a:close/>
                    <a:moveTo>
                      <a:pt x="143" y="81"/>
                    </a:moveTo>
                    <a:lnTo>
                      <a:pt x="143" y="82"/>
                    </a:lnTo>
                    <a:lnTo>
                      <a:pt x="144" y="82"/>
                    </a:lnTo>
                    <a:lnTo>
                      <a:pt x="144" y="83"/>
                    </a:lnTo>
                    <a:lnTo>
                      <a:pt x="143" y="83"/>
                    </a:lnTo>
                    <a:lnTo>
                      <a:pt x="143" y="83"/>
                    </a:lnTo>
                    <a:lnTo>
                      <a:pt x="142" y="83"/>
                    </a:lnTo>
                    <a:lnTo>
                      <a:pt x="140" y="83"/>
                    </a:lnTo>
                    <a:lnTo>
                      <a:pt x="139" y="83"/>
                    </a:lnTo>
                    <a:lnTo>
                      <a:pt x="139" y="82"/>
                    </a:lnTo>
                    <a:lnTo>
                      <a:pt x="138" y="80"/>
                    </a:lnTo>
                    <a:lnTo>
                      <a:pt x="139" y="79"/>
                    </a:lnTo>
                    <a:lnTo>
                      <a:pt x="139" y="79"/>
                    </a:lnTo>
                    <a:lnTo>
                      <a:pt x="142" y="79"/>
                    </a:lnTo>
                    <a:lnTo>
                      <a:pt x="143" y="80"/>
                    </a:lnTo>
                    <a:lnTo>
                      <a:pt x="143" y="81"/>
                    </a:lnTo>
                    <a:lnTo>
                      <a:pt x="141" y="81"/>
                    </a:lnTo>
                    <a:lnTo>
                      <a:pt x="142" y="81"/>
                    </a:lnTo>
                    <a:lnTo>
                      <a:pt x="143" y="81"/>
                    </a:lnTo>
                    <a:close/>
                    <a:moveTo>
                      <a:pt x="2" y="412"/>
                    </a:moveTo>
                    <a:lnTo>
                      <a:pt x="0" y="412"/>
                    </a:lnTo>
                    <a:lnTo>
                      <a:pt x="2" y="410"/>
                    </a:lnTo>
                    <a:lnTo>
                      <a:pt x="3" y="409"/>
                    </a:lnTo>
                    <a:lnTo>
                      <a:pt x="3" y="408"/>
                    </a:lnTo>
                    <a:lnTo>
                      <a:pt x="4" y="408"/>
                    </a:lnTo>
                    <a:lnTo>
                      <a:pt x="4" y="409"/>
                    </a:lnTo>
                    <a:lnTo>
                      <a:pt x="4" y="410"/>
                    </a:lnTo>
                    <a:lnTo>
                      <a:pt x="3" y="411"/>
                    </a:lnTo>
                    <a:lnTo>
                      <a:pt x="2" y="412"/>
                    </a:lnTo>
                    <a:close/>
                    <a:moveTo>
                      <a:pt x="231" y="182"/>
                    </a:moveTo>
                    <a:lnTo>
                      <a:pt x="231" y="181"/>
                    </a:lnTo>
                    <a:lnTo>
                      <a:pt x="232" y="181"/>
                    </a:lnTo>
                    <a:lnTo>
                      <a:pt x="232" y="182"/>
                    </a:lnTo>
                    <a:lnTo>
                      <a:pt x="231" y="183"/>
                    </a:lnTo>
                    <a:lnTo>
                      <a:pt x="231" y="182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525" b="1"/>
              </a:p>
            </p:txBody>
          </p:sp>
          <p:sp>
            <p:nvSpPr>
              <p:cNvPr id="136214" name="Freeform 6">
                <a:extLst>
                  <a:ext uri="{FF2B5EF4-FFF2-40B4-BE49-F238E27FC236}">
                    <a16:creationId xmlns:a16="http://schemas.microsoft.com/office/drawing/2014/main" id="{0BB9769F-5663-8584-46E6-AA834665A2E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38739" y="3706813"/>
                <a:ext cx="561975" cy="501650"/>
              </a:xfrm>
              <a:custGeom>
                <a:avLst/>
                <a:gdLst>
                  <a:gd name="T0" fmla="*/ 119 w 354"/>
                  <a:gd name="T1" fmla="*/ 270 h 316"/>
                  <a:gd name="T2" fmla="*/ 85 w 354"/>
                  <a:gd name="T3" fmla="*/ 240 h 316"/>
                  <a:gd name="T4" fmla="*/ 66 w 354"/>
                  <a:gd name="T5" fmla="*/ 210 h 316"/>
                  <a:gd name="T6" fmla="*/ 39 w 354"/>
                  <a:gd name="T7" fmla="*/ 188 h 316"/>
                  <a:gd name="T8" fmla="*/ 24 w 354"/>
                  <a:gd name="T9" fmla="*/ 178 h 316"/>
                  <a:gd name="T10" fmla="*/ 14 w 354"/>
                  <a:gd name="T11" fmla="*/ 166 h 316"/>
                  <a:gd name="T12" fmla="*/ 9 w 354"/>
                  <a:gd name="T13" fmla="*/ 146 h 316"/>
                  <a:gd name="T14" fmla="*/ 25 w 354"/>
                  <a:gd name="T15" fmla="*/ 155 h 316"/>
                  <a:gd name="T16" fmla="*/ 52 w 354"/>
                  <a:gd name="T17" fmla="*/ 144 h 316"/>
                  <a:gd name="T18" fmla="*/ 60 w 354"/>
                  <a:gd name="T19" fmla="*/ 129 h 316"/>
                  <a:gd name="T20" fmla="*/ 69 w 354"/>
                  <a:gd name="T21" fmla="*/ 123 h 316"/>
                  <a:gd name="T22" fmla="*/ 65 w 354"/>
                  <a:gd name="T23" fmla="*/ 95 h 316"/>
                  <a:gd name="T24" fmla="*/ 89 w 354"/>
                  <a:gd name="T25" fmla="*/ 94 h 316"/>
                  <a:gd name="T26" fmla="*/ 109 w 354"/>
                  <a:gd name="T27" fmla="*/ 78 h 316"/>
                  <a:gd name="T28" fmla="*/ 126 w 354"/>
                  <a:gd name="T29" fmla="*/ 83 h 316"/>
                  <a:gd name="T30" fmla="*/ 140 w 354"/>
                  <a:gd name="T31" fmla="*/ 87 h 316"/>
                  <a:gd name="T32" fmla="*/ 148 w 354"/>
                  <a:gd name="T33" fmla="*/ 75 h 316"/>
                  <a:gd name="T34" fmla="*/ 163 w 354"/>
                  <a:gd name="T35" fmla="*/ 63 h 316"/>
                  <a:gd name="T36" fmla="*/ 176 w 354"/>
                  <a:gd name="T37" fmla="*/ 54 h 316"/>
                  <a:gd name="T38" fmla="*/ 181 w 354"/>
                  <a:gd name="T39" fmla="*/ 37 h 316"/>
                  <a:gd name="T40" fmla="*/ 189 w 354"/>
                  <a:gd name="T41" fmla="*/ 27 h 316"/>
                  <a:gd name="T42" fmla="*/ 209 w 354"/>
                  <a:gd name="T43" fmla="*/ 20 h 316"/>
                  <a:gd name="T44" fmla="*/ 226 w 354"/>
                  <a:gd name="T45" fmla="*/ 30 h 316"/>
                  <a:gd name="T46" fmla="*/ 241 w 354"/>
                  <a:gd name="T47" fmla="*/ 27 h 316"/>
                  <a:gd name="T48" fmla="*/ 253 w 354"/>
                  <a:gd name="T49" fmla="*/ 23 h 316"/>
                  <a:gd name="T50" fmla="*/ 259 w 354"/>
                  <a:gd name="T51" fmla="*/ 20 h 316"/>
                  <a:gd name="T52" fmla="*/ 273 w 354"/>
                  <a:gd name="T53" fmla="*/ 18 h 316"/>
                  <a:gd name="T54" fmla="*/ 284 w 354"/>
                  <a:gd name="T55" fmla="*/ 12 h 316"/>
                  <a:gd name="T56" fmla="*/ 295 w 354"/>
                  <a:gd name="T57" fmla="*/ 6 h 316"/>
                  <a:gd name="T58" fmla="*/ 301 w 354"/>
                  <a:gd name="T59" fmla="*/ 4 h 316"/>
                  <a:gd name="T60" fmla="*/ 315 w 354"/>
                  <a:gd name="T61" fmla="*/ 3 h 316"/>
                  <a:gd name="T62" fmla="*/ 319 w 354"/>
                  <a:gd name="T63" fmla="*/ 7 h 316"/>
                  <a:gd name="T64" fmla="*/ 312 w 354"/>
                  <a:gd name="T65" fmla="*/ 16 h 316"/>
                  <a:gd name="T66" fmla="*/ 310 w 354"/>
                  <a:gd name="T67" fmla="*/ 9 h 316"/>
                  <a:gd name="T68" fmla="*/ 310 w 354"/>
                  <a:gd name="T69" fmla="*/ 21 h 316"/>
                  <a:gd name="T70" fmla="*/ 321 w 354"/>
                  <a:gd name="T71" fmla="*/ 51 h 316"/>
                  <a:gd name="T72" fmla="*/ 297 w 354"/>
                  <a:gd name="T73" fmla="*/ 109 h 316"/>
                  <a:gd name="T74" fmla="*/ 297 w 354"/>
                  <a:gd name="T75" fmla="*/ 183 h 316"/>
                  <a:gd name="T76" fmla="*/ 291 w 354"/>
                  <a:gd name="T77" fmla="*/ 192 h 316"/>
                  <a:gd name="T78" fmla="*/ 294 w 354"/>
                  <a:gd name="T79" fmla="*/ 174 h 316"/>
                  <a:gd name="T80" fmla="*/ 288 w 354"/>
                  <a:gd name="T81" fmla="*/ 168 h 316"/>
                  <a:gd name="T82" fmla="*/ 284 w 354"/>
                  <a:gd name="T83" fmla="*/ 182 h 316"/>
                  <a:gd name="T84" fmla="*/ 283 w 354"/>
                  <a:gd name="T85" fmla="*/ 197 h 316"/>
                  <a:gd name="T86" fmla="*/ 286 w 354"/>
                  <a:gd name="T87" fmla="*/ 223 h 316"/>
                  <a:gd name="T88" fmla="*/ 281 w 354"/>
                  <a:gd name="T89" fmla="*/ 210 h 316"/>
                  <a:gd name="T90" fmla="*/ 278 w 354"/>
                  <a:gd name="T91" fmla="*/ 219 h 316"/>
                  <a:gd name="T92" fmla="*/ 277 w 354"/>
                  <a:gd name="T93" fmla="*/ 230 h 316"/>
                  <a:gd name="T94" fmla="*/ 281 w 354"/>
                  <a:gd name="T95" fmla="*/ 236 h 316"/>
                  <a:gd name="T96" fmla="*/ 284 w 354"/>
                  <a:gd name="T97" fmla="*/ 254 h 316"/>
                  <a:gd name="T98" fmla="*/ 272 w 354"/>
                  <a:gd name="T99" fmla="*/ 276 h 316"/>
                  <a:gd name="T100" fmla="*/ 286 w 354"/>
                  <a:gd name="T101" fmla="*/ 302 h 316"/>
                  <a:gd name="T102" fmla="*/ 268 w 354"/>
                  <a:gd name="T103" fmla="*/ 316 h 316"/>
                  <a:gd name="T104" fmla="*/ 252 w 354"/>
                  <a:gd name="T105" fmla="*/ 311 h 316"/>
                  <a:gd name="T106" fmla="*/ 244 w 354"/>
                  <a:gd name="T107" fmla="*/ 303 h 316"/>
                  <a:gd name="T108" fmla="*/ 231 w 354"/>
                  <a:gd name="T109" fmla="*/ 299 h 316"/>
                  <a:gd name="T110" fmla="*/ 200 w 354"/>
                  <a:gd name="T111" fmla="*/ 300 h 316"/>
                  <a:gd name="T112" fmla="*/ 142 w 354"/>
                  <a:gd name="T113" fmla="*/ 290 h 316"/>
                  <a:gd name="T114" fmla="*/ 283 w 354"/>
                  <a:gd name="T115" fmla="*/ 226 h 316"/>
                  <a:gd name="T116" fmla="*/ 352 w 354"/>
                  <a:gd name="T117" fmla="*/ 45 h 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54" h="316">
                    <a:moveTo>
                      <a:pt x="142" y="290"/>
                    </a:moveTo>
                    <a:lnTo>
                      <a:pt x="141" y="290"/>
                    </a:lnTo>
                    <a:lnTo>
                      <a:pt x="138" y="289"/>
                    </a:lnTo>
                    <a:lnTo>
                      <a:pt x="136" y="289"/>
                    </a:lnTo>
                    <a:lnTo>
                      <a:pt x="135" y="288"/>
                    </a:lnTo>
                    <a:lnTo>
                      <a:pt x="135" y="286"/>
                    </a:lnTo>
                    <a:lnTo>
                      <a:pt x="135" y="284"/>
                    </a:lnTo>
                    <a:lnTo>
                      <a:pt x="133" y="282"/>
                    </a:lnTo>
                    <a:lnTo>
                      <a:pt x="126" y="273"/>
                    </a:lnTo>
                    <a:lnTo>
                      <a:pt x="125" y="273"/>
                    </a:lnTo>
                    <a:lnTo>
                      <a:pt x="124" y="272"/>
                    </a:lnTo>
                    <a:lnTo>
                      <a:pt x="123" y="271"/>
                    </a:lnTo>
                    <a:lnTo>
                      <a:pt x="121" y="271"/>
                    </a:lnTo>
                    <a:lnTo>
                      <a:pt x="119" y="270"/>
                    </a:lnTo>
                    <a:lnTo>
                      <a:pt x="117" y="267"/>
                    </a:lnTo>
                    <a:lnTo>
                      <a:pt x="115" y="266"/>
                    </a:lnTo>
                    <a:lnTo>
                      <a:pt x="113" y="263"/>
                    </a:lnTo>
                    <a:lnTo>
                      <a:pt x="109" y="262"/>
                    </a:lnTo>
                    <a:lnTo>
                      <a:pt x="108" y="261"/>
                    </a:lnTo>
                    <a:lnTo>
                      <a:pt x="108" y="260"/>
                    </a:lnTo>
                    <a:lnTo>
                      <a:pt x="108" y="258"/>
                    </a:lnTo>
                    <a:lnTo>
                      <a:pt x="105" y="257"/>
                    </a:lnTo>
                    <a:lnTo>
                      <a:pt x="103" y="254"/>
                    </a:lnTo>
                    <a:lnTo>
                      <a:pt x="96" y="251"/>
                    </a:lnTo>
                    <a:lnTo>
                      <a:pt x="95" y="250"/>
                    </a:lnTo>
                    <a:lnTo>
                      <a:pt x="94" y="249"/>
                    </a:lnTo>
                    <a:lnTo>
                      <a:pt x="93" y="247"/>
                    </a:lnTo>
                    <a:lnTo>
                      <a:pt x="85" y="240"/>
                    </a:lnTo>
                    <a:lnTo>
                      <a:pt x="83" y="239"/>
                    </a:lnTo>
                    <a:lnTo>
                      <a:pt x="82" y="235"/>
                    </a:lnTo>
                    <a:lnTo>
                      <a:pt x="81" y="234"/>
                    </a:lnTo>
                    <a:lnTo>
                      <a:pt x="80" y="233"/>
                    </a:lnTo>
                    <a:lnTo>
                      <a:pt x="78" y="232"/>
                    </a:lnTo>
                    <a:lnTo>
                      <a:pt x="77" y="230"/>
                    </a:lnTo>
                    <a:lnTo>
                      <a:pt x="76" y="227"/>
                    </a:lnTo>
                    <a:lnTo>
                      <a:pt x="76" y="227"/>
                    </a:lnTo>
                    <a:lnTo>
                      <a:pt x="75" y="226"/>
                    </a:lnTo>
                    <a:lnTo>
                      <a:pt x="74" y="225"/>
                    </a:lnTo>
                    <a:lnTo>
                      <a:pt x="73" y="223"/>
                    </a:lnTo>
                    <a:lnTo>
                      <a:pt x="71" y="221"/>
                    </a:lnTo>
                    <a:lnTo>
                      <a:pt x="69" y="216"/>
                    </a:lnTo>
                    <a:lnTo>
                      <a:pt x="66" y="210"/>
                    </a:lnTo>
                    <a:lnTo>
                      <a:pt x="65" y="209"/>
                    </a:lnTo>
                    <a:lnTo>
                      <a:pt x="63" y="207"/>
                    </a:lnTo>
                    <a:lnTo>
                      <a:pt x="49" y="198"/>
                    </a:lnTo>
                    <a:lnTo>
                      <a:pt x="47" y="196"/>
                    </a:lnTo>
                    <a:lnTo>
                      <a:pt x="43" y="195"/>
                    </a:lnTo>
                    <a:lnTo>
                      <a:pt x="42" y="192"/>
                    </a:lnTo>
                    <a:lnTo>
                      <a:pt x="37" y="190"/>
                    </a:lnTo>
                    <a:lnTo>
                      <a:pt x="36" y="188"/>
                    </a:lnTo>
                    <a:lnTo>
                      <a:pt x="37" y="189"/>
                    </a:lnTo>
                    <a:lnTo>
                      <a:pt x="38" y="190"/>
                    </a:lnTo>
                    <a:lnTo>
                      <a:pt x="40" y="191"/>
                    </a:lnTo>
                    <a:lnTo>
                      <a:pt x="42" y="192"/>
                    </a:lnTo>
                    <a:lnTo>
                      <a:pt x="40" y="189"/>
                    </a:lnTo>
                    <a:lnTo>
                      <a:pt x="39" y="188"/>
                    </a:lnTo>
                    <a:lnTo>
                      <a:pt x="38" y="188"/>
                    </a:lnTo>
                    <a:lnTo>
                      <a:pt x="38" y="188"/>
                    </a:lnTo>
                    <a:lnTo>
                      <a:pt x="36" y="184"/>
                    </a:lnTo>
                    <a:lnTo>
                      <a:pt x="35" y="184"/>
                    </a:lnTo>
                    <a:lnTo>
                      <a:pt x="36" y="188"/>
                    </a:lnTo>
                    <a:lnTo>
                      <a:pt x="35" y="187"/>
                    </a:lnTo>
                    <a:lnTo>
                      <a:pt x="34" y="184"/>
                    </a:lnTo>
                    <a:lnTo>
                      <a:pt x="32" y="183"/>
                    </a:lnTo>
                    <a:lnTo>
                      <a:pt x="31" y="183"/>
                    </a:lnTo>
                    <a:lnTo>
                      <a:pt x="26" y="179"/>
                    </a:lnTo>
                    <a:lnTo>
                      <a:pt x="25" y="178"/>
                    </a:lnTo>
                    <a:lnTo>
                      <a:pt x="25" y="176"/>
                    </a:lnTo>
                    <a:lnTo>
                      <a:pt x="25" y="177"/>
                    </a:lnTo>
                    <a:lnTo>
                      <a:pt x="24" y="178"/>
                    </a:lnTo>
                    <a:lnTo>
                      <a:pt x="16" y="169"/>
                    </a:lnTo>
                    <a:lnTo>
                      <a:pt x="16" y="166"/>
                    </a:lnTo>
                    <a:lnTo>
                      <a:pt x="16" y="167"/>
                    </a:lnTo>
                    <a:lnTo>
                      <a:pt x="16" y="168"/>
                    </a:lnTo>
                    <a:lnTo>
                      <a:pt x="16" y="167"/>
                    </a:lnTo>
                    <a:lnTo>
                      <a:pt x="16" y="166"/>
                    </a:lnTo>
                    <a:lnTo>
                      <a:pt x="16" y="166"/>
                    </a:lnTo>
                    <a:lnTo>
                      <a:pt x="15" y="165"/>
                    </a:lnTo>
                    <a:lnTo>
                      <a:pt x="13" y="164"/>
                    </a:lnTo>
                    <a:lnTo>
                      <a:pt x="12" y="163"/>
                    </a:lnTo>
                    <a:lnTo>
                      <a:pt x="12" y="164"/>
                    </a:lnTo>
                    <a:lnTo>
                      <a:pt x="13" y="165"/>
                    </a:lnTo>
                    <a:lnTo>
                      <a:pt x="14" y="166"/>
                    </a:lnTo>
                    <a:lnTo>
                      <a:pt x="14" y="166"/>
                    </a:lnTo>
                    <a:lnTo>
                      <a:pt x="12" y="166"/>
                    </a:lnTo>
                    <a:lnTo>
                      <a:pt x="11" y="164"/>
                    </a:lnTo>
                    <a:lnTo>
                      <a:pt x="3" y="159"/>
                    </a:lnTo>
                    <a:lnTo>
                      <a:pt x="1" y="157"/>
                    </a:lnTo>
                    <a:lnTo>
                      <a:pt x="0" y="156"/>
                    </a:lnTo>
                    <a:lnTo>
                      <a:pt x="0" y="153"/>
                    </a:lnTo>
                    <a:lnTo>
                      <a:pt x="1" y="151"/>
                    </a:lnTo>
                    <a:lnTo>
                      <a:pt x="3" y="149"/>
                    </a:lnTo>
                    <a:lnTo>
                      <a:pt x="5" y="148"/>
                    </a:lnTo>
                    <a:lnTo>
                      <a:pt x="7" y="146"/>
                    </a:lnTo>
                    <a:lnTo>
                      <a:pt x="8" y="144"/>
                    </a:lnTo>
                    <a:lnTo>
                      <a:pt x="8" y="145"/>
                    </a:lnTo>
                    <a:lnTo>
                      <a:pt x="8" y="145"/>
                    </a:lnTo>
                    <a:lnTo>
                      <a:pt x="9" y="146"/>
                    </a:lnTo>
                    <a:lnTo>
                      <a:pt x="10" y="146"/>
                    </a:lnTo>
                    <a:lnTo>
                      <a:pt x="11" y="147"/>
                    </a:lnTo>
                    <a:lnTo>
                      <a:pt x="12" y="148"/>
                    </a:lnTo>
                    <a:lnTo>
                      <a:pt x="14" y="150"/>
                    </a:lnTo>
                    <a:lnTo>
                      <a:pt x="15" y="151"/>
                    </a:lnTo>
                    <a:lnTo>
                      <a:pt x="16" y="151"/>
                    </a:lnTo>
                    <a:lnTo>
                      <a:pt x="16" y="152"/>
                    </a:lnTo>
                    <a:lnTo>
                      <a:pt x="16" y="153"/>
                    </a:lnTo>
                    <a:lnTo>
                      <a:pt x="16" y="153"/>
                    </a:lnTo>
                    <a:lnTo>
                      <a:pt x="18" y="156"/>
                    </a:lnTo>
                    <a:lnTo>
                      <a:pt x="21" y="156"/>
                    </a:lnTo>
                    <a:lnTo>
                      <a:pt x="28" y="156"/>
                    </a:lnTo>
                    <a:lnTo>
                      <a:pt x="28" y="155"/>
                    </a:lnTo>
                    <a:lnTo>
                      <a:pt x="25" y="155"/>
                    </a:lnTo>
                    <a:lnTo>
                      <a:pt x="22" y="155"/>
                    </a:lnTo>
                    <a:lnTo>
                      <a:pt x="21" y="154"/>
                    </a:lnTo>
                    <a:lnTo>
                      <a:pt x="22" y="153"/>
                    </a:lnTo>
                    <a:lnTo>
                      <a:pt x="26" y="152"/>
                    </a:lnTo>
                    <a:lnTo>
                      <a:pt x="26" y="151"/>
                    </a:lnTo>
                    <a:lnTo>
                      <a:pt x="43" y="150"/>
                    </a:lnTo>
                    <a:lnTo>
                      <a:pt x="44" y="150"/>
                    </a:lnTo>
                    <a:lnTo>
                      <a:pt x="46" y="151"/>
                    </a:lnTo>
                    <a:lnTo>
                      <a:pt x="47" y="151"/>
                    </a:lnTo>
                    <a:lnTo>
                      <a:pt x="47" y="150"/>
                    </a:lnTo>
                    <a:lnTo>
                      <a:pt x="48" y="149"/>
                    </a:lnTo>
                    <a:lnTo>
                      <a:pt x="50" y="148"/>
                    </a:lnTo>
                    <a:lnTo>
                      <a:pt x="51" y="148"/>
                    </a:lnTo>
                    <a:lnTo>
                      <a:pt x="52" y="144"/>
                    </a:lnTo>
                    <a:lnTo>
                      <a:pt x="53" y="144"/>
                    </a:lnTo>
                    <a:lnTo>
                      <a:pt x="54" y="144"/>
                    </a:lnTo>
                    <a:lnTo>
                      <a:pt x="55" y="143"/>
                    </a:lnTo>
                    <a:lnTo>
                      <a:pt x="54" y="143"/>
                    </a:lnTo>
                    <a:lnTo>
                      <a:pt x="54" y="142"/>
                    </a:lnTo>
                    <a:lnTo>
                      <a:pt x="54" y="138"/>
                    </a:lnTo>
                    <a:lnTo>
                      <a:pt x="54" y="136"/>
                    </a:lnTo>
                    <a:lnTo>
                      <a:pt x="53" y="136"/>
                    </a:lnTo>
                    <a:lnTo>
                      <a:pt x="54" y="136"/>
                    </a:lnTo>
                    <a:lnTo>
                      <a:pt x="54" y="134"/>
                    </a:lnTo>
                    <a:lnTo>
                      <a:pt x="55" y="133"/>
                    </a:lnTo>
                    <a:lnTo>
                      <a:pt x="56" y="132"/>
                    </a:lnTo>
                    <a:lnTo>
                      <a:pt x="59" y="129"/>
                    </a:lnTo>
                    <a:lnTo>
                      <a:pt x="60" y="129"/>
                    </a:lnTo>
                    <a:lnTo>
                      <a:pt x="60" y="128"/>
                    </a:lnTo>
                    <a:lnTo>
                      <a:pt x="62" y="128"/>
                    </a:lnTo>
                    <a:lnTo>
                      <a:pt x="66" y="131"/>
                    </a:lnTo>
                    <a:lnTo>
                      <a:pt x="67" y="131"/>
                    </a:lnTo>
                    <a:lnTo>
                      <a:pt x="68" y="131"/>
                    </a:lnTo>
                    <a:lnTo>
                      <a:pt x="68" y="130"/>
                    </a:lnTo>
                    <a:lnTo>
                      <a:pt x="69" y="130"/>
                    </a:lnTo>
                    <a:lnTo>
                      <a:pt x="69" y="129"/>
                    </a:lnTo>
                    <a:lnTo>
                      <a:pt x="70" y="128"/>
                    </a:lnTo>
                    <a:lnTo>
                      <a:pt x="70" y="126"/>
                    </a:lnTo>
                    <a:lnTo>
                      <a:pt x="69" y="125"/>
                    </a:lnTo>
                    <a:lnTo>
                      <a:pt x="69" y="124"/>
                    </a:lnTo>
                    <a:lnTo>
                      <a:pt x="69" y="123"/>
                    </a:lnTo>
                    <a:lnTo>
                      <a:pt x="69" y="123"/>
                    </a:lnTo>
                    <a:lnTo>
                      <a:pt x="68" y="122"/>
                    </a:lnTo>
                    <a:lnTo>
                      <a:pt x="67" y="122"/>
                    </a:lnTo>
                    <a:lnTo>
                      <a:pt x="68" y="121"/>
                    </a:lnTo>
                    <a:lnTo>
                      <a:pt x="69" y="118"/>
                    </a:lnTo>
                    <a:lnTo>
                      <a:pt x="69" y="117"/>
                    </a:lnTo>
                    <a:lnTo>
                      <a:pt x="66" y="109"/>
                    </a:lnTo>
                    <a:lnTo>
                      <a:pt x="66" y="108"/>
                    </a:lnTo>
                    <a:lnTo>
                      <a:pt x="67" y="105"/>
                    </a:lnTo>
                    <a:lnTo>
                      <a:pt x="66" y="104"/>
                    </a:lnTo>
                    <a:lnTo>
                      <a:pt x="65" y="103"/>
                    </a:lnTo>
                    <a:lnTo>
                      <a:pt x="65" y="102"/>
                    </a:lnTo>
                    <a:lnTo>
                      <a:pt x="65" y="98"/>
                    </a:lnTo>
                    <a:lnTo>
                      <a:pt x="65" y="96"/>
                    </a:lnTo>
                    <a:lnTo>
                      <a:pt x="65" y="95"/>
                    </a:lnTo>
                    <a:lnTo>
                      <a:pt x="65" y="95"/>
                    </a:lnTo>
                    <a:lnTo>
                      <a:pt x="66" y="95"/>
                    </a:lnTo>
                    <a:lnTo>
                      <a:pt x="67" y="94"/>
                    </a:lnTo>
                    <a:lnTo>
                      <a:pt x="69" y="93"/>
                    </a:lnTo>
                    <a:lnTo>
                      <a:pt x="69" y="93"/>
                    </a:lnTo>
                    <a:lnTo>
                      <a:pt x="73" y="94"/>
                    </a:lnTo>
                    <a:lnTo>
                      <a:pt x="78" y="92"/>
                    </a:lnTo>
                    <a:lnTo>
                      <a:pt x="82" y="92"/>
                    </a:lnTo>
                    <a:lnTo>
                      <a:pt x="84" y="94"/>
                    </a:lnTo>
                    <a:lnTo>
                      <a:pt x="85" y="94"/>
                    </a:lnTo>
                    <a:lnTo>
                      <a:pt x="86" y="94"/>
                    </a:lnTo>
                    <a:lnTo>
                      <a:pt x="87" y="93"/>
                    </a:lnTo>
                    <a:lnTo>
                      <a:pt x="88" y="93"/>
                    </a:lnTo>
                    <a:lnTo>
                      <a:pt x="89" y="94"/>
                    </a:lnTo>
                    <a:lnTo>
                      <a:pt x="90" y="95"/>
                    </a:lnTo>
                    <a:lnTo>
                      <a:pt x="91" y="95"/>
                    </a:lnTo>
                    <a:lnTo>
                      <a:pt x="95" y="95"/>
                    </a:lnTo>
                    <a:lnTo>
                      <a:pt x="96" y="94"/>
                    </a:lnTo>
                    <a:lnTo>
                      <a:pt x="97" y="94"/>
                    </a:lnTo>
                    <a:lnTo>
                      <a:pt x="98" y="93"/>
                    </a:lnTo>
                    <a:lnTo>
                      <a:pt x="98" y="91"/>
                    </a:lnTo>
                    <a:lnTo>
                      <a:pt x="99" y="90"/>
                    </a:lnTo>
                    <a:lnTo>
                      <a:pt x="100" y="87"/>
                    </a:lnTo>
                    <a:lnTo>
                      <a:pt x="104" y="82"/>
                    </a:lnTo>
                    <a:lnTo>
                      <a:pt x="107" y="78"/>
                    </a:lnTo>
                    <a:lnTo>
                      <a:pt x="108" y="78"/>
                    </a:lnTo>
                    <a:lnTo>
                      <a:pt x="108" y="78"/>
                    </a:lnTo>
                    <a:lnTo>
                      <a:pt x="109" y="78"/>
                    </a:lnTo>
                    <a:lnTo>
                      <a:pt x="110" y="77"/>
                    </a:lnTo>
                    <a:lnTo>
                      <a:pt x="111" y="76"/>
                    </a:lnTo>
                    <a:lnTo>
                      <a:pt x="111" y="75"/>
                    </a:lnTo>
                    <a:lnTo>
                      <a:pt x="112" y="74"/>
                    </a:lnTo>
                    <a:lnTo>
                      <a:pt x="113" y="74"/>
                    </a:lnTo>
                    <a:lnTo>
                      <a:pt x="113" y="73"/>
                    </a:lnTo>
                    <a:lnTo>
                      <a:pt x="119" y="72"/>
                    </a:lnTo>
                    <a:lnTo>
                      <a:pt x="119" y="73"/>
                    </a:lnTo>
                    <a:lnTo>
                      <a:pt x="118" y="74"/>
                    </a:lnTo>
                    <a:lnTo>
                      <a:pt x="118" y="77"/>
                    </a:lnTo>
                    <a:lnTo>
                      <a:pt x="123" y="80"/>
                    </a:lnTo>
                    <a:lnTo>
                      <a:pt x="125" y="82"/>
                    </a:lnTo>
                    <a:lnTo>
                      <a:pt x="126" y="82"/>
                    </a:lnTo>
                    <a:lnTo>
                      <a:pt x="126" y="83"/>
                    </a:lnTo>
                    <a:lnTo>
                      <a:pt x="127" y="83"/>
                    </a:lnTo>
                    <a:lnTo>
                      <a:pt x="127" y="82"/>
                    </a:lnTo>
                    <a:lnTo>
                      <a:pt x="129" y="82"/>
                    </a:lnTo>
                    <a:lnTo>
                      <a:pt x="130" y="83"/>
                    </a:lnTo>
                    <a:lnTo>
                      <a:pt x="131" y="85"/>
                    </a:lnTo>
                    <a:lnTo>
                      <a:pt x="131" y="87"/>
                    </a:lnTo>
                    <a:lnTo>
                      <a:pt x="133" y="87"/>
                    </a:lnTo>
                    <a:lnTo>
                      <a:pt x="135" y="88"/>
                    </a:lnTo>
                    <a:lnTo>
                      <a:pt x="136" y="88"/>
                    </a:lnTo>
                    <a:lnTo>
                      <a:pt x="138" y="88"/>
                    </a:lnTo>
                    <a:lnTo>
                      <a:pt x="139" y="89"/>
                    </a:lnTo>
                    <a:lnTo>
                      <a:pt x="139" y="89"/>
                    </a:lnTo>
                    <a:lnTo>
                      <a:pt x="139" y="87"/>
                    </a:lnTo>
                    <a:lnTo>
                      <a:pt x="140" y="87"/>
                    </a:lnTo>
                    <a:lnTo>
                      <a:pt x="139" y="86"/>
                    </a:lnTo>
                    <a:lnTo>
                      <a:pt x="139" y="85"/>
                    </a:lnTo>
                    <a:lnTo>
                      <a:pt x="139" y="83"/>
                    </a:lnTo>
                    <a:lnTo>
                      <a:pt x="139" y="81"/>
                    </a:lnTo>
                    <a:lnTo>
                      <a:pt x="139" y="79"/>
                    </a:lnTo>
                    <a:lnTo>
                      <a:pt x="140" y="79"/>
                    </a:lnTo>
                    <a:lnTo>
                      <a:pt x="142" y="79"/>
                    </a:lnTo>
                    <a:lnTo>
                      <a:pt x="143" y="78"/>
                    </a:lnTo>
                    <a:lnTo>
                      <a:pt x="144" y="78"/>
                    </a:lnTo>
                    <a:lnTo>
                      <a:pt x="145" y="78"/>
                    </a:lnTo>
                    <a:lnTo>
                      <a:pt x="146" y="77"/>
                    </a:lnTo>
                    <a:lnTo>
                      <a:pt x="145" y="77"/>
                    </a:lnTo>
                    <a:lnTo>
                      <a:pt x="148" y="76"/>
                    </a:lnTo>
                    <a:lnTo>
                      <a:pt x="148" y="75"/>
                    </a:lnTo>
                    <a:lnTo>
                      <a:pt x="149" y="74"/>
                    </a:lnTo>
                    <a:lnTo>
                      <a:pt x="151" y="74"/>
                    </a:lnTo>
                    <a:lnTo>
                      <a:pt x="152" y="74"/>
                    </a:lnTo>
                    <a:lnTo>
                      <a:pt x="152" y="73"/>
                    </a:lnTo>
                    <a:lnTo>
                      <a:pt x="154" y="73"/>
                    </a:lnTo>
                    <a:lnTo>
                      <a:pt x="155" y="72"/>
                    </a:lnTo>
                    <a:lnTo>
                      <a:pt x="155" y="70"/>
                    </a:lnTo>
                    <a:lnTo>
                      <a:pt x="155" y="69"/>
                    </a:lnTo>
                    <a:lnTo>
                      <a:pt x="157" y="69"/>
                    </a:lnTo>
                    <a:lnTo>
                      <a:pt x="159" y="68"/>
                    </a:lnTo>
                    <a:lnTo>
                      <a:pt x="161" y="66"/>
                    </a:lnTo>
                    <a:lnTo>
                      <a:pt x="161" y="65"/>
                    </a:lnTo>
                    <a:lnTo>
                      <a:pt x="162" y="64"/>
                    </a:lnTo>
                    <a:lnTo>
                      <a:pt x="163" y="63"/>
                    </a:lnTo>
                    <a:lnTo>
                      <a:pt x="164" y="60"/>
                    </a:lnTo>
                    <a:lnTo>
                      <a:pt x="164" y="60"/>
                    </a:lnTo>
                    <a:lnTo>
                      <a:pt x="165" y="59"/>
                    </a:lnTo>
                    <a:lnTo>
                      <a:pt x="165" y="58"/>
                    </a:lnTo>
                    <a:lnTo>
                      <a:pt x="166" y="58"/>
                    </a:lnTo>
                    <a:lnTo>
                      <a:pt x="167" y="58"/>
                    </a:lnTo>
                    <a:lnTo>
                      <a:pt x="167" y="57"/>
                    </a:lnTo>
                    <a:lnTo>
                      <a:pt x="168" y="56"/>
                    </a:lnTo>
                    <a:lnTo>
                      <a:pt x="169" y="56"/>
                    </a:lnTo>
                    <a:lnTo>
                      <a:pt x="170" y="56"/>
                    </a:lnTo>
                    <a:lnTo>
                      <a:pt x="171" y="55"/>
                    </a:lnTo>
                    <a:lnTo>
                      <a:pt x="172" y="55"/>
                    </a:lnTo>
                    <a:lnTo>
                      <a:pt x="174" y="55"/>
                    </a:lnTo>
                    <a:lnTo>
                      <a:pt x="176" y="54"/>
                    </a:lnTo>
                    <a:lnTo>
                      <a:pt x="178" y="53"/>
                    </a:lnTo>
                    <a:lnTo>
                      <a:pt x="179" y="52"/>
                    </a:lnTo>
                    <a:lnTo>
                      <a:pt x="180" y="52"/>
                    </a:lnTo>
                    <a:lnTo>
                      <a:pt x="180" y="50"/>
                    </a:lnTo>
                    <a:lnTo>
                      <a:pt x="179" y="48"/>
                    </a:lnTo>
                    <a:lnTo>
                      <a:pt x="178" y="47"/>
                    </a:lnTo>
                    <a:lnTo>
                      <a:pt x="177" y="47"/>
                    </a:lnTo>
                    <a:lnTo>
                      <a:pt x="179" y="45"/>
                    </a:lnTo>
                    <a:lnTo>
                      <a:pt x="179" y="44"/>
                    </a:lnTo>
                    <a:lnTo>
                      <a:pt x="179" y="43"/>
                    </a:lnTo>
                    <a:lnTo>
                      <a:pt x="179" y="43"/>
                    </a:lnTo>
                    <a:lnTo>
                      <a:pt x="180" y="41"/>
                    </a:lnTo>
                    <a:lnTo>
                      <a:pt x="181" y="41"/>
                    </a:lnTo>
                    <a:lnTo>
                      <a:pt x="181" y="37"/>
                    </a:lnTo>
                    <a:lnTo>
                      <a:pt x="181" y="34"/>
                    </a:lnTo>
                    <a:lnTo>
                      <a:pt x="182" y="34"/>
                    </a:lnTo>
                    <a:lnTo>
                      <a:pt x="183" y="34"/>
                    </a:lnTo>
                    <a:lnTo>
                      <a:pt x="184" y="35"/>
                    </a:lnTo>
                    <a:lnTo>
                      <a:pt x="185" y="36"/>
                    </a:lnTo>
                    <a:lnTo>
                      <a:pt x="187" y="35"/>
                    </a:lnTo>
                    <a:lnTo>
                      <a:pt x="189" y="33"/>
                    </a:lnTo>
                    <a:lnTo>
                      <a:pt x="190" y="32"/>
                    </a:lnTo>
                    <a:lnTo>
                      <a:pt x="188" y="32"/>
                    </a:lnTo>
                    <a:lnTo>
                      <a:pt x="188" y="31"/>
                    </a:lnTo>
                    <a:lnTo>
                      <a:pt x="190" y="30"/>
                    </a:lnTo>
                    <a:lnTo>
                      <a:pt x="188" y="28"/>
                    </a:lnTo>
                    <a:lnTo>
                      <a:pt x="187" y="27"/>
                    </a:lnTo>
                    <a:lnTo>
                      <a:pt x="189" y="27"/>
                    </a:lnTo>
                    <a:lnTo>
                      <a:pt x="189" y="26"/>
                    </a:lnTo>
                    <a:lnTo>
                      <a:pt x="190" y="24"/>
                    </a:lnTo>
                    <a:lnTo>
                      <a:pt x="191" y="23"/>
                    </a:lnTo>
                    <a:lnTo>
                      <a:pt x="192" y="21"/>
                    </a:lnTo>
                    <a:lnTo>
                      <a:pt x="192" y="21"/>
                    </a:lnTo>
                    <a:lnTo>
                      <a:pt x="194" y="20"/>
                    </a:lnTo>
                    <a:lnTo>
                      <a:pt x="197" y="16"/>
                    </a:lnTo>
                    <a:lnTo>
                      <a:pt x="198" y="16"/>
                    </a:lnTo>
                    <a:lnTo>
                      <a:pt x="203" y="16"/>
                    </a:lnTo>
                    <a:lnTo>
                      <a:pt x="205" y="15"/>
                    </a:lnTo>
                    <a:lnTo>
                      <a:pt x="206" y="16"/>
                    </a:lnTo>
                    <a:lnTo>
                      <a:pt x="208" y="17"/>
                    </a:lnTo>
                    <a:lnTo>
                      <a:pt x="209" y="19"/>
                    </a:lnTo>
                    <a:lnTo>
                      <a:pt x="209" y="20"/>
                    </a:lnTo>
                    <a:lnTo>
                      <a:pt x="208" y="20"/>
                    </a:lnTo>
                    <a:lnTo>
                      <a:pt x="209" y="20"/>
                    </a:lnTo>
                    <a:lnTo>
                      <a:pt x="209" y="21"/>
                    </a:lnTo>
                    <a:lnTo>
                      <a:pt x="209" y="22"/>
                    </a:lnTo>
                    <a:lnTo>
                      <a:pt x="211" y="23"/>
                    </a:lnTo>
                    <a:lnTo>
                      <a:pt x="212" y="24"/>
                    </a:lnTo>
                    <a:lnTo>
                      <a:pt x="213" y="26"/>
                    </a:lnTo>
                    <a:lnTo>
                      <a:pt x="214" y="25"/>
                    </a:lnTo>
                    <a:lnTo>
                      <a:pt x="216" y="26"/>
                    </a:lnTo>
                    <a:lnTo>
                      <a:pt x="218" y="27"/>
                    </a:lnTo>
                    <a:lnTo>
                      <a:pt x="220" y="28"/>
                    </a:lnTo>
                    <a:lnTo>
                      <a:pt x="225" y="28"/>
                    </a:lnTo>
                    <a:lnTo>
                      <a:pt x="225" y="30"/>
                    </a:lnTo>
                    <a:lnTo>
                      <a:pt x="226" y="30"/>
                    </a:lnTo>
                    <a:lnTo>
                      <a:pt x="227" y="30"/>
                    </a:lnTo>
                    <a:lnTo>
                      <a:pt x="227" y="30"/>
                    </a:lnTo>
                    <a:lnTo>
                      <a:pt x="228" y="30"/>
                    </a:lnTo>
                    <a:lnTo>
                      <a:pt x="229" y="30"/>
                    </a:lnTo>
                    <a:lnTo>
                      <a:pt x="231" y="30"/>
                    </a:lnTo>
                    <a:lnTo>
                      <a:pt x="234" y="29"/>
                    </a:lnTo>
                    <a:lnTo>
                      <a:pt x="236" y="27"/>
                    </a:lnTo>
                    <a:lnTo>
                      <a:pt x="236" y="25"/>
                    </a:lnTo>
                    <a:lnTo>
                      <a:pt x="237" y="24"/>
                    </a:lnTo>
                    <a:lnTo>
                      <a:pt x="238" y="25"/>
                    </a:lnTo>
                    <a:lnTo>
                      <a:pt x="238" y="26"/>
                    </a:lnTo>
                    <a:lnTo>
                      <a:pt x="239" y="26"/>
                    </a:lnTo>
                    <a:lnTo>
                      <a:pt x="240" y="27"/>
                    </a:lnTo>
                    <a:lnTo>
                      <a:pt x="241" y="27"/>
                    </a:lnTo>
                    <a:lnTo>
                      <a:pt x="242" y="27"/>
                    </a:lnTo>
                    <a:lnTo>
                      <a:pt x="244" y="26"/>
                    </a:lnTo>
                    <a:lnTo>
                      <a:pt x="244" y="25"/>
                    </a:lnTo>
                    <a:lnTo>
                      <a:pt x="244" y="21"/>
                    </a:lnTo>
                    <a:lnTo>
                      <a:pt x="244" y="21"/>
                    </a:lnTo>
                    <a:lnTo>
                      <a:pt x="245" y="21"/>
                    </a:lnTo>
                    <a:lnTo>
                      <a:pt x="246" y="21"/>
                    </a:lnTo>
                    <a:lnTo>
                      <a:pt x="247" y="21"/>
                    </a:lnTo>
                    <a:lnTo>
                      <a:pt x="248" y="21"/>
                    </a:lnTo>
                    <a:lnTo>
                      <a:pt x="249" y="23"/>
                    </a:lnTo>
                    <a:lnTo>
                      <a:pt x="250" y="24"/>
                    </a:lnTo>
                    <a:lnTo>
                      <a:pt x="251" y="24"/>
                    </a:lnTo>
                    <a:lnTo>
                      <a:pt x="253" y="23"/>
                    </a:lnTo>
                    <a:lnTo>
                      <a:pt x="253" y="23"/>
                    </a:lnTo>
                    <a:lnTo>
                      <a:pt x="253" y="22"/>
                    </a:lnTo>
                    <a:lnTo>
                      <a:pt x="254" y="22"/>
                    </a:lnTo>
                    <a:lnTo>
                      <a:pt x="255" y="22"/>
                    </a:lnTo>
                    <a:lnTo>
                      <a:pt x="256" y="22"/>
                    </a:lnTo>
                    <a:lnTo>
                      <a:pt x="256" y="21"/>
                    </a:lnTo>
                    <a:lnTo>
                      <a:pt x="256" y="21"/>
                    </a:lnTo>
                    <a:lnTo>
                      <a:pt x="255" y="21"/>
                    </a:lnTo>
                    <a:lnTo>
                      <a:pt x="254" y="18"/>
                    </a:lnTo>
                    <a:lnTo>
                      <a:pt x="255" y="18"/>
                    </a:lnTo>
                    <a:lnTo>
                      <a:pt x="256" y="18"/>
                    </a:lnTo>
                    <a:lnTo>
                      <a:pt x="258" y="19"/>
                    </a:lnTo>
                    <a:lnTo>
                      <a:pt x="258" y="20"/>
                    </a:lnTo>
                    <a:lnTo>
                      <a:pt x="258" y="20"/>
                    </a:lnTo>
                    <a:lnTo>
                      <a:pt x="259" y="20"/>
                    </a:lnTo>
                    <a:lnTo>
                      <a:pt x="260" y="20"/>
                    </a:lnTo>
                    <a:lnTo>
                      <a:pt x="260" y="21"/>
                    </a:lnTo>
                    <a:lnTo>
                      <a:pt x="262" y="21"/>
                    </a:lnTo>
                    <a:lnTo>
                      <a:pt x="268" y="20"/>
                    </a:lnTo>
                    <a:lnTo>
                      <a:pt x="268" y="19"/>
                    </a:lnTo>
                    <a:lnTo>
                      <a:pt x="268" y="17"/>
                    </a:lnTo>
                    <a:lnTo>
                      <a:pt x="269" y="17"/>
                    </a:lnTo>
                    <a:lnTo>
                      <a:pt x="271" y="19"/>
                    </a:lnTo>
                    <a:lnTo>
                      <a:pt x="271" y="19"/>
                    </a:lnTo>
                    <a:lnTo>
                      <a:pt x="271" y="18"/>
                    </a:lnTo>
                    <a:lnTo>
                      <a:pt x="271" y="18"/>
                    </a:lnTo>
                    <a:lnTo>
                      <a:pt x="272" y="18"/>
                    </a:lnTo>
                    <a:lnTo>
                      <a:pt x="272" y="19"/>
                    </a:lnTo>
                    <a:lnTo>
                      <a:pt x="273" y="18"/>
                    </a:lnTo>
                    <a:lnTo>
                      <a:pt x="275" y="17"/>
                    </a:lnTo>
                    <a:lnTo>
                      <a:pt x="275" y="17"/>
                    </a:lnTo>
                    <a:lnTo>
                      <a:pt x="277" y="17"/>
                    </a:lnTo>
                    <a:lnTo>
                      <a:pt x="276" y="16"/>
                    </a:lnTo>
                    <a:lnTo>
                      <a:pt x="275" y="16"/>
                    </a:lnTo>
                    <a:lnTo>
                      <a:pt x="279" y="15"/>
                    </a:lnTo>
                    <a:lnTo>
                      <a:pt x="281" y="15"/>
                    </a:lnTo>
                    <a:lnTo>
                      <a:pt x="281" y="13"/>
                    </a:lnTo>
                    <a:lnTo>
                      <a:pt x="282" y="13"/>
                    </a:lnTo>
                    <a:lnTo>
                      <a:pt x="283" y="13"/>
                    </a:lnTo>
                    <a:lnTo>
                      <a:pt x="284" y="14"/>
                    </a:lnTo>
                    <a:lnTo>
                      <a:pt x="284" y="15"/>
                    </a:lnTo>
                    <a:lnTo>
                      <a:pt x="284" y="15"/>
                    </a:lnTo>
                    <a:lnTo>
                      <a:pt x="284" y="12"/>
                    </a:lnTo>
                    <a:lnTo>
                      <a:pt x="284" y="12"/>
                    </a:lnTo>
                    <a:lnTo>
                      <a:pt x="285" y="11"/>
                    </a:lnTo>
                    <a:lnTo>
                      <a:pt x="286" y="11"/>
                    </a:lnTo>
                    <a:lnTo>
                      <a:pt x="288" y="11"/>
                    </a:lnTo>
                    <a:lnTo>
                      <a:pt x="289" y="12"/>
                    </a:lnTo>
                    <a:lnTo>
                      <a:pt x="290" y="12"/>
                    </a:lnTo>
                    <a:lnTo>
                      <a:pt x="291" y="11"/>
                    </a:lnTo>
                    <a:lnTo>
                      <a:pt x="291" y="10"/>
                    </a:lnTo>
                    <a:lnTo>
                      <a:pt x="291" y="9"/>
                    </a:lnTo>
                    <a:lnTo>
                      <a:pt x="293" y="8"/>
                    </a:lnTo>
                    <a:lnTo>
                      <a:pt x="295" y="8"/>
                    </a:lnTo>
                    <a:lnTo>
                      <a:pt x="296" y="7"/>
                    </a:lnTo>
                    <a:lnTo>
                      <a:pt x="296" y="6"/>
                    </a:lnTo>
                    <a:lnTo>
                      <a:pt x="295" y="6"/>
                    </a:lnTo>
                    <a:lnTo>
                      <a:pt x="297" y="6"/>
                    </a:lnTo>
                    <a:lnTo>
                      <a:pt x="297" y="7"/>
                    </a:lnTo>
                    <a:lnTo>
                      <a:pt x="297" y="5"/>
                    </a:lnTo>
                    <a:lnTo>
                      <a:pt x="297" y="4"/>
                    </a:lnTo>
                    <a:lnTo>
                      <a:pt x="297" y="5"/>
                    </a:lnTo>
                    <a:lnTo>
                      <a:pt x="297" y="3"/>
                    </a:lnTo>
                    <a:lnTo>
                      <a:pt x="298" y="3"/>
                    </a:lnTo>
                    <a:lnTo>
                      <a:pt x="298" y="3"/>
                    </a:lnTo>
                    <a:lnTo>
                      <a:pt x="297" y="2"/>
                    </a:lnTo>
                    <a:lnTo>
                      <a:pt x="298" y="2"/>
                    </a:lnTo>
                    <a:lnTo>
                      <a:pt x="299" y="2"/>
                    </a:lnTo>
                    <a:lnTo>
                      <a:pt x="300" y="2"/>
                    </a:lnTo>
                    <a:lnTo>
                      <a:pt x="301" y="3"/>
                    </a:lnTo>
                    <a:lnTo>
                      <a:pt x="301" y="4"/>
                    </a:lnTo>
                    <a:lnTo>
                      <a:pt x="303" y="3"/>
                    </a:lnTo>
                    <a:lnTo>
                      <a:pt x="305" y="3"/>
                    </a:lnTo>
                    <a:lnTo>
                      <a:pt x="306" y="2"/>
                    </a:lnTo>
                    <a:lnTo>
                      <a:pt x="306" y="0"/>
                    </a:lnTo>
                    <a:lnTo>
                      <a:pt x="307" y="1"/>
                    </a:lnTo>
                    <a:lnTo>
                      <a:pt x="308" y="1"/>
                    </a:lnTo>
                    <a:lnTo>
                      <a:pt x="309" y="2"/>
                    </a:lnTo>
                    <a:lnTo>
                      <a:pt x="310" y="3"/>
                    </a:lnTo>
                    <a:lnTo>
                      <a:pt x="310" y="2"/>
                    </a:lnTo>
                    <a:lnTo>
                      <a:pt x="312" y="2"/>
                    </a:lnTo>
                    <a:lnTo>
                      <a:pt x="315" y="3"/>
                    </a:lnTo>
                    <a:lnTo>
                      <a:pt x="314" y="3"/>
                    </a:lnTo>
                    <a:lnTo>
                      <a:pt x="314" y="3"/>
                    </a:lnTo>
                    <a:lnTo>
                      <a:pt x="315" y="3"/>
                    </a:lnTo>
                    <a:lnTo>
                      <a:pt x="315" y="4"/>
                    </a:lnTo>
                    <a:lnTo>
                      <a:pt x="315" y="3"/>
                    </a:lnTo>
                    <a:lnTo>
                      <a:pt x="319" y="4"/>
                    </a:lnTo>
                    <a:lnTo>
                      <a:pt x="321" y="3"/>
                    </a:lnTo>
                    <a:lnTo>
                      <a:pt x="322" y="3"/>
                    </a:lnTo>
                    <a:lnTo>
                      <a:pt x="324" y="3"/>
                    </a:lnTo>
                    <a:lnTo>
                      <a:pt x="325" y="3"/>
                    </a:lnTo>
                    <a:lnTo>
                      <a:pt x="324" y="3"/>
                    </a:lnTo>
                    <a:lnTo>
                      <a:pt x="323" y="4"/>
                    </a:lnTo>
                    <a:lnTo>
                      <a:pt x="323" y="5"/>
                    </a:lnTo>
                    <a:lnTo>
                      <a:pt x="322" y="3"/>
                    </a:lnTo>
                    <a:lnTo>
                      <a:pt x="321" y="4"/>
                    </a:lnTo>
                    <a:lnTo>
                      <a:pt x="320" y="6"/>
                    </a:lnTo>
                    <a:lnTo>
                      <a:pt x="319" y="7"/>
                    </a:lnTo>
                    <a:lnTo>
                      <a:pt x="319" y="8"/>
                    </a:lnTo>
                    <a:lnTo>
                      <a:pt x="318" y="8"/>
                    </a:lnTo>
                    <a:lnTo>
                      <a:pt x="317" y="10"/>
                    </a:lnTo>
                    <a:lnTo>
                      <a:pt x="317" y="11"/>
                    </a:lnTo>
                    <a:lnTo>
                      <a:pt x="315" y="12"/>
                    </a:lnTo>
                    <a:lnTo>
                      <a:pt x="315" y="12"/>
                    </a:lnTo>
                    <a:lnTo>
                      <a:pt x="315" y="13"/>
                    </a:lnTo>
                    <a:lnTo>
                      <a:pt x="315" y="15"/>
                    </a:lnTo>
                    <a:lnTo>
                      <a:pt x="315" y="16"/>
                    </a:lnTo>
                    <a:lnTo>
                      <a:pt x="315" y="16"/>
                    </a:lnTo>
                    <a:lnTo>
                      <a:pt x="314" y="17"/>
                    </a:lnTo>
                    <a:lnTo>
                      <a:pt x="311" y="18"/>
                    </a:lnTo>
                    <a:lnTo>
                      <a:pt x="311" y="17"/>
                    </a:lnTo>
                    <a:lnTo>
                      <a:pt x="312" y="16"/>
                    </a:lnTo>
                    <a:lnTo>
                      <a:pt x="312" y="17"/>
                    </a:lnTo>
                    <a:lnTo>
                      <a:pt x="312" y="16"/>
                    </a:lnTo>
                    <a:lnTo>
                      <a:pt x="312" y="16"/>
                    </a:lnTo>
                    <a:lnTo>
                      <a:pt x="311" y="16"/>
                    </a:lnTo>
                    <a:lnTo>
                      <a:pt x="311" y="15"/>
                    </a:lnTo>
                    <a:lnTo>
                      <a:pt x="312" y="15"/>
                    </a:lnTo>
                    <a:lnTo>
                      <a:pt x="313" y="15"/>
                    </a:lnTo>
                    <a:lnTo>
                      <a:pt x="314" y="16"/>
                    </a:lnTo>
                    <a:lnTo>
                      <a:pt x="314" y="14"/>
                    </a:lnTo>
                    <a:lnTo>
                      <a:pt x="313" y="12"/>
                    </a:lnTo>
                    <a:lnTo>
                      <a:pt x="313" y="11"/>
                    </a:lnTo>
                    <a:lnTo>
                      <a:pt x="312" y="9"/>
                    </a:lnTo>
                    <a:lnTo>
                      <a:pt x="311" y="9"/>
                    </a:lnTo>
                    <a:lnTo>
                      <a:pt x="310" y="9"/>
                    </a:lnTo>
                    <a:lnTo>
                      <a:pt x="310" y="10"/>
                    </a:lnTo>
                    <a:lnTo>
                      <a:pt x="308" y="12"/>
                    </a:lnTo>
                    <a:lnTo>
                      <a:pt x="305" y="16"/>
                    </a:lnTo>
                    <a:lnTo>
                      <a:pt x="304" y="17"/>
                    </a:lnTo>
                    <a:lnTo>
                      <a:pt x="305" y="16"/>
                    </a:lnTo>
                    <a:lnTo>
                      <a:pt x="305" y="16"/>
                    </a:lnTo>
                    <a:lnTo>
                      <a:pt x="306" y="16"/>
                    </a:lnTo>
                    <a:lnTo>
                      <a:pt x="306" y="20"/>
                    </a:lnTo>
                    <a:lnTo>
                      <a:pt x="307" y="21"/>
                    </a:lnTo>
                    <a:lnTo>
                      <a:pt x="308" y="21"/>
                    </a:lnTo>
                    <a:lnTo>
                      <a:pt x="309" y="22"/>
                    </a:lnTo>
                    <a:lnTo>
                      <a:pt x="310" y="22"/>
                    </a:lnTo>
                    <a:lnTo>
                      <a:pt x="311" y="21"/>
                    </a:lnTo>
                    <a:lnTo>
                      <a:pt x="310" y="21"/>
                    </a:lnTo>
                    <a:lnTo>
                      <a:pt x="310" y="20"/>
                    </a:lnTo>
                    <a:lnTo>
                      <a:pt x="309" y="20"/>
                    </a:lnTo>
                    <a:lnTo>
                      <a:pt x="310" y="19"/>
                    </a:lnTo>
                    <a:lnTo>
                      <a:pt x="310" y="19"/>
                    </a:lnTo>
                    <a:lnTo>
                      <a:pt x="311" y="20"/>
                    </a:lnTo>
                    <a:lnTo>
                      <a:pt x="312" y="21"/>
                    </a:lnTo>
                    <a:lnTo>
                      <a:pt x="312" y="20"/>
                    </a:lnTo>
                    <a:lnTo>
                      <a:pt x="312" y="19"/>
                    </a:lnTo>
                    <a:lnTo>
                      <a:pt x="313" y="20"/>
                    </a:lnTo>
                    <a:lnTo>
                      <a:pt x="316" y="33"/>
                    </a:lnTo>
                    <a:lnTo>
                      <a:pt x="317" y="34"/>
                    </a:lnTo>
                    <a:lnTo>
                      <a:pt x="317" y="38"/>
                    </a:lnTo>
                    <a:lnTo>
                      <a:pt x="321" y="47"/>
                    </a:lnTo>
                    <a:lnTo>
                      <a:pt x="321" y="51"/>
                    </a:lnTo>
                    <a:lnTo>
                      <a:pt x="321" y="53"/>
                    </a:lnTo>
                    <a:lnTo>
                      <a:pt x="319" y="58"/>
                    </a:lnTo>
                    <a:lnTo>
                      <a:pt x="313" y="68"/>
                    </a:lnTo>
                    <a:lnTo>
                      <a:pt x="310" y="70"/>
                    </a:lnTo>
                    <a:lnTo>
                      <a:pt x="310" y="72"/>
                    </a:lnTo>
                    <a:lnTo>
                      <a:pt x="310" y="73"/>
                    </a:lnTo>
                    <a:lnTo>
                      <a:pt x="306" y="75"/>
                    </a:lnTo>
                    <a:lnTo>
                      <a:pt x="305" y="77"/>
                    </a:lnTo>
                    <a:lnTo>
                      <a:pt x="304" y="79"/>
                    </a:lnTo>
                    <a:lnTo>
                      <a:pt x="301" y="87"/>
                    </a:lnTo>
                    <a:lnTo>
                      <a:pt x="299" y="95"/>
                    </a:lnTo>
                    <a:lnTo>
                      <a:pt x="297" y="104"/>
                    </a:lnTo>
                    <a:lnTo>
                      <a:pt x="297" y="108"/>
                    </a:lnTo>
                    <a:lnTo>
                      <a:pt x="297" y="109"/>
                    </a:lnTo>
                    <a:lnTo>
                      <a:pt x="297" y="111"/>
                    </a:lnTo>
                    <a:lnTo>
                      <a:pt x="296" y="114"/>
                    </a:lnTo>
                    <a:lnTo>
                      <a:pt x="294" y="119"/>
                    </a:lnTo>
                    <a:lnTo>
                      <a:pt x="293" y="129"/>
                    </a:lnTo>
                    <a:lnTo>
                      <a:pt x="294" y="131"/>
                    </a:lnTo>
                    <a:lnTo>
                      <a:pt x="294" y="131"/>
                    </a:lnTo>
                    <a:lnTo>
                      <a:pt x="294" y="132"/>
                    </a:lnTo>
                    <a:lnTo>
                      <a:pt x="294" y="133"/>
                    </a:lnTo>
                    <a:lnTo>
                      <a:pt x="297" y="148"/>
                    </a:lnTo>
                    <a:lnTo>
                      <a:pt x="298" y="157"/>
                    </a:lnTo>
                    <a:lnTo>
                      <a:pt x="296" y="176"/>
                    </a:lnTo>
                    <a:lnTo>
                      <a:pt x="296" y="180"/>
                    </a:lnTo>
                    <a:lnTo>
                      <a:pt x="296" y="181"/>
                    </a:lnTo>
                    <a:lnTo>
                      <a:pt x="297" y="183"/>
                    </a:lnTo>
                    <a:lnTo>
                      <a:pt x="297" y="186"/>
                    </a:lnTo>
                    <a:lnTo>
                      <a:pt x="300" y="188"/>
                    </a:lnTo>
                    <a:lnTo>
                      <a:pt x="300" y="190"/>
                    </a:lnTo>
                    <a:lnTo>
                      <a:pt x="300" y="192"/>
                    </a:lnTo>
                    <a:lnTo>
                      <a:pt x="299" y="194"/>
                    </a:lnTo>
                    <a:lnTo>
                      <a:pt x="297" y="194"/>
                    </a:lnTo>
                    <a:lnTo>
                      <a:pt x="296" y="194"/>
                    </a:lnTo>
                    <a:lnTo>
                      <a:pt x="293" y="195"/>
                    </a:lnTo>
                    <a:lnTo>
                      <a:pt x="292" y="195"/>
                    </a:lnTo>
                    <a:lnTo>
                      <a:pt x="290" y="196"/>
                    </a:lnTo>
                    <a:lnTo>
                      <a:pt x="288" y="195"/>
                    </a:lnTo>
                    <a:lnTo>
                      <a:pt x="289" y="194"/>
                    </a:lnTo>
                    <a:lnTo>
                      <a:pt x="291" y="193"/>
                    </a:lnTo>
                    <a:lnTo>
                      <a:pt x="291" y="192"/>
                    </a:lnTo>
                    <a:lnTo>
                      <a:pt x="292" y="192"/>
                    </a:lnTo>
                    <a:lnTo>
                      <a:pt x="291" y="191"/>
                    </a:lnTo>
                    <a:lnTo>
                      <a:pt x="291" y="190"/>
                    </a:lnTo>
                    <a:lnTo>
                      <a:pt x="289" y="188"/>
                    </a:lnTo>
                    <a:lnTo>
                      <a:pt x="289" y="183"/>
                    </a:lnTo>
                    <a:lnTo>
                      <a:pt x="288" y="182"/>
                    </a:lnTo>
                    <a:lnTo>
                      <a:pt x="289" y="182"/>
                    </a:lnTo>
                    <a:lnTo>
                      <a:pt x="289" y="181"/>
                    </a:lnTo>
                    <a:lnTo>
                      <a:pt x="290" y="181"/>
                    </a:lnTo>
                    <a:lnTo>
                      <a:pt x="293" y="182"/>
                    </a:lnTo>
                    <a:lnTo>
                      <a:pt x="294" y="179"/>
                    </a:lnTo>
                    <a:lnTo>
                      <a:pt x="295" y="176"/>
                    </a:lnTo>
                    <a:lnTo>
                      <a:pt x="294" y="175"/>
                    </a:lnTo>
                    <a:lnTo>
                      <a:pt x="294" y="174"/>
                    </a:lnTo>
                    <a:lnTo>
                      <a:pt x="294" y="173"/>
                    </a:lnTo>
                    <a:lnTo>
                      <a:pt x="295" y="172"/>
                    </a:lnTo>
                    <a:lnTo>
                      <a:pt x="295" y="168"/>
                    </a:lnTo>
                    <a:lnTo>
                      <a:pt x="295" y="167"/>
                    </a:lnTo>
                    <a:lnTo>
                      <a:pt x="296" y="167"/>
                    </a:lnTo>
                    <a:lnTo>
                      <a:pt x="296" y="166"/>
                    </a:lnTo>
                    <a:lnTo>
                      <a:pt x="296" y="165"/>
                    </a:lnTo>
                    <a:lnTo>
                      <a:pt x="294" y="163"/>
                    </a:lnTo>
                    <a:lnTo>
                      <a:pt x="293" y="163"/>
                    </a:lnTo>
                    <a:lnTo>
                      <a:pt x="290" y="163"/>
                    </a:lnTo>
                    <a:lnTo>
                      <a:pt x="289" y="164"/>
                    </a:lnTo>
                    <a:lnTo>
                      <a:pt x="288" y="166"/>
                    </a:lnTo>
                    <a:lnTo>
                      <a:pt x="288" y="167"/>
                    </a:lnTo>
                    <a:lnTo>
                      <a:pt x="288" y="168"/>
                    </a:lnTo>
                    <a:lnTo>
                      <a:pt x="290" y="169"/>
                    </a:lnTo>
                    <a:lnTo>
                      <a:pt x="291" y="169"/>
                    </a:lnTo>
                    <a:lnTo>
                      <a:pt x="291" y="170"/>
                    </a:lnTo>
                    <a:lnTo>
                      <a:pt x="291" y="170"/>
                    </a:lnTo>
                    <a:lnTo>
                      <a:pt x="291" y="171"/>
                    </a:lnTo>
                    <a:lnTo>
                      <a:pt x="292" y="172"/>
                    </a:lnTo>
                    <a:lnTo>
                      <a:pt x="292" y="173"/>
                    </a:lnTo>
                    <a:lnTo>
                      <a:pt x="292" y="175"/>
                    </a:lnTo>
                    <a:lnTo>
                      <a:pt x="291" y="175"/>
                    </a:lnTo>
                    <a:lnTo>
                      <a:pt x="292" y="175"/>
                    </a:lnTo>
                    <a:lnTo>
                      <a:pt x="293" y="177"/>
                    </a:lnTo>
                    <a:lnTo>
                      <a:pt x="290" y="178"/>
                    </a:lnTo>
                    <a:lnTo>
                      <a:pt x="286" y="181"/>
                    </a:lnTo>
                    <a:lnTo>
                      <a:pt x="284" y="182"/>
                    </a:lnTo>
                    <a:lnTo>
                      <a:pt x="281" y="183"/>
                    </a:lnTo>
                    <a:lnTo>
                      <a:pt x="279" y="183"/>
                    </a:lnTo>
                    <a:lnTo>
                      <a:pt x="279" y="184"/>
                    </a:lnTo>
                    <a:lnTo>
                      <a:pt x="279" y="188"/>
                    </a:lnTo>
                    <a:lnTo>
                      <a:pt x="279" y="188"/>
                    </a:lnTo>
                    <a:lnTo>
                      <a:pt x="280" y="188"/>
                    </a:lnTo>
                    <a:lnTo>
                      <a:pt x="281" y="188"/>
                    </a:lnTo>
                    <a:lnTo>
                      <a:pt x="282" y="188"/>
                    </a:lnTo>
                    <a:lnTo>
                      <a:pt x="283" y="188"/>
                    </a:lnTo>
                    <a:lnTo>
                      <a:pt x="283" y="192"/>
                    </a:lnTo>
                    <a:lnTo>
                      <a:pt x="283" y="193"/>
                    </a:lnTo>
                    <a:lnTo>
                      <a:pt x="282" y="195"/>
                    </a:lnTo>
                    <a:lnTo>
                      <a:pt x="282" y="196"/>
                    </a:lnTo>
                    <a:lnTo>
                      <a:pt x="283" y="197"/>
                    </a:lnTo>
                    <a:lnTo>
                      <a:pt x="284" y="198"/>
                    </a:lnTo>
                    <a:lnTo>
                      <a:pt x="286" y="198"/>
                    </a:lnTo>
                    <a:lnTo>
                      <a:pt x="287" y="199"/>
                    </a:lnTo>
                    <a:lnTo>
                      <a:pt x="286" y="200"/>
                    </a:lnTo>
                    <a:lnTo>
                      <a:pt x="286" y="201"/>
                    </a:lnTo>
                    <a:lnTo>
                      <a:pt x="286" y="202"/>
                    </a:lnTo>
                    <a:lnTo>
                      <a:pt x="286" y="201"/>
                    </a:lnTo>
                    <a:lnTo>
                      <a:pt x="288" y="198"/>
                    </a:lnTo>
                    <a:lnTo>
                      <a:pt x="288" y="197"/>
                    </a:lnTo>
                    <a:lnTo>
                      <a:pt x="288" y="196"/>
                    </a:lnTo>
                    <a:lnTo>
                      <a:pt x="290" y="197"/>
                    </a:lnTo>
                    <a:lnTo>
                      <a:pt x="287" y="204"/>
                    </a:lnTo>
                    <a:lnTo>
                      <a:pt x="285" y="213"/>
                    </a:lnTo>
                    <a:lnTo>
                      <a:pt x="286" y="223"/>
                    </a:lnTo>
                    <a:lnTo>
                      <a:pt x="287" y="223"/>
                    </a:lnTo>
                    <a:lnTo>
                      <a:pt x="286" y="224"/>
                    </a:lnTo>
                    <a:lnTo>
                      <a:pt x="285" y="224"/>
                    </a:lnTo>
                    <a:lnTo>
                      <a:pt x="286" y="223"/>
                    </a:lnTo>
                    <a:lnTo>
                      <a:pt x="285" y="222"/>
                    </a:lnTo>
                    <a:lnTo>
                      <a:pt x="284" y="219"/>
                    </a:lnTo>
                    <a:lnTo>
                      <a:pt x="283" y="218"/>
                    </a:lnTo>
                    <a:lnTo>
                      <a:pt x="284" y="217"/>
                    </a:lnTo>
                    <a:lnTo>
                      <a:pt x="284" y="216"/>
                    </a:lnTo>
                    <a:lnTo>
                      <a:pt x="285" y="214"/>
                    </a:lnTo>
                    <a:lnTo>
                      <a:pt x="284" y="213"/>
                    </a:lnTo>
                    <a:lnTo>
                      <a:pt x="284" y="212"/>
                    </a:lnTo>
                    <a:lnTo>
                      <a:pt x="282" y="210"/>
                    </a:lnTo>
                    <a:lnTo>
                      <a:pt x="281" y="210"/>
                    </a:lnTo>
                    <a:lnTo>
                      <a:pt x="279" y="210"/>
                    </a:lnTo>
                    <a:lnTo>
                      <a:pt x="279" y="211"/>
                    </a:lnTo>
                    <a:lnTo>
                      <a:pt x="280" y="212"/>
                    </a:lnTo>
                    <a:lnTo>
                      <a:pt x="281" y="210"/>
                    </a:lnTo>
                    <a:lnTo>
                      <a:pt x="283" y="212"/>
                    </a:lnTo>
                    <a:lnTo>
                      <a:pt x="284" y="213"/>
                    </a:lnTo>
                    <a:lnTo>
                      <a:pt x="284" y="214"/>
                    </a:lnTo>
                    <a:lnTo>
                      <a:pt x="284" y="215"/>
                    </a:lnTo>
                    <a:lnTo>
                      <a:pt x="282" y="217"/>
                    </a:lnTo>
                    <a:lnTo>
                      <a:pt x="282" y="218"/>
                    </a:lnTo>
                    <a:lnTo>
                      <a:pt x="282" y="219"/>
                    </a:lnTo>
                    <a:lnTo>
                      <a:pt x="280" y="219"/>
                    </a:lnTo>
                    <a:lnTo>
                      <a:pt x="277" y="218"/>
                    </a:lnTo>
                    <a:lnTo>
                      <a:pt x="278" y="219"/>
                    </a:lnTo>
                    <a:lnTo>
                      <a:pt x="279" y="220"/>
                    </a:lnTo>
                    <a:lnTo>
                      <a:pt x="280" y="220"/>
                    </a:lnTo>
                    <a:lnTo>
                      <a:pt x="280" y="221"/>
                    </a:lnTo>
                    <a:lnTo>
                      <a:pt x="280" y="222"/>
                    </a:lnTo>
                    <a:lnTo>
                      <a:pt x="280" y="223"/>
                    </a:lnTo>
                    <a:lnTo>
                      <a:pt x="280" y="223"/>
                    </a:lnTo>
                    <a:lnTo>
                      <a:pt x="279" y="225"/>
                    </a:lnTo>
                    <a:lnTo>
                      <a:pt x="279" y="226"/>
                    </a:lnTo>
                    <a:lnTo>
                      <a:pt x="280" y="227"/>
                    </a:lnTo>
                    <a:lnTo>
                      <a:pt x="280" y="227"/>
                    </a:lnTo>
                    <a:lnTo>
                      <a:pt x="279" y="227"/>
                    </a:lnTo>
                    <a:lnTo>
                      <a:pt x="279" y="228"/>
                    </a:lnTo>
                    <a:lnTo>
                      <a:pt x="279" y="228"/>
                    </a:lnTo>
                    <a:lnTo>
                      <a:pt x="277" y="230"/>
                    </a:lnTo>
                    <a:lnTo>
                      <a:pt x="276" y="231"/>
                    </a:lnTo>
                    <a:lnTo>
                      <a:pt x="275" y="231"/>
                    </a:lnTo>
                    <a:lnTo>
                      <a:pt x="275" y="232"/>
                    </a:lnTo>
                    <a:lnTo>
                      <a:pt x="275" y="232"/>
                    </a:lnTo>
                    <a:lnTo>
                      <a:pt x="275" y="233"/>
                    </a:lnTo>
                    <a:lnTo>
                      <a:pt x="277" y="234"/>
                    </a:lnTo>
                    <a:lnTo>
                      <a:pt x="278" y="235"/>
                    </a:lnTo>
                    <a:lnTo>
                      <a:pt x="279" y="236"/>
                    </a:lnTo>
                    <a:lnTo>
                      <a:pt x="279" y="237"/>
                    </a:lnTo>
                    <a:lnTo>
                      <a:pt x="279" y="237"/>
                    </a:lnTo>
                    <a:lnTo>
                      <a:pt x="280" y="237"/>
                    </a:lnTo>
                    <a:lnTo>
                      <a:pt x="281" y="237"/>
                    </a:lnTo>
                    <a:lnTo>
                      <a:pt x="281" y="236"/>
                    </a:lnTo>
                    <a:lnTo>
                      <a:pt x="281" y="236"/>
                    </a:lnTo>
                    <a:lnTo>
                      <a:pt x="281" y="234"/>
                    </a:lnTo>
                    <a:lnTo>
                      <a:pt x="282" y="234"/>
                    </a:lnTo>
                    <a:lnTo>
                      <a:pt x="283" y="233"/>
                    </a:lnTo>
                    <a:lnTo>
                      <a:pt x="284" y="233"/>
                    </a:lnTo>
                    <a:lnTo>
                      <a:pt x="284" y="234"/>
                    </a:lnTo>
                    <a:lnTo>
                      <a:pt x="288" y="247"/>
                    </a:lnTo>
                    <a:lnTo>
                      <a:pt x="288" y="249"/>
                    </a:lnTo>
                    <a:lnTo>
                      <a:pt x="288" y="250"/>
                    </a:lnTo>
                    <a:lnTo>
                      <a:pt x="288" y="251"/>
                    </a:lnTo>
                    <a:lnTo>
                      <a:pt x="288" y="252"/>
                    </a:lnTo>
                    <a:lnTo>
                      <a:pt x="287" y="252"/>
                    </a:lnTo>
                    <a:lnTo>
                      <a:pt x="286" y="252"/>
                    </a:lnTo>
                    <a:lnTo>
                      <a:pt x="284" y="253"/>
                    </a:lnTo>
                    <a:lnTo>
                      <a:pt x="284" y="254"/>
                    </a:lnTo>
                    <a:lnTo>
                      <a:pt x="283" y="254"/>
                    </a:lnTo>
                    <a:lnTo>
                      <a:pt x="282" y="254"/>
                    </a:lnTo>
                    <a:lnTo>
                      <a:pt x="281" y="254"/>
                    </a:lnTo>
                    <a:lnTo>
                      <a:pt x="280" y="254"/>
                    </a:lnTo>
                    <a:lnTo>
                      <a:pt x="280" y="255"/>
                    </a:lnTo>
                    <a:lnTo>
                      <a:pt x="279" y="258"/>
                    </a:lnTo>
                    <a:lnTo>
                      <a:pt x="279" y="261"/>
                    </a:lnTo>
                    <a:lnTo>
                      <a:pt x="278" y="263"/>
                    </a:lnTo>
                    <a:lnTo>
                      <a:pt x="276" y="263"/>
                    </a:lnTo>
                    <a:lnTo>
                      <a:pt x="275" y="263"/>
                    </a:lnTo>
                    <a:lnTo>
                      <a:pt x="274" y="266"/>
                    </a:lnTo>
                    <a:lnTo>
                      <a:pt x="273" y="267"/>
                    </a:lnTo>
                    <a:lnTo>
                      <a:pt x="272" y="268"/>
                    </a:lnTo>
                    <a:lnTo>
                      <a:pt x="272" y="276"/>
                    </a:lnTo>
                    <a:lnTo>
                      <a:pt x="275" y="285"/>
                    </a:lnTo>
                    <a:lnTo>
                      <a:pt x="276" y="289"/>
                    </a:lnTo>
                    <a:lnTo>
                      <a:pt x="278" y="293"/>
                    </a:lnTo>
                    <a:lnTo>
                      <a:pt x="279" y="294"/>
                    </a:lnTo>
                    <a:lnTo>
                      <a:pt x="280" y="297"/>
                    </a:lnTo>
                    <a:lnTo>
                      <a:pt x="281" y="297"/>
                    </a:lnTo>
                    <a:lnTo>
                      <a:pt x="283" y="298"/>
                    </a:lnTo>
                    <a:lnTo>
                      <a:pt x="283" y="300"/>
                    </a:lnTo>
                    <a:lnTo>
                      <a:pt x="284" y="302"/>
                    </a:lnTo>
                    <a:lnTo>
                      <a:pt x="285" y="301"/>
                    </a:lnTo>
                    <a:lnTo>
                      <a:pt x="284" y="301"/>
                    </a:lnTo>
                    <a:lnTo>
                      <a:pt x="285" y="301"/>
                    </a:lnTo>
                    <a:lnTo>
                      <a:pt x="286" y="302"/>
                    </a:lnTo>
                    <a:lnTo>
                      <a:pt x="286" y="302"/>
                    </a:lnTo>
                    <a:lnTo>
                      <a:pt x="286" y="303"/>
                    </a:lnTo>
                    <a:lnTo>
                      <a:pt x="287" y="304"/>
                    </a:lnTo>
                    <a:lnTo>
                      <a:pt x="287" y="305"/>
                    </a:lnTo>
                    <a:lnTo>
                      <a:pt x="287" y="308"/>
                    </a:lnTo>
                    <a:lnTo>
                      <a:pt x="287" y="310"/>
                    </a:lnTo>
                    <a:lnTo>
                      <a:pt x="284" y="311"/>
                    </a:lnTo>
                    <a:lnTo>
                      <a:pt x="279" y="312"/>
                    </a:lnTo>
                    <a:lnTo>
                      <a:pt x="275" y="314"/>
                    </a:lnTo>
                    <a:lnTo>
                      <a:pt x="273" y="316"/>
                    </a:lnTo>
                    <a:lnTo>
                      <a:pt x="271" y="315"/>
                    </a:lnTo>
                    <a:lnTo>
                      <a:pt x="271" y="315"/>
                    </a:lnTo>
                    <a:lnTo>
                      <a:pt x="270" y="316"/>
                    </a:lnTo>
                    <a:lnTo>
                      <a:pt x="269" y="316"/>
                    </a:lnTo>
                    <a:lnTo>
                      <a:pt x="268" y="316"/>
                    </a:lnTo>
                    <a:lnTo>
                      <a:pt x="263" y="313"/>
                    </a:lnTo>
                    <a:lnTo>
                      <a:pt x="263" y="311"/>
                    </a:lnTo>
                    <a:lnTo>
                      <a:pt x="262" y="311"/>
                    </a:lnTo>
                    <a:lnTo>
                      <a:pt x="262" y="311"/>
                    </a:lnTo>
                    <a:lnTo>
                      <a:pt x="261" y="312"/>
                    </a:lnTo>
                    <a:lnTo>
                      <a:pt x="259" y="312"/>
                    </a:lnTo>
                    <a:lnTo>
                      <a:pt x="258" y="313"/>
                    </a:lnTo>
                    <a:lnTo>
                      <a:pt x="257" y="312"/>
                    </a:lnTo>
                    <a:lnTo>
                      <a:pt x="256" y="312"/>
                    </a:lnTo>
                    <a:lnTo>
                      <a:pt x="255" y="313"/>
                    </a:lnTo>
                    <a:lnTo>
                      <a:pt x="254" y="312"/>
                    </a:lnTo>
                    <a:lnTo>
                      <a:pt x="253" y="311"/>
                    </a:lnTo>
                    <a:lnTo>
                      <a:pt x="253" y="311"/>
                    </a:lnTo>
                    <a:lnTo>
                      <a:pt x="252" y="311"/>
                    </a:lnTo>
                    <a:lnTo>
                      <a:pt x="251" y="311"/>
                    </a:lnTo>
                    <a:lnTo>
                      <a:pt x="250" y="311"/>
                    </a:lnTo>
                    <a:lnTo>
                      <a:pt x="249" y="311"/>
                    </a:lnTo>
                    <a:lnTo>
                      <a:pt x="249" y="311"/>
                    </a:lnTo>
                    <a:lnTo>
                      <a:pt x="248" y="310"/>
                    </a:lnTo>
                    <a:lnTo>
                      <a:pt x="247" y="310"/>
                    </a:lnTo>
                    <a:lnTo>
                      <a:pt x="247" y="309"/>
                    </a:lnTo>
                    <a:lnTo>
                      <a:pt x="247" y="308"/>
                    </a:lnTo>
                    <a:lnTo>
                      <a:pt x="248" y="308"/>
                    </a:lnTo>
                    <a:lnTo>
                      <a:pt x="249" y="307"/>
                    </a:lnTo>
                    <a:lnTo>
                      <a:pt x="248" y="306"/>
                    </a:lnTo>
                    <a:lnTo>
                      <a:pt x="247" y="305"/>
                    </a:lnTo>
                    <a:lnTo>
                      <a:pt x="245" y="304"/>
                    </a:lnTo>
                    <a:lnTo>
                      <a:pt x="244" y="303"/>
                    </a:lnTo>
                    <a:lnTo>
                      <a:pt x="240" y="302"/>
                    </a:lnTo>
                    <a:lnTo>
                      <a:pt x="240" y="301"/>
                    </a:lnTo>
                    <a:lnTo>
                      <a:pt x="240" y="301"/>
                    </a:lnTo>
                    <a:lnTo>
                      <a:pt x="239" y="299"/>
                    </a:lnTo>
                    <a:lnTo>
                      <a:pt x="239" y="298"/>
                    </a:lnTo>
                    <a:lnTo>
                      <a:pt x="239" y="297"/>
                    </a:lnTo>
                    <a:lnTo>
                      <a:pt x="239" y="297"/>
                    </a:lnTo>
                    <a:lnTo>
                      <a:pt x="238" y="297"/>
                    </a:lnTo>
                    <a:lnTo>
                      <a:pt x="238" y="296"/>
                    </a:lnTo>
                    <a:lnTo>
                      <a:pt x="237" y="297"/>
                    </a:lnTo>
                    <a:lnTo>
                      <a:pt x="233" y="299"/>
                    </a:lnTo>
                    <a:lnTo>
                      <a:pt x="232" y="299"/>
                    </a:lnTo>
                    <a:lnTo>
                      <a:pt x="231" y="299"/>
                    </a:lnTo>
                    <a:lnTo>
                      <a:pt x="231" y="299"/>
                    </a:lnTo>
                    <a:lnTo>
                      <a:pt x="231" y="298"/>
                    </a:lnTo>
                    <a:lnTo>
                      <a:pt x="230" y="298"/>
                    </a:lnTo>
                    <a:lnTo>
                      <a:pt x="228" y="296"/>
                    </a:lnTo>
                    <a:lnTo>
                      <a:pt x="227" y="296"/>
                    </a:lnTo>
                    <a:lnTo>
                      <a:pt x="227" y="295"/>
                    </a:lnTo>
                    <a:lnTo>
                      <a:pt x="223" y="293"/>
                    </a:lnTo>
                    <a:lnTo>
                      <a:pt x="222" y="293"/>
                    </a:lnTo>
                    <a:lnTo>
                      <a:pt x="220" y="293"/>
                    </a:lnTo>
                    <a:lnTo>
                      <a:pt x="218" y="293"/>
                    </a:lnTo>
                    <a:lnTo>
                      <a:pt x="216" y="291"/>
                    </a:lnTo>
                    <a:lnTo>
                      <a:pt x="214" y="291"/>
                    </a:lnTo>
                    <a:lnTo>
                      <a:pt x="213" y="291"/>
                    </a:lnTo>
                    <a:lnTo>
                      <a:pt x="207" y="295"/>
                    </a:lnTo>
                    <a:lnTo>
                      <a:pt x="200" y="300"/>
                    </a:lnTo>
                    <a:lnTo>
                      <a:pt x="198" y="300"/>
                    </a:lnTo>
                    <a:lnTo>
                      <a:pt x="196" y="300"/>
                    </a:lnTo>
                    <a:lnTo>
                      <a:pt x="185" y="296"/>
                    </a:lnTo>
                    <a:lnTo>
                      <a:pt x="174" y="292"/>
                    </a:lnTo>
                    <a:lnTo>
                      <a:pt x="172" y="291"/>
                    </a:lnTo>
                    <a:lnTo>
                      <a:pt x="162" y="288"/>
                    </a:lnTo>
                    <a:lnTo>
                      <a:pt x="155" y="284"/>
                    </a:lnTo>
                    <a:lnTo>
                      <a:pt x="153" y="284"/>
                    </a:lnTo>
                    <a:lnTo>
                      <a:pt x="151" y="281"/>
                    </a:lnTo>
                    <a:lnTo>
                      <a:pt x="149" y="280"/>
                    </a:lnTo>
                    <a:lnTo>
                      <a:pt x="147" y="281"/>
                    </a:lnTo>
                    <a:lnTo>
                      <a:pt x="144" y="284"/>
                    </a:lnTo>
                    <a:lnTo>
                      <a:pt x="143" y="287"/>
                    </a:lnTo>
                    <a:lnTo>
                      <a:pt x="142" y="290"/>
                    </a:lnTo>
                    <a:close/>
                    <a:moveTo>
                      <a:pt x="287" y="301"/>
                    </a:moveTo>
                    <a:lnTo>
                      <a:pt x="286" y="301"/>
                    </a:lnTo>
                    <a:lnTo>
                      <a:pt x="285" y="300"/>
                    </a:lnTo>
                    <a:lnTo>
                      <a:pt x="286" y="300"/>
                    </a:lnTo>
                    <a:lnTo>
                      <a:pt x="287" y="301"/>
                    </a:lnTo>
                    <a:close/>
                    <a:moveTo>
                      <a:pt x="283" y="232"/>
                    </a:moveTo>
                    <a:lnTo>
                      <a:pt x="282" y="230"/>
                    </a:lnTo>
                    <a:lnTo>
                      <a:pt x="282" y="227"/>
                    </a:lnTo>
                    <a:lnTo>
                      <a:pt x="282" y="225"/>
                    </a:lnTo>
                    <a:lnTo>
                      <a:pt x="284" y="224"/>
                    </a:lnTo>
                    <a:lnTo>
                      <a:pt x="284" y="224"/>
                    </a:lnTo>
                    <a:lnTo>
                      <a:pt x="284" y="224"/>
                    </a:lnTo>
                    <a:lnTo>
                      <a:pt x="284" y="225"/>
                    </a:lnTo>
                    <a:lnTo>
                      <a:pt x="283" y="226"/>
                    </a:lnTo>
                    <a:lnTo>
                      <a:pt x="283" y="227"/>
                    </a:lnTo>
                    <a:lnTo>
                      <a:pt x="283" y="229"/>
                    </a:lnTo>
                    <a:lnTo>
                      <a:pt x="283" y="232"/>
                    </a:lnTo>
                    <a:lnTo>
                      <a:pt x="283" y="232"/>
                    </a:lnTo>
                    <a:lnTo>
                      <a:pt x="283" y="232"/>
                    </a:lnTo>
                    <a:close/>
                    <a:moveTo>
                      <a:pt x="331" y="213"/>
                    </a:moveTo>
                    <a:lnTo>
                      <a:pt x="330" y="211"/>
                    </a:lnTo>
                    <a:lnTo>
                      <a:pt x="331" y="210"/>
                    </a:lnTo>
                    <a:lnTo>
                      <a:pt x="332" y="209"/>
                    </a:lnTo>
                    <a:lnTo>
                      <a:pt x="332" y="210"/>
                    </a:lnTo>
                    <a:lnTo>
                      <a:pt x="332" y="210"/>
                    </a:lnTo>
                    <a:lnTo>
                      <a:pt x="331" y="213"/>
                    </a:lnTo>
                    <a:close/>
                    <a:moveTo>
                      <a:pt x="351" y="46"/>
                    </a:moveTo>
                    <a:lnTo>
                      <a:pt x="352" y="45"/>
                    </a:lnTo>
                    <a:lnTo>
                      <a:pt x="353" y="45"/>
                    </a:lnTo>
                    <a:lnTo>
                      <a:pt x="354" y="46"/>
                    </a:lnTo>
                    <a:lnTo>
                      <a:pt x="354" y="47"/>
                    </a:lnTo>
                    <a:lnTo>
                      <a:pt x="354" y="49"/>
                    </a:lnTo>
                    <a:lnTo>
                      <a:pt x="352" y="50"/>
                    </a:lnTo>
                    <a:lnTo>
                      <a:pt x="349" y="49"/>
                    </a:lnTo>
                    <a:lnTo>
                      <a:pt x="348" y="49"/>
                    </a:lnTo>
                    <a:lnTo>
                      <a:pt x="349" y="49"/>
                    </a:lnTo>
                    <a:lnTo>
                      <a:pt x="350" y="48"/>
                    </a:lnTo>
                    <a:lnTo>
                      <a:pt x="350" y="47"/>
                    </a:lnTo>
                    <a:lnTo>
                      <a:pt x="350" y="47"/>
                    </a:lnTo>
                    <a:lnTo>
                      <a:pt x="351" y="46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525" b="1"/>
              </a:p>
            </p:txBody>
          </p:sp>
          <p:sp>
            <p:nvSpPr>
              <p:cNvPr id="136215" name="Freeform 9">
                <a:extLst>
                  <a:ext uri="{FF2B5EF4-FFF2-40B4-BE49-F238E27FC236}">
                    <a16:creationId xmlns:a16="http://schemas.microsoft.com/office/drawing/2014/main" id="{2493F771-2EE0-1E15-6B22-CE7D8782554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864101" y="3775076"/>
                <a:ext cx="273050" cy="150813"/>
              </a:xfrm>
              <a:custGeom>
                <a:avLst/>
                <a:gdLst>
                  <a:gd name="T0" fmla="*/ 1 w 172"/>
                  <a:gd name="T1" fmla="*/ 44 h 95"/>
                  <a:gd name="T2" fmla="*/ 6 w 172"/>
                  <a:gd name="T3" fmla="*/ 38 h 95"/>
                  <a:gd name="T4" fmla="*/ 20 w 172"/>
                  <a:gd name="T5" fmla="*/ 29 h 95"/>
                  <a:gd name="T6" fmla="*/ 26 w 172"/>
                  <a:gd name="T7" fmla="*/ 30 h 95"/>
                  <a:gd name="T8" fmla="*/ 31 w 172"/>
                  <a:gd name="T9" fmla="*/ 19 h 95"/>
                  <a:gd name="T10" fmla="*/ 40 w 172"/>
                  <a:gd name="T11" fmla="*/ 14 h 95"/>
                  <a:gd name="T12" fmla="*/ 39 w 172"/>
                  <a:gd name="T13" fmla="*/ 11 h 95"/>
                  <a:gd name="T14" fmla="*/ 37 w 172"/>
                  <a:gd name="T15" fmla="*/ 8 h 95"/>
                  <a:gd name="T16" fmla="*/ 38 w 172"/>
                  <a:gd name="T17" fmla="*/ 3 h 95"/>
                  <a:gd name="T18" fmla="*/ 44 w 172"/>
                  <a:gd name="T19" fmla="*/ 2 h 95"/>
                  <a:gd name="T20" fmla="*/ 50 w 172"/>
                  <a:gd name="T21" fmla="*/ 1 h 95"/>
                  <a:gd name="T22" fmla="*/ 53 w 172"/>
                  <a:gd name="T23" fmla="*/ 3 h 95"/>
                  <a:gd name="T24" fmla="*/ 68 w 172"/>
                  <a:gd name="T25" fmla="*/ 8 h 95"/>
                  <a:gd name="T26" fmla="*/ 71 w 172"/>
                  <a:gd name="T27" fmla="*/ 4 h 95"/>
                  <a:gd name="T28" fmla="*/ 73 w 172"/>
                  <a:gd name="T29" fmla="*/ 9 h 95"/>
                  <a:gd name="T30" fmla="*/ 80 w 172"/>
                  <a:gd name="T31" fmla="*/ 15 h 95"/>
                  <a:gd name="T32" fmla="*/ 81 w 172"/>
                  <a:gd name="T33" fmla="*/ 19 h 95"/>
                  <a:gd name="T34" fmla="*/ 88 w 172"/>
                  <a:gd name="T35" fmla="*/ 20 h 95"/>
                  <a:gd name="T36" fmla="*/ 96 w 172"/>
                  <a:gd name="T37" fmla="*/ 26 h 95"/>
                  <a:gd name="T38" fmla="*/ 97 w 172"/>
                  <a:gd name="T39" fmla="*/ 30 h 95"/>
                  <a:gd name="T40" fmla="*/ 102 w 172"/>
                  <a:gd name="T41" fmla="*/ 32 h 95"/>
                  <a:gd name="T42" fmla="*/ 110 w 172"/>
                  <a:gd name="T43" fmla="*/ 34 h 95"/>
                  <a:gd name="T44" fmla="*/ 115 w 172"/>
                  <a:gd name="T45" fmla="*/ 35 h 95"/>
                  <a:gd name="T46" fmla="*/ 115 w 172"/>
                  <a:gd name="T47" fmla="*/ 38 h 95"/>
                  <a:gd name="T48" fmla="*/ 115 w 172"/>
                  <a:gd name="T49" fmla="*/ 44 h 95"/>
                  <a:gd name="T50" fmla="*/ 124 w 172"/>
                  <a:gd name="T51" fmla="*/ 43 h 95"/>
                  <a:gd name="T52" fmla="*/ 125 w 172"/>
                  <a:gd name="T53" fmla="*/ 41 h 95"/>
                  <a:gd name="T54" fmla="*/ 129 w 172"/>
                  <a:gd name="T55" fmla="*/ 40 h 95"/>
                  <a:gd name="T56" fmla="*/ 132 w 172"/>
                  <a:gd name="T57" fmla="*/ 38 h 95"/>
                  <a:gd name="T58" fmla="*/ 133 w 172"/>
                  <a:gd name="T59" fmla="*/ 36 h 95"/>
                  <a:gd name="T60" fmla="*/ 137 w 172"/>
                  <a:gd name="T61" fmla="*/ 35 h 95"/>
                  <a:gd name="T62" fmla="*/ 146 w 172"/>
                  <a:gd name="T63" fmla="*/ 39 h 95"/>
                  <a:gd name="T64" fmla="*/ 154 w 172"/>
                  <a:gd name="T65" fmla="*/ 41 h 95"/>
                  <a:gd name="T66" fmla="*/ 158 w 172"/>
                  <a:gd name="T67" fmla="*/ 41 h 95"/>
                  <a:gd name="T68" fmla="*/ 163 w 172"/>
                  <a:gd name="T69" fmla="*/ 39 h 95"/>
                  <a:gd name="T70" fmla="*/ 167 w 172"/>
                  <a:gd name="T71" fmla="*/ 44 h 95"/>
                  <a:gd name="T72" fmla="*/ 169 w 172"/>
                  <a:gd name="T73" fmla="*/ 52 h 95"/>
                  <a:gd name="T74" fmla="*/ 167 w 172"/>
                  <a:gd name="T75" fmla="*/ 57 h 95"/>
                  <a:gd name="T76" fmla="*/ 167 w 172"/>
                  <a:gd name="T77" fmla="*/ 70 h 95"/>
                  <a:gd name="T78" fmla="*/ 170 w 172"/>
                  <a:gd name="T79" fmla="*/ 73 h 95"/>
                  <a:gd name="T80" fmla="*/ 162 w 172"/>
                  <a:gd name="T81" fmla="*/ 74 h 95"/>
                  <a:gd name="T82" fmla="*/ 165 w 172"/>
                  <a:gd name="T83" fmla="*/ 84 h 95"/>
                  <a:gd name="T84" fmla="*/ 157 w 172"/>
                  <a:gd name="T85" fmla="*/ 92 h 95"/>
                  <a:gd name="T86" fmla="*/ 143 w 172"/>
                  <a:gd name="T87" fmla="*/ 94 h 95"/>
                  <a:gd name="T88" fmla="*/ 125 w 172"/>
                  <a:gd name="T89" fmla="*/ 94 h 95"/>
                  <a:gd name="T90" fmla="*/ 125 w 172"/>
                  <a:gd name="T91" fmla="*/ 91 h 95"/>
                  <a:gd name="T92" fmla="*/ 122 w 172"/>
                  <a:gd name="T93" fmla="*/ 93 h 95"/>
                  <a:gd name="T94" fmla="*/ 121 w 172"/>
                  <a:gd name="T95" fmla="*/ 94 h 95"/>
                  <a:gd name="T96" fmla="*/ 121 w 172"/>
                  <a:gd name="T97" fmla="*/ 91 h 95"/>
                  <a:gd name="T98" fmla="*/ 119 w 172"/>
                  <a:gd name="T99" fmla="*/ 90 h 95"/>
                  <a:gd name="T100" fmla="*/ 110 w 172"/>
                  <a:gd name="T101" fmla="*/ 87 h 95"/>
                  <a:gd name="T102" fmla="*/ 99 w 172"/>
                  <a:gd name="T103" fmla="*/ 87 h 95"/>
                  <a:gd name="T104" fmla="*/ 109 w 172"/>
                  <a:gd name="T105" fmla="*/ 88 h 95"/>
                  <a:gd name="T106" fmla="*/ 112 w 172"/>
                  <a:gd name="T107" fmla="*/ 91 h 95"/>
                  <a:gd name="T108" fmla="*/ 117 w 172"/>
                  <a:gd name="T109" fmla="*/ 92 h 95"/>
                  <a:gd name="T110" fmla="*/ 113 w 172"/>
                  <a:gd name="T111" fmla="*/ 92 h 95"/>
                  <a:gd name="T112" fmla="*/ 56 w 172"/>
                  <a:gd name="T113" fmla="*/ 71 h 95"/>
                  <a:gd name="T114" fmla="*/ 31 w 172"/>
                  <a:gd name="T115" fmla="*/ 67 h 95"/>
                  <a:gd name="T116" fmla="*/ 18 w 172"/>
                  <a:gd name="T117" fmla="*/ 62 h 95"/>
                  <a:gd name="T118" fmla="*/ 170 w 172"/>
                  <a:gd name="T119" fmla="*/ 92 h 95"/>
                  <a:gd name="T120" fmla="*/ 172 w 172"/>
                  <a:gd name="T121" fmla="*/ 95 h 95"/>
                  <a:gd name="T122" fmla="*/ 167 w 172"/>
                  <a:gd name="T123" fmla="*/ 88 h 95"/>
                  <a:gd name="T124" fmla="*/ 166 w 172"/>
                  <a:gd name="T125" fmla="*/ 89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72" h="95">
                    <a:moveTo>
                      <a:pt x="1" y="53"/>
                    </a:moveTo>
                    <a:lnTo>
                      <a:pt x="0" y="48"/>
                    </a:lnTo>
                    <a:lnTo>
                      <a:pt x="0" y="47"/>
                    </a:lnTo>
                    <a:lnTo>
                      <a:pt x="0" y="46"/>
                    </a:lnTo>
                    <a:lnTo>
                      <a:pt x="0" y="45"/>
                    </a:lnTo>
                    <a:lnTo>
                      <a:pt x="1" y="44"/>
                    </a:lnTo>
                    <a:lnTo>
                      <a:pt x="1" y="43"/>
                    </a:lnTo>
                    <a:lnTo>
                      <a:pt x="3" y="42"/>
                    </a:lnTo>
                    <a:lnTo>
                      <a:pt x="5" y="41"/>
                    </a:lnTo>
                    <a:lnTo>
                      <a:pt x="5" y="40"/>
                    </a:lnTo>
                    <a:lnTo>
                      <a:pt x="5" y="39"/>
                    </a:lnTo>
                    <a:lnTo>
                      <a:pt x="6" y="38"/>
                    </a:lnTo>
                    <a:lnTo>
                      <a:pt x="7" y="37"/>
                    </a:lnTo>
                    <a:lnTo>
                      <a:pt x="14" y="32"/>
                    </a:lnTo>
                    <a:lnTo>
                      <a:pt x="15" y="31"/>
                    </a:lnTo>
                    <a:lnTo>
                      <a:pt x="16" y="31"/>
                    </a:lnTo>
                    <a:lnTo>
                      <a:pt x="19" y="29"/>
                    </a:lnTo>
                    <a:lnTo>
                      <a:pt x="20" y="29"/>
                    </a:lnTo>
                    <a:lnTo>
                      <a:pt x="22" y="29"/>
                    </a:lnTo>
                    <a:lnTo>
                      <a:pt x="23" y="31"/>
                    </a:lnTo>
                    <a:lnTo>
                      <a:pt x="25" y="31"/>
                    </a:lnTo>
                    <a:lnTo>
                      <a:pt x="26" y="31"/>
                    </a:lnTo>
                    <a:lnTo>
                      <a:pt x="26" y="31"/>
                    </a:lnTo>
                    <a:lnTo>
                      <a:pt x="26" y="30"/>
                    </a:lnTo>
                    <a:lnTo>
                      <a:pt x="25" y="29"/>
                    </a:lnTo>
                    <a:lnTo>
                      <a:pt x="25" y="28"/>
                    </a:lnTo>
                    <a:lnTo>
                      <a:pt x="25" y="28"/>
                    </a:lnTo>
                    <a:lnTo>
                      <a:pt x="28" y="22"/>
                    </a:lnTo>
                    <a:lnTo>
                      <a:pt x="30" y="21"/>
                    </a:lnTo>
                    <a:lnTo>
                      <a:pt x="31" y="19"/>
                    </a:lnTo>
                    <a:lnTo>
                      <a:pt x="33" y="18"/>
                    </a:lnTo>
                    <a:lnTo>
                      <a:pt x="41" y="17"/>
                    </a:lnTo>
                    <a:lnTo>
                      <a:pt x="41" y="17"/>
                    </a:lnTo>
                    <a:lnTo>
                      <a:pt x="41" y="15"/>
                    </a:lnTo>
                    <a:lnTo>
                      <a:pt x="41" y="15"/>
                    </a:lnTo>
                    <a:lnTo>
                      <a:pt x="40" y="14"/>
                    </a:lnTo>
                    <a:lnTo>
                      <a:pt x="40" y="14"/>
                    </a:lnTo>
                    <a:lnTo>
                      <a:pt x="40" y="13"/>
                    </a:lnTo>
                    <a:lnTo>
                      <a:pt x="40" y="13"/>
                    </a:lnTo>
                    <a:lnTo>
                      <a:pt x="40" y="12"/>
                    </a:lnTo>
                    <a:lnTo>
                      <a:pt x="40" y="11"/>
                    </a:lnTo>
                    <a:lnTo>
                      <a:pt x="39" y="11"/>
                    </a:lnTo>
                    <a:lnTo>
                      <a:pt x="39" y="11"/>
                    </a:lnTo>
                    <a:lnTo>
                      <a:pt x="38" y="10"/>
                    </a:lnTo>
                    <a:lnTo>
                      <a:pt x="36" y="10"/>
                    </a:lnTo>
                    <a:lnTo>
                      <a:pt x="36" y="9"/>
                    </a:lnTo>
                    <a:lnTo>
                      <a:pt x="36" y="9"/>
                    </a:lnTo>
                    <a:lnTo>
                      <a:pt x="37" y="8"/>
                    </a:lnTo>
                    <a:lnTo>
                      <a:pt x="38" y="8"/>
                    </a:lnTo>
                    <a:lnTo>
                      <a:pt x="38" y="6"/>
                    </a:lnTo>
                    <a:lnTo>
                      <a:pt x="37" y="6"/>
                    </a:lnTo>
                    <a:lnTo>
                      <a:pt x="37" y="5"/>
                    </a:lnTo>
                    <a:lnTo>
                      <a:pt x="37" y="4"/>
                    </a:lnTo>
                    <a:lnTo>
                      <a:pt x="38" y="3"/>
                    </a:lnTo>
                    <a:lnTo>
                      <a:pt x="40" y="3"/>
                    </a:lnTo>
                    <a:lnTo>
                      <a:pt x="40" y="4"/>
                    </a:lnTo>
                    <a:lnTo>
                      <a:pt x="40" y="5"/>
                    </a:lnTo>
                    <a:lnTo>
                      <a:pt x="41" y="4"/>
                    </a:lnTo>
                    <a:lnTo>
                      <a:pt x="43" y="2"/>
                    </a:lnTo>
                    <a:lnTo>
                      <a:pt x="44" y="2"/>
                    </a:lnTo>
                    <a:lnTo>
                      <a:pt x="45" y="2"/>
                    </a:lnTo>
                    <a:lnTo>
                      <a:pt x="45" y="2"/>
                    </a:lnTo>
                    <a:lnTo>
                      <a:pt x="46" y="3"/>
                    </a:lnTo>
                    <a:lnTo>
                      <a:pt x="47" y="3"/>
                    </a:lnTo>
                    <a:lnTo>
                      <a:pt x="49" y="3"/>
                    </a:lnTo>
                    <a:lnTo>
                      <a:pt x="50" y="1"/>
                    </a:lnTo>
                    <a:lnTo>
                      <a:pt x="50" y="0"/>
                    </a:lnTo>
                    <a:lnTo>
                      <a:pt x="51" y="2"/>
                    </a:lnTo>
                    <a:lnTo>
                      <a:pt x="51" y="1"/>
                    </a:lnTo>
                    <a:lnTo>
                      <a:pt x="51" y="1"/>
                    </a:lnTo>
                    <a:lnTo>
                      <a:pt x="53" y="3"/>
                    </a:lnTo>
                    <a:lnTo>
                      <a:pt x="53" y="3"/>
                    </a:lnTo>
                    <a:lnTo>
                      <a:pt x="54" y="3"/>
                    </a:lnTo>
                    <a:lnTo>
                      <a:pt x="57" y="4"/>
                    </a:lnTo>
                    <a:lnTo>
                      <a:pt x="59" y="4"/>
                    </a:lnTo>
                    <a:lnTo>
                      <a:pt x="63" y="5"/>
                    </a:lnTo>
                    <a:lnTo>
                      <a:pt x="65" y="6"/>
                    </a:lnTo>
                    <a:lnTo>
                      <a:pt x="68" y="8"/>
                    </a:lnTo>
                    <a:lnTo>
                      <a:pt x="69" y="7"/>
                    </a:lnTo>
                    <a:lnTo>
                      <a:pt x="70" y="4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2" y="5"/>
                    </a:lnTo>
                    <a:lnTo>
                      <a:pt x="72" y="6"/>
                    </a:lnTo>
                    <a:lnTo>
                      <a:pt x="73" y="6"/>
                    </a:lnTo>
                    <a:lnTo>
                      <a:pt x="72" y="7"/>
                    </a:lnTo>
                    <a:lnTo>
                      <a:pt x="72" y="8"/>
                    </a:lnTo>
                    <a:lnTo>
                      <a:pt x="73" y="9"/>
                    </a:lnTo>
                    <a:lnTo>
                      <a:pt x="75" y="9"/>
                    </a:lnTo>
                    <a:lnTo>
                      <a:pt x="76" y="9"/>
                    </a:lnTo>
                    <a:lnTo>
                      <a:pt x="77" y="10"/>
                    </a:lnTo>
                    <a:lnTo>
                      <a:pt x="77" y="13"/>
                    </a:lnTo>
                    <a:lnTo>
                      <a:pt x="78" y="13"/>
                    </a:lnTo>
                    <a:lnTo>
                      <a:pt x="80" y="15"/>
                    </a:lnTo>
                    <a:lnTo>
                      <a:pt x="80" y="16"/>
                    </a:lnTo>
                    <a:lnTo>
                      <a:pt x="81" y="17"/>
                    </a:lnTo>
                    <a:lnTo>
                      <a:pt x="81" y="17"/>
                    </a:lnTo>
                    <a:lnTo>
                      <a:pt x="81" y="17"/>
                    </a:lnTo>
                    <a:lnTo>
                      <a:pt x="81" y="18"/>
                    </a:lnTo>
                    <a:lnTo>
                      <a:pt x="81" y="19"/>
                    </a:lnTo>
                    <a:lnTo>
                      <a:pt x="82" y="20"/>
                    </a:lnTo>
                    <a:lnTo>
                      <a:pt x="83" y="20"/>
                    </a:lnTo>
                    <a:lnTo>
                      <a:pt x="84" y="19"/>
                    </a:lnTo>
                    <a:lnTo>
                      <a:pt x="84" y="18"/>
                    </a:lnTo>
                    <a:lnTo>
                      <a:pt x="86" y="18"/>
                    </a:lnTo>
                    <a:lnTo>
                      <a:pt x="88" y="20"/>
                    </a:lnTo>
                    <a:lnTo>
                      <a:pt x="89" y="22"/>
                    </a:lnTo>
                    <a:lnTo>
                      <a:pt x="90" y="24"/>
                    </a:lnTo>
                    <a:lnTo>
                      <a:pt x="91" y="26"/>
                    </a:lnTo>
                    <a:lnTo>
                      <a:pt x="92" y="26"/>
                    </a:lnTo>
                    <a:lnTo>
                      <a:pt x="95" y="26"/>
                    </a:lnTo>
                    <a:lnTo>
                      <a:pt x="96" y="26"/>
                    </a:lnTo>
                    <a:lnTo>
                      <a:pt x="97" y="25"/>
                    </a:lnTo>
                    <a:lnTo>
                      <a:pt x="97" y="25"/>
                    </a:lnTo>
                    <a:lnTo>
                      <a:pt x="97" y="26"/>
                    </a:lnTo>
                    <a:lnTo>
                      <a:pt x="97" y="27"/>
                    </a:lnTo>
                    <a:lnTo>
                      <a:pt x="97" y="28"/>
                    </a:lnTo>
                    <a:lnTo>
                      <a:pt x="97" y="30"/>
                    </a:lnTo>
                    <a:lnTo>
                      <a:pt x="98" y="31"/>
                    </a:lnTo>
                    <a:lnTo>
                      <a:pt x="100" y="31"/>
                    </a:lnTo>
                    <a:lnTo>
                      <a:pt x="100" y="31"/>
                    </a:lnTo>
                    <a:lnTo>
                      <a:pt x="101" y="31"/>
                    </a:lnTo>
                    <a:lnTo>
                      <a:pt x="101" y="31"/>
                    </a:lnTo>
                    <a:lnTo>
                      <a:pt x="102" y="32"/>
                    </a:lnTo>
                    <a:lnTo>
                      <a:pt x="101" y="32"/>
                    </a:lnTo>
                    <a:lnTo>
                      <a:pt x="101" y="33"/>
                    </a:lnTo>
                    <a:lnTo>
                      <a:pt x="102" y="32"/>
                    </a:lnTo>
                    <a:lnTo>
                      <a:pt x="103" y="32"/>
                    </a:lnTo>
                    <a:lnTo>
                      <a:pt x="105" y="32"/>
                    </a:lnTo>
                    <a:lnTo>
                      <a:pt x="110" y="34"/>
                    </a:lnTo>
                    <a:lnTo>
                      <a:pt x="114" y="35"/>
                    </a:lnTo>
                    <a:lnTo>
                      <a:pt x="115" y="35"/>
                    </a:lnTo>
                    <a:lnTo>
                      <a:pt x="115" y="35"/>
                    </a:lnTo>
                    <a:lnTo>
                      <a:pt x="115" y="35"/>
                    </a:lnTo>
                    <a:lnTo>
                      <a:pt x="115" y="35"/>
                    </a:lnTo>
                    <a:lnTo>
                      <a:pt x="115" y="35"/>
                    </a:lnTo>
                    <a:lnTo>
                      <a:pt x="115" y="35"/>
                    </a:lnTo>
                    <a:lnTo>
                      <a:pt x="115" y="35"/>
                    </a:lnTo>
                    <a:lnTo>
                      <a:pt x="115" y="35"/>
                    </a:lnTo>
                    <a:lnTo>
                      <a:pt x="115" y="35"/>
                    </a:lnTo>
                    <a:lnTo>
                      <a:pt x="115" y="36"/>
                    </a:lnTo>
                    <a:lnTo>
                      <a:pt x="115" y="38"/>
                    </a:lnTo>
                    <a:lnTo>
                      <a:pt x="115" y="39"/>
                    </a:lnTo>
                    <a:lnTo>
                      <a:pt x="115" y="39"/>
                    </a:lnTo>
                    <a:lnTo>
                      <a:pt x="115" y="40"/>
                    </a:lnTo>
                    <a:lnTo>
                      <a:pt x="115" y="42"/>
                    </a:lnTo>
                    <a:lnTo>
                      <a:pt x="115" y="44"/>
                    </a:lnTo>
                    <a:lnTo>
                      <a:pt x="115" y="44"/>
                    </a:lnTo>
                    <a:lnTo>
                      <a:pt x="117" y="44"/>
                    </a:lnTo>
                    <a:lnTo>
                      <a:pt x="118" y="44"/>
                    </a:lnTo>
                    <a:lnTo>
                      <a:pt x="119" y="43"/>
                    </a:lnTo>
                    <a:lnTo>
                      <a:pt x="123" y="42"/>
                    </a:lnTo>
                    <a:lnTo>
                      <a:pt x="123" y="42"/>
                    </a:lnTo>
                    <a:lnTo>
                      <a:pt x="124" y="43"/>
                    </a:lnTo>
                    <a:lnTo>
                      <a:pt x="124" y="43"/>
                    </a:lnTo>
                    <a:lnTo>
                      <a:pt x="125" y="43"/>
                    </a:lnTo>
                    <a:lnTo>
                      <a:pt x="125" y="42"/>
                    </a:lnTo>
                    <a:lnTo>
                      <a:pt x="125" y="42"/>
                    </a:lnTo>
                    <a:lnTo>
                      <a:pt x="125" y="41"/>
                    </a:lnTo>
                    <a:lnTo>
                      <a:pt x="125" y="41"/>
                    </a:lnTo>
                    <a:lnTo>
                      <a:pt x="126" y="41"/>
                    </a:lnTo>
                    <a:lnTo>
                      <a:pt x="127" y="42"/>
                    </a:lnTo>
                    <a:lnTo>
                      <a:pt x="127" y="42"/>
                    </a:lnTo>
                    <a:lnTo>
                      <a:pt x="128" y="41"/>
                    </a:lnTo>
                    <a:lnTo>
                      <a:pt x="128" y="40"/>
                    </a:lnTo>
                    <a:lnTo>
                      <a:pt x="129" y="40"/>
                    </a:lnTo>
                    <a:lnTo>
                      <a:pt x="130" y="40"/>
                    </a:lnTo>
                    <a:lnTo>
                      <a:pt x="131" y="39"/>
                    </a:lnTo>
                    <a:lnTo>
                      <a:pt x="131" y="39"/>
                    </a:lnTo>
                    <a:lnTo>
                      <a:pt x="131" y="39"/>
                    </a:lnTo>
                    <a:lnTo>
                      <a:pt x="132" y="39"/>
                    </a:lnTo>
                    <a:lnTo>
                      <a:pt x="132" y="38"/>
                    </a:lnTo>
                    <a:lnTo>
                      <a:pt x="133" y="38"/>
                    </a:lnTo>
                    <a:lnTo>
                      <a:pt x="133" y="38"/>
                    </a:lnTo>
                    <a:lnTo>
                      <a:pt x="134" y="37"/>
                    </a:lnTo>
                    <a:lnTo>
                      <a:pt x="134" y="37"/>
                    </a:lnTo>
                    <a:lnTo>
                      <a:pt x="133" y="36"/>
                    </a:lnTo>
                    <a:lnTo>
                      <a:pt x="133" y="36"/>
                    </a:lnTo>
                    <a:lnTo>
                      <a:pt x="133" y="35"/>
                    </a:lnTo>
                    <a:lnTo>
                      <a:pt x="133" y="34"/>
                    </a:lnTo>
                    <a:lnTo>
                      <a:pt x="133" y="34"/>
                    </a:lnTo>
                    <a:lnTo>
                      <a:pt x="135" y="34"/>
                    </a:lnTo>
                    <a:lnTo>
                      <a:pt x="135" y="34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41" y="34"/>
                    </a:lnTo>
                    <a:lnTo>
                      <a:pt x="143" y="34"/>
                    </a:lnTo>
                    <a:lnTo>
                      <a:pt x="144" y="35"/>
                    </a:lnTo>
                    <a:lnTo>
                      <a:pt x="145" y="38"/>
                    </a:lnTo>
                    <a:lnTo>
                      <a:pt x="146" y="39"/>
                    </a:lnTo>
                    <a:lnTo>
                      <a:pt x="148" y="40"/>
                    </a:lnTo>
                    <a:lnTo>
                      <a:pt x="149" y="41"/>
                    </a:lnTo>
                    <a:lnTo>
                      <a:pt x="150" y="44"/>
                    </a:lnTo>
                    <a:lnTo>
                      <a:pt x="153" y="42"/>
                    </a:lnTo>
                    <a:lnTo>
                      <a:pt x="154" y="41"/>
                    </a:lnTo>
                    <a:lnTo>
                      <a:pt x="154" y="41"/>
                    </a:lnTo>
                    <a:lnTo>
                      <a:pt x="154" y="41"/>
                    </a:lnTo>
                    <a:lnTo>
                      <a:pt x="155" y="42"/>
                    </a:lnTo>
                    <a:lnTo>
                      <a:pt x="156" y="42"/>
                    </a:lnTo>
                    <a:lnTo>
                      <a:pt x="156" y="42"/>
                    </a:lnTo>
                    <a:lnTo>
                      <a:pt x="157" y="41"/>
                    </a:lnTo>
                    <a:lnTo>
                      <a:pt x="158" y="41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60" y="41"/>
                    </a:lnTo>
                    <a:lnTo>
                      <a:pt x="161" y="41"/>
                    </a:lnTo>
                    <a:lnTo>
                      <a:pt x="162" y="40"/>
                    </a:lnTo>
                    <a:lnTo>
                      <a:pt x="163" y="39"/>
                    </a:lnTo>
                    <a:lnTo>
                      <a:pt x="163" y="39"/>
                    </a:lnTo>
                    <a:lnTo>
                      <a:pt x="164" y="40"/>
                    </a:lnTo>
                    <a:lnTo>
                      <a:pt x="165" y="42"/>
                    </a:lnTo>
                    <a:lnTo>
                      <a:pt x="165" y="43"/>
                    </a:lnTo>
                    <a:lnTo>
                      <a:pt x="166" y="43"/>
                    </a:lnTo>
                    <a:lnTo>
                      <a:pt x="167" y="44"/>
                    </a:lnTo>
                    <a:lnTo>
                      <a:pt x="167" y="44"/>
                    </a:lnTo>
                    <a:lnTo>
                      <a:pt x="168" y="44"/>
                    </a:lnTo>
                    <a:lnTo>
                      <a:pt x="170" y="47"/>
                    </a:lnTo>
                    <a:lnTo>
                      <a:pt x="172" y="47"/>
                    </a:lnTo>
                    <a:lnTo>
                      <a:pt x="171" y="48"/>
                    </a:lnTo>
                    <a:lnTo>
                      <a:pt x="169" y="52"/>
                    </a:lnTo>
                    <a:lnTo>
                      <a:pt x="169" y="52"/>
                    </a:lnTo>
                    <a:lnTo>
                      <a:pt x="170" y="54"/>
                    </a:lnTo>
                    <a:lnTo>
                      <a:pt x="169" y="55"/>
                    </a:lnTo>
                    <a:lnTo>
                      <a:pt x="168" y="55"/>
                    </a:lnTo>
                    <a:lnTo>
                      <a:pt x="168" y="56"/>
                    </a:lnTo>
                    <a:lnTo>
                      <a:pt x="167" y="57"/>
                    </a:lnTo>
                    <a:lnTo>
                      <a:pt x="167" y="60"/>
                    </a:lnTo>
                    <a:lnTo>
                      <a:pt x="167" y="61"/>
                    </a:lnTo>
                    <a:lnTo>
                      <a:pt x="166" y="66"/>
                    </a:lnTo>
                    <a:lnTo>
                      <a:pt x="165" y="68"/>
                    </a:lnTo>
                    <a:lnTo>
                      <a:pt x="166" y="70"/>
                    </a:lnTo>
                    <a:lnTo>
                      <a:pt x="167" y="70"/>
                    </a:lnTo>
                    <a:lnTo>
                      <a:pt x="168" y="69"/>
                    </a:lnTo>
                    <a:lnTo>
                      <a:pt x="169" y="70"/>
                    </a:lnTo>
                    <a:lnTo>
                      <a:pt x="170" y="70"/>
                    </a:lnTo>
                    <a:lnTo>
                      <a:pt x="171" y="71"/>
                    </a:lnTo>
                    <a:lnTo>
                      <a:pt x="171" y="72"/>
                    </a:lnTo>
                    <a:lnTo>
                      <a:pt x="170" y="73"/>
                    </a:lnTo>
                    <a:lnTo>
                      <a:pt x="169" y="74"/>
                    </a:lnTo>
                    <a:lnTo>
                      <a:pt x="163" y="77"/>
                    </a:lnTo>
                    <a:lnTo>
                      <a:pt x="163" y="77"/>
                    </a:lnTo>
                    <a:lnTo>
                      <a:pt x="163" y="77"/>
                    </a:lnTo>
                    <a:lnTo>
                      <a:pt x="163" y="76"/>
                    </a:lnTo>
                    <a:lnTo>
                      <a:pt x="162" y="74"/>
                    </a:lnTo>
                    <a:lnTo>
                      <a:pt x="160" y="78"/>
                    </a:lnTo>
                    <a:lnTo>
                      <a:pt x="159" y="80"/>
                    </a:lnTo>
                    <a:lnTo>
                      <a:pt x="161" y="81"/>
                    </a:lnTo>
                    <a:lnTo>
                      <a:pt x="162" y="81"/>
                    </a:lnTo>
                    <a:lnTo>
                      <a:pt x="164" y="83"/>
                    </a:lnTo>
                    <a:lnTo>
                      <a:pt x="165" y="84"/>
                    </a:lnTo>
                    <a:lnTo>
                      <a:pt x="165" y="85"/>
                    </a:lnTo>
                    <a:lnTo>
                      <a:pt x="165" y="86"/>
                    </a:lnTo>
                    <a:lnTo>
                      <a:pt x="165" y="88"/>
                    </a:lnTo>
                    <a:lnTo>
                      <a:pt x="163" y="88"/>
                    </a:lnTo>
                    <a:lnTo>
                      <a:pt x="158" y="91"/>
                    </a:lnTo>
                    <a:lnTo>
                      <a:pt x="157" y="92"/>
                    </a:lnTo>
                    <a:lnTo>
                      <a:pt x="156" y="93"/>
                    </a:lnTo>
                    <a:lnTo>
                      <a:pt x="158" y="95"/>
                    </a:lnTo>
                    <a:lnTo>
                      <a:pt x="155" y="95"/>
                    </a:lnTo>
                    <a:lnTo>
                      <a:pt x="145" y="95"/>
                    </a:lnTo>
                    <a:lnTo>
                      <a:pt x="143" y="94"/>
                    </a:lnTo>
                    <a:lnTo>
                      <a:pt x="143" y="94"/>
                    </a:lnTo>
                    <a:lnTo>
                      <a:pt x="141" y="95"/>
                    </a:lnTo>
                    <a:lnTo>
                      <a:pt x="136" y="95"/>
                    </a:lnTo>
                    <a:lnTo>
                      <a:pt x="129" y="94"/>
                    </a:lnTo>
                    <a:lnTo>
                      <a:pt x="128" y="95"/>
                    </a:lnTo>
                    <a:lnTo>
                      <a:pt x="126" y="94"/>
                    </a:lnTo>
                    <a:lnTo>
                      <a:pt x="125" y="94"/>
                    </a:lnTo>
                    <a:lnTo>
                      <a:pt x="125" y="93"/>
                    </a:lnTo>
                    <a:lnTo>
                      <a:pt x="127" y="93"/>
                    </a:lnTo>
                    <a:lnTo>
                      <a:pt x="127" y="92"/>
                    </a:lnTo>
                    <a:lnTo>
                      <a:pt x="126" y="91"/>
                    </a:lnTo>
                    <a:lnTo>
                      <a:pt x="125" y="90"/>
                    </a:lnTo>
                    <a:lnTo>
                      <a:pt x="125" y="91"/>
                    </a:lnTo>
                    <a:lnTo>
                      <a:pt x="126" y="92"/>
                    </a:lnTo>
                    <a:lnTo>
                      <a:pt x="126" y="92"/>
                    </a:lnTo>
                    <a:lnTo>
                      <a:pt x="124" y="92"/>
                    </a:lnTo>
                    <a:lnTo>
                      <a:pt x="123" y="92"/>
                    </a:lnTo>
                    <a:lnTo>
                      <a:pt x="121" y="93"/>
                    </a:lnTo>
                    <a:lnTo>
                      <a:pt x="122" y="93"/>
                    </a:lnTo>
                    <a:lnTo>
                      <a:pt x="123" y="93"/>
                    </a:lnTo>
                    <a:lnTo>
                      <a:pt x="124" y="93"/>
                    </a:lnTo>
                    <a:lnTo>
                      <a:pt x="124" y="93"/>
                    </a:lnTo>
                    <a:lnTo>
                      <a:pt x="124" y="93"/>
                    </a:lnTo>
                    <a:lnTo>
                      <a:pt x="123" y="94"/>
                    </a:lnTo>
                    <a:lnTo>
                      <a:pt x="121" y="94"/>
                    </a:lnTo>
                    <a:lnTo>
                      <a:pt x="119" y="93"/>
                    </a:lnTo>
                    <a:lnTo>
                      <a:pt x="119" y="92"/>
                    </a:lnTo>
                    <a:lnTo>
                      <a:pt x="119" y="92"/>
                    </a:lnTo>
                    <a:lnTo>
                      <a:pt x="120" y="92"/>
                    </a:lnTo>
                    <a:lnTo>
                      <a:pt x="121" y="91"/>
                    </a:lnTo>
                    <a:lnTo>
                      <a:pt x="121" y="91"/>
                    </a:lnTo>
                    <a:lnTo>
                      <a:pt x="119" y="90"/>
                    </a:lnTo>
                    <a:lnTo>
                      <a:pt x="119" y="88"/>
                    </a:lnTo>
                    <a:lnTo>
                      <a:pt x="118" y="88"/>
                    </a:lnTo>
                    <a:lnTo>
                      <a:pt x="118" y="88"/>
                    </a:lnTo>
                    <a:lnTo>
                      <a:pt x="118" y="89"/>
                    </a:lnTo>
                    <a:lnTo>
                      <a:pt x="119" y="90"/>
                    </a:lnTo>
                    <a:lnTo>
                      <a:pt x="118" y="91"/>
                    </a:lnTo>
                    <a:lnTo>
                      <a:pt x="117" y="91"/>
                    </a:lnTo>
                    <a:lnTo>
                      <a:pt x="114" y="90"/>
                    </a:lnTo>
                    <a:lnTo>
                      <a:pt x="113" y="89"/>
                    </a:lnTo>
                    <a:lnTo>
                      <a:pt x="111" y="87"/>
                    </a:lnTo>
                    <a:lnTo>
                      <a:pt x="110" y="87"/>
                    </a:lnTo>
                    <a:lnTo>
                      <a:pt x="110" y="87"/>
                    </a:lnTo>
                    <a:lnTo>
                      <a:pt x="108" y="86"/>
                    </a:lnTo>
                    <a:lnTo>
                      <a:pt x="106" y="86"/>
                    </a:lnTo>
                    <a:lnTo>
                      <a:pt x="104" y="87"/>
                    </a:lnTo>
                    <a:lnTo>
                      <a:pt x="100" y="87"/>
                    </a:lnTo>
                    <a:lnTo>
                      <a:pt x="99" y="87"/>
                    </a:lnTo>
                    <a:lnTo>
                      <a:pt x="99" y="88"/>
                    </a:lnTo>
                    <a:lnTo>
                      <a:pt x="100" y="88"/>
                    </a:lnTo>
                    <a:lnTo>
                      <a:pt x="101" y="88"/>
                    </a:lnTo>
                    <a:lnTo>
                      <a:pt x="101" y="88"/>
                    </a:lnTo>
                    <a:lnTo>
                      <a:pt x="103" y="88"/>
                    </a:lnTo>
                    <a:lnTo>
                      <a:pt x="109" y="88"/>
                    </a:lnTo>
                    <a:lnTo>
                      <a:pt x="109" y="88"/>
                    </a:lnTo>
                    <a:lnTo>
                      <a:pt x="110" y="88"/>
                    </a:lnTo>
                    <a:lnTo>
                      <a:pt x="110" y="88"/>
                    </a:lnTo>
                    <a:lnTo>
                      <a:pt x="111" y="89"/>
                    </a:lnTo>
                    <a:lnTo>
                      <a:pt x="112" y="90"/>
                    </a:lnTo>
                    <a:lnTo>
                      <a:pt x="112" y="91"/>
                    </a:lnTo>
                    <a:lnTo>
                      <a:pt x="110" y="90"/>
                    </a:lnTo>
                    <a:lnTo>
                      <a:pt x="110" y="90"/>
                    </a:lnTo>
                    <a:lnTo>
                      <a:pt x="108" y="89"/>
                    </a:lnTo>
                    <a:lnTo>
                      <a:pt x="108" y="90"/>
                    </a:lnTo>
                    <a:lnTo>
                      <a:pt x="114" y="92"/>
                    </a:lnTo>
                    <a:lnTo>
                      <a:pt x="117" y="92"/>
                    </a:lnTo>
                    <a:lnTo>
                      <a:pt x="118" y="93"/>
                    </a:lnTo>
                    <a:lnTo>
                      <a:pt x="118" y="94"/>
                    </a:lnTo>
                    <a:lnTo>
                      <a:pt x="116" y="94"/>
                    </a:lnTo>
                    <a:lnTo>
                      <a:pt x="115" y="93"/>
                    </a:lnTo>
                    <a:lnTo>
                      <a:pt x="114" y="92"/>
                    </a:lnTo>
                    <a:lnTo>
                      <a:pt x="113" y="92"/>
                    </a:lnTo>
                    <a:lnTo>
                      <a:pt x="94" y="89"/>
                    </a:lnTo>
                    <a:lnTo>
                      <a:pt x="92" y="88"/>
                    </a:lnTo>
                    <a:lnTo>
                      <a:pt x="75" y="79"/>
                    </a:lnTo>
                    <a:lnTo>
                      <a:pt x="66" y="74"/>
                    </a:lnTo>
                    <a:lnTo>
                      <a:pt x="61" y="72"/>
                    </a:lnTo>
                    <a:lnTo>
                      <a:pt x="56" y="71"/>
                    </a:lnTo>
                    <a:lnTo>
                      <a:pt x="53" y="71"/>
                    </a:lnTo>
                    <a:lnTo>
                      <a:pt x="52" y="70"/>
                    </a:lnTo>
                    <a:lnTo>
                      <a:pt x="41" y="70"/>
                    </a:lnTo>
                    <a:lnTo>
                      <a:pt x="37" y="70"/>
                    </a:lnTo>
                    <a:lnTo>
                      <a:pt x="35" y="69"/>
                    </a:lnTo>
                    <a:lnTo>
                      <a:pt x="31" y="67"/>
                    </a:lnTo>
                    <a:lnTo>
                      <a:pt x="28" y="68"/>
                    </a:lnTo>
                    <a:lnTo>
                      <a:pt x="22" y="68"/>
                    </a:lnTo>
                    <a:lnTo>
                      <a:pt x="20" y="67"/>
                    </a:lnTo>
                    <a:lnTo>
                      <a:pt x="19" y="65"/>
                    </a:lnTo>
                    <a:lnTo>
                      <a:pt x="19" y="63"/>
                    </a:lnTo>
                    <a:lnTo>
                      <a:pt x="18" y="62"/>
                    </a:lnTo>
                    <a:lnTo>
                      <a:pt x="17" y="61"/>
                    </a:lnTo>
                    <a:lnTo>
                      <a:pt x="11" y="58"/>
                    </a:lnTo>
                    <a:lnTo>
                      <a:pt x="6" y="56"/>
                    </a:lnTo>
                    <a:lnTo>
                      <a:pt x="1" y="53"/>
                    </a:lnTo>
                    <a:close/>
                    <a:moveTo>
                      <a:pt x="170" y="92"/>
                    </a:moveTo>
                    <a:lnTo>
                      <a:pt x="170" y="92"/>
                    </a:lnTo>
                    <a:lnTo>
                      <a:pt x="171" y="91"/>
                    </a:lnTo>
                    <a:lnTo>
                      <a:pt x="172" y="92"/>
                    </a:lnTo>
                    <a:lnTo>
                      <a:pt x="172" y="92"/>
                    </a:lnTo>
                    <a:lnTo>
                      <a:pt x="172" y="94"/>
                    </a:lnTo>
                    <a:lnTo>
                      <a:pt x="172" y="95"/>
                    </a:lnTo>
                    <a:lnTo>
                      <a:pt x="172" y="95"/>
                    </a:lnTo>
                    <a:lnTo>
                      <a:pt x="171" y="95"/>
                    </a:lnTo>
                    <a:lnTo>
                      <a:pt x="170" y="95"/>
                    </a:lnTo>
                    <a:lnTo>
                      <a:pt x="170" y="94"/>
                    </a:lnTo>
                    <a:lnTo>
                      <a:pt x="170" y="93"/>
                    </a:lnTo>
                    <a:lnTo>
                      <a:pt x="170" y="92"/>
                    </a:lnTo>
                    <a:close/>
                    <a:moveTo>
                      <a:pt x="167" y="88"/>
                    </a:moveTo>
                    <a:lnTo>
                      <a:pt x="167" y="89"/>
                    </a:lnTo>
                    <a:lnTo>
                      <a:pt x="168" y="90"/>
                    </a:lnTo>
                    <a:lnTo>
                      <a:pt x="167" y="91"/>
                    </a:lnTo>
                    <a:lnTo>
                      <a:pt x="167" y="91"/>
                    </a:lnTo>
                    <a:lnTo>
                      <a:pt x="167" y="90"/>
                    </a:lnTo>
                    <a:lnTo>
                      <a:pt x="166" y="89"/>
                    </a:lnTo>
                    <a:lnTo>
                      <a:pt x="167" y="88"/>
                    </a:lnTo>
                    <a:lnTo>
                      <a:pt x="167" y="88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525" b="1"/>
              </a:p>
            </p:txBody>
          </p:sp>
          <p:sp>
            <p:nvSpPr>
              <p:cNvPr id="136216" name="Freeform 10">
                <a:extLst>
                  <a:ext uri="{FF2B5EF4-FFF2-40B4-BE49-F238E27FC236}">
                    <a16:creationId xmlns:a16="http://schemas.microsoft.com/office/drawing/2014/main" id="{E5F19027-FCAA-5C80-22F2-E6A0ED925C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1214" y="3378201"/>
                <a:ext cx="457200" cy="481013"/>
              </a:xfrm>
              <a:custGeom>
                <a:avLst/>
                <a:gdLst>
                  <a:gd name="T0" fmla="*/ 202 w 288"/>
                  <a:gd name="T1" fmla="*/ 253 h 303"/>
                  <a:gd name="T2" fmla="*/ 193 w 288"/>
                  <a:gd name="T3" fmla="*/ 255 h 303"/>
                  <a:gd name="T4" fmla="*/ 191 w 288"/>
                  <a:gd name="T5" fmla="*/ 258 h 303"/>
                  <a:gd name="T6" fmla="*/ 193 w 288"/>
                  <a:gd name="T7" fmla="*/ 261 h 303"/>
                  <a:gd name="T8" fmla="*/ 194 w 288"/>
                  <a:gd name="T9" fmla="*/ 267 h 303"/>
                  <a:gd name="T10" fmla="*/ 178 w 288"/>
                  <a:gd name="T11" fmla="*/ 279 h 303"/>
                  <a:gd name="T12" fmla="*/ 172 w 288"/>
                  <a:gd name="T13" fmla="*/ 279 h 303"/>
                  <a:gd name="T14" fmla="*/ 158 w 288"/>
                  <a:gd name="T15" fmla="*/ 291 h 303"/>
                  <a:gd name="T16" fmla="*/ 154 w 288"/>
                  <a:gd name="T17" fmla="*/ 303 h 303"/>
                  <a:gd name="T18" fmla="*/ 105 w 288"/>
                  <a:gd name="T19" fmla="*/ 289 h 303"/>
                  <a:gd name="T20" fmla="*/ 35 w 288"/>
                  <a:gd name="T21" fmla="*/ 270 h 303"/>
                  <a:gd name="T22" fmla="*/ 6 w 288"/>
                  <a:gd name="T23" fmla="*/ 233 h 303"/>
                  <a:gd name="T24" fmla="*/ 5 w 288"/>
                  <a:gd name="T25" fmla="*/ 222 h 303"/>
                  <a:gd name="T26" fmla="*/ 9 w 288"/>
                  <a:gd name="T27" fmla="*/ 209 h 303"/>
                  <a:gd name="T28" fmla="*/ 5 w 288"/>
                  <a:gd name="T29" fmla="*/ 186 h 303"/>
                  <a:gd name="T30" fmla="*/ 34 w 288"/>
                  <a:gd name="T31" fmla="*/ 135 h 303"/>
                  <a:gd name="T32" fmla="*/ 80 w 288"/>
                  <a:gd name="T33" fmla="*/ 131 h 303"/>
                  <a:gd name="T34" fmla="*/ 128 w 288"/>
                  <a:gd name="T35" fmla="*/ 130 h 303"/>
                  <a:gd name="T36" fmla="*/ 128 w 288"/>
                  <a:gd name="T37" fmla="*/ 128 h 303"/>
                  <a:gd name="T38" fmla="*/ 127 w 288"/>
                  <a:gd name="T39" fmla="*/ 122 h 303"/>
                  <a:gd name="T40" fmla="*/ 128 w 288"/>
                  <a:gd name="T41" fmla="*/ 115 h 303"/>
                  <a:gd name="T42" fmla="*/ 130 w 288"/>
                  <a:gd name="T43" fmla="*/ 114 h 303"/>
                  <a:gd name="T44" fmla="*/ 130 w 288"/>
                  <a:gd name="T45" fmla="*/ 113 h 303"/>
                  <a:gd name="T46" fmla="*/ 131 w 288"/>
                  <a:gd name="T47" fmla="*/ 109 h 303"/>
                  <a:gd name="T48" fmla="*/ 132 w 288"/>
                  <a:gd name="T49" fmla="*/ 105 h 303"/>
                  <a:gd name="T50" fmla="*/ 127 w 288"/>
                  <a:gd name="T51" fmla="*/ 104 h 303"/>
                  <a:gd name="T52" fmla="*/ 122 w 288"/>
                  <a:gd name="T53" fmla="*/ 100 h 303"/>
                  <a:gd name="T54" fmla="*/ 115 w 288"/>
                  <a:gd name="T55" fmla="*/ 100 h 303"/>
                  <a:gd name="T56" fmla="*/ 115 w 288"/>
                  <a:gd name="T57" fmla="*/ 95 h 303"/>
                  <a:gd name="T58" fmla="*/ 113 w 288"/>
                  <a:gd name="T59" fmla="*/ 92 h 303"/>
                  <a:gd name="T60" fmla="*/ 104 w 288"/>
                  <a:gd name="T61" fmla="*/ 76 h 303"/>
                  <a:gd name="T62" fmla="*/ 92 w 288"/>
                  <a:gd name="T63" fmla="*/ 70 h 303"/>
                  <a:gd name="T64" fmla="*/ 90 w 288"/>
                  <a:gd name="T65" fmla="*/ 70 h 303"/>
                  <a:gd name="T66" fmla="*/ 81 w 288"/>
                  <a:gd name="T67" fmla="*/ 61 h 303"/>
                  <a:gd name="T68" fmla="*/ 74 w 288"/>
                  <a:gd name="T69" fmla="*/ 55 h 303"/>
                  <a:gd name="T70" fmla="*/ 70 w 288"/>
                  <a:gd name="T71" fmla="*/ 48 h 303"/>
                  <a:gd name="T72" fmla="*/ 59 w 288"/>
                  <a:gd name="T73" fmla="*/ 44 h 303"/>
                  <a:gd name="T74" fmla="*/ 92 w 288"/>
                  <a:gd name="T75" fmla="*/ 0 h 303"/>
                  <a:gd name="T76" fmla="*/ 205 w 288"/>
                  <a:gd name="T77" fmla="*/ 0 h 303"/>
                  <a:gd name="T78" fmla="*/ 217 w 288"/>
                  <a:gd name="T79" fmla="*/ 122 h 303"/>
                  <a:gd name="T80" fmla="*/ 218 w 288"/>
                  <a:gd name="T81" fmla="*/ 144 h 303"/>
                  <a:gd name="T82" fmla="*/ 241 w 288"/>
                  <a:gd name="T83" fmla="*/ 146 h 303"/>
                  <a:gd name="T84" fmla="*/ 258 w 288"/>
                  <a:gd name="T85" fmla="*/ 158 h 303"/>
                  <a:gd name="T86" fmla="*/ 260 w 288"/>
                  <a:gd name="T87" fmla="*/ 155 h 303"/>
                  <a:gd name="T88" fmla="*/ 263 w 288"/>
                  <a:gd name="T89" fmla="*/ 151 h 303"/>
                  <a:gd name="T90" fmla="*/ 264 w 288"/>
                  <a:gd name="T91" fmla="*/ 148 h 303"/>
                  <a:gd name="T92" fmla="*/ 263 w 288"/>
                  <a:gd name="T93" fmla="*/ 142 h 303"/>
                  <a:gd name="T94" fmla="*/ 266 w 288"/>
                  <a:gd name="T95" fmla="*/ 142 h 303"/>
                  <a:gd name="T96" fmla="*/ 288 w 288"/>
                  <a:gd name="T97" fmla="*/ 156 h 303"/>
                  <a:gd name="T98" fmla="*/ 282 w 288"/>
                  <a:gd name="T99" fmla="*/ 160 h 303"/>
                  <a:gd name="T100" fmla="*/ 255 w 288"/>
                  <a:gd name="T101" fmla="*/ 183 h 303"/>
                  <a:gd name="T102" fmla="*/ 220 w 288"/>
                  <a:gd name="T103" fmla="*/ 205 h 303"/>
                  <a:gd name="T104" fmla="*/ 216 w 288"/>
                  <a:gd name="T105" fmla="*/ 219 h 303"/>
                  <a:gd name="T106" fmla="*/ 220 w 288"/>
                  <a:gd name="T107" fmla="*/ 230 h 303"/>
                  <a:gd name="T108" fmla="*/ 221 w 288"/>
                  <a:gd name="T109" fmla="*/ 238 h 303"/>
                  <a:gd name="T110" fmla="*/ 215 w 288"/>
                  <a:gd name="T111" fmla="*/ 241 h 303"/>
                  <a:gd name="T112" fmla="*/ 206 w 288"/>
                  <a:gd name="T113" fmla="*/ 248 h 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88" h="303">
                    <a:moveTo>
                      <a:pt x="206" y="253"/>
                    </a:moveTo>
                    <a:lnTo>
                      <a:pt x="206" y="253"/>
                    </a:lnTo>
                    <a:lnTo>
                      <a:pt x="204" y="251"/>
                    </a:lnTo>
                    <a:lnTo>
                      <a:pt x="204" y="251"/>
                    </a:lnTo>
                    <a:lnTo>
                      <a:pt x="204" y="252"/>
                    </a:lnTo>
                    <a:lnTo>
                      <a:pt x="203" y="250"/>
                    </a:lnTo>
                    <a:lnTo>
                      <a:pt x="203" y="251"/>
                    </a:lnTo>
                    <a:lnTo>
                      <a:pt x="202" y="253"/>
                    </a:lnTo>
                    <a:lnTo>
                      <a:pt x="200" y="253"/>
                    </a:lnTo>
                    <a:lnTo>
                      <a:pt x="199" y="253"/>
                    </a:lnTo>
                    <a:lnTo>
                      <a:pt x="198" y="252"/>
                    </a:lnTo>
                    <a:lnTo>
                      <a:pt x="198" y="252"/>
                    </a:lnTo>
                    <a:lnTo>
                      <a:pt x="197" y="252"/>
                    </a:lnTo>
                    <a:lnTo>
                      <a:pt x="196" y="252"/>
                    </a:lnTo>
                    <a:lnTo>
                      <a:pt x="194" y="254"/>
                    </a:lnTo>
                    <a:lnTo>
                      <a:pt x="193" y="255"/>
                    </a:lnTo>
                    <a:lnTo>
                      <a:pt x="193" y="254"/>
                    </a:lnTo>
                    <a:lnTo>
                      <a:pt x="193" y="253"/>
                    </a:lnTo>
                    <a:lnTo>
                      <a:pt x="191" y="253"/>
                    </a:lnTo>
                    <a:lnTo>
                      <a:pt x="190" y="254"/>
                    </a:lnTo>
                    <a:lnTo>
                      <a:pt x="190" y="255"/>
                    </a:lnTo>
                    <a:lnTo>
                      <a:pt x="190" y="256"/>
                    </a:lnTo>
                    <a:lnTo>
                      <a:pt x="191" y="256"/>
                    </a:lnTo>
                    <a:lnTo>
                      <a:pt x="191" y="258"/>
                    </a:lnTo>
                    <a:lnTo>
                      <a:pt x="190" y="258"/>
                    </a:lnTo>
                    <a:lnTo>
                      <a:pt x="189" y="259"/>
                    </a:lnTo>
                    <a:lnTo>
                      <a:pt x="189" y="259"/>
                    </a:lnTo>
                    <a:lnTo>
                      <a:pt x="189" y="260"/>
                    </a:lnTo>
                    <a:lnTo>
                      <a:pt x="191" y="260"/>
                    </a:lnTo>
                    <a:lnTo>
                      <a:pt x="192" y="261"/>
                    </a:lnTo>
                    <a:lnTo>
                      <a:pt x="192" y="261"/>
                    </a:lnTo>
                    <a:lnTo>
                      <a:pt x="193" y="261"/>
                    </a:lnTo>
                    <a:lnTo>
                      <a:pt x="193" y="262"/>
                    </a:lnTo>
                    <a:lnTo>
                      <a:pt x="193" y="263"/>
                    </a:lnTo>
                    <a:lnTo>
                      <a:pt x="193" y="263"/>
                    </a:lnTo>
                    <a:lnTo>
                      <a:pt x="193" y="264"/>
                    </a:lnTo>
                    <a:lnTo>
                      <a:pt x="193" y="264"/>
                    </a:lnTo>
                    <a:lnTo>
                      <a:pt x="194" y="265"/>
                    </a:lnTo>
                    <a:lnTo>
                      <a:pt x="194" y="265"/>
                    </a:lnTo>
                    <a:lnTo>
                      <a:pt x="194" y="267"/>
                    </a:lnTo>
                    <a:lnTo>
                      <a:pt x="194" y="267"/>
                    </a:lnTo>
                    <a:lnTo>
                      <a:pt x="186" y="268"/>
                    </a:lnTo>
                    <a:lnTo>
                      <a:pt x="184" y="269"/>
                    </a:lnTo>
                    <a:lnTo>
                      <a:pt x="183" y="271"/>
                    </a:lnTo>
                    <a:lnTo>
                      <a:pt x="181" y="272"/>
                    </a:lnTo>
                    <a:lnTo>
                      <a:pt x="178" y="278"/>
                    </a:lnTo>
                    <a:lnTo>
                      <a:pt x="178" y="278"/>
                    </a:lnTo>
                    <a:lnTo>
                      <a:pt x="178" y="279"/>
                    </a:lnTo>
                    <a:lnTo>
                      <a:pt x="179" y="280"/>
                    </a:lnTo>
                    <a:lnTo>
                      <a:pt x="179" y="281"/>
                    </a:lnTo>
                    <a:lnTo>
                      <a:pt x="179" y="281"/>
                    </a:lnTo>
                    <a:lnTo>
                      <a:pt x="178" y="281"/>
                    </a:lnTo>
                    <a:lnTo>
                      <a:pt x="176" y="281"/>
                    </a:lnTo>
                    <a:lnTo>
                      <a:pt x="175" y="279"/>
                    </a:lnTo>
                    <a:lnTo>
                      <a:pt x="173" y="279"/>
                    </a:lnTo>
                    <a:lnTo>
                      <a:pt x="172" y="279"/>
                    </a:lnTo>
                    <a:lnTo>
                      <a:pt x="169" y="281"/>
                    </a:lnTo>
                    <a:lnTo>
                      <a:pt x="168" y="281"/>
                    </a:lnTo>
                    <a:lnTo>
                      <a:pt x="167" y="282"/>
                    </a:lnTo>
                    <a:lnTo>
                      <a:pt x="160" y="287"/>
                    </a:lnTo>
                    <a:lnTo>
                      <a:pt x="159" y="288"/>
                    </a:lnTo>
                    <a:lnTo>
                      <a:pt x="158" y="289"/>
                    </a:lnTo>
                    <a:lnTo>
                      <a:pt x="158" y="290"/>
                    </a:lnTo>
                    <a:lnTo>
                      <a:pt x="158" y="291"/>
                    </a:lnTo>
                    <a:lnTo>
                      <a:pt x="156" y="292"/>
                    </a:lnTo>
                    <a:lnTo>
                      <a:pt x="154" y="293"/>
                    </a:lnTo>
                    <a:lnTo>
                      <a:pt x="154" y="294"/>
                    </a:lnTo>
                    <a:lnTo>
                      <a:pt x="153" y="295"/>
                    </a:lnTo>
                    <a:lnTo>
                      <a:pt x="153" y="296"/>
                    </a:lnTo>
                    <a:lnTo>
                      <a:pt x="153" y="297"/>
                    </a:lnTo>
                    <a:lnTo>
                      <a:pt x="153" y="298"/>
                    </a:lnTo>
                    <a:lnTo>
                      <a:pt x="154" y="303"/>
                    </a:lnTo>
                    <a:lnTo>
                      <a:pt x="154" y="303"/>
                    </a:lnTo>
                    <a:lnTo>
                      <a:pt x="143" y="298"/>
                    </a:lnTo>
                    <a:lnTo>
                      <a:pt x="132" y="294"/>
                    </a:lnTo>
                    <a:lnTo>
                      <a:pt x="125" y="291"/>
                    </a:lnTo>
                    <a:lnTo>
                      <a:pt x="119" y="289"/>
                    </a:lnTo>
                    <a:lnTo>
                      <a:pt x="115" y="289"/>
                    </a:lnTo>
                    <a:lnTo>
                      <a:pt x="110" y="289"/>
                    </a:lnTo>
                    <a:lnTo>
                      <a:pt x="105" y="289"/>
                    </a:lnTo>
                    <a:lnTo>
                      <a:pt x="104" y="289"/>
                    </a:lnTo>
                    <a:lnTo>
                      <a:pt x="96" y="289"/>
                    </a:lnTo>
                    <a:lnTo>
                      <a:pt x="86" y="289"/>
                    </a:lnTo>
                    <a:lnTo>
                      <a:pt x="78" y="289"/>
                    </a:lnTo>
                    <a:lnTo>
                      <a:pt x="66" y="286"/>
                    </a:lnTo>
                    <a:lnTo>
                      <a:pt x="50" y="279"/>
                    </a:lnTo>
                    <a:lnTo>
                      <a:pt x="44" y="276"/>
                    </a:lnTo>
                    <a:lnTo>
                      <a:pt x="35" y="270"/>
                    </a:lnTo>
                    <a:lnTo>
                      <a:pt x="24" y="263"/>
                    </a:lnTo>
                    <a:lnTo>
                      <a:pt x="14" y="254"/>
                    </a:lnTo>
                    <a:lnTo>
                      <a:pt x="0" y="243"/>
                    </a:lnTo>
                    <a:lnTo>
                      <a:pt x="2" y="243"/>
                    </a:lnTo>
                    <a:lnTo>
                      <a:pt x="3" y="241"/>
                    </a:lnTo>
                    <a:lnTo>
                      <a:pt x="5" y="237"/>
                    </a:lnTo>
                    <a:lnTo>
                      <a:pt x="6" y="234"/>
                    </a:lnTo>
                    <a:lnTo>
                      <a:pt x="6" y="233"/>
                    </a:lnTo>
                    <a:lnTo>
                      <a:pt x="6" y="232"/>
                    </a:lnTo>
                    <a:lnTo>
                      <a:pt x="5" y="228"/>
                    </a:lnTo>
                    <a:lnTo>
                      <a:pt x="5" y="228"/>
                    </a:lnTo>
                    <a:lnTo>
                      <a:pt x="5" y="226"/>
                    </a:lnTo>
                    <a:lnTo>
                      <a:pt x="5" y="226"/>
                    </a:lnTo>
                    <a:lnTo>
                      <a:pt x="5" y="224"/>
                    </a:lnTo>
                    <a:lnTo>
                      <a:pt x="5" y="223"/>
                    </a:lnTo>
                    <a:lnTo>
                      <a:pt x="5" y="222"/>
                    </a:lnTo>
                    <a:lnTo>
                      <a:pt x="5" y="221"/>
                    </a:lnTo>
                    <a:lnTo>
                      <a:pt x="6" y="219"/>
                    </a:lnTo>
                    <a:lnTo>
                      <a:pt x="7" y="217"/>
                    </a:lnTo>
                    <a:lnTo>
                      <a:pt x="7" y="212"/>
                    </a:lnTo>
                    <a:lnTo>
                      <a:pt x="7" y="210"/>
                    </a:lnTo>
                    <a:lnTo>
                      <a:pt x="8" y="209"/>
                    </a:lnTo>
                    <a:lnTo>
                      <a:pt x="9" y="209"/>
                    </a:lnTo>
                    <a:lnTo>
                      <a:pt x="9" y="209"/>
                    </a:lnTo>
                    <a:lnTo>
                      <a:pt x="10" y="208"/>
                    </a:lnTo>
                    <a:lnTo>
                      <a:pt x="11" y="207"/>
                    </a:lnTo>
                    <a:lnTo>
                      <a:pt x="13" y="204"/>
                    </a:lnTo>
                    <a:lnTo>
                      <a:pt x="4" y="192"/>
                    </a:lnTo>
                    <a:lnTo>
                      <a:pt x="3" y="191"/>
                    </a:lnTo>
                    <a:lnTo>
                      <a:pt x="3" y="189"/>
                    </a:lnTo>
                    <a:lnTo>
                      <a:pt x="3" y="188"/>
                    </a:lnTo>
                    <a:lnTo>
                      <a:pt x="5" y="186"/>
                    </a:lnTo>
                    <a:lnTo>
                      <a:pt x="8" y="179"/>
                    </a:lnTo>
                    <a:lnTo>
                      <a:pt x="10" y="176"/>
                    </a:lnTo>
                    <a:lnTo>
                      <a:pt x="13" y="171"/>
                    </a:lnTo>
                    <a:lnTo>
                      <a:pt x="18" y="162"/>
                    </a:lnTo>
                    <a:lnTo>
                      <a:pt x="24" y="152"/>
                    </a:lnTo>
                    <a:lnTo>
                      <a:pt x="29" y="143"/>
                    </a:lnTo>
                    <a:lnTo>
                      <a:pt x="33" y="137"/>
                    </a:lnTo>
                    <a:lnTo>
                      <a:pt x="34" y="135"/>
                    </a:lnTo>
                    <a:lnTo>
                      <a:pt x="35" y="132"/>
                    </a:lnTo>
                    <a:lnTo>
                      <a:pt x="36" y="131"/>
                    </a:lnTo>
                    <a:lnTo>
                      <a:pt x="38" y="131"/>
                    </a:lnTo>
                    <a:lnTo>
                      <a:pt x="41" y="131"/>
                    </a:lnTo>
                    <a:lnTo>
                      <a:pt x="51" y="131"/>
                    </a:lnTo>
                    <a:lnTo>
                      <a:pt x="61" y="131"/>
                    </a:lnTo>
                    <a:lnTo>
                      <a:pt x="70" y="131"/>
                    </a:lnTo>
                    <a:lnTo>
                      <a:pt x="80" y="131"/>
                    </a:lnTo>
                    <a:lnTo>
                      <a:pt x="90" y="131"/>
                    </a:lnTo>
                    <a:lnTo>
                      <a:pt x="90" y="131"/>
                    </a:lnTo>
                    <a:lnTo>
                      <a:pt x="100" y="131"/>
                    </a:lnTo>
                    <a:lnTo>
                      <a:pt x="110" y="131"/>
                    </a:lnTo>
                    <a:lnTo>
                      <a:pt x="119" y="131"/>
                    </a:lnTo>
                    <a:lnTo>
                      <a:pt x="126" y="131"/>
                    </a:lnTo>
                    <a:lnTo>
                      <a:pt x="127" y="130"/>
                    </a:lnTo>
                    <a:lnTo>
                      <a:pt x="128" y="130"/>
                    </a:lnTo>
                    <a:lnTo>
                      <a:pt x="128" y="130"/>
                    </a:lnTo>
                    <a:lnTo>
                      <a:pt x="129" y="129"/>
                    </a:lnTo>
                    <a:lnTo>
                      <a:pt x="129" y="128"/>
                    </a:lnTo>
                    <a:lnTo>
                      <a:pt x="130" y="127"/>
                    </a:lnTo>
                    <a:lnTo>
                      <a:pt x="129" y="127"/>
                    </a:lnTo>
                    <a:lnTo>
                      <a:pt x="129" y="127"/>
                    </a:lnTo>
                    <a:lnTo>
                      <a:pt x="129" y="128"/>
                    </a:lnTo>
                    <a:lnTo>
                      <a:pt x="128" y="128"/>
                    </a:lnTo>
                    <a:lnTo>
                      <a:pt x="128" y="128"/>
                    </a:lnTo>
                    <a:lnTo>
                      <a:pt x="127" y="127"/>
                    </a:lnTo>
                    <a:lnTo>
                      <a:pt x="130" y="126"/>
                    </a:lnTo>
                    <a:lnTo>
                      <a:pt x="128" y="124"/>
                    </a:lnTo>
                    <a:lnTo>
                      <a:pt x="128" y="124"/>
                    </a:lnTo>
                    <a:lnTo>
                      <a:pt x="130" y="123"/>
                    </a:lnTo>
                    <a:lnTo>
                      <a:pt x="130" y="122"/>
                    </a:lnTo>
                    <a:lnTo>
                      <a:pt x="127" y="122"/>
                    </a:lnTo>
                    <a:lnTo>
                      <a:pt x="127" y="120"/>
                    </a:lnTo>
                    <a:lnTo>
                      <a:pt x="128" y="119"/>
                    </a:lnTo>
                    <a:lnTo>
                      <a:pt x="129" y="118"/>
                    </a:lnTo>
                    <a:lnTo>
                      <a:pt x="130" y="118"/>
                    </a:lnTo>
                    <a:lnTo>
                      <a:pt x="128" y="118"/>
                    </a:lnTo>
                    <a:lnTo>
                      <a:pt x="128" y="117"/>
                    </a:lnTo>
                    <a:lnTo>
                      <a:pt x="127" y="116"/>
                    </a:lnTo>
                    <a:lnTo>
                      <a:pt x="128" y="115"/>
                    </a:lnTo>
                    <a:lnTo>
                      <a:pt x="129" y="116"/>
                    </a:lnTo>
                    <a:lnTo>
                      <a:pt x="129" y="116"/>
                    </a:lnTo>
                    <a:lnTo>
                      <a:pt x="130" y="116"/>
                    </a:lnTo>
                    <a:lnTo>
                      <a:pt x="130" y="115"/>
                    </a:lnTo>
                    <a:lnTo>
                      <a:pt x="129" y="114"/>
                    </a:lnTo>
                    <a:lnTo>
                      <a:pt x="129" y="114"/>
                    </a:lnTo>
                    <a:lnTo>
                      <a:pt x="129" y="114"/>
                    </a:lnTo>
                    <a:lnTo>
                      <a:pt x="130" y="114"/>
                    </a:lnTo>
                    <a:lnTo>
                      <a:pt x="130" y="114"/>
                    </a:lnTo>
                    <a:lnTo>
                      <a:pt x="130" y="114"/>
                    </a:lnTo>
                    <a:lnTo>
                      <a:pt x="130" y="114"/>
                    </a:lnTo>
                    <a:lnTo>
                      <a:pt x="131" y="114"/>
                    </a:lnTo>
                    <a:lnTo>
                      <a:pt x="131" y="114"/>
                    </a:lnTo>
                    <a:lnTo>
                      <a:pt x="131" y="114"/>
                    </a:lnTo>
                    <a:lnTo>
                      <a:pt x="131" y="114"/>
                    </a:lnTo>
                    <a:lnTo>
                      <a:pt x="130" y="113"/>
                    </a:lnTo>
                    <a:lnTo>
                      <a:pt x="129" y="113"/>
                    </a:lnTo>
                    <a:lnTo>
                      <a:pt x="129" y="112"/>
                    </a:lnTo>
                    <a:lnTo>
                      <a:pt x="131" y="112"/>
                    </a:lnTo>
                    <a:lnTo>
                      <a:pt x="132" y="111"/>
                    </a:lnTo>
                    <a:lnTo>
                      <a:pt x="132" y="109"/>
                    </a:lnTo>
                    <a:lnTo>
                      <a:pt x="132" y="109"/>
                    </a:lnTo>
                    <a:lnTo>
                      <a:pt x="131" y="109"/>
                    </a:lnTo>
                    <a:lnTo>
                      <a:pt x="131" y="109"/>
                    </a:lnTo>
                    <a:lnTo>
                      <a:pt x="131" y="109"/>
                    </a:lnTo>
                    <a:lnTo>
                      <a:pt x="131" y="108"/>
                    </a:lnTo>
                    <a:lnTo>
                      <a:pt x="132" y="108"/>
                    </a:lnTo>
                    <a:lnTo>
                      <a:pt x="132" y="108"/>
                    </a:lnTo>
                    <a:lnTo>
                      <a:pt x="133" y="108"/>
                    </a:lnTo>
                    <a:lnTo>
                      <a:pt x="132" y="107"/>
                    </a:lnTo>
                    <a:lnTo>
                      <a:pt x="132" y="106"/>
                    </a:lnTo>
                    <a:lnTo>
                      <a:pt x="132" y="105"/>
                    </a:lnTo>
                    <a:lnTo>
                      <a:pt x="132" y="105"/>
                    </a:lnTo>
                    <a:lnTo>
                      <a:pt x="132" y="105"/>
                    </a:lnTo>
                    <a:lnTo>
                      <a:pt x="132" y="105"/>
                    </a:lnTo>
                    <a:lnTo>
                      <a:pt x="131" y="105"/>
                    </a:lnTo>
                    <a:lnTo>
                      <a:pt x="130" y="105"/>
                    </a:lnTo>
                    <a:lnTo>
                      <a:pt x="130" y="104"/>
                    </a:lnTo>
                    <a:lnTo>
                      <a:pt x="129" y="104"/>
                    </a:lnTo>
                    <a:lnTo>
                      <a:pt x="127" y="104"/>
                    </a:lnTo>
                    <a:lnTo>
                      <a:pt x="127" y="103"/>
                    </a:lnTo>
                    <a:lnTo>
                      <a:pt x="127" y="102"/>
                    </a:lnTo>
                    <a:lnTo>
                      <a:pt x="126" y="101"/>
                    </a:lnTo>
                    <a:lnTo>
                      <a:pt x="126" y="101"/>
                    </a:lnTo>
                    <a:lnTo>
                      <a:pt x="125" y="100"/>
                    </a:lnTo>
                    <a:lnTo>
                      <a:pt x="124" y="100"/>
                    </a:lnTo>
                    <a:lnTo>
                      <a:pt x="123" y="101"/>
                    </a:lnTo>
                    <a:lnTo>
                      <a:pt x="122" y="100"/>
                    </a:lnTo>
                    <a:lnTo>
                      <a:pt x="122" y="99"/>
                    </a:lnTo>
                    <a:lnTo>
                      <a:pt x="121" y="99"/>
                    </a:lnTo>
                    <a:lnTo>
                      <a:pt x="119" y="100"/>
                    </a:lnTo>
                    <a:lnTo>
                      <a:pt x="119" y="100"/>
                    </a:lnTo>
                    <a:lnTo>
                      <a:pt x="119" y="100"/>
                    </a:lnTo>
                    <a:lnTo>
                      <a:pt x="118" y="100"/>
                    </a:lnTo>
                    <a:lnTo>
                      <a:pt x="116" y="100"/>
                    </a:lnTo>
                    <a:lnTo>
                      <a:pt x="115" y="100"/>
                    </a:lnTo>
                    <a:lnTo>
                      <a:pt x="116" y="99"/>
                    </a:lnTo>
                    <a:lnTo>
                      <a:pt x="116" y="98"/>
                    </a:lnTo>
                    <a:lnTo>
                      <a:pt x="117" y="98"/>
                    </a:lnTo>
                    <a:lnTo>
                      <a:pt x="117" y="97"/>
                    </a:lnTo>
                    <a:lnTo>
                      <a:pt x="116" y="96"/>
                    </a:lnTo>
                    <a:lnTo>
                      <a:pt x="115" y="96"/>
                    </a:lnTo>
                    <a:lnTo>
                      <a:pt x="114" y="96"/>
                    </a:lnTo>
                    <a:lnTo>
                      <a:pt x="115" y="95"/>
                    </a:lnTo>
                    <a:lnTo>
                      <a:pt x="114" y="94"/>
                    </a:lnTo>
                    <a:lnTo>
                      <a:pt x="115" y="92"/>
                    </a:lnTo>
                    <a:lnTo>
                      <a:pt x="115" y="92"/>
                    </a:lnTo>
                    <a:lnTo>
                      <a:pt x="114" y="91"/>
                    </a:lnTo>
                    <a:lnTo>
                      <a:pt x="114" y="92"/>
                    </a:lnTo>
                    <a:lnTo>
                      <a:pt x="114" y="92"/>
                    </a:lnTo>
                    <a:lnTo>
                      <a:pt x="114" y="92"/>
                    </a:lnTo>
                    <a:lnTo>
                      <a:pt x="113" y="92"/>
                    </a:lnTo>
                    <a:lnTo>
                      <a:pt x="113" y="92"/>
                    </a:lnTo>
                    <a:lnTo>
                      <a:pt x="114" y="90"/>
                    </a:lnTo>
                    <a:lnTo>
                      <a:pt x="113" y="87"/>
                    </a:lnTo>
                    <a:lnTo>
                      <a:pt x="108" y="80"/>
                    </a:lnTo>
                    <a:lnTo>
                      <a:pt x="107" y="79"/>
                    </a:lnTo>
                    <a:lnTo>
                      <a:pt x="105" y="78"/>
                    </a:lnTo>
                    <a:lnTo>
                      <a:pt x="104" y="77"/>
                    </a:lnTo>
                    <a:lnTo>
                      <a:pt x="104" y="76"/>
                    </a:lnTo>
                    <a:lnTo>
                      <a:pt x="104" y="75"/>
                    </a:lnTo>
                    <a:lnTo>
                      <a:pt x="103" y="75"/>
                    </a:lnTo>
                    <a:lnTo>
                      <a:pt x="102" y="75"/>
                    </a:lnTo>
                    <a:lnTo>
                      <a:pt x="101" y="75"/>
                    </a:lnTo>
                    <a:lnTo>
                      <a:pt x="97" y="74"/>
                    </a:lnTo>
                    <a:lnTo>
                      <a:pt x="95" y="74"/>
                    </a:lnTo>
                    <a:lnTo>
                      <a:pt x="93" y="71"/>
                    </a:lnTo>
                    <a:lnTo>
                      <a:pt x="92" y="70"/>
                    </a:lnTo>
                    <a:lnTo>
                      <a:pt x="92" y="70"/>
                    </a:lnTo>
                    <a:lnTo>
                      <a:pt x="92" y="69"/>
                    </a:lnTo>
                    <a:lnTo>
                      <a:pt x="92" y="69"/>
                    </a:lnTo>
                    <a:lnTo>
                      <a:pt x="90" y="69"/>
                    </a:lnTo>
                    <a:lnTo>
                      <a:pt x="90" y="69"/>
                    </a:lnTo>
                    <a:lnTo>
                      <a:pt x="90" y="70"/>
                    </a:lnTo>
                    <a:lnTo>
                      <a:pt x="91" y="70"/>
                    </a:lnTo>
                    <a:lnTo>
                      <a:pt x="90" y="70"/>
                    </a:lnTo>
                    <a:lnTo>
                      <a:pt x="89" y="70"/>
                    </a:lnTo>
                    <a:lnTo>
                      <a:pt x="88" y="70"/>
                    </a:lnTo>
                    <a:lnTo>
                      <a:pt x="88" y="69"/>
                    </a:lnTo>
                    <a:lnTo>
                      <a:pt x="85" y="68"/>
                    </a:lnTo>
                    <a:lnTo>
                      <a:pt x="84" y="67"/>
                    </a:lnTo>
                    <a:lnTo>
                      <a:pt x="84" y="65"/>
                    </a:lnTo>
                    <a:lnTo>
                      <a:pt x="84" y="65"/>
                    </a:lnTo>
                    <a:lnTo>
                      <a:pt x="81" y="61"/>
                    </a:lnTo>
                    <a:lnTo>
                      <a:pt x="81" y="61"/>
                    </a:lnTo>
                    <a:lnTo>
                      <a:pt x="80" y="60"/>
                    </a:lnTo>
                    <a:lnTo>
                      <a:pt x="80" y="59"/>
                    </a:lnTo>
                    <a:lnTo>
                      <a:pt x="79" y="59"/>
                    </a:lnTo>
                    <a:lnTo>
                      <a:pt x="78" y="59"/>
                    </a:lnTo>
                    <a:lnTo>
                      <a:pt x="77" y="59"/>
                    </a:lnTo>
                    <a:lnTo>
                      <a:pt x="75" y="57"/>
                    </a:lnTo>
                    <a:lnTo>
                      <a:pt x="74" y="55"/>
                    </a:lnTo>
                    <a:lnTo>
                      <a:pt x="74" y="54"/>
                    </a:lnTo>
                    <a:lnTo>
                      <a:pt x="73" y="53"/>
                    </a:lnTo>
                    <a:lnTo>
                      <a:pt x="73" y="52"/>
                    </a:lnTo>
                    <a:lnTo>
                      <a:pt x="72" y="52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70" y="50"/>
                    </a:lnTo>
                    <a:lnTo>
                      <a:pt x="70" y="48"/>
                    </a:lnTo>
                    <a:lnTo>
                      <a:pt x="70" y="48"/>
                    </a:lnTo>
                    <a:lnTo>
                      <a:pt x="69" y="47"/>
                    </a:lnTo>
                    <a:lnTo>
                      <a:pt x="66" y="47"/>
                    </a:lnTo>
                    <a:lnTo>
                      <a:pt x="65" y="47"/>
                    </a:lnTo>
                    <a:lnTo>
                      <a:pt x="63" y="47"/>
                    </a:lnTo>
                    <a:lnTo>
                      <a:pt x="62" y="45"/>
                    </a:lnTo>
                    <a:lnTo>
                      <a:pt x="62" y="44"/>
                    </a:lnTo>
                    <a:lnTo>
                      <a:pt x="59" y="44"/>
                    </a:lnTo>
                    <a:lnTo>
                      <a:pt x="57" y="43"/>
                    </a:lnTo>
                    <a:lnTo>
                      <a:pt x="58" y="42"/>
                    </a:lnTo>
                    <a:lnTo>
                      <a:pt x="58" y="42"/>
                    </a:lnTo>
                    <a:lnTo>
                      <a:pt x="90" y="42"/>
                    </a:lnTo>
                    <a:lnTo>
                      <a:pt x="90" y="21"/>
                    </a:lnTo>
                    <a:lnTo>
                      <a:pt x="90" y="1"/>
                    </a:lnTo>
                    <a:lnTo>
                      <a:pt x="91" y="0"/>
                    </a:lnTo>
                    <a:lnTo>
                      <a:pt x="92" y="0"/>
                    </a:lnTo>
                    <a:lnTo>
                      <a:pt x="95" y="0"/>
                    </a:lnTo>
                    <a:lnTo>
                      <a:pt x="110" y="0"/>
                    </a:lnTo>
                    <a:lnTo>
                      <a:pt x="127" y="0"/>
                    </a:lnTo>
                    <a:lnTo>
                      <a:pt x="142" y="0"/>
                    </a:lnTo>
                    <a:lnTo>
                      <a:pt x="158" y="0"/>
                    </a:lnTo>
                    <a:lnTo>
                      <a:pt x="174" y="0"/>
                    </a:lnTo>
                    <a:lnTo>
                      <a:pt x="189" y="0"/>
                    </a:lnTo>
                    <a:lnTo>
                      <a:pt x="205" y="0"/>
                    </a:lnTo>
                    <a:lnTo>
                      <a:pt x="220" y="0"/>
                    </a:lnTo>
                    <a:lnTo>
                      <a:pt x="221" y="17"/>
                    </a:lnTo>
                    <a:lnTo>
                      <a:pt x="221" y="37"/>
                    </a:lnTo>
                    <a:lnTo>
                      <a:pt x="221" y="58"/>
                    </a:lnTo>
                    <a:lnTo>
                      <a:pt x="220" y="78"/>
                    </a:lnTo>
                    <a:lnTo>
                      <a:pt x="219" y="99"/>
                    </a:lnTo>
                    <a:lnTo>
                      <a:pt x="218" y="106"/>
                    </a:lnTo>
                    <a:lnTo>
                      <a:pt x="217" y="122"/>
                    </a:lnTo>
                    <a:lnTo>
                      <a:pt x="215" y="139"/>
                    </a:lnTo>
                    <a:lnTo>
                      <a:pt x="215" y="142"/>
                    </a:lnTo>
                    <a:lnTo>
                      <a:pt x="215" y="144"/>
                    </a:lnTo>
                    <a:lnTo>
                      <a:pt x="215" y="144"/>
                    </a:lnTo>
                    <a:lnTo>
                      <a:pt x="216" y="144"/>
                    </a:lnTo>
                    <a:lnTo>
                      <a:pt x="216" y="144"/>
                    </a:lnTo>
                    <a:lnTo>
                      <a:pt x="217" y="144"/>
                    </a:lnTo>
                    <a:lnTo>
                      <a:pt x="218" y="144"/>
                    </a:lnTo>
                    <a:lnTo>
                      <a:pt x="220" y="143"/>
                    </a:lnTo>
                    <a:lnTo>
                      <a:pt x="225" y="143"/>
                    </a:lnTo>
                    <a:lnTo>
                      <a:pt x="227" y="143"/>
                    </a:lnTo>
                    <a:lnTo>
                      <a:pt x="229" y="143"/>
                    </a:lnTo>
                    <a:lnTo>
                      <a:pt x="236" y="144"/>
                    </a:lnTo>
                    <a:lnTo>
                      <a:pt x="238" y="144"/>
                    </a:lnTo>
                    <a:lnTo>
                      <a:pt x="239" y="144"/>
                    </a:lnTo>
                    <a:lnTo>
                      <a:pt x="241" y="146"/>
                    </a:lnTo>
                    <a:lnTo>
                      <a:pt x="244" y="145"/>
                    </a:lnTo>
                    <a:lnTo>
                      <a:pt x="247" y="146"/>
                    </a:lnTo>
                    <a:lnTo>
                      <a:pt x="250" y="148"/>
                    </a:lnTo>
                    <a:lnTo>
                      <a:pt x="250" y="149"/>
                    </a:lnTo>
                    <a:lnTo>
                      <a:pt x="251" y="149"/>
                    </a:lnTo>
                    <a:lnTo>
                      <a:pt x="259" y="153"/>
                    </a:lnTo>
                    <a:lnTo>
                      <a:pt x="258" y="157"/>
                    </a:lnTo>
                    <a:lnTo>
                      <a:pt x="258" y="158"/>
                    </a:lnTo>
                    <a:lnTo>
                      <a:pt x="260" y="158"/>
                    </a:lnTo>
                    <a:lnTo>
                      <a:pt x="261" y="158"/>
                    </a:lnTo>
                    <a:lnTo>
                      <a:pt x="261" y="157"/>
                    </a:lnTo>
                    <a:lnTo>
                      <a:pt x="261" y="156"/>
                    </a:lnTo>
                    <a:lnTo>
                      <a:pt x="261" y="156"/>
                    </a:lnTo>
                    <a:lnTo>
                      <a:pt x="261" y="156"/>
                    </a:lnTo>
                    <a:lnTo>
                      <a:pt x="260" y="155"/>
                    </a:lnTo>
                    <a:lnTo>
                      <a:pt x="260" y="155"/>
                    </a:lnTo>
                    <a:lnTo>
                      <a:pt x="260" y="154"/>
                    </a:lnTo>
                    <a:lnTo>
                      <a:pt x="260" y="154"/>
                    </a:lnTo>
                    <a:lnTo>
                      <a:pt x="261" y="154"/>
                    </a:lnTo>
                    <a:lnTo>
                      <a:pt x="262" y="154"/>
                    </a:lnTo>
                    <a:lnTo>
                      <a:pt x="262" y="153"/>
                    </a:lnTo>
                    <a:lnTo>
                      <a:pt x="263" y="153"/>
                    </a:lnTo>
                    <a:lnTo>
                      <a:pt x="263" y="152"/>
                    </a:lnTo>
                    <a:lnTo>
                      <a:pt x="263" y="151"/>
                    </a:lnTo>
                    <a:lnTo>
                      <a:pt x="264" y="150"/>
                    </a:lnTo>
                    <a:lnTo>
                      <a:pt x="264" y="149"/>
                    </a:lnTo>
                    <a:lnTo>
                      <a:pt x="263" y="148"/>
                    </a:lnTo>
                    <a:lnTo>
                      <a:pt x="263" y="146"/>
                    </a:lnTo>
                    <a:lnTo>
                      <a:pt x="264" y="146"/>
                    </a:lnTo>
                    <a:lnTo>
                      <a:pt x="264" y="147"/>
                    </a:lnTo>
                    <a:lnTo>
                      <a:pt x="264" y="148"/>
                    </a:lnTo>
                    <a:lnTo>
                      <a:pt x="264" y="148"/>
                    </a:lnTo>
                    <a:lnTo>
                      <a:pt x="265" y="147"/>
                    </a:lnTo>
                    <a:lnTo>
                      <a:pt x="268" y="147"/>
                    </a:lnTo>
                    <a:lnTo>
                      <a:pt x="268" y="147"/>
                    </a:lnTo>
                    <a:lnTo>
                      <a:pt x="267" y="145"/>
                    </a:lnTo>
                    <a:lnTo>
                      <a:pt x="266" y="144"/>
                    </a:lnTo>
                    <a:lnTo>
                      <a:pt x="264" y="144"/>
                    </a:lnTo>
                    <a:lnTo>
                      <a:pt x="264" y="144"/>
                    </a:lnTo>
                    <a:lnTo>
                      <a:pt x="263" y="142"/>
                    </a:lnTo>
                    <a:lnTo>
                      <a:pt x="263" y="142"/>
                    </a:lnTo>
                    <a:lnTo>
                      <a:pt x="260" y="140"/>
                    </a:lnTo>
                    <a:lnTo>
                      <a:pt x="259" y="139"/>
                    </a:lnTo>
                    <a:lnTo>
                      <a:pt x="260" y="138"/>
                    </a:lnTo>
                    <a:lnTo>
                      <a:pt x="261" y="139"/>
                    </a:lnTo>
                    <a:lnTo>
                      <a:pt x="263" y="140"/>
                    </a:lnTo>
                    <a:lnTo>
                      <a:pt x="264" y="140"/>
                    </a:lnTo>
                    <a:lnTo>
                      <a:pt x="266" y="142"/>
                    </a:lnTo>
                    <a:lnTo>
                      <a:pt x="268" y="143"/>
                    </a:lnTo>
                    <a:lnTo>
                      <a:pt x="272" y="146"/>
                    </a:lnTo>
                    <a:lnTo>
                      <a:pt x="279" y="149"/>
                    </a:lnTo>
                    <a:lnTo>
                      <a:pt x="281" y="152"/>
                    </a:lnTo>
                    <a:lnTo>
                      <a:pt x="282" y="152"/>
                    </a:lnTo>
                    <a:lnTo>
                      <a:pt x="285" y="155"/>
                    </a:lnTo>
                    <a:lnTo>
                      <a:pt x="288" y="156"/>
                    </a:lnTo>
                    <a:lnTo>
                      <a:pt x="288" y="156"/>
                    </a:lnTo>
                    <a:lnTo>
                      <a:pt x="287" y="156"/>
                    </a:lnTo>
                    <a:lnTo>
                      <a:pt x="286" y="157"/>
                    </a:lnTo>
                    <a:lnTo>
                      <a:pt x="286" y="158"/>
                    </a:lnTo>
                    <a:lnTo>
                      <a:pt x="286" y="158"/>
                    </a:lnTo>
                    <a:lnTo>
                      <a:pt x="285" y="158"/>
                    </a:lnTo>
                    <a:lnTo>
                      <a:pt x="285" y="158"/>
                    </a:lnTo>
                    <a:lnTo>
                      <a:pt x="284" y="159"/>
                    </a:lnTo>
                    <a:lnTo>
                      <a:pt x="282" y="160"/>
                    </a:lnTo>
                    <a:lnTo>
                      <a:pt x="281" y="160"/>
                    </a:lnTo>
                    <a:lnTo>
                      <a:pt x="281" y="160"/>
                    </a:lnTo>
                    <a:lnTo>
                      <a:pt x="278" y="164"/>
                    </a:lnTo>
                    <a:lnTo>
                      <a:pt x="275" y="167"/>
                    </a:lnTo>
                    <a:lnTo>
                      <a:pt x="270" y="171"/>
                    </a:lnTo>
                    <a:lnTo>
                      <a:pt x="268" y="173"/>
                    </a:lnTo>
                    <a:lnTo>
                      <a:pt x="262" y="178"/>
                    </a:lnTo>
                    <a:lnTo>
                      <a:pt x="255" y="183"/>
                    </a:lnTo>
                    <a:lnTo>
                      <a:pt x="249" y="188"/>
                    </a:lnTo>
                    <a:lnTo>
                      <a:pt x="243" y="193"/>
                    </a:lnTo>
                    <a:lnTo>
                      <a:pt x="234" y="199"/>
                    </a:lnTo>
                    <a:lnTo>
                      <a:pt x="232" y="201"/>
                    </a:lnTo>
                    <a:lnTo>
                      <a:pt x="224" y="203"/>
                    </a:lnTo>
                    <a:lnTo>
                      <a:pt x="222" y="204"/>
                    </a:lnTo>
                    <a:lnTo>
                      <a:pt x="222" y="204"/>
                    </a:lnTo>
                    <a:lnTo>
                      <a:pt x="220" y="205"/>
                    </a:lnTo>
                    <a:lnTo>
                      <a:pt x="220" y="206"/>
                    </a:lnTo>
                    <a:lnTo>
                      <a:pt x="219" y="210"/>
                    </a:lnTo>
                    <a:lnTo>
                      <a:pt x="220" y="211"/>
                    </a:lnTo>
                    <a:lnTo>
                      <a:pt x="220" y="213"/>
                    </a:lnTo>
                    <a:lnTo>
                      <a:pt x="219" y="215"/>
                    </a:lnTo>
                    <a:lnTo>
                      <a:pt x="219" y="216"/>
                    </a:lnTo>
                    <a:lnTo>
                      <a:pt x="218" y="217"/>
                    </a:lnTo>
                    <a:lnTo>
                      <a:pt x="216" y="219"/>
                    </a:lnTo>
                    <a:lnTo>
                      <a:pt x="215" y="219"/>
                    </a:lnTo>
                    <a:lnTo>
                      <a:pt x="215" y="221"/>
                    </a:lnTo>
                    <a:lnTo>
                      <a:pt x="215" y="222"/>
                    </a:lnTo>
                    <a:lnTo>
                      <a:pt x="216" y="223"/>
                    </a:lnTo>
                    <a:lnTo>
                      <a:pt x="218" y="224"/>
                    </a:lnTo>
                    <a:lnTo>
                      <a:pt x="219" y="226"/>
                    </a:lnTo>
                    <a:lnTo>
                      <a:pt x="220" y="229"/>
                    </a:lnTo>
                    <a:lnTo>
                      <a:pt x="220" y="230"/>
                    </a:lnTo>
                    <a:lnTo>
                      <a:pt x="221" y="231"/>
                    </a:lnTo>
                    <a:lnTo>
                      <a:pt x="222" y="231"/>
                    </a:lnTo>
                    <a:lnTo>
                      <a:pt x="222" y="231"/>
                    </a:lnTo>
                    <a:lnTo>
                      <a:pt x="222" y="232"/>
                    </a:lnTo>
                    <a:lnTo>
                      <a:pt x="222" y="233"/>
                    </a:lnTo>
                    <a:lnTo>
                      <a:pt x="221" y="234"/>
                    </a:lnTo>
                    <a:lnTo>
                      <a:pt x="220" y="234"/>
                    </a:lnTo>
                    <a:lnTo>
                      <a:pt x="221" y="238"/>
                    </a:lnTo>
                    <a:lnTo>
                      <a:pt x="221" y="239"/>
                    </a:lnTo>
                    <a:lnTo>
                      <a:pt x="220" y="241"/>
                    </a:lnTo>
                    <a:lnTo>
                      <a:pt x="220" y="241"/>
                    </a:lnTo>
                    <a:lnTo>
                      <a:pt x="219" y="241"/>
                    </a:lnTo>
                    <a:lnTo>
                      <a:pt x="217" y="241"/>
                    </a:lnTo>
                    <a:lnTo>
                      <a:pt x="216" y="241"/>
                    </a:lnTo>
                    <a:lnTo>
                      <a:pt x="215" y="241"/>
                    </a:lnTo>
                    <a:lnTo>
                      <a:pt x="215" y="241"/>
                    </a:lnTo>
                    <a:lnTo>
                      <a:pt x="214" y="241"/>
                    </a:lnTo>
                    <a:lnTo>
                      <a:pt x="214" y="242"/>
                    </a:lnTo>
                    <a:lnTo>
                      <a:pt x="211" y="245"/>
                    </a:lnTo>
                    <a:lnTo>
                      <a:pt x="211" y="245"/>
                    </a:lnTo>
                    <a:lnTo>
                      <a:pt x="210" y="247"/>
                    </a:lnTo>
                    <a:lnTo>
                      <a:pt x="209" y="247"/>
                    </a:lnTo>
                    <a:lnTo>
                      <a:pt x="207" y="248"/>
                    </a:lnTo>
                    <a:lnTo>
                      <a:pt x="206" y="248"/>
                    </a:lnTo>
                    <a:lnTo>
                      <a:pt x="206" y="250"/>
                    </a:lnTo>
                    <a:lnTo>
                      <a:pt x="206" y="250"/>
                    </a:lnTo>
                    <a:lnTo>
                      <a:pt x="206" y="253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525" b="1"/>
              </a:p>
            </p:txBody>
          </p:sp>
          <p:sp>
            <p:nvSpPr>
              <p:cNvPr id="136217" name="Freeform 54">
                <a:extLst>
                  <a:ext uri="{FF2B5EF4-FFF2-40B4-BE49-F238E27FC236}">
                    <a16:creationId xmlns:a16="http://schemas.microsoft.com/office/drawing/2014/main" id="{574325F6-2AEC-9A57-7EC5-6D28DC925FA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948239" y="3425826"/>
                <a:ext cx="706438" cy="520700"/>
              </a:xfrm>
              <a:custGeom>
                <a:avLst/>
                <a:gdLst>
                  <a:gd name="T0" fmla="*/ 14 w 445"/>
                  <a:gd name="T1" fmla="*/ 211 h 328"/>
                  <a:gd name="T2" fmla="*/ 9 w 445"/>
                  <a:gd name="T3" fmla="*/ 189 h 328"/>
                  <a:gd name="T4" fmla="*/ 56 w 445"/>
                  <a:gd name="T5" fmla="*/ 148 h 328"/>
                  <a:gd name="T6" fmla="*/ 89 w 445"/>
                  <a:gd name="T7" fmla="*/ 128 h 328"/>
                  <a:gd name="T8" fmla="*/ 114 w 445"/>
                  <a:gd name="T9" fmla="*/ 113 h 328"/>
                  <a:gd name="T10" fmla="*/ 137 w 445"/>
                  <a:gd name="T11" fmla="*/ 120 h 328"/>
                  <a:gd name="T12" fmla="*/ 184 w 445"/>
                  <a:gd name="T13" fmla="*/ 121 h 328"/>
                  <a:gd name="T14" fmla="*/ 228 w 445"/>
                  <a:gd name="T15" fmla="*/ 114 h 328"/>
                  <a:gd name="T16" fmla="*/ 260 w 445"/>
                  <a:gd name="T17" fmla="*/ 107 h 328"/>
                  <a:gd name="T18" fmla="*/ 298 w 445"/>
                  <a:gd name="T19" fmla="*/ 112 h 328"/>
                  <a:gd name="T20" fmla="*/ 339 w 445"/>
                  <a:gd name="T21" fmla="*/ 119 h 328"/>
                  <a:gd name="T22" fmla="*/ 356 w 445"/>
                  <a:gd name="T23" fmla="*/ 119 h 328"/>
                  <a:gd name="T24" fmla="*/ 397 w 445"/>
                  <a:gd name="T25" fmla="*/ 149 h 328"/>
                  <a:gd name="T26" fmla="*/ 379 w 445"/>
                  <a:gd name="T27" fmla="*/ 141 h 328"/>
                  <a:gd name="T28" fmla="*/ 372 w 445"/>
                  <a:gd name="T29" fmla="*/ 139 h 328"/>
                  <a:gd name="T30" fmla="*/ 375 w 445"/>
                  <a:gd name="T31" fmla="*/ 142 h 328"/>
                  <a:gd name="T32" fmla="*/ 384 w 445"/>
                  <a:gd name="T33" fmla="*/ 157 h 328"/>
                  <a:gd name="T34" fmla="*/ 390 w 445"/>
                  <a:gd name="T35" fmla="*/ 155 h 328"/>
                  <a:gd name="T36" fmla="*/ 397 w 445"/>
                  <a:gd name="T37" fmla="*/ 158 h 328"/>
                  <a:gd name="T38" fmla="*/ 409 w 445"/>
                  <a:gd name="T39" fmla="*/ 160 h 328"/>
                  <a:gd name="T40" fmla="*/ 412 w 445"/>
                  <a:gd name="T41" fmla="*/ 162 h 328"/>
                  <a:gd name="T42" fmla="*/ 415 w 445"/>
                  <a:gd name="T43" fmla="*/ 167 h 328"/>
                  <a:gd name="T44" fmla="*/ 410 w 445"/>
                  <a:gd name="T45" fmla="*/ 157 h 328"/>
                  <a:gd name="T46" fmla="*/ 429 w 445"/>
                  <a:gd name="T47" fmla="*/ 163 h 328"/>
                  <a:gd name="T48" fmla="*/ 432 w 445"/>
                  <a:gd name="T49" fmla="*/ 179 h 328"/>
                  <a:gd name="T50" fmla="*/ 418 w 445"/>
                  <a:gd name="T51" fmla="*/ 180 h 328"/>
                  <a:gd name="T52" fmla="*/ 408 w 445"/>
                  <a:gd name="T53" fmla="*/ 188 h 328"/>
                  <a:gd name="T54" fmla="*/ 395 w 445"/>
                  <a:gd name="T55" fmla="*/ 194 h 328"/>
                  <a:gd name="T56" fmla="*/ 378 w 445"/>
                  <a:gd name="T57" fmla="*/ 197 h 328"/>
                  <a:gd name="T58" fmla="*/ 368 w 445"/>
                  <a:gd name="T59" fmla="*/ 198 h 328"/>
                  <a:gd name="T60" fmla="*/ 354 w 445"/>
                  <a:gd name="T61" fmla="*/ 206 h 328"/>
                  <a:gd name="T62" fmla="*/ 329 w 445"/>
                  <a:gd name="T63" fmla="*/ 198 h 328"/>
                  <a:gd name="T64" fmla="*/ 309 w 445"/>
                  <a:gd name="T65" fmla="*/ 204 h 328"/>
                  <a:gd name="T66" fmla="*/ 299 w 445"/>
                  <a:gd name="T67" fmla="*/ 220 h 328"/>
                  <a:gd name="T68" fmla="*/ 288 w 445"/>
                  <a:gd name="T69" fmla="*/ 233 h 328"/>
                  <a:gd name="T70" fmla="*/ 274 w 445"/>
                  <a:gd name="T71" fmla="*/ 250 h 328"/>
                  <a:gd name="T72" fmla="*/ 259 w 445"/>
                  <a:gd name="T73" fmla="*/ 262 h 328"/>
                  <a:gd name="T74" fmla="*/ 246 w 445"/>
                  <a:gd name="T75" fmla="*/ 259 h 328"/>
                  <a:gd name="T76" fmla="*/ 224 w 445"/>
                  <a:gd name="T77" fmla="*/ 259 h 328"/>
                  <a:gd name="T78" fmla="*/ 198 w 445"/>
                  <a:gd name="T79" fmla="*/ 269 h 328"/>
                  <a:gd name="T80" fmla="*/ 189 w 445"/>
                  <a:gd name="T81" fmla="*/ 295 h 328"/>
                  <a:gd name="T82" fmla="*/ 180 w 445"/>
                  <a:gd name="T83" fmla="*/ 305 h 328"/>
                  <a:gd name="T84" fmla="*/ 170 w 445"/>
                  <a:gd name="T85" fmla="*/ 325 h 328"/>
                  <a:gd name="T86" fmla="*/ 144 w 445"/>
                  <a:gd name="T87" fmla="*/ 322 h 328"/>
                  <a:gd name="T88" fmla="*/ 132 w 445"/>
                  <a:gd name="T89" fmla="*/ 307 h 328"/>
                  <a:gd name="T90" fmla="*/ 136 w 445"/>
                  <a:gd name="T91" fmla="*/ 296 h 328"/>
                  <a:gd name="T92" fmla="*/ 125 w 445"/>
                  <a:gd name="T93" fmla="*/ 299 h 328"/>
                  <a:gd name="T94" fmla="*/ 112 w 445"/>
                  <a:gd name="T95" fmla="*/ 298 h 328"/>
                  <a:gd name="T96" fmla="*/ 115 w 445"/>
                  <a:gd name="T97" fmla="*/ 276 h 328"/>
                  <a:gd name="T98" fmla="*/ 110 w 445"/>
                  <a:gd name="T99" fmla="*/ 259 h 328"/>
                  <a:gd name="T100" fmla="*/ 92 w 445"/>
                  <a:gd name="T101" fmla="*/ 258 h 328"/>
                  <a:gd name="T102" fmla="*/ 76 w 445"/>
                  <a:gd name="T103" fmla="*/ 260 h 328"/>
                  <a:gd name="T104" fmla="*/ 62 w 445"/>
                  <a:gd name="T105" fmla="*/ 259 h 328"/>
                  <a:gd name="T106" fmla="*/ 45 w 445"/>
                  <a:gd name="T107" fmla="*/ 251 h 328"/>
                  <a:gd name="T108" fmla="*/ 30 w 445"/>
                  <a:gd name="T109" fmla="*/ 240 h 328"/>
                  <a:gd name="T110" fmla="*/ 19 w 445"/>
                  <a:gd name="T111" fmla="*/ 226 h 328"/>
                  <a:gd name="T112" fmla="*/ 122 w 445"/>
                  <a:gd name="T113" fmla="*/ 308 h 328"/>
                  <a:gd name="T114" fmla="*/ 123 w 445"/>
                  <a:gd name="T115" fmla="*/ 303 h 328"/>
                  <a:gd name="T116" fmla="*/ 173 w 445"/>
                  <a:gd name="T117" fmla="*/ 97 h 328"/>
                  <a:gd name="T118" fmla="*/ 226 w 445"/>
                  <a:gd name="T119" fmla="*/ 74 h 328"/>
                  <a:gd name="T120" fmla="*/ 200 w 445"/>
                  <a:gd name="T121" fmla="*/ 84 h 328"/>
                  <a:gd name="T122" fmla="*/ 244 w 445"/>
                  <a:gd name="T123" fmla="*/ 75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45" h="328">
                    <a:moveTo>
                      <a:pt x="0" y="223"/>
                    </a:moveTo>
                    <a:lnTo>
                      <a:pt x="0" y="220"/>
                    </a:lnTo>
                    <a:lnTo>
                      <a:pt x="0" y="220"/>
                    </a:lnTo>
                    <a:lnTo>
                      <a:pt x="0" y="218"/>
                    </a:lnTo>
                    <a:lnTo>
                      <a:pt x="1" y="218"/>
                    </a:lnTo>
                    <a:lnTo>
                      <a:pt x="3" y="217"/>
                    </a:lnTo>
                    <a:lnTo>
                      <a:pt x="4" y="217"/>
                    </a:lnTo>
                    <a:lnTo>
                      <a:pt x="5" y="215"/>
                    </a:lnTo>
                    <a:lnTo>
                      <a:pt x="5" y="215"/>
                    </a:lnTo>
                    <a:lnTo>
                      <a:pt x="8" y="212"/>
                    </a:lnTo>
                    <a:lnTo>
                      <a:pt x="8" y="211"/>
                    </a:lnTo>
                    <a:lnTo>
                      <a:pt x="9" y="211"/>
                    </a:lnTo>
                    <a:lnTo>
                      <a:pt x="9" y="211"/>
                    </a:lnTo>
                    <a:lnTo>
                      <a:pt x="10" y="211"/>
                    </a:lnTo>
                    <a:lnTo>
                      <a:pt x="11" y="211"/>
                    </a:lnTo>
                    <a:lnTo>
                      <a:pt x="13" y="211"/>
                    </a:lnTo>
                    <a:lnTo>
                      <a:pt x="14" y="211"/>
                    </a:lnTo>
                    <a:lnTo>
                      <a:pt x="14" y="211"/>
                    </a:lnTo>
                    <a:lnTo>
                      <a:pt x="15" y="209"/>
                    </a:lnTo>
                    <a:lnTo>
                      <a:pt x="15" y="208"/>
                    </a:lnTo>
                    <a:lnTo>
                      <a:pt x="14" y="204"/>
                    </a:lnTo>
                    <a:lnTo>
                      <a:pt x="15" y="204"/>
                    </a:lnTo>
                    <a:lnTo>
                      <a:pt x="16" y="203"/>
                    </a:lnTo>
                    <a:lnTo>
                      <a:pt x="16" y="202"/>
                    </a:lnTo>
                    <a:lnTo>
                      <a:pt x="16" y="201"/>
                    </a:lnTo>
                    <a:lnTo>
                      <a:pt x="15" y="201"/>
                    </a:lnTo>
                    <a:lnTo>
                      <a:pt x="14" y="200"/>
                    </a:lnTo>
                    <a:lnTo>
                      <a:pt x="14" y="199"/>
                    </a:lnTo>
                    <a:lnTo>
                      <a:pt x="13" y="196"/>
                    </a:lnTo>
                    <a:lnTo>
                      <a:pt x="12" y="194"/>
                    </a:lnTo>
                    <a:lnTo>
                      <a:pt x="10" y="193"/>
                    </a:lnTo>
                    <a:lnTo>
                      <a:pt x="9" y="192"/>
                    </a:lnTo>
                    <a:lnTo>
                      <a:pt x="9" y="191"/>
                    </a:lnTo>
                    <a:lnTo>
                      <a:pt x="9" y="189"/>
                    </a:lnTo>
                    <a:lnTo>
                      <a:pt x="10" y="189"/>
                    </a:lnTo>
                    <a:lnTo>
                      <a:pt x="12" y="187"/>
                    </a:lnTo>
                    <a:lnTo>
                      <a:pt x="13" y="186"/>
                    </a:lnTo>
                    <a:lnTo>
                      <a:pt x="13" y="185"/>
                    </a:lnTo>
                    <a:lnTo>
                      <a:pt x="14" y="183"/>
                    </a:lnTo>
                    <a:lnTo>
                      <a:pt x="14" y="181"/>
                    </a:lnTo>
                    <a:lnTo>
                      <a:pt x="13" y="180"/>
                    </a:lnTo>
                    <a:lnTo>
                      <a:pt x="14" y="176"/>
                    </a:lnTo>
                    <a:lnTo>
                      <a:pt x="14" y="175"/>
                    </a:lnTo>
                    <a:lnTo>
                      <a:pt x="16" y="174"/>
                    </a:lnTo>
                    <a:lnTo>
                      <a:pt x="18" y="173"/>
                    </a:lnTo>
                    <a:lnTo>
                      <a:pt x="26" y="171"/>
                    </a:lnTo>
                    <a:lnTo>
                      <a:pt x="28" y="169"/>
                    </a:lnTo>
                    <a:lnTo>
                      <a:pt x="37" y="163"/>
                    </a:lnTo>
                    <a:lnTo>
                      <a:pt x="43" y="158"/>
                    </a:lnTo>
                    <a:lnTo>
                      <a:pt x="49" y="153"/>
                    </a:lnTo>
                    <a:lnTo>
                      <a:pt x="56" y="148"/>
                    </a:lnTo>
                    <a:lnTo>
                      <a:pt x="62" y="143"/>
                    </a:lnTo>
                    <a:lnTo>
                      <a:pt x="64" y="141"/>
                    </a:lnTo>
                    <a:lnTo>
                      <a:pt x="69" y="137"/>
                    </a:lnTo>
                    <a:lnTo>
                      <a:pt x="72" y="134"/>
                    </a:lnTo>
                    <a:lnTo>
                      <a:pt x="75" y="130"/>
                    </a:lnTo>
                    <a:lnTo>
                      <a:pt x="76" y="130"/>
                    </a:lnTo>
                    <a:lnTo>
                      <a:pt x="78" y="129"/>
                    </a:lnTo>
                    <a:lnTo>
                      <a:pt x="79" y="128"/>
                    </a:lnTo>
                    <a:lnTo>
                      <a:pt x="79" y="128"/>
                    </a:lnTo>
                    <a:lnTo>
                      <a:pt x="80" y="128"/>
                    </a:lnTo>
                    <a:lnTo>
                      <a:pt x="80" y="128"/>
                    </a:lnTo>
                    <a:lnTo>
                      <a:pt x="80" y="127"/>
                    </a:lnTo>
                    <a:lnTo>
                      <a:pt x="81" y="126"/>
                    </a:lnTo>
                    <a:lnTo>
                      <a:pt x="82" y="126"/>
                    </a:lnTo>
                    <a:lnTo>
                      <a:pt x="85" y="128"/>
                    </a:lnTo>
                    <a:lnTo>
                      <a:pt x="87" y="129"/>
                    </a:lnTo>
                    <a:lnTo>
                      <a:pt x="89" y="128"/>
                    </a:lnTo>
                    <a:lnTo>
                      <a:pt x="93" y="123"/>
                    </a:lnTo>
                    <a:lnTo>
                      <a:pt x="95" y="123"/>
                    </a:lnTo>
                    <a:lnTo>
                      <a:pt x="94" y="121"/>
                    </a:lnTo>
                    <a:lnTo>
                      <a:pt x="95" y="121"/>
                    </a:lnTo>
                    <a:lnTo>
                      <a:pt x="98" y="122"/>
                    </a:lnTo>
                    <a:lnTo>
                      <a:pt x="102" y="119"/>
                    </a:lnTo>
                    <a:lnTo>
                      <a:pt x="102" y="118"/>
                    </a:lnTo>
                    <a:lnTo>
                      <a:pt x="103" y="117"/>
                    </a:lnTo>
                    <a:lnTo>
                      <a:pt x="102" y="117"/>
                    </a:lnTo>
                    <a:lnTo>
                      <a:pt x="101" y="117"/>
                    </a:lnTo>
                    <a:lnTo>
                      <a:pt x="101" y="116"/>
                    </a:lnTo>
                    <a:lnTo>
                      <a:pt x="101" y="115"/>
                    </a:lnTo>
                    <a:lnTo>
                      <a:pt x="104" y="115"/>
                    </a:lnTo>
                    <a:lnTo>
                      <a:pt x="106" y="115"/>
                    </a:lnTo>
                    <a:lnTo>
                      <a:pt x="106" y="114"/>
                    </a:lnTo>
                    <a:lnTo>
                      <a:pt x="109" y="114"/>
                    </a:lnTo>
                    <a:lnTo>
                      <a:pt x="114" y="113"/>
                    </a:lnTo>
                    <a:lnTo>
                      <a:pt x="116" y="113"/>
                    </a:lnTo>
                    <a:lnTo>
                      <a:pt x="116" y="111"/>
                    </a:lnTo>
                    <a:lnTo>
                      <a:pt x="117" y="111"/>
                    </a:lnTo>
                    <a:lnTo>
                      <a:pt x="119" y="111"/>
                    </a:lnTo>
                    <a:lnTo>
                      <a:pt x="119" y="112"/>
                    </a:lnTo>
                    <a:lnTo>
                      <a:pt x="123" y="114"/>
                    </a:lnTo>
                    <a:lnTo>
                      <a:pt x="124" y="114"/>
                    </a:lnTo>
                    <a:lnTo>
                      <a:pt x="123" y="113"/>
                    </a:lnTo>
                    <a:lnTo>
                      <a:pt x="124" y="112"/>
                    </a:lnTo>
                    <a:lnTo>
                      <a:pt x="127" y="110"/>
                    </a:lnTo>
                    <a:lnTo>
                      <a:pt x="125" y="112"/>
                    </a:lnTo>
                    <a:lnTo>
                      <a:pt x="125" y="114"/>
                    </a:lnTo>
                    <a:lnTo>
                      <a:pt x="126" y="114"/>
                    </a:lnTo>
                    <a:lnTo>
                      <a:pt x="132" y="120"/>
                    </a:lnTo>
                    <a:lnTo>
                      <a:pt x="135" y="121"/>
                    </a:lnTo>
                    <a:lnTo>
                      <a:pt x="136" y="121"/>
                    </a:lnTo>
                    <a:lnTo>
                      <a:pt x="137" y="120"/>
                    </a:lnTo>
                    <a:lnTo>
                      <a:pt x="138" y="119"/>
                    </a:lnTo>
                    <a:lnTo>
                      <a:pt x="138" y="119"/>
                    </a:lnTo>
                    <a:lnTo>
                      <a:pt x="139" y="119"/>
                    </a:lnTo>
                    <a:lnTo>
                      <a:pt x="141" y="119"/>
                    </a:lnTo>
                    <a:lnTo>
                      <a:pt x="141" y="119"/>
                    </a:lnTo>
                    <a:lnTo>
                      <a:pt x="141" y="118"/>
                    </a:lnTo>
                    <a:lnTo>
                      <a:pt x="143" y="117"/>
                    </a:lnTo>
                    <a:lnTo>
                      <a:pt x="144" y="117"/>
                    </a:lnTo>
                    <a:lnTo>
                      <a:pt x="152" y="119"/>
                    </a:lnTo>
                    <a:lnTo>
                      <a:pt x="158" y="120"/>
                    </a:lnTo>
                    <a:lnTo>
                      <a:pt x="165" y="121"/>
                    </a:lnTo>
                    <a:lnTo>
                      <a:pt x="172" y="123"/>
                    </a:lnTo>
                    <a:lnTo>
                      <a:pt x="175" y="123"/>
                    </a:lnTo>
                    <a:lnTo>
                      <a:pt x="177" y="123"/>
                    </a:lnTo>
                    <a:lnTo>
                      <a:pt x="182" y="122"/>
                    </a:lnTo>
                    <a:lnTo>
                      <a:pt x="183" y="122"/>
                    </a:lnTo>
                    <a:lnTo>
                      <a:pt x="184" y="121"/>
                    </a:lnTo>
                    <a:lnTo>
                      <a:pt x="185" y="120"/>
                    </a:lnTo>
                    <a:lnTo>
                      <a:pt x="185" y="120"/>
                    </a:lnTo>
                    <a:lnTo>
                      <a:pt x="186" y="120"/>
                    </a:lnTo>
                    <a:lnTo>
                      <a:pt x="187" y="121"/>
                    </a:lnTo>
                    <a:lnTo>
                      <a:pt x="190" y="121"/>
                    </a:lnTo>
                    <a:lnTo>
                      <a:pt x="204" y="120"/>
                    </a:lnTo>
                    <a:lnTo>
                      <a:pt x="206" y="120"/>
                    </a:lnTo>
                    <a:lnTo>
                      <a:pt x="209" y="121"/>
                    </a:lnTo>
                    <a:lnTo>
                      <a:pt x="211" y="122"/>
                    </a:lnTo>
                    <a:lnTo>
                      <a:pt x="211" y="123"/>
                    </a:lnTo>
                    <a:lnTo>
                      <a:pt x="214" y="123"/>
                    </a:lnTo>
                    <a:lnTo>
                      <a:pt x="215" y="123"/>
                    </a:lnTo>
                    <a:lnTo>
                      <a:pt x="216" y="122"/>
                    </a:lnTo>
                    <a:lnTo>
                      <a:pt x="223" y="118"/>
                    </a:lnTo>
                    <a:lnTo>
                      <a:pt x="224" y="115"/>
                    </a:lnTo>
                    <a:lnTo>
                      <a:pt x="225" y="114"/>
                    </a:lnTo>
                    <a:lnTo>
                      <a:pt x="228" y="114"/>
                    </a:lnTo>
                    <a:lnTo>
                      <a:pt x="230" y="113"/>
                    </a:lnTo>
                    <a:lnTo>
                      <a:pt x="241" y="113"/>
                    </a:lnTo>
                    <a:lnTo>
                      <a:pt x="242" y="113"/>
                    </a:lnTo>
                    <a:lnTo>
                      <a:pt x="242" y="112"/>
                    </a:lnTo>
                    <a:lnTo>
                      <a:pt x="245" y="110"/>
                    </a:lnTo>
                    <a:lnTo>
                      <a:pt x="246" y="109"/>
                    </a:lnTo>
                    <a:lnTo>
                      <a:pt x="247" y="106"/>
                    </a:lnTo>
                    <a:lnTo>
                      <a:pt x="246" y="106"/>
                    </a:lnTo>
                    <a:lnTo>
                      <a:pt x="242" y="105"/>
                    </a:lnTo>
                    <a:lnTo>
                      <a:pt x="239" y="104"/>
                    </a:lnTo>
                    <a:lnTo>
                      <a:pt x="240" y="103"/>
                    </a:lnTo>
                    <a:lnTo>
                      <a:pt x="242" y="103"/>
                    </a:lnTo>
                    <a:lnTo>
                      <a:pt x="247" y="104"/>
                    </a:lnTo>
                    <a:lnTo>
                      <a:pt x="250" y="105"/>
                    </a:lnTo>
                    <a:lnTo>
                      <a:pt x="254" y="106"/>
                    </a:lnTo>
                    <a:lnTo>
                      <a:pt x="257" y="106"/>
                    </a:lnTo>
                    <a:lnTo>
                      <a:pt x="260" y="107"/>
                    </a:lnTo>
                    <a:lnTo>
                      <a:pt x="261" y="107"/>
                    </a:lnTo>
                    <a:lnTo>
                      <a:pt x="262" y="108"/>
                    </a:lnTo>
                    <a:lnTo>
                      <a:pt x="263" y="109"/>
                    </a:lnTo>
                    <a:lnTo>
                      <a:pt x="263" y="110"/>
                    </a:lnTo>
                    <a:lnTo>
                      <a:pt x="263" y="110"/>
                    </a:lnTo>
                    <a:lnTo>
                      <a:pt x="263" y="110"/>
                    </a:lnTo>
                    <a:lnTo>
                      <a:pt x="263" y="110"/>
                    </a:lnTo>
                    <a:lnTo>
                      <a:pt x="265" y="110"/>
                    </a:lnTo>
                    <a:lnTo>
                      <a:pt x="265" y="110"/>
                    </a:lnTo>
                    <a:lnTo>
                      <a:pt x="267" y="111"/>
                    </a:lnTo>
                    <a:lnTo>
                      <a:pt x="268" y="112"/>
                    </a:lnTo>
                    <a:lnTo>
                      <a:pt x="272" y="114"/>
                    </a:lnTo>
                    <a:lnTo>
                      <a:pt x="277" y="115"/>
                    </a:lnTo>
                    <a:lnTo>
                      <a:pt x="281" y="114"/>
                    </a:lnTo>
                    <a:lnTo>
                      <a:pt x="285" y="114"/>
                    </a:lnTo>
                    <a:lnTo>
                      <a:pt x="294" y="114"/>
                    </a:lnTo>
                    <a:lnTo>
                      <a:pt x="298" y="112"/>
                    </a:lnTo>
                    <a:lnTo>
                      <a:pt x="303" y="109"/>
                    </a:lnTo>
                    <a:lnTo>
                      <a:pt x="306" y="106"/>
                    </a:lnTo>
                    <a:lnTo>
                      <a:pt x="312" y="106"/>
                    </a:lnTo>
                    <a:lnTo>
                      <a:pt x="315" y="108"/>
                    </a:lnTo>
                    <a:lnTo>
                      <a:pt x="322" y="110"/>
                    </a:lnTo>
                    <a:lnTo>
                      <a:pt x="330" y="114"/>
                    </a:lnTo>
                    <a:lnTo>
                      <a:pt x="334" y="114"/>
                    </a:lnTo>
                    <a:lnTo>
                      <a:pt x="336" y="115"/>
                    </a:lnTo>
                    <a:lnTo>
                      <a:pt x="335" y="116"/>
                    </a:lnTo>
                    <a:lnTo>
                      <a:pt x="334" y="118"/>
                    </a:lnTo>
                    <a:lnTo>
                      <a:pt x="334" y="119"/>
                    </a:lnTo>
                    <a:lnTo>
                      <a:pt x="334" y="121"/>
                    </a:lnTo>
                    <a:lnTo>
                      <a:pt x="336" y="123"/>
                    </a:lnTo>
                    <a:lnTo>
                      <a:pt x="338" y="123"/>
                    </a:lnTo>
                    <a:lnTo>
                      <a:pt x="339" y="122"/>
                    </a:lnTo>
                    <a:lnTo>
                      <a:pt x="339" y="120"/>
                    </a:lnTo>
                    <a:lnTo>
                      <a:pt x="339" y="119"/>
                    </a:lnTo>
                    <a:lnTo>
                      <a:pt x="340" y="119"/>
                    </a:lnTo>
                    <a:lnTo>
                      <a:pt x="341" y="121"/>
                    </a:lnTo>
                    <a:lnTo>
                      <a:pt x="342" y="122"/>
                    </a:lnTo>
                    <a:lnTo>
                      <a:pt x="343" y="121"/>
                    </a:lnTo>
                    <a:lnTo>
                      <a:pt x="346" y="122"/>
                    </a:lnTo>
                    <a:lnTo>
                      <a:pt x="349" y="122"/>
                    </a:lnTo>
                    <a:lnTo>
                      <a:pt x="350" y="121"/>
                    </a:lnTo>
                    <a:lnTo>
                      <a:pt x="351" y="121"/>
                    </a:lnTo>
                    <a:lnTo>
                      <a:pt x="349" y="120"/>
                    </a:lnTo>
                    <a:lnTo>
                      <a:pt x="347" y="119"/>
                    </a:lnTo>
                    <a:lnTo>
                      <a:pt x="342" y="119"/>
                    </a:lnTo>
                    <a:lnTo>
                      <a:pt x="339" y="118"/>
                    </a:lnTo>
                    <a:lnTo>
                      <a:pt x="338" y="117"/>
                    </a:lnTo>
                    <a:lnTo>
                      <a:pt x="337" y="115"/>
                    </a:lnTo>
                    <a:lnTo>
                      <a:pt x="340" y="116"/>
                    </a:lnTo>
                    <a:lnTo>
                      <a:pt x="350" y="118"/>
                    </a:lnTo>
                    <a:lnTo>
                      <a:pt x="356" y="119"/>
                    </a:lnTo>
                    <a:lnTo>
                      <a:pt x="360" y="119"/>
                    </a:lnTo>
                    <a:lnTo>
                      <a:pt x="362" y="119"/>
                    </a:lnTo>
                    <a:lnTo>
                      <a:pt x="366" y="123"/>
                    </a:lnTo>
                    <a:lnTo>
                      <a:pt x="371" y="127"/>
                    </a:lnTo>
                    <a:lnTo>
                      <a:pt x="379" y="134"/>
                    </a:lnTo>
                    <a:lnTo>
                      <a:pt x="386" y="140"/>
                    </a:lnTo>
                    <a:lnTo>
                      <a:pt x="391" y="144"/>
                    </a:lnTo>
                    <a:lnTo>
                      <a:pt x="396" y="147"/>
                    </a:lnTo>
                    <a:lnTo>
                      <a:pt x="397" y="148"/>
                    </a:lnTo>
                    <a:lnTo>
                      <a:pt x="399" y="149"/>
                    </a:lnTo>
                    <a:lnTo>
                      <a:pt x="401" y="149"/>
                    </a:lnTo>
                    <a:lnTo>
                      <a:pt x="402" y="149"/>
                    </a:lnTo>
                    <a:lnTo>
                      <a:pt x="402" y="150"/>
                    </a:lnTo>
                    <a:lnTo>
                      <a:pt x="402" y="151"/>
                    </a:lnTo>
                    <a:lnTo>
                      <a:pt x="401" y="151"/>
                    </a:lnTo>
                    <a:lnTo>
                      <a:pt x="399" y="150"/>
                    </a:lnTo>
                    <a:lnTo>
                      <a:pt x="397" y="149"/>
                    </a:lnTo>
                    <a:lnTo>
                      <a:pt x="395" y="148"/>
                    </a:lnTo>
                    <a:lnTo>
                      <a:pt x="394" y="147"/>
                    </a:lnTo>
                    <a:lnTo>
                      <a:pt x="393" y="146"/>
                    </a:lnTo>
                    <a:lnTo>
                      <a:pt x="391" y="146"/>
                    </a:lnTo>
                    <a:lnTo>
                      <a:pt x="390" y="146"/>
                    </a:lnTo>
                    <a:lnTo>
                      <a:pt x="389" y="145"/>
                    </a:lnTo>
                    <a:lnTo>
                      <a:pt x="390" y="145"/>
                    </a:lnTo>
                    <a:lnTo>
                      <a:pt x="389" y="144"/>
                    </a:lnTo>
                    <a:lnTo>
                      <a:pt x="386" y="141"/>
                    </a:lnTo>
                    <a:lnTo>
                      <a:pt x="386" y="141"/>
                    </a:lnTo>
                    <a:lnTo>
                      <a:pt x="385" y="141"/>
                    </a:lnTo>
                    <a:lnTo>
                      <a:pt x="383" y="141"/>
                    </a:lnTo>
                    <a:lnTo>
                      <a:pt x="382" y="140"/>
                    </a:lnTo>
                    <a:lnTo>
                      <a:pt x="382" y="140"/>
                    </a:lnTo>
                    <a:lnTo>
                      <a:pt x="381" y="141"/>
                    </a:lnTo>
                    <a:lnTo>
                      <a:pt x="380" y="141"/>
                    </a:lnTo>
                    <a:lnTo>
                      <a:pt x="379" y="141"/>
                    </a:lnTo>
                    <a:lnTo>
                      <a:pt x="378" y="141"/>
                    </a:lnTo>
                    <a:lnTo>
                      <a:pt x="377" y="141"/>
                    </a:lnTo>
                    <a:lnTo>
                      <a:pt x="378" y="140"/>
                    </a:lnTo>
                    <a:lnTo>
                      <a:pt x="378" y="139"/>
                    </a:lnTo>
                    <a:lnTo>
                      <a:pt x="378" y="139"/>
                    </a:lnTo>
                    <a:lnTo>
                      <a:pt x="377" y="139"/>
                    </a:lnTo>
                    <a:lnTo>
                      <a:pt x="376" y="139"/>
                    </a:lnTo>
                    <a:lnTo>
                      <a:pt x="375" y="140"/>
                    </a:lnTo>
                    <a:lnTo>
                      <a:pt x="376" y="141"/>
                    </a:lnTo>
                    <a:lnTo>
                      <a:pt x="377" y="142"/>
                    </a:lnTo>
                    <a:lnTo>
                      <a:pt x="378" y="143"/>
                    </a:lnTo>
                    <a:lnTo>
                      <a:pt x="378" y="144"/>
                    </a:lnTo>
                    <a:lnTo>
                      <a:pt x="377" y="144"/>
                    </a:lnTo>
                    <a:lnTo>
                      <a:pt x="374" y="140"/>
                    </a:lnTo>
                    <a:lnTo>
                      <a:pt x="373" y="139"/>
                    </a:lnTo>
                    <a:lnTo>
                      <a:pt x="373" y="139"/>
                    </a:lnTo>
                    <a:lnTo>
                      <a:pt x="372" y="139"/>
                    </a:lnTo>
                    <a:lnTo>
                      <a:pt x="371" y="139"/>
                    </a:lnTo>
                    <a:lnTo>
                      <a:pt x="370" y="139"/>
                    </a:lnTo>
                    <a:lnTo>
                      <a:pt x="369" y="139"/>
                    </a:lnTo>
                    <a:lnTo>
                      <a:pt x="368" y="139"/>
                    </a:lnTo>
                    <a:lnTo>
                      <a:pt x="369" y="141"/>
                    </a:lnTo>
                    <a:lnTo>
                      <a:pt x="369" y="141"/>
                    </a:lnTo>
                    <a:lnTo>
                      <a:pt x="370" y="141"/>
                    </a:lnTo>
                    <a:lnTo>
                      <a:pt x="370" y="142"/>
                    </a:lnTo>
                    <a:lnTo>
                      <a:pt x="370" y="143"/>
                    </a:lnTo>
                    <a:lnTo>
                      <a:pt x="369" y="144"/>
                    </a:lnTo>
                    <a:lnTo>
                      <a:pt x="370" y="144"/>
                    </a:lnTo>
                    <a:lnTo>
                      <a:pt x="370" y="143"/>
                    </a:lnTo>
                    <a:lnTo>
                      <a:pt x="372" y="142"/>
                    </a:lnTo>
                    <a:lnTo>
                      <a:pt x="373" y="140"/>
                    </a:lnTo>
                    <a:lnTo>
                      <a:pt x="373" y="140"/>
                    </a:lnTo>
                    <a:lnTo>
                      <a:pt x="373" y="141"/>
                    </a:lnTo>
                    <a:lnTo>
                      <a:pt x="375" y="142"/>
                    </a:lnTo>
                    <a:lnTo>
                      <a:pt x="376" y="145"/>
                    </a:lnTo>
                    <a:lnTo>
                      <a:pt x="377" y="146"/>
                    </a:lnTo>
                    <a:lnTo>
                      <a:pt x="375" y="147"/>
                    </a:lnTo>
                    <a:lnTo>
                      <a:pt x="374" y="148"/>
                    </a:lnTo>
                    <a:lnTo>
                      <a:pt x="374" y="149"/>
                    </a:lnTo>
                    <a:lnTo>
                      <a:pt x="376" y="152"/>
                    </a:lnTo>
                    <a:lnTo>
                      <a:pt x="377" y="153"/>
                    </a:lnTo>
                    <a:lnTo>
                      <a:pt x="379" y="154"/>
                    </a:lnTo>
                    <a:lnTo>
                      <a:pt x="381" y="154"/>
                    </a:lnTo>
                    <a:lnTo>
                      <a:pt x="381" y="154"/>
                    </a:lnTo>
                    <a:lnTo>
                      <a:pt x="381" y="151"/>
                    </a:lnTo>
                    <a:lnTo>
                      <a:pt x="382" y="152"/>
                    </a:lnTo>
                    <a:lnTo>
                      <a:pt x="382" y="154"/>
                    </a:lnTo>
                    <a:lnTo>
                      <a:pt x="382" y="154"/>
                    </a:lnTo>
                    <a:lnTo>
                      <a:pt x="382" y="155"/>
                    </a:lnTo>
                    <a:lnTo>
                      <a:pt x="383" y="157"/>
                    </a:lnTo>
                    <a:lnTo>
                      <a:pt x="384" y="157"/>
                    </a:lnTo>
                    <a:lnTo>
                      <a:pt x="388" y="157"/>
                    </a:lnTo>
                    <a:lnTo>
                      <a:pt x="387" y="157"/>
                    </a:lnTo>
                    <a:lnTo>
                      <a:pt x="386" y="157"/>
                    </a:lnTo>
                    <a:lnTo>
                      <a:pt x="386" y="158"/>
                    </a:lnTo>
                    <a:lnTo>
                      <a:pt x="386" y="159"/>
                    </a:lnTo>
                    <a:lnTo>
                      <a:pt x="387" y="160"/>
                    </a:lnTo>
                    <a:lnTo>
                      <a:pt x="389" y="161"/>
                    </a:lnTo>
                    <a:lnTo>
                      <a:pt x="390" y="162"/>
                    </a:lnTo>
                    <a:lnTo>
                      <a:pt x="391" y="162"/>
                    </a:lnTo>
                    <a:lnTo>
                      <a:pt x="393" y="161"/>
                    </a:lnTo>
                    <a:lnTo>
                      <a:pt x="395" y="160"/>
                    </a:lnTo>
                    <a:lnTo>
                      <a:pt x="395" y="159"/>
                    </a:lnTo>
                    <a:lnTo>
                      <a:pt x="395" y="158"/>
                    </a:lnTo>
                    <a:lnTo>
                      <a:pt x="391" y="157"/>
                    </a:lnTo>
                    <a:lnTo>
                      <a:pt x="391" y="156"/>
                    </a:lnTo>
                    <a:lnTo>
                      <a:pt x="391" y="156"/>
                    </a:lnTo>
                    <a:lnTo>
                      <a:pt x="390" y="155"/>
                    </a:lnTo>
                    <a:lnTo>
                      <a:pt x="389" y="155"/>
                    </a:lnTo>
                    <a:lnTo>
                      <a:pt x="384" y="154"/>
                    </a:lnTo>
                    <a:lnTo>
                      <a:pt x="383" y="153"/>
                    </a:lnTo>
                    <a:lnTo>
                      <a:pt x="382" y="150"/>
                    </a:lnTo>
                    <a:lnTo>
                      <a:pt x="381" y="149"/>
                    </a:lnTo>
                    <a:lnTo>
                      <a:pt x="382" y="149"/>
                    </a:lnTo>
                    <a:lnTo>
                      <a:pt x="383" y="149"/>
                    </a:lnTo>
                    <a:lnTo>
                      <a:pt x="390" y="151"/>
                    </a:lnTo>
                    <a:lnTo>
                      <a:pt x="391" y="153"/>
                    </a:lnTo>
                    <a:lnTo>
                      <a:pt x="391" y="154"/>
                    </a:lnTo>
                    <a:lnTo>
                      <a:pt x="392" y="154"/>
                    </a:lnTo>
                    <a:lnTo>
                      <a:pt x="393" y="154"/>
                    </a:lnTo>
                    <a:lnTo>
                      <a:pt x="395" y="155"/>
                    </a:lnTo>
                    <a:lnTo>
                      <a:pt x="396" y="156"/>
                    </a:lnTo>
                    <a:lnTo>
                      <a:pt x="397" y="157"/>
                    </a:lnTo>
                    <a:lnTo>
                      <a:pt x="398" y="158"/>
                    </a:lnTo>
                    <a:lnTo>
                      <a:pt x="397" y="158"/>
                    </a:lnTo>
                    <a:lnTo>
                      <a:pt x="396" y="158"/>
                    </a:lnTo>
                    <a:lnTo>
                      <a:pt x="396" y="159"/>
                    </a:lnTo>
                    <a:lnTo>
                      <a:pt x="397" y="159"/>
                    </a:lnTo>
                    <a:lnTo>
                      <a:pt x="399" y="158"/>
                    </a:lnTo>
                    <a:lnTo>
                      <a:pt x="399" y="161"/>
                    </a:lnTo>
                    <a:lnTo>
                      <a:pt x="399" y="163"/>
                    </a:lnTo>
                    <a:lnTo>
                      <a:pt x="399" y="164"/>
                    </a:lnTo>
                    <a:lnTo>
                      <a:pt x="400" y="165"/>
                    </a:lnTo>
                    <a:lnTo>
                      <a:pt x="401" y="164"/>
                    </a:lnTo>
                    <a:lnTo>
                      <a:pt x="401" y="163"/>
                    </a:lnTo>
                    <a:lnTo>
                      <a:pt x="402" y="164"/>
                    </a:lnTo>
                    <a:lnTo>
                      <a:pt x="403" y="164"/>
                    </a:lnTo>
                    <a:lnTo>
                      <a:pt x="404" y="162"/>
                    </a:lnTo>
                    <a:lnTo>
                      <a:pt x="405" y="162"/>
                    </a:lnTo>
                    <a:lnTo>
                      <a:pt x="407" y="161"/>
                    </a:lnTo>
                    <a:lnTo>
                      <a:pt x="409" y="161"/>
                    </a:lnTo>
                    <a:lnTo>
                      <a:pt x="409" y="160"/>
                    </a:lnTo>
                    <a:lnTo>
                      <a:pt x="409" y="158"/>
                    </a:lnTo>
                    <a:lnTo>
                      <a:pt x="409" y="158"/>
                    </a:lnTo>
                    <a:lnTo>
                      <a:pt x="410" y="158"/>
                    </a:lnTo>
                    <a:lnTo>
                      <a:pt x="411" y="158"/>
                    </a:lnTo>
                    <a:lnTo>
                      <a:pt x="416" y="158"/>
                    </a:lnTo>
                    <a:lnTo>
                      <a:pt x="417" y="158"/>
                    </a:lnTo>
                    <a:lnTo>
                      <a:pt x="417" y="159"/>
                    </a:lnTo>
                    <a:lnTo>
                      <a:pt x="417" y="160"/>
                    </a:lnTo>
                    <a:lnTo>
                      <a:pt x="417" y="161"/>
                    </a:lnTo>
                    <a:lnTo>
                      <a:pt x="417" y="163"/>
                    </a:lnTo>
                    <a:lnTo>
                      <a:pt x="417" y="164"/>
                    </a:lnTo>
                    <a:lnTo>
                      <a:pt x="416" y="164"/>
                    </a:lnTo>
                    <a:lnTo>
                      <a:pt x="415" y="164"/>
                    </a:lnTo>
                    <a:lnTo>
                      <a:pt x="414" y="163"/>
                    </a:lnTo>
                    <a:lnTo>
                      <a:pt x="413" y="163"/>
                    </a:lnTo>
                    <a:lnTo>
                      <a:pt x="413" y="162"/>
                    </a:lnTo>
                    <a:lnTo>
                      <a:pt x="412" y="162"/>
                    </a:lnTo>
                    <a:lnTo>
                      <a:pt x="412" y="163"/>
                    </a:lnTo>
                    <a:lnTo>
                      <a:pt x="411" y="163"/>
                    </a:lnTo>
                    <a:lnTo>
                      <a:pt x="411" y="164"/>
                    </a:lnTo>
                    <a:lnTo>
                      <a:pt x="410" y="164"/>
                    </a:lnTo>
                    <a:lnTo>
                      <a:pt x="410" y="165"/>
                    </a:lnTo>
                    <a:lnTo>
                      <a:pt x="410" y="166"/>
                    </a:lnTo>
                    <a:lnTo>
                      <a:pt x="410" y="167"/>
                    </a:lnTo>
                    <a:lnTo>
                      <a:pt x="411" y="167"/>
                    </a:lnTo>
                    <a:lnTo>
                      <a:pt x="411" y="166"/>
                    </a:lnTo>
                    <a:lnTo>
                      <a:pt x="411" y="165"/>
                    </a:lnTo>
                    <a:lnTo>
                      <a:pt x="411" y="164"/>
                    </a:lnTo>
                    <a:lnTo>
                      <a:pt x="412" y="164"/>
                    </a:lnTo>
                    <a:lnTo>
                      <a:pt x="412" y="166"/>
                    </a:lnTo>
                    <a:lnTo>
                      <a:pt x="413" y="167"/>
                    </a:lnTo>
                    <a:lnTo>
                      <a:pt x="413" y="167"/>
                    </a:lnTo>
                    <a:lnTo>
                      <a:pt x="415" y="167"/>
                    </a:lnTo>
                    <a:lnTo>
                      <a:pt x="415" y="167"/>
                    </a:lnTo>
                    <a:lnTo>
                      <a:pt x="416" y="166"/>
                    </a:lnTo>
                    <a:lnTo>
                      <a:pt x="416" y="165"/>
                    </a:lnTo>
                    <a:lnTo>
                      <a:pt x="417" y="165"/>
                    </a:lnTo>
                    <a:lnTo>
                      <a:pt x="420" y="163"/>
                    </a:lnTo>
                    <a:lnTo>
                      <a:pt x="420" y="163"/>
                    </a:lnTo>
                    <a:lnTo>
                      <a:pt x="419" y="163"/>
                    </a:lnTo>
                    <a:lnTo>
                      <a:pt x="419" y="162"/>
                    </a:lnTo>
                    <a:lnTo>
                      <a:pt x="418" y="162"/>
                    </a:lnTo>
                    <a:lnTo>
                      <a:pt x="418" y="161"/>
                    </a:lnTo>
                    <a:lnTo>
                      <a:pt x="418" y="159"/>
                    </a:lnTo>
                    <a:lnTo>
                      <a:pt x="417" y="158"/>
                    </a:lnTo>
                    <a:lnTo>
                      <a:pt x="417" y="158"/>
                    </a:lnTo>
                    <a:lnTo>
                      <a:pt x="415" y="158"/>
                    </a:lnTo>
                    <a:lnTo>
                      <a:pt x="413" y="157"/>
                    </a:lnTo>
                    <a:lnTo>
                      <a:pt x="412" y="157"/>
                    </a:lnTo>
                    <a:lnTo>
                      <a:pt x="411" y="157"/>
                    </a:lnTo>
                    <a:lnTo>
                      <a:pt x="410" y="157"/>
                    </a:lnTo>
                    <a:lnTo>
                      <a:pt x="411" y="156"/>
                    </a:lnTo>
                    <a:lnTo>
                      <a:pt x="411" y="155"/>
                    </a:lnTo>
                    <a:lnTo>
                      <a:pt x="409" y="155"/>
                    </a:lnTo>
                    <a:lnTo>
                      <a:pt x="407" y="154"/>
                    </a:lnTo>
                    <a:lnTo>
                      <a:pt x="406" y="154"/>
                    </a:lnTo>
                    <a:lnTo>
                      <a:pt x="405" y="153"/>
                    </a:lnTo>
                    <a:lnTo>
                      <a:pt x="404" y="153"/>
                    </a:lnTo>
                    <a:lnTo>
                      <a:pt x="403" y="152"/>
                    </a:lnTo>
                    <a:lnTo>
                      <a:pt x="403" y="150"/>
                    </a:lnTo>
                    <a:lnTo>
                      <a:pt x="404" y="149"/>
                    </a:lnTo>
                    <a:lnTo>
                      <a:pt x="405" y="150"/>
                    </a:lnTo>
                    <a:lnTo>
                      <a:pt x="406" y="151"/>
                    </a:lnTo>
                    <a:lnTo>
                      <a:pt x="407" y="152"/>
                    </a:lnTo>
                    <a:lnTo>
                      <a:pt x="408" y="152"/>
                    </a:lnTo>
                    <a:lnTo>
                      <a:pt x="416" y="156"/>
                    </a:lnTo>
                    <a:lnTo>
                      <a:pt x="426" y="160"/>
                    </a:lnTo>
                    <a:lnTo>
                      <a:pt x="429" y="163"/>
                    </a:lnTo>
                    <a:lnTo>
                      <a:pt x="430" y="164"/>
                    </a:lnTo>
                    <a:lnTo>
                      <a:pt x="431" y="169"/>
                    </a:lnTo>
                    <a:lnTo>
                      <a:pt x="432" y="171"/>
                    </a:lnTo>
                    <a:lnTo>
                      <a:pt x="434" y="175"/>
                    </a:lnTo>
                    <a:lnTo>
                      <a:pt x="436" y="176"/>
                    </a:lnTo>
                    <a:lnTo>
                      <a:pt x="445" y="180"/>
                    </a:lnTo>
                    <a:lnTo>
                      <a:pt x="444" y="180"/>
                    </a:lnTo>
                    <a:lnTo>
                      <a:pt x="442" y="180"/>
                    </a:lnTo>
                    <a:lnTo>
                      <a:pt x="441" y="180"/>
                    </a:lnTo>
                    <a:lnTo>
                      <a:pt x="439" y="181"/>
                    </a:lnTo>
                    <a:lnTo>
                      <a:pt x="435" y="180"/>
                    </a:lnTo>
                    <a:lnTo>
                      <a:pt x="435" y="181"/>
                    </a:lnTo>
                    <a:lnTo>
                      <a:pt x="435" y="180"/>
                    </a:lnTo>
                    <a:lnTo>
                      <a:pt x="434" y="180"/>
                    </a:lnTo>
                    <a:lnTo>
                      <a:pt x="434" y="180"/>
                    </a:lnTo>
                    <a:lnTo>
                      <a:pt x="435" y="180"/>
                    </a:lnTo>
                    <a:lnTo>
                      <a:pt x="432" y="179"/>
                    </a:lnTo>
                    <a:lnTo>
                      <a:pt x="430" y="179"/>
                    </a:lnTo>
                    <a:lnTo>
                      <a:pt x="430" y="180"/>
                    </a:lnTo>
                    <a:lnTo>
                      <a:pt x="429" y="179"/>
                    </a:lnTo>
                    <a:lnTo>
                      <a:pt x="428" y="178"/>
                    </a:lnTo>
                    <a:lnTo>
                      <a:pt x="427" y="178"/>
                    </a:lnTo>
                    <a:lnTo>
                      <a:pt x="426" y="177"/>
                    </a:lnTo>
                    <a:lnTo>
                      <a:pt x="426" y="179"/>
                    </a:lnTo>
                    <a:lnTo>
                      <a:pt x="425" y="180"/>
                    </a:lnTo>
                    <a:lnTo>
                      <a:pt x="423" y="180"/>
                    </a:lnTo>
                    <a:lnTo>
                      <a:pt x="421" y="181"/>
                    </a:lnTo>
                    <a:lnTo>
                      <a:pt x="421" y="180"/>
                    </a:lnTo>
                    <a:lnTo>
                      <a:pt x="420" y="179"/>
                    </a:lnTo>
                    <a:lnTo>
                      <a:pt x="419" y="179"/>
                    </a:lnTo>
                    <a:lnTo>
                      <a:pt x="418" y="179"/>
                    </a:lnTo>
                    <a:lnTo>
                      <a:pt x="417" y="179"/>
                    </a:lnTo>
                    <a:lnTo>
                      <a:pt x="418" y="180"/>
                    </a:lnTo>
                    <a:lnTo>
                      <a:pt x="418" y="180"/>
                    </a:lnTo>
                    <a:lnTo>
                      <a:pt x="417" y="180"/>
                    </a:lnTo>
                    <a:lnTo>
                      <a:pt x="417" y="182"/>
                    </a:lnTo>
                    <a:lnTo>
                      <a:pt x="417" y="181"/>
                    </a:lnTo>
                    <a:lnTo>
                      <a:pt x="417" y="182"/>
                    </a:lnTo>
                    <a:lnTo>
                      <a:pt x="417" y="184"/>
                    </a:lnTo>
                    <a:lnTo>
                      <a:pt x="417" y="183"/>
                    </a:lnTo>
                    <a:lnTo>
                      <a:pt x="415" y="183"/>
                    </a:lnTo>
                    <a:lnTo>
                      <a:pt x="416" y="183"/>
                    </a:lnTo>
                    <a:lnTo>
                      <a:pt x="416" y="184"/>
                    </a:lnTo>
                    <a:lnTo>
                      <a:pt x="415" y="185"/>
                    </a:lnTo>
                    <a:lnTo>
                      <a:pt x="413" y="185"/>
                    </a:lnTo>
                    <a:lnTo>
                      <a:pt x="411" y="186"/>
                    </a:lnTo>
                    <a:lnTo>
                      <a:pt x="411" y="187"/>
                    </a:lnTo>
                    <a:lnTo>
                      <a:pt x="411" y="188"/>
                    </a:lnTo>
                    <a:lnTo>
                      <a:pt x="410" y="189"/>
                    </a:lnTo>
                    <a:lnTo>
                      <a:pt x="409" y="189"/>
                    </a:lnTo>
                    <a:lnTo>
                      <a:pt x="408" y="188"/>
                    </a:lnTo>
                    <a:lnTo>
                      <a:pt x="406" y="188"/>
                    </a:lnTo>
                    <a:lnTo>
                      <a:pt x="405" y="188"/>
                    </a:lnTo>
                    <a:lnTo>
                      <a:pt x="404" y="189"/>
                    </a:lnTo>
                    <a:lnTo>
                      <a:pt x="404" y="189"/>
                    </a:lnTo>
                    <a:lnTo>
                      <a:pt x="404" y="192"/>
                    </a:lnTo>
                    <a:lnTo>
                      <a:pt x="404" y="192"/>
                    </a:lnTo>
                    <a:lnTo>
                      <a:pt x="404" y="191"/>
                    </a:lnTo>
                    <a:lnTo>
                      <a:pt x="403" y="190"/>
                    </a:lnTo>
                    <a:lnTo>
                      <a:pt x="402" y="190"/>
                    </a:lnTo>
                    <a:lnTo>
                      <a:pt x="401" y="190"/>
                    </a:lnTo>
                    <a:lnTo>
                      <a:pt x="401" y="192"/>
                    </a:lnTo>
                    <a:lnTo>
                      <a:pt x="399" y="192"/>
                    </a:lnTo>
                    <a:lnTo>
                      <a:pt x="395" y="193"/>
                    </a:lnTo>
                    <a:lnTo>
                      <a:pt x="396" y="193"/>
                    </a:lnTo>
                    <a:lnTo>
                      <a:pt x="397" y="194"/>
                    </a:lnTo>
                    <a:lnTo>
                      <a:pt x="395" y="194"/>
                    </a:lnTo>
                    <a:lnTo>
                      <a:pt x="395" y="194"/>
                    </a:lnTo>
                    <a:lnTo>
                      <a:pt x="393" y="195"/>
                    </a:lnTo>
                    <a:lnTo>
                      <a:pt x="392" y="196"/>
                    </a:lnTo>
                    <a:lnTo>
                      <a:pt x="392" y="195"/>
                    </a:lnTo>
                    <a:lnTo>
                      <a:pt x="391" y="195"/>
                    </a:lnTo>
                    <a:lnTo>
                      <a:pt x="391" y="195"/>
                    </a:lnTo>
                    <a:lnTo>
                      <a:pt x="391" y="196"/>
                    </a:lnTo>
                    <a:lnTo>
                      <a:pt x="391" y="196"/>
                    </a:lnTo>
                    <a:lnTo>
                      <a:pt x="389" y="194"/>
                    </a:lnTo>
                    <a:lnTo>
                      <a:pt x="388" y="194"/>
                    </a:lnTo>
                    <a:lnTo>
                      <a:pt x="388" y="196"/>
                    </a:lnTo>
                    <a:lnTo>
                      <a:pt x="388" y="197"/>
                    </a:lnTo>
                    <a:lnTo>
                      <a:pt x="382" y="198"/>
                    </a:lnTo>
                    <a:lnTo>
                      <a:pt x="380" y="198"/>
                    </a:lnTo>
                    <a:lnTo>
                      <a:pt x="380" y="197"/>
                    </a:lnTo>
                    <a:lnTo>
                      <a:pt x="379" y="197"/>
                    </a:lnTo>
                    <a:lnTo>
                      <a:pt x="378" y="197"/>
                    </a:lnTo>
                    <a:lnTo>
                      <a:pt x="378" y="197"/>
                    </a:lnTo>
                    <a:lnTo>
                      <a:pt x="378" y="196"/>
                    </a:lnTo>
                    <a:lnTo>
                      <a:pt x="376" y="195"/>
                    </a:lnTo>
                    <a:lnTo>
                      <a:pt x="375" y="195"/>
                    </a:lnTo>
                    <a:lnTo>
                      <a:pt x="374" y="195"/>
                    </a:lnTo>
                    <a:lnTo>
                      <a:pt x="375" y="198"/>
                    </a:lnTo>
                    <a:lnTo>
                      <a:pt x="376" y="198"/>
                    </a:lnTo>
                    <a:lnTo>
                      <a:pt x="376" y="198"/>
                    </a:lnTo>
                    <a:lnTo>
                      <a:pt x="376" y="199"/>
                    </a:lnTo>
                    <a:lnTo>
                      <a:pt x="375" y="199"/>
                    </a:lnTo>
                    <a:lnTo>
                      <a:pt x="374" y="199"/>
                    </a:lnTo>
                    <a:lnTo>
                      <a:pt x="373" y="199"/>
                    </a:lnTo>
                    <a:lnTo>
                      <a:pt x="373" y="200"/>
                    </a:lnTo>
                    <a:lnTo>
                      <a:pt x="373" y="200"/>
                    </a:lnTo>
                    <a:lnTo>
                      <a:pt x="371" y="201"/>
                    </a:lnTo>
                    <a:lnTo>
                      <a:pt x="370" y="201"/>
                    </a:lnTo>
                    <a:lnTo>
                      <a:pt x="369" y="200"/>
                    </a:lnTo>
                    <a:lnTo>
                      <a:pt x="368" y="198"/>
                    </a:lnTo>
                    <a:lnTo>
                      <a:pt x="367" y="198"/>
                    </a:lnTo>
                    <a:lnTo>
                      <a:pt x="366" y="198"/>
                    </a:lnTo>
                    <a:lnTo>
                      <a:pt x="365" y="198"/>
                    </a:lnTo>
                    <a:lnTo>
                      <a:pt x="364" y="198"/>
                    </a:lnTo>
                    <a:lnTo>
                      <a:pt x="364" y="198"/>
                    </a:lnTo>
                    <a:lnTo>
                      <a:pt x="364" y="202"/>
                    </a:lnTo>
                    <a:lnTo>
                      <a:pt x="364" y="203"/>
                    </a:lnTo>
                    <a:lnTo>
                      <a:pt x="362" y="204"/>
                    </a:lnTo>
                    <a:lnTo>
                      <a:pt x="361" y="204"/>
                    </a:lnTo>
                    <a:lnTo>
                      <a:pt x="360" y="204"/>
                    </a:lnTo>
                    <a:lnTo>
                      <a:pt x="359" y="203"/>
                    </a:lnTo>
                    <a:lnTo>
                      <a:pt x="358" y="203"/>
                    </a:lnTo>
                    <a:lnTo>
                      <a:pt x="358" y="202"/>
                    </a:lnTo>
                    <a:lnTo>
                      <a:pt x="357" y="201"/>
                    </a:lnTo>
                    <a:lnTo>
                      <a:pt x="356" y="202"/>
                    </a:lnTo>
                    <a:lnTo>
                      <a:pt x="356" y="204"/>
                    </a:lnTo>
                    <a:lnTo>
                      <a:pt x="354" y="206"/>
                    </a:lnTo>
                    <a:lnTo>
                      <a:pt x="351" y="207"/>
                    </a:lnTo>
                    <a:lnTo>
                      <a:pt x="349" y="207"/>
                    </a:lnTo>
                    <a:lnTo>
                      <a:pt x="348" y="207"/>
                    </a:lnTo>
                    <a:lnTo>
                      <a:pt x="347" y="207"/>
                    </a:lnTo>
                    <a:lnTo>
                      <a:pt x="347" y="207"/>
                    </a:lnTo>
                    <a:lnTo>
                      <a:pt x="346" y="207"/>
                    </a:lnTo>
                    <a:lnTo>
                      <a:pt x="345" y="207"/>
                    </a:lnTo>
                    <a:lnTo>
                      <a:pt x="345" y="205"/>
                    </a:lnTo>
                    <a:lnTo>
                      <a:pt x="340" y="205"/>
                    </a:lnTo>
                    <a:lnTo>
                      <a:pt x="338" y="204"/>
                    </a:lnTo>
                    <a:lnTo>
                      <a:pt x="336" y="203"/>
                    </a:lnTo>
                    <a:lnTo>
                      <a:pt x="334" y="202"/>
                    </a:lnTo>
                    <a:lnTo>
                      <a:pt x="333" y="203"/>
                    </a:lnTo>
                    <a:lnTo>
                      <a:pt x="332" y="201"/>
                    </a:lnTo>
                    <a:lnTo>
                      <a:pt x="331" y="200"/>
                    </a:lnTo>
                    <a:lnTo>
                      <a:pt x="329" y="199"/>
                    </a:lnTo>
                    <a:lnTo>
                      <a:pt x="329" y="198"/>
                    </a:lnTo>
                    <a:lnTo>
                      <a:pt x="329" y="197"/>
                    </a:lnTo>
                    <a:lnTo>
                      <a:pt x="328" y="197"/>
                    </a:lnTo>
                    <a:lnTo>
                      <a:pt x="329" y="197"/>
                    </a:lnTo>
                    <a:lnTo>
                      <a:pt x="329" y="196"/>
                    </a:lnTo>
                    <a:lnTo>
                      <a:pt x="328" y="194"/>
                    </a:lnTo>
                    <a:lnTo>
                      <a:pt x="326" y="193"/>
                    </a:lnTo>
                    <a:lnTo>
                      <a:pt x="325" y="192"/>
                    </a:lnTo>
                    <a:lnTo>
                      <a:pt x="323" y="193"/>
                    </a:lnTo>
                    <a:lnTo>
                      <a:pt x="318" y="193"/>
                    </a:lnTo>
                    <a:lnTo>
                      <a:pt x="317" y="193"/>
                    </a:lnTo>
                    <a:lnTo>
                      <a:pt x="314" y="197"/>
                    </a:lnTo>
                    <a:lnTo>
                      <a:pt x="312" y="198"/>
                    </a:lnTo>
                    <a:lnTo>
                      <a:pt x="312" y="198"/>
                    </a:lnTo>
                    <a:lnTo>
                      <a:pt x="311" y="200"/>
                    </a:lnTo>
                    <a:lnTo>
                      <a:pt x="310" y="201"/>
                    </a:lnTo>
                    <a:lnTo>
                      <a:pt x="309" y="203"/>
                    </a:lnTo>
                    <a:lnTo>
                      <a:pt x="309" y="204"/>
                    </a:lnTo>
                    <a:lnTo>
                      <a:pt x="307" y="204"/>
                    </a:lnTo>
                    <a:lnTo>
                      <a:pt x="308" y="205"/>
                    </a:lnTo>
                    <a:lnTo>
                      <a:pt x="310" y="207"/>
                    </a:lnTo>
                    <a:lnTo>
                      <a:pt x="308" y="208"/>
                    </a:lnTo>
                    <a:lnTo>
                      <a:pt x="308" y="209"/>
                    </a:lnTo>
                    <a:lnTo>
                      <a:pt x="310" y="209"/>
                    </a:lnTo>
                    <a:lnTo>
                      <a:pt x="309" y="210"/>
                    </a:lnTo>
                    <a:lnTo>
                      <a:pt x="307" y="212"/>
                    </a:lnTo>
                    <a:lnTo>
                      <a:pt x="305" y="213"/>
                    </a:lnTo>
                    <a:lnTo>
                      <a:pt x="304" y="212"/>
                    </a:lnTo>
                    <a:lnTo>
                      <a:pt x="303" y="211"/>
                    </a:lnTo>
                    <a:lnTo>
                      <a:pt x="302" y="211"/>
                    </a:lnTo>
                    <a:lnTo>
                      <a:pt x="301" y="211"/>
                    </a:lnTo>
                    <a:lnTo>
                      <a:pt x="301" y="214"/>
                    </a:lnTo>
                    <a:lnTo>
                      <a:pt x="301" y="218"/>
                    </a:lnTo>
                    <a:lnTo>
                      <a:pt x="300" y="218"/>
                    </a:lnTo>
                    <a:lnTo>
                      <a:pt x="299" y="220"/>
                    </a:lnTo>
                    <a:lnTo>
                      <a:pt x="299" y="220"/>
                    </a:lnTo>
                    <a:lnTo>
                      <a:pt x="299" y="221"/>
                    </a:lnTo>
                    <a:lnTo>
                      <a:pt x="299" y="222"/>
                    </a:lnTo>
                    <a:lnTo>
                      <a:pt x="297" y="224"/>
                    </a:lnTo>
                    <a:lnTo>
                      <a:pt x="298" y="224"/>
                    </a:lnTo>
                    <a:lnTo>
                      <a:pt x="299" y="225"/>
                    </a:lnTo>
                    <a:lnTo>
                      <a:pt x="300" y="227"/>
                    </a:lnTo>
                    <a:lnTo>
                      <a:pt x="300" y="229"/>
                    </a:lnTo>
                    <a:lnTo>
                      <a:pt x="299" y="229"/>
                    </a:lnTo>
                    <a:lnTo>
                      <a:pt x="298" y="230"/>
                    </a:lnTo>
                    <a:lnTo>
                      <a:pt x="296" y="231"/>
                    </a:lnTo>
                    <a:lnTo>
                      <a:pt x="294" y="232"/>
                    </a:lnTo>
                    <a:lnTo>
                      <a:pt x="292" y="232"/>
                    </a:lnTo>
                    <a:lnTo>
                      <a:pt x="291" y="232"/>
                    </a:lnTo>
                    <a:lnTo>
                      <a:pt x="290" y="233"/>
                    </a:lnTo>
                    <a:lnTo>
                      <a:pt x="289" y="233"/>
                    </a:lnTo>
                    <a:lnTo>
                      <a:pt x="288" y="233"/>
                    </a:lnTo>
                    <a:lnTo>
                      <a:pt x="287" y="234"/>
                    </a:lnTo>
                    <a:lnTo>
                      <a:pt x="287" y="235"/>
                    </a:lnTo>
                    <a:lnTo>
                      <a:pt x="286" y="235"/>
                    </a:lnTo>
                    <a:lnTo>
                      <a:pt x="285" y="235"/>
                    </a:lnTo>
                    <a:lnTo>
                      <a:pt x="285" y="236"/>
                    </a:lnTo>
                    <a:lnTo>
                      <a:pt x="284" y="237"/>
                    </a:lnTo>
                    <a:lnTo>
                      <a:pt x="284" y="237"/>
                    </a:lnTo>
                    <a:lnTo>
                      <a:pt x="283" y="240"/>
                    </a:lnTo>
                    <a:lnTo>
                      <a:pt x="282" y="241"/>
                    </a:lnTo>
                    <a:lnTo>
                      <a:pt x="281" y="242"/>
                    </a:lnTo>
                    <a:lnTo>
                      <a:pt x="281" y="243"/>
                    </a:lnTo>
                    <a:lnTo>
                      <a:pt x="279" y="245"/>
                    </a:lnTo>
                    <a:lnTo>
                      <a:pt x="277" y="246"/>
                    </a:lnTo>
                    <a:lnTo>
                      <a:pt x="275" y="246"/>
                    </a:lnTo>
                    <a:lnTo>
                      <a:pt x="275" y="247"/>
                    </a:lnTo>
                    <a:lnTo>
                      <a:pt x="275" y="249"/>
                    </a:lnTo>
                    <a:lnTo>
                      <a:pt x="274" y="250"/>
                    </a:lnTo>
                    <a:lnTo>
                      <a:pt x="272" y="250"/>
                    </a:lnTo>
                    <a:lnTo>
                      <a:pt x="272" y="251"/>
                    </a:lnTo>
                    <a:lnTo>
                      <a:pt x="271" y="251"/>
                    </a:lnTo>
                    <a:lnTo>
                      <a:pt x="269" y="251"/>
                    </a:lnTo>
                    <a:lnTo>
                      <a:pt x="268" y="252"/>
                    </a:lnTo>
                    <a:lnTo>
                      <a:pt x="268" y="253"/>
                    </a:lnTo>
                    <a:lnTo>
                      <a:pt x="265" y="254"/>
                    </a:lnTo>
                    <a:lnTo>
                      <a:pt x="266" y="254"/>
                    </a:lnTo>
                    <a:lnTo>
                      <a:pt x="265" y="255"/>
                    </a:lnTo>
                    <a:lnTo>
                      <a:pt x="264" y="255"/>
                    </a:lnTo>
                    <a:lnTo>
                      <a:pt x="263" y="255"/>
                    </a:lnTo>
                    <a:lnTo>
                      <a:pt x="262" y="256"/>
                    </a:lnTo>
                    <a:lnTo>
                      <a:pt x="260" y="256"/>
                    </a:lnTo>
                    <a:lnTo>
                      <a:pt x="259" y="256"/>
                    </a:lnTo>
                    <a:lnTo>
                      <a:pt x="259" y="258"/>
                    </a:lnTo>
                    <a:lnTo>
                      <a:pt x="259" y="260"/>
                    </a:lnTo>
                    <a:lnTo>
                      <a:pt x="259" y="262"/>
                    </a:lnTo>
                    <a:lnTo>
                      <a:pt x="259" y="263"/>
                    </a:lnTo>
                    <a:lnTo>
                      <a:pt x="260" y="264"/>
                    </a:lnTo>
                    <a:lnTo>
                      <a:pt x="259" y="264"/>
                    </a:lnTo>
                    <a:lnTo>
                      <a:pt x="259" y="266"/>
                    </a:lnTo>
                    <a:lnTo>
                      <a:pt x="259" y="266"/>
                    </a:lnTo>
                    <a:lnTo>
                      <a:pt x="258" y="265"/>
                    </a:lnTo>
                    <a:lnTo>
                      <a:pt x="256" y="265"/>
                    </a:lnTo>
                    <a:lnTo>
                      <a:pt x="255" y="265"/>
                    </a:lnTo>
                    <a:lnTo>
                      <a:pt x="253" y="264"/>
                    </a:lnTo>
                    <a:lnTo>
                      <a:pt x="251" y="264"/>
                    </a:lnTo>
                    <a:lnTo>
                      <a:pt x="251" y="262"/>
                    </a:lnTo>
                    <a:lnTo>
                      <a:pt x="250" y="260"/>
                    </a:lnTo>
                    <a:lnTo>
                      <a:pt x="249" y="259"/>
                    </a:lnTo>
                    <a:lnTo>
                      <a:pt x="247" y="259"/>
                    </a:lnTo>
                    <a:lnTo>
                      <a:pt x="247" y="260"/>
                    </a:lnTo>
                    <a:lnTo>
                      <a:pt x="246" y="260"/>
                    </a:lnTo>
                    <a:lnTo>
                      <a:pt x="246" y="259"/>
                    </a:lnTo>
                    <a:lnTo>
                      <a:pt x="245" y="259"/>
                    </a:lnTo>
                    <a:lnTo>
                      <a:pt x="243" y="257"/>
                    </a:lnTo>
                    <a:lnTo>
                      <a:pt x="238" y="254"/>
                    </a:lnTo>
                    <a:lnTo>
                      <a:pt x="238" y="251"/>
                    </a:lnTo>
                    <a:lnTo>
                      <a:pt x="239" y="250"/>
                    </a:lnTo>
                    <a:lnTo>
                      <a:pt x="239" y="249"/>
                    </a:lnTo>
                    <a:lnTo>
                      <a:pt x="233" y="250"/>
                    </a:lnTo>
                    <a:lnTo>
                      <a:pt x="233" y="251"/>
                    </a:lnTo>
                    <a:lnTo>
                      <a:pt x="232" y="251"/>
                    </a:lnTo>
                    <a:lnTo>
                      <a:pt x="231" y="252"/>
                    </a:lnTo>
                    <a:lnTo>
                      <a:pt x="231" y="253"/>
                    </a:lnTo>
                    <a:lnTo>
                      <a:pt x="230" y="254"/>
                    </a:lnTo>
                    <a:lnTo>
                      <a:pt x="229" y="255"/>
                    </a:lnTo>
                    <a:lnTo>
                      <a:pt x="228" y="255"/>
                    </a:lnTo>
                    <a:lnTo>
                      <a:pt x="228" y="255"/>
                    </a:lnTo>
                    <a:lnTo>
                      <a:pt x="227" y="255"/>
                    </a:lnTo>
                    <a:lnTo>
                      <a:pt x="224" y="259"/>
                    </a:lnTo>
                    <a:lnTo>
                      <a:pt x="220" y="264"/>
                    </a:lnTo>
                    <a:lnTo>
                      <a:pt x="219" y="267"/>
                    </a:lnTo>
                    <a:lnTo>
                      <a:pt x="218" y="268"/>
                    </a:lnTo>
                    <a:lnTo>
                      <a:pt x="218" y="270"/>
                    </a:lnTo>
                    <a:lnTo>
                      <a:pt x="217" y="271"/>
                    </a:lnTo>
                    <a:lnTo>
                      <a:pt x="216" y="271"/>
                    </a:lnTo>
                    <a:lnTo>
                      <a:pt x="215" y="272"/>
                    </a:lnTo>
                    <a:lnTo>
                      <a:pt x="211" y="272"/>
                    </a:lnTo>
                    <a:lnTo>
                      <a:pt x="210" y="272"/>
                    </a:lnTo>
                    <a:lnTo>
                      <a:pt x="209" y="271"/>
                    </a:lnTo>
                    <a:lnTo>
                      <a:pt x="208" y="270"/>
                    </a:lnTo>
                    <a:lnTo>
                      <a:pt x="207" y="270"/>
                    </a:lnTo>
                    <a:lnTo>
                      <a:pt x="206" y="271"/>
                    </a:lnTo>
                    <a:lnTo>
                      <a:pt x="205" y="271"/>
                    </a:lnTo>
                    <a:lnTo>
                      <a:pt x="204" y="271"/>
                    </a:lnTo>
                    <a:lnTo>
                      <a:pt x="202" y="269"/>
                    </a:lnTo>
                    <a:lnTo>
                      <a:pt x="198" y="269"/>
                    </a:lnTo>
                    <a:lnTo>
                      <a:pt x="193" y="271"/>
                    </a:lnTo>
                    <a:lnTo>
                      <a:pt x="189" y="270"/>
                    </a:lnTo>
                    <a:lnTo>
                      <a:pt x="189" y="270"/>
                    </a:lnTo>
                    <a:lnTo>
                      <a:pt x="187" y="271"/>
                    </a:lnTo>
                    <a:lnTo>
                      <a:pt x="186" y="272"/>
                    </a:lnTo>
                    <a:lnTo>
                      <a:pt x="185" y="272"/>
                    </a:lnTo>
                    <a:lnTo>
                      <a:pt x="185" y="272"/>
                    </a:lnTo>
                    <a:lnTo>
                      <a:pt x="185" y="273"/>
                    </a:lnTo>
                    <a:lnTo>
                      <a:pt x="185" y="275"/>
                    </a:lnTo>
                    <a:lnTo>
                      <a:pt x="185" y="279"/>
                    </a:lnTo>
                    <a:lnTo>
                      <a:pt x="185" y="280"/>
                    </a:lnTo>
                    <a:lnTo>
                      <a:pt x="186" y="281"/>
                    </a:lnTo>
                    <a:lnTo>
                      <a:pt x="187" y="282"/>
                    </a:lnTo>
                    <a:lnTo>
                      <a:pt x="186" y="285"/>
                    </a:lnTo>
                    <a:lnTo>
                      <a:pt x="186" y="286"/>
                    </a:lnTo>
                    <a:lnTo>
                      <a:pt x="189" y="294"/>
                    </a:lnTo>
                    <a:lnTo>
                      <a:pt x="189" y="295"/>
                    </a:lnTo>
                    <a:lnTo>
                      <a:pt x="188" y="298"/>
                    </a:lnTo>
                    <a:lnTo>
                      <a:pt x="187" y="299"/>
                    </a:lnTo>
                    <a:lnTo>
                      <a:pt x="188" y="299"/>
                    </a:lnTo>
                    <a:lnTo>
                      <a:pt x="189" y="300"/>
                    </a:lnTo>
                    <a:lnTo>
                      <a:pt x="189" y="300"/>
                    </a:lnTo>
                    <a:lnTo>
                      <a:pt x="189" y="301"/>
                    </a:lnTo>
                    <a:lnTo>
                      <a:pt x="189" y="302"/>
                    </a:lnTo>
                    <a:lnTo>
                      <a:pt x="190" y="303"/>
                    </a:lnTo>
                    <a:lnTo>
                      <a:pt x="190" y="305"/>
                    </a:lnTo>
                    <a:lnTo>
                      <a:pt x="189" y="306"/>
                    </a:lnTo>
                    <a:lnTo>
                      <a:pt x="189" y="307"/>
                    </a:lnTo>
                    <a:lnTo>
                      <a:pt x="188" y="307"/>
                    </a:lnTo>
                    <a:lnTo>
                      <a:pt x="188" y="308"/>
                    </a:lnTo>
                    <a:lnTo>
                      <a:pt x="187" y="308"/>
                    </a:lnTo>
                    <a:lnTo>
                      <a:pt x="186" y="308"/>
                    </a:lnTo>
                    <a:lnTo>
                      <a:pt x="182" y="305"/>
                    </a:lnTo>
                    <a:lnTo>
                      <a:pt x="180" y="305"/>
                    </a:lnTo>
                    <a:lnTo>
                      <a:pt x="180" y="306"/>
                    </a:lnTo>
                    <a:lnTo>
                      <a:pt x="179" y="306"/>
                    </a:lnTo>
                    <a:lnTo>
                      <a:pt x="176" y="309"/>
                    </a:lnTo>
                    <a:lnTo>
                      <a:pt x="175" y="310"/>
                    </a:lnTo>
                    <a:lnTo>
                      <a:pt x="174" y="311"/>
                    </a:lnTo>
                    <a:lnTo>
                      <a:pt x="174" y="313"/>
                    </a:lnTo>
                    <a:lnTo>
                      <a:pt x="173" y="313"/>
                    </a:lnTo>
                    <a:lnTo>
                      <a:pt x="174" y="313"/>
                    </a:lnTo>
                    <a:lnTo>
                      <a:pt x="174" y="315"/>
                    </a:lnTo>
                    <a:lnTo>
                      <a:pt x="174" y="319"/>
                    </a:lnTo>
                    <a:lnTo>
                      <a:pt x="174" y="320"/>
                    </a:lnTo>
                    <a:lnTo>
                      <a:pt x="175" y="320"/>
                    </a:lnTo>
                    <a:lnTo>
                      <a:pt x="174" y="321"/>
                    </a:lnTo>
                    <a:lnTo>
                      <a:pt x="173" y="321"/>
                    </a:lnTo>
                    <a:lnTo>
                      <a:pt x="172" y="321"/>
                    </a:lnTo>
                    <a:lnTo>
                      <a:pt x="171" y="325"/>
                    </a:lnTo>
                    <a:lnTo>
                      <a:pt x="170" y="325"/>
                    </a:lnTo>
                    <a:lnTo>
                      <a:pt x="168" y="326"/>
                    </a:lnTo>
                    <a:lnTo>
                      <a:pt x="167" y="327"/>
                    </a:lnTo>
                    <a:lnTo>
                      <a:pt x="167" y="328"/>
                    </a:lnTo>
                    <a:lnTo>
                      <a:pt x="166" y="328"/>
                    </a:lnTo>
                    <a:lnTo>
                      <a:pt x="164" y="327"/>
                    </a:lnTo>
                    <a:lnTo>
                      <a:pt x="163" y="327"/>
                    </a:lnTo>
                    <a:lnTo>
                      <a:pt x="146" y="328"/>
                    </a:lnTo>
                    <a:lnTo>
                      <a:pt x="147" y="328"/>
                    </a:lnTo>
                    <a:lnTo>
                      <a:pt x="147" y="327"/>
                    </a:lnTo>
                    <a:lnTo>
                      <a:pt x="148" y="326"/>
                    </a:lnTo>
                    <a:lnTo>
                      <a:pt x="149" y="325"/>
                    </a:lnTo>
                    <a:lnTo>
                      <a:pt x="149" y="325"/>
                    </a:lnTo>
                    <a:lnTo>
                      <a:pt x="149" y="325"/>
                    </a:lnTo>
                    <a:lnTo>
                      <a:pt x="148" y="325"/>
                    </a:lnTo>
                    <a:lnTo>
                      <a:pt x="146" y="325"/>
                    </a:lnTo>
                    <a:lnTo>
                      <a:pt x="145" y="324"/>
                    </a:lnTo>
                    <a:lnTo>
                      <a:pt x="144" y="322"/>
                    </a:lnTo>
                    <a:lnTo>
                      <a:pt x="144" y="321"/>
                    </a:lnTo>
                    <a:lnTo>
                      <a:pt x="144" y="321"/>
                    </a:lnTo>
                    <a:lnTo>
                      <a:pt x="144" y="320"/>
                    </a:lnTo>
                    <a:lnTo>
                      <a:pt x="146" y="320"/>
                    </a:lnTo>
                    <a:lnTo>
                      <a:pt x="147" y="320"/>
                    </a:lnTo>
                    <a:lnTo>
                      <a:pt x="143" y="318"/>
                    </a:lnTo>
                    <a:lnTo>
                      <a:pt x="141" y="318"/>
                    </a:lnTo>
                    <a:lnTo>
                      <a:pt x="139" y="319"/>
                    </a:lnTo>
                    <a:lnTo>
                      <a:pt x="139" y="316"/>
                    </a:lnTo>
                    <a:lnTo>
                      <a:pt x="138" y="313"/>
                    </a:lnTo>
                    <a:lnTo>
                      <a:pt x="136" y="310"/>
                    </a:lnTo>
                    <a:lnTo>
                      <a:pt x="135" y="308"/>
                    </a:lnTo>
                    <a:lnTo>
                      <a:pt x="135" y="308"/>
                    </a:lnTo>
                    <a:lnTo>
                      <a:pt x="134" y="308"/>
                    </a:lnTo>
                    <a:lnTo>
                      <a:pt x="134" y="307"/>
                    </a:lnTo>
                    <a:lnTo>
                      <a:pt x="133" y="307"/>
                    </a:lnTo>
                    <a:lnTo>
                      <a:pt x="132" y="307"/>
                    </a:lnTo>
                    <a:lnTo>
                      <a:pt x="132" y="306"/>
                    </a:lnTo>
                    <a:lnTo>
                      <a:pt x="132" y="305"/>
                    </a:lnTo>
                    <a:lnTo>
                      <a:pt x="133" y="304"/>
                    </a:lnTo>
                    <a:lnTo>
                      <a:pt x="135" y="303"/>
                    </a:lnTo>
                    <a:lnTo>
                      <a:pt x="136" y="303"/>
                    </a:lnTo>
                    <a:lnTo>
                      <a:pt x="136" y="301"/>
                    </a:lnTo>
                    <a:lnTo>
                      <a:pt x="137" y="300"/>
                    </a:lnTo>
                    <a:lnTo>
                      <a:pt x="138" y="301"/>
                    </a:lnTo>
                    <a:lnTo>
                      <a:pt x="140" y="300"/>
                    </a:lnTo>
                    <a:lnTo>
                      <a:pt x="141" y="299"/>
                    </a:lnTo>
                    <a:lnTo>
                      <a:pt x="141" y="299"/>
                    </a:lnTo>
                    <a:lnTo>
                      <a:pt x="141" y="298"/>
                    </a:lnTo>
                    <a:lnTo>
                      <a:pt x="141" y="297"/>
                    </a:lnTo>
                    <a:lnTo>
                      <a:pt x="140" y="296"/>
                    </a:lnTo>
                    <a:lnTo>
                      <a:pt x="138" y="297"/>
                    </a:lnTo>
                    <a:lnTo>
                      <a:pt x="137" y="297"/>
                    </a:lnTo>
                    <a:lnTo>
                      <a:pt x="136" y="296"/>
                    </a:lnTo>
                    <a:lnTo>
                      <a:pt x="136" y="297"/>
                    </a:lnTo>
                    <a:lnTo>
                      <a:pt x="135" y="298"/>
                    </a:lnTo>
                    <a:lnTo>
                      <a:pt x="135" y="299"/>
                    </a:lnTo>
                    <a:lnTo>
                      <a:pt x="135" y="299"/>
                    </a:lnTo>
                    <a:lnTo>
                      <a:pt x="135" y="300"/>
                    </a:lnTo>
                    <a:lnTo>
                      <a:pt x="134" y="300"/>
                    </a:lnTo>
                    <a:lnTo>
                      <a:pt x="132" y="300"/>
                    </a:lnTo>
                    <a:lnTo>
                      <a:pt x="130" y="301"/>
                    </a:lnTo>
                    <a:lnTo>
                      <a:pt x="129" y="300"/>
                    </a:lnTo>
                    <a:lnTo>
                      <a:pt x="130" y="300"/>
                    </a:lnTo>
                    <a:lnTo>
                      <a:pt x="130" y="299"/>
                    </a:lnTo>
                    <a:lnTo>
                      <a:pt x="128" y="299"/>
                    </a:lnTo>
                    <a:lnTo>
                      <a:pt x="128" y="299"/>
                    </a:lnTo>
                    <a:lnTo>
                      <a:pt x="126" y="299"/>
                    </a:lnTo>
                    <a:lnTo>
                      <a:pt x="125" y="299"/>
                    </a:lnTo>
                    <a:lnTo>
                      <a:pt x="124" y="299"/>
                    </a:lnTo>
                    <a:lnTo>
                      <a:pt x="125" y="299"/>
                    </a:lnTo>
                    <a:lnTo>
                      <a:pt x="126" y="297"/>
                    </a:lnTo>
                    <a:lnTo>
                      <a:pt x="124" y="297"/>
                    </a:lnTo>
                    <a:lnTo>
                      <a:pt x="124" y="296"/>
                    </a:lnTo>
                    <a:lnTo>
                      <a:pt x="124" y="294"/>
                    </a:lnTo>
                    <a:lnTo>
                      <a:pt x="124" y="293"/>
                    </a:lnTo>
                    <a:lnTo>
                      <a:pt x="123" y="293"/>
                    </a:lnTo>
                    <a:lnTo>
                      <a:pt x="123" y="294"/>
                    </a:lnTo>
                    <a:lnTo>
                      <a:pt x="122" y="294"/>
                    </a:lnTo>
                    <a:lnTo>
                      <a:pt x="123" y="296"/>
                    </a:lnTo>
                    <a:lnTo>
                      <a:pt x="121" y="299"/>
                    </a:lnTo>
                    <a:lnTo>
                      <a:pt x="119" y="300"/>
                    </a:lnTo>
                    <a:lnTo>
                      <a:pt x="118" y="300"/>
                    </a:lnTo>
                    <a:lnTo>
                      <a:pt x="116" y="300"/>
                    </a:lnTo>
                    <a:lnTo>
                      <a:pt x="114" y="299"/>
                    </a:lnTo>
                    <a:lnTo>
                      <a:pt x="113" y="299"/>
                    </a:lnTo>
                    <a:lnTo>
                      <a:pt x="113" y="298"/>
                    </a:lnTo>
                    <a:lnTo>
                      <a:pt x="112" y="298"/>
                    </a:lnTo>
                    <a:lnTo>
                      <a:pt x="111" y="297"/>
                    </a:lnTo>
                    <a:lnTo>
                      <a:pt x="110" y="297"/>
                    </a:lnTo>
                    <a:lnTo>
                      <a:pt x="116" y="294"/>
                    </a:lnTo>
                    <a:lnTo>
                      <a:pt x="117" y="293"/>
                    </a:lnTo>
                    <a:lnTo>
                      <a:pt x="118" y="292"/>
                    </a:lnTo>
                    <a:lnTo>
                      <a:pt x="118" y="291"/>
                    </a:lnTo>
                    <a:lnTo>
                      <a:pt x="117" y="290"/>
                    </a:lnTo>
                    <a:lnTo>
                      <a:pt x="116" y="290"/>
                    </a:lnTo>
                    <a:lnTo>
                      <a:pt x="115" y="289"/>
                    </a:lnTo>
                    <a:lnTo>
                      <a:pt x="114" y="290"/>
                    </a:lnTo>
                    <a:lnTo>
                      <a:pt x="113" y="290"/>
                    </a:lnTo>
                    <a:lnTo>
                      <a:pt x="112" y="288"/>
                    </a:lnTo>
                    <a:lnTo>
                      <a:pt x="113" y="286"/>
                    </a:lnTo>
                    <a:lnTo>
                      <a:pt x="114" y="281"/>
                    </a:lnTo>
                    <a:lnTo>
                      <a:pt x="114" y="280"/>
                    </a:lnTo>
                    <a:lnTo>
                      <a:pt x="114" y="277"/>
                    </a:lnTo>
                    <a:lnTo>
                      <a:pt x="115" y="276"/>
                    </a:lnTo>
                    <a:lnTo>
                      <a:pt x="115" y="275"/>
                    </a:lnTo>
                    <a:lnTo>
                      <a:pt x="116" y="275"/>
                    </a:lnTo>
                    <a:lnTo>
                      <a:pt x="117" y="274"/>
                    </a:lnTo>
                    <a:lnTo>
                      <a:pt x="116" y="272"/>
                    </a:lnTo>
                    <a:lnTo>
                      <a:pt x="116" y="272"/>
                    </a:lnTo>
                    <a:lnTo>
                      <a:pt x="118" y="268"/>
                    </a:lnTo>
                    <a:lnTo>
                      <a:pt x="119" y="267"/>
                    </a:lnTo>
                    <a:lnTo>
                      <a:pt x="117" y="267"/>
                    </a:lnTo>
                    <a:lnTo>
                      <a:pt x="115" y="264"/>
                    </a:lnTo>
                    <a:lnTo>
                      <a:pt x="114" y="264"/>
                    </a:lnTo>
                    <a:lnTo>
                      <a:pt x="114" y="264"/>
                    </a:lnTo>
                    <a:lnTo>
                      <a:pt x="113" y="263"/>
                    </a:lnTo>
                    <a:lnTo>
                      <a:pt x="112" y="263"/>
                    </a:lnTo>
                    <a:lnTo>
                      <a:pt x="112" y="262"/>
                    </a:lnTo>
                    <a:lnTo>
                      <a:pt x="111" y="260"/>
                    </a:lnTo>
                    <a:lnTo>
                      <a:pt x="110" y="259"/>
                    </a:lnTo>
                    <a:lnTo>
                      <a:pt x="110" y="259"/>
                    </a:lnTo>
                    <a:lnTo>
                      <a:pt x="109" y="260"/>
                    </a:lnTo>
                    <a:lnTo>
                      <a:pt x="108" y="261"/>
                    </a:lnTo>
                    <a:lnTo>
                      <a:pt x="107" y="261"/>
                    </a:lnTo>
                    <a:lnTo>
                      <a:pt x="106" y="261"/>
                    </a:lnTo>
                    <a:lnTo>
                      <a:pt x="106" y="261"/>
                    </a:lnTo>
                    <a:lnTo>
                      <a:pt x="105" y="261"/>
                    </a:lnTo>
                    <a:lnTo>
                      <a:pt x="104" y="261"/>
                    </a:lnTo>
                    <a:lnTo>
                      <a:pt x="103" y="262"/>
                    </a:lnTo>
                    <a:lnTo>
                      <a:pt x="102" y="262"/>
                    </a:lnTo>
                    <a:lnTo>
                      <a:pt x="101" y="261"/>
                    </a:lnTo>
                    <a:lnTo>
                      <a:pt x="101" y="261"/>
                    </a:lnTo>
                    <a:lnTo>
                      <a:pt x="100" y="262"/>
                    </a:lnTo>
                    <a:lnTo>
                      <a:pt x="97" y="264"/>
                    </a:lnTo>
                    <a:lnTo>
                      <a:pt x="96" y="261"/>
                    </a:lnTo>
                    <a:lnTo>
                      <a:pt x="95" y="260"/>
                    </a:lnTo>
                    <a:lnTo>
                      <a:pt x="93" y="259"/>
                    </a:lnTo>
                    <a:lnTo>
                      <a:pt x="92" y="258"/>
                    </a:lnTo>
                    <a:lnTo>
                      <a:pt x="91" y="255"/>
                    </a:lnTo>
                    <a:lnTo>
                      <a:pt x="90" y="254"/>
                    </a:lnTo>
                    <a:lnTo>
                      <a:pt x="88" y="254"/>
                    </a:lnTo>
                    <a:lnTo>
                      <a:pt x="84" y="255"/>
                    </a:lnTo>
                    <a:lnTo>
                      <a:pt x="84" y="255"/>
                    </a:lnTo>
                    <a:lnTo>
                      <a:pt x="82" y="254"/>
                    </a:lnTo>
                    <a:lnTo>
                      <a:pt x="80" y="254"/>
                    </a:lnTo>
                    <a:lnTo>
                      <a:pt x="80" y="255"/>
                    </a:lnTo>
                    <a:lnTo>
                      <a:pt x="80" y="256"/>
                    </a:lnTo>
                    <a:lnTo>
                      <a:pt x="81" y="257"/>
                    </a:lnTo>
                    <a:lnTo>
                      <a:pt x="80" y="258"/>
                    </a:lnTo>
                    <a:lnTo>
                      <a:pt x="79" y="258"/>
                    </a:lnTo>
                    <a:lnTo>
                      <a:pt x="79" y="259"/>
                    </a:lnTo>
                    <a:lnTo>
                      <a:pt x="78" y="259"/>
                    </a:lnTo>
                    <a:lnTo>
                      <a:pt x="78" y="259"/>
                    </a:lnTo>
                    <a:lnTo>
                      <a:pt x="77" y="260"/>
                    </a:lnTo>
                    <a:lnTo>
                      <a:pt x="76" y="260"/>
                    </a:lnTo>
                    <a:lnTo>
                      <a:pt x="75" y="260"/>
                    </a:lnTo>
                    <a:lnTo>
                      <a:pt x="75" y="261"/>
                    </a:lnTo>
                    <a:lnTo>
                      <a:pt x="74" y="262"/>
                    </a:lnTo>
                    <a:lnTo>
                      <a:pt x="73" y="261"/>
                    </a:lnTo>
                    <a:lnTo>
                      <a:pt x="72" y="261"/>
                    </a:lnTo>
                    <a:lnTo>
                      <a:pt x="72" y="262"/>
                    </a:lnTo>
                    <a:lnTo>
                      <a:pt x="72" y="263"/>
                    </a:lnTo>
                    <a:lnTo>
                      <a:pt x="71" y="263"/>
                    </a:lnTo>
                    <a:lnTo>
                      <a:pt x="70" y="262"/>
                    </a:lnTo>
                    <a:lnTo>
                      <a:pt x="66" y="263"/>
                    </a:lnTo>
                    <a:lnTo>
                      <a:pt x="65" y="264"/>
                    </a:lnTo>
                    <a:lnTo>
                      <a:pt x="64" y="264"/>
                    </a:lnTo>
                    <a:lnTo>
                      <a:pt x="62" y="264"/>
                    </a:lnTo>
                    <a:lnTo>
                      <a:pt x="62" y="264"/>
                    </a:lnTo>
                    <a:lnTo>
                      <a:pt x="62" y="262"/>
                    </a:lnTo>
                    <a:lnTo>
                      <a:pt x="62" y="260"/>
                    </a:lnTo>
                    <a:lnTo>
                      <a:pt x="62" y="259"/>
                    </a:lnTo>
                    <a:lnTo>
                      <a:pt x="62" y="259"/>
                    </a:lnTo>
                    <a:lnTo>
                      <a:pt x="62" y="258"/>
                    </a:lnTo>
                    <a:lnTo>
                      <a:pt x="62" y="256"/>
                    </a:lnTo>
                    <a:lnTo>
                      <a:pt x="62" y="255"/>
                    </a:lnTo>
                    <a:lnTo>
                      <a:pt x="62" y="255"/>
                    </a:lnTo>
                    <a:lnTo>
                      <a:pt x="62" y="255"/>
                    </a:lnTo>
                    <a:lnTo>
                      <a:pt x="61" y="255"/>
                    </a:lnTo>
                    <a:lnTo>
                      <a:pt x="57" y="254"/>
                    </a:lnTo>
                    <a:lnTo>
                      <a:pt x="52" y="252"/>
                    </a:lnTo>
                    <a:lnTo>
                      <a:pt x="50" y="252"/>
                    </a:lnTo>
                    <a:lnTo>
                      <a:pt x="49" y="252"/>
                    </a:lnTo>
                    <a:lnTo>
                      <a:pt x="48" y="253"/>
                    </a:lnTo>
                    <a:lnTo>
                      <a:pt x="48" y="252"/>
                    </a:lnTo>
                    <a:lnTo>
                      <a:pt x="49" y="252"/>
                    </a:lnTo>
                    <a:lnTo>
                      <a:pt x="48" y="251"/>
                    </a:lnTo>
                    <a:lnTo>
                      <a:pt x="47" y="251"/>
                    </a:lnTo>
                    <a:lnTo>
                      <a:pt x="45" y="251"/>
                    </a:lnTo>
                    <a:lnTo>
                      <a:pt x="44" y="250"/>
                    </a:lnTo>
                    <a:lnTo>
                      <a:pt x="44" y="248"/>
                    </a:lnTo>
                    <a:lnTo>
                      <a:pt x="44" y="247"/>
                    </a:lnTo>
                    <a:lnTo>
                      <a:pt x="44" y="246"/>
                    </a:lnTo>
                    <a:lnTo>
                      <a:pt x="44" y="245"/>
                    </a:lnTo>
                    <a:lnTo>
                      <a:pt x="44" y="245"/>
                    </a:lnTo>
                    <a:lnTo>
                      <a:pt x="43" y="246"/>
                    </a:lnTo>
                    <a:lnTo>
                      <a:pt x="42" y="246"/>
                    </a:lnTo>
                    <a:lnTo>
                      <a:pt x="39" y="246"/>
                    </a:lnTo>
                    <a:lnTo>
                      <a:pt x="38" y="246"/>
                    </a:lnTo>
                    <a:lnTo>
                      <a:pt x="37" y="244"/>
                    </a:lnTo>
                    <a:lnTo>
                      <a:pt x="36" y="242"/>
                    </a:lnTo>
                    <a:lnTo>
                      <a:pt x="35" y="240"/>
                    </a:lnTo>
                    <a:lnTo>
                      <a:pt x="33" y="238"/>
                    </a:lnTo>
                    <a:lnTo>
                      <a:pt x="31" y="238"/>
                    </a:lnTo>
                    <a:lnTo>
                      <a:pt x="31" y="239"/>
                    </a:lnTo>
                    <a:lnTo>
                      <a:pt x="30" y="240"/>
                    </a:lnTo>
                    <a:lnTo>
                      <a:pt x="29" y="240"/>
                    </a:lnTo>
                    <a:lnTo>
                      <a:pt x="28" y="239"/>
                    </a:lnTo>
                    <a:lnTo>
                      <a:pt x="28" y="238"/>
                    </a:lnTo>
                    <a:lnTo>
                      <a:pt x="28" y="237"/>
                    </a:lnTo>
                    <a:lnTo>
                      <a:pt x="28" y="237"/>
                    </a:lnTo>
                    <a:lnTo>
                      <a:pt x="27" y="236"/>
                    </a:lnTo>
                    <a:lnTo>
                      <a:pt x="27" y="235"/>
                    </a:lnTo>
                    <a:lnTo>
                      <a:pt x="25" y="233"/>
                    </a:lnTo>
                    <a:lnTo>
                      <a:pt x="24" y="233"/>
                    </a:lnTo>
                    <a:lnTo>
                      <a:pt x="24" y="230"/>
                    </a:lnTo>
                    <a:lnTo>
                      <a:pt x="23" y="229"/>
                    </a:lnTo>
                    <a:lnTo>
                      <a:pt x="22" y="229"/>
                    </a:lnTo>
                    <a:lnTo>
                      <a:pt x="20" y="229"/>
                    </a:lnTo>
                    <a:lnTo>
                      <a:pt x="19" y="228"/>
                    </a:lnTo>
                    <a:lnTo>
                      <a:pt x="19" y="227"/>
                    </a:lnTo>
                    <a:lnTo>
                      <a:pt x="20" y="226"/>
                    </a:lnTo>
                    <a:lnTo>
                      <a:pt x="19" y="226"/>
                    </a:lnTo>
                    <a:lnTo>
                      <a:pt x="19" y="225"/>
                    </a:lnTo>
                    <a:lnTo>
                      <a:pt x="18" y="224"/>
                    </a:lnTo>
                    <a:lnTo>
                      <a:pt x="18" y="224"/>
                    </a:lnTo>
                    <a:lnTo>
                      <a:pt x="17" y="224"/>
                    </a:lnTo>
                    <a:lnTo>
                      <a:pt x="16" y="227"/>
                    </a:lnTo>
                    <a:lnTo>
                      <a:pt x="15" y="228"/>
                    </a:lnTo>
                    <a:lnTo>
                      <a:pt x="12" y="226"/>
                    </a:lnTo>
                    <a:lnTo>
                      <a:pt x="10" y="225"/>
                    </a:lnTo>
                    <a:lnTo>
                      <a:pt x="6" y="224"/>
                    </a:lnTo>
                    <a:lnTo>
                      <a:pt x="4" y="224"/>
                    </a:lnTo>
                    <a:lnTo>
                      <a:pt x="1" y="223"/>
                    </a:lnTo>
                    <a:lnTo>
                      <a:pt x="0" y="223"/>
                    </a:lnTo>
                    <a:close/>
                    <a:moveTo>
                      <a:pt x="125" y="306"/>
                    </a:moveTo>
                    <a:lnTo>
                      <a:pt x="125" y="308"/>
                    </a:lnTo>
                    <a:lnTo>
                      <a:pt x="124" y="308"/>
                    </a:lnTo>
                    <a:lnTo>
                      <a:pt x="123" y="308"/>
                    </a:lnTo>
                    <a:lnTo>
                      <a:pt x="122" y="308"/>
                    </a:lnTo>
                    <a:lnTo>
                      <a:pt x="121" y="308"/>
                    </a:lnTo>
                    <a:lnTo>
                      <a:pt x="121" y="308"/>
                    </a:lnTo>
                    <a:lnTo>
                      <a:pt x="122" y="308"/>
                    </a:lnTo>
                    <a:lnTo>
                      <a:pt x="121" y="307"/>
                    </a:lnTo>
                    <a:lnTo>
                      <a:pt x="121" y="306"/>
                    </a:lnTo>
                    <a:lnTo>
                      <a:pt x="122" y="306"/>
                    </a:lnTo>
                    <a:lnTo>
                      <a:pt x="123" y="305"/>
                    </a:lnTo>
                    <a:lnTo>
                      <a:pt x="125" y="306"/>
                    </a:lnTo>
                    <a:close/>
                    <a:moveTo>
                      <a:pt x="124" y="299"/>
                    </a:moveTo>
                    <a:lnTo>
                      <a:pt x="125" y="300"/>
                    </a:lnTo>
                    <a:lnTo>
                      <a:pt x="127" y="299"/>
                    </a:lnTo>
                    <a:lnTo>
                      <a:pt x="128" y="299"/>
                    </a:lnTo>
                    <a:lnTo>
                      <a:pt x="128" y="300"/>
                    </a:lnTo>
                    <a:lnTo>
                      <a:pt x="127" y="300"/>
                    </a:lnTo>
                    <a:lnTo>
                      <a:pt x="128" y="303"/>
                    </a:lnTo>
                    <a:lnTo>
                      <a:pt x="127" y="304"/>
                    </a:lnTo>
                    <a:lnTo>
                      <a:pt x="123" y="303"/>
                    </a:lnTo>
                    <a:lnTo>
                      <a:pt x="122" y="303"/>
                    </a:lnTo>
                    <a:lnTo>
                      <a:pt x="122" y="301"/>
                    </a:lnTo>
                    <a:lnTo>
                      <a:pt x="123" y="300"/>
                    </a:lnTo>
                    <a:lnTo>
                      <a:pt x="123" y="299"/>
                    </a:lnTo>
                    <a:lnTo>
                      <a:pt x="124" y="299"/>
                    </a:lnTo>
                    <a:close/>
                    <a:moveTo>
                      <a:pt x="177" y="96"/>
                    </a:moveTo>
                    <a:lnTo>
                      <a:pt x="178" y="97"/>
                    </a:lnTo>
                    <a:lnTo>
                      <a:pt x="177" y="97"/>
                    </a:lnTo>
                    <a:lnTo>
                      <a:pt x="177" y="98"/>
                    </a:lnTo>
                    <a:lnTo>
                      <a:pt x="176" y="98"/>
                    </a:lnTo>
                    <a:lnTo>
                      <a:pt x="175" y="99"/>
                    </a:lnTo>
                    <a:lnTo>
                      <a:pt x="173" y="100"/>
                    </a:lnTo>
                    <a:lnTo>
                      <a:pt x="171" y="101"/>
                    </a:lnTo>
                    <a:lnTo>
                      <a:pt x="171" y="100"/>
                    </a:lnTo>
                    <a:lnTo>
                      <a:pt x="169" y="99"/>
                    </a:lnTo>
                    <a:lnTo>
                      <a:pt x="170" y="98"/>
                    </a:lnTo>
                    <a:lnTo>
                      <a:pt x="173" y="97"/>
                    </a:lnTo>
                    <a:lnTo>
                      <a:pt x="175" y="97"/>
                    </a:lnTo>
                    <a:lnTo>
                      <a:pt x="176" y="97"/>
                    </a:lnTo>
                    <a:lnTo>
                      <a:pt x="176" y="96"/>
                    </a:lnTo>
                    <a:lnTo>
                      <a:pt x="177" y="96"/>
                    </a:lnTo>
                    <a:close/>
                    <a:moveTo>
                      <a:pt x="197" y="84"/>
                    </a:moveTo>
                    <a:lnTo>
                      <a:pt x="198" y="83"/>
                    </a:lnTo>
                    <a:lnTo>
                      <a:pt x="199" y="81"/>
                    </a:lnTo>
                    <a:lnTo>
                      <a:pt x="202" y="79"/>
                    </a:lnTo>
                    <a:lnTo>
                      <a:pt x="205" y="78"/>
                    </a:lnTo>
                    <a:lnTo>
                      <a:pt x="209" y="76"/>
                    </a:lnTo>
                    <a:lnTo>
                      <a:pt x="213" y="75"/>
                    </a:lnTo>
                    <a:lnTo>
                      <a:pt x="216" y="74"/>
                    </a:lnTo>
                    <a:lnTo>
                      <a:pt x="219" y="73"/>
                    </a:lnTo>
                    <a:lnTo>
                      <a:pt x="221" y="74"/>
                    </a:lnTo>
                    <a:lnTo>
                      <a:pt x="224" y="74"/>
                    </a:lnTo>
                    <a:lnTo>
                      <a:pt x="227" y="74"/>
                    </a:lnTo>
                    <a:lnTo>
                      <a:pt x="226" y="74"/>
                    </a:lnTo>
                    <a:lnTo>
                      <a:pt x="224" y="75"/>
                    </a:lnTo>
                    <a:lnTo>
                      <a:pt x="223" y="75"/>
                    </a:lnTo>
                    <a:lnTo>
                      <a:pt x="220" y="75"/>
                    </a:lnTo>
                    <a:lnTo>
                      <a:pt x="220" y="75"/>
                    </a:lnTo>
                    <a:lnTo>
                      <a:pt x="218" y="75"/>
                    </a:lnTo>
                    <a:lnTo>
                      <a:pt x="217" y="75"/>
                    </a:lnTo>
                    <a:lnTo>
                      <a:pt x="216" y="75"/>
                    </a:lnTo>
                    <a:lnTo>
                      <a:pt x="216" y="76"/>
                    </a:lnTo>
                    <a:lnTo>
                      <a:pt x="215" y="76"/>
                    </a:lnTo>
                    <a:lnTo>
                      <a:pt x="215" y="76"/>
                    </a:lnTo>
                    <a:lnTo>
                      <a:pt x="213" y="77"/>
                    </a:lnTo>
                    <a:lnTo>
                      <a:pt x="211" y="79"/>
                    </a:lnTo>
                    <a:lnTo>
                      <a:pt x="208" y="79"/>
                    </a:lnTo>
                    <a:lnTo>
                      <a:pt x="205" y="81"/>
                    </a:lnTo>
                    <a:lnTo>
                      <a:pt x="202" y="82"/>
                    </a:lnTo>
                    <a:lnTo>
                      <a:pt x="201" y="82"/>
                    </a:lnTo>
                    <a:lnTo>
                      <a:pt x="200" y="84"/>
                    </a:lnTo>
                    <a:lnTo>
                      <a:pt x="198" y="84"/>
                    </a:lnTo>
                    <a:lnTo>
                      <a:pt x="198" y="85"/>
                    </a:lnTo>
                    <a:lnTo>
                      <a:pt x="197" y="84"/>
                    </a:lnTo>
                    <a:close/>
                    <a:moveTo>
                      <a:pt x="246" y="71"/>
                    </a:moveTo>
                    <a:lnTo>
                      <a:pt x="248" y="69"/>
                    </a:lnTo>
                    <a:lnTo>
                      <a:pt x="249" y="68"/>
                    </a:lnTo>
                    <a:lnTo>
                      <a:pt x="250" y="67"/>
                    </a:lnTo>
                    <a:lnTo>
                      <a:pt x="252" y="67"/>
                    </a:lnTo>
                    <a:lnTo>
                      <a:pt x="253" y="68"/>
                    </a:lnTo>
                    <a:lnTo>
                      <a:pt x="253" y="70"/>
                    </a:lnTo>
                    <a:lnTo>
                      <a:pt x="251" y="70"/>
                    </a:lnTo>
                    <a:lnTo>
                      <a:pt x="251" y="70"/>
                    </a:lnTo>
                    <a:lnTo>
                      <a:pt x="250" y="72"/>
                    </a:lnTo>
                    <a:lnTo>
                      <a:pt x="249" y="72"/>
                    </a:lnTo>
                    <a:lnTo>
                      <a:pt x="248" y="73"/>
                    </a:lnTo>
                    <a:lnTo>
                      <a:pt x="244" y="75"/>
                    </a:lnTo>
                    <a:lnTo>
                      <a:pt x="244" y="75"/>
                    </a:lnTo>
                    <a:lnTo>
                      <a:pt x="245" y="74"/>
                    </a:lnTo>
                    <a:lnTo>
                      <a:pt x="246" y="71"/>
                    </a:lnTo>
                    <a:lnTo>
                      <a:pt x="246" y="71"/>
                    </a:lnTo>
                    <a:close/>
                    <a:moveTo>
                      <a:pt x="387" y="0"/>
                    </a:moveTo>
                    <a:lnTo>
                      <a:pt x="388" y="0"/>
                    </a:lnTo>
                    <a:lnTo>
                      <a:pt x="389" y="0"/>
                    </a:lnTo>
                    <a:lnTo>
                      <a:pt x="388" y="0"/>
                    </a:lnTo>
                    <a:lnTo>
                      <a:pt x="387" y="0"/>
                    </a:lnTo>
                    <a:lnTo>
                      <a:pt x="387" y="0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525" b="1"/>
              </a:p>
            </p:txBody>
          </p:sp>
          <p:sp>
            <p:nvSpPr>
              <p:cNvPr id="136218" name="Freeform 231">
                <a:extLst>
                  <a:ext uri="{FF2B5EF4-FFF2-40B4-BE49-F238E27FC236}">
                    <a16:creationId xmlns:a16="http://schemas.microsoft.com/office/drawing/2014/main" id="{C541A0DE-5C0B-4BF0-F9D2-A20A62604FD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962526" y="3297238"/>
                <a:ext cx="165100" cy="309563"/>
              </a:xfrm>
              <a:custGeom>
                <a:avLst/>
                <a:gdLst>
                  <a:gd name="T0" fmla="*/ 5 w 104"/>
                  <a:gd name="T1" fmla="*/ 45 h 195"/>
                  <a:gd name="T2" fmla="*/ 19 w 104"/>
                  <a:gd name="T3" fmla="*/ 41 h 195"/>
                  <a:gd name="T4" fmla="*/ 27 w 104"/>
                  <a:gd name="T5" fmla="*/ 43 h 195"/>
                  <a:gd name="T6" fmla="*/ 35 w 104"/>
                  <a:gd name="T7" fmla="*/ 33 h 195"/>
                  <a:gd name="T8" fmla="*/ 39 w 104"/>
                  <a:gd name="T9" fmla="*/ 24 h 195"/>
                  <a:gd name="T10" fmla="*/ 45 w 104"/>
                  <a:gd name="T11" fmla="*/ 15 h 195"/>
                  <a:gd name="T12" fmla="*/ 51 w 104"/>
                  <a:gd name="T13" fmla="*/ 3 h 195"/>
                  <a:gd name="T14" fmla="*/ 58 w 104"/>
                  <a:gd name="T15" fmla="*/ 0 h 195"/>
                  <a:gd name="T16" fmla="*/ 66 w 104"/>
                  <a:gd name="T17" fmla="*/ 1 h 195"/>
                  <a:gd name="T18" fmla="*/ 62 w 104"/>
                  <a:gd name="T19" fmla="*/ 11 h 195"/>
                  <a:gd name="T20" fmla="*/ 64 w 104"/>
                  <a:gd name="T21" fmla="*/ 14 h 195"/>
                  <a:gd name="T22" fmla="*/ 76 w 104"/>
                  <a:gd name="T23" fmla="*/ 11 h 195"/>
                  <a:gd name="T24" fmla="*/ 79 w 104"/>
                  <a:gd name="T25" fmla="*/ 13 h 195"/>
                  <a:gd name="T26" fmla="*/ 82 w 104"/>
                  <a:gd name="T27" fmla="*/ 12 h 195"/>
                  <a:gd name="T28" fmla="*/ 76 w 104"/>
                  <a:gd name="T29" fmla="*/ 40 h 195"/>
                  <a:gd name="T30" fmla="*/ 68 w 104"/>
                  <a:gd name="T31" fmla="*/ 65 h 195"/>
                  <a:gd name="T32" fmla="*/ 76 w 104"/>
                  <a:gd name="T33" fmla="*/ 74 h 195"/>
                  <a:gd name="T34" fmla="*/ 67 w 104"/>
                  <a:gd name="T35" fmla="*/ 94 h 195"/>
                  <a:gd name="T36" fmla="*/ 69 w 104"/>
                  <a:gd name="T37" fmla="*/ 105 h 195"/>
                  <a:gd name="T38" fmla="*/ 73 w 104"/>
                  <a:gd name="T39" fmla="*/ 116 h 195"/>
                  <a:gd name="T40" fmla="*/ 69 w 104"/>
                  <a:gd name="T41" fmla="*/ 121 h 195"/>
                  <a:gd name="T42" fmla="*/ 70 w 104"/>
                  <a:gd name="T43" fmla="*/ 126 h 195"/>
                  <a:gd name="T44" fmla="*/ 66 w 104"/>
                  <a:gd name="T45" fmla="*/ 129 h 195"/>
                  <a:gd name="T46" fmla="*/ 64 w 104"/>
                  <a:gd name="T47" fmla="*/ 143 h 195"/>
                  <a:gd name="T48" fmla="*/ 65 w 104"/>
                  <a:gd name="T49" fmla="*/ 139 h 195"/>
                  <a:gd name="T50" fmla="*/ 62 w 104"/>
                  <a:gd name="T51" fmla="*/ 146 h 195"/>
                  <a:gd name="T52" fmla="*/ 62 w 104"/>
                  <a:gd name="T53" fmla="*/ 147 h 195"/>
                  <a:gd name="T54" fmla="*/ 57 w 104"/>
                  <a:gd name="T55" fmla="*/ 155 h 195"/>
                  <a:gd name="T56" fmla="*/ 55 w 104"/>
                  <a:gd name="T57" fmla="*/ 157 h 195"/>
                  <a:gd name="T58" fmla="*/ 51 w 104"/>
                  <a:gd name="T59" fmla="*/ 164 h 195"/>
                  <a:gd name="T60" fmla="*/ 49 w 104"/>
                  <a:gd name="T61" fmla="*/ 166 h 195"/>
                  <a:gd name="T62" fmla="*/ 46 w 104"/>
                  <a:gd name="T63" fmla="*/ 167 h 195"/>
                  <a:gd name="T64" fmla="*/ 42 w 104"/>
                  <a:gd name="T65" fmla="*/ 165 h 195"/>
                  <a:gd name="T66" fmla="*/ 36 w 104"/>
                  <a:gd name="T67" fmla="*/ 169 h 195"/>
                  <a:gd name="T68" fmla="*/ 32 w 104"/>
                  <a:gd name="T69" fmla="*/ 178 h 195"/>
                  <a:gd name="T70" fmla="*/ 28 w 104"/>
                  <a:gd name="T71" fmla="*/ 182 h 195"/>
                  <a:gd name="T72" fmla="*/ 22 w 104"/>
                  <a:gd name="T73" fmla="*/ 187 h 195"/>
                  <a:gd name="T74" fmla="*/ 5 w 104"/>
                  <a:gd name="T75" fmla="*/ 194 h 195"/>
                  <a:gd name="T76" fmla="*/ 0 w 104"/>
                  <a:gd name="T77" fmla="*/ 190 h 195"/>
                  <a:gd name="T78" fmla="*/ 102 w 104"/>
                  <a:gd name="T79" fmla="*/ 89 h 195"/>
                  <a:gd name="T80" fmla="*/ 101 w 104"/>
                  <a:gd name="T81" fmla="*/ 90 h 195"/>
                  <a:gd name="T82" fmla="*/ 104 w 104"/>
                  <a:gd name="T83" fmla="*/ 74 h 195"/>
                  <a:gd name="T84" fmla="*/ 97 w 104"/>
                  <a:gd name="T85" fmla="*/ 81 h 195"/>
                  <a:gd name="T86" fmla="*/ 92 w 104"/>
                  <a:gd name="T87" fmla="*/ 90 h 195"/>
                  <a:gd name="T88" fmla="*/ 95 w 104"/>
                  <a:gd name="T89" fmla="*/ 80 h 195"/>
                  <a:gd name="T90" fmla="*/ 102 w 104"/>
                  <a:gd name="T91" fmla="*/ 75 h 195"/>
                  <a:gd name="T92" fmla="*/ 83 w 104"/>
                  <a:gd name="T93" fmla="*/ 64 h 195"/>
                  <a:gd name="T94" fmla="*/ 77 w 104"/>
                  <a:gd name="T95" fmla="*/ 61 h 195"/>
                  <a:gd name="T96" fmla="*/ 76 w 104"/>
                  <a:gd name="T97" fmla="*/ 62 h 195"/>
                  <a:gd name="T98" fmla="*/ 88 w 104"/>
                  <a:gd name="T99" fmla="*/ 45 h 195"/>
                  <a:gd name="T100" fmla="*/ 92 w 104"/>
                  <a:gd name="T101" fmla="*/ 37 h 195"/>
                  <a:gd name="T102" fmla="*/ 96 w 104"/>
                  <a:gd name="T103" fmla="*/ 25 h 195"/>
                  <a:gd name="T104" fmla="*/ 96 w 104"/>
                  <a:gd name="T105" fmla="*/ 34 h 195"/>
                  <a:gd name="T106" fmla="*/ 93 w 104"/>
                  <a:gd name="T107" fmla="*/ 37 h 195"/>
                  <a:gd name="T108" fmla="*/ 83 w 104"/>
                  <a:gd name="T109" fmla="*/ 77 h 195"/>
                  <a:gd name="T110" fmla="*/ 81 w 104"/>
                  <a:gd name="T111" fmla="*/ 75 h 195"/>
                  <a:gd name="T112" fmla="*/ 91 w 104"/>
                  <a:gd name="T113" fmla="*/ 30 h 195"/>
                  <a:gd name="T114" fmla="*/ 91 w 104"/>
                  <a:gd name="T115" fmla="*/ 30 h 195"/>
                  <a:gd name="T116" fmla="*/ 92 w 104"/>
                  <a:gd name="T117" fmla="*/ 30 h 195"/>
                  <a:gd name="T118" fmla="*/ 97 w 104"/>
                  <a:gd name="T119" fmla="*/ 22 h 195"/>
                  <a:gd name="T120" fmla="*/ 97 w 104"/>
                  <a:gd name="T121" fmla="*/ 22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4" h="195">
                    <a:moveTo>
                      <a:pt x="3" y="157"/>
                    </a:moveTo>
                    <a:lnTo>
                      <a:pt x="4" y="150"/>
                    </a:lnTo>
                    <a:lnTo>
                      <a:pt x="5" y="129"/>
                    </a:lnTo>
                    <a:lnTo>
                      <a:pt x="6" y="109"/>
                    </a:lnTo>
                    <a:lnTo>
                      <a:pt x="6" y="88"/>
                    </a:lnTo>
                    <a:lnTo>
                      <a:pt x="6" y="68"/>
                    </a:lnTo>
                    <a:lnTo>
                      <a:pt x="5" y="51"/>
                    </a:lnTo>
                    <a:lnTo>
                      <a:pt x="5" y="45"/>
                    </a:lnTo>
                    <a:lnTo>
                      <a:pt x="6" y="42"/>
                    </a:lnTo>
                    <a:lnTo>
                      <a:pt x="8" y="39"/>
                    </a:lnTo>
                    <a:lnTo>
                      <a:pt x="13" y="37"/>
                    </a:lnTo>
                    <a:lnTo>
                      <a:pt x="15" y="37"/>
                    </a:lnTo>
                    <a:lnTo>
                      <a:pt x="16" y="39"/>
                    </a:lnTo>
                    <a:lnTo>
                      <a:pt x="18" y="40"/>
                    </a:lnTo>
                    <a:lnTo>
                      <a:pt x="18" y="41"/>
                    </a:lnTo>
                    <a:lnTo>
                      <a:pt x="19" y="41"/>
                    </a:lnTo>
                    <a:lnTo>
                      <a:pt x="20" y="41"/>
                    </a:lnTo>
                    <a:lnTo>
                      <a:pt x="21" y="41"/>
                    </a:lnTo>
                    <a:lnTo>
                      <a:pt x="22" y="43"/>
                    </a:lnTo>
                    <a:lnTo>
                      <a:pt x="22" y="44"/>
                    </a:lnTo>
                    <a:lnTo>
                      <a:pt x="26" y="46"/>
                    </a:lnTo>
                    <a:lnTo>
                      <a:pt x="26" y="46"/>
                    </a:lnTo>
                    <a:lnTo>
                      <a:pt x="26" y="45"/>
                    </a:lnTo>
                    <a:lnTo>
                      <a:pt x="27" y="43"/>
                    </a:lnTo>
                    <a:lnTo>
                      <a:pt x="27" y="42"/>
                    </a:lnTo>
                    <a:lnTo>
                      <a:pt x="31" y="40"/>
                    </a:lnTo>
                    <a:lnTo>
                      <a:pt x="31" y="39"/>
                    </a:lnTo>
                    <a:lnTo>
                      <a:pt x="33" y="36"/>
                    </a:lnTo>
                    <a:lnTo>
                      <a:pt x="33" y="35"/>
                    </a:lnTo>
                    <a:lnTo>
                      <a:pt x="34" y="34"/>
                    </a:lnTo>
                    <a:lnTo>
                      <a:pt x="35" y="34"/>
                    </a:lnTo>
                    <a:lnTo>
                      <a:pt x="35" y="33"/>
                    </a:lnTo>
                    <a:lnTo>
                      <a:pt x="36" y="32"/>
                    </a:lnTo>
                    <a:lnTo>
                      <a:pt x="37" y="31"/>
                    </a:lnTo>
                    <a:lnTo>
                      <a:pt x="37" y="29"/>
                    </a:lnTo>
                    <a:lnTo>
                      <a:pt x="37" y="28"/>
                    </a:lnTo>
                    <a:lnTo>
                      <a:pt x="39" y="26"/>
                    </a:lnTo>
                    <a:lnTo>
                      <a:pt x="40" y="25"/>
                    </a:lnTo>
                    <a:lnTo>
                      <a:pt x="39" y="24"/>
                    </a:lnTo>
                    <a:lnTo>
                      <a:pt x="39" y="24"/>
                    </a:lnTo>
                    <a:lnTo>
                      <a:pt x="40" y="22"/>
                    </a:lnTo>
                    <a:lnTo>
                      <a:pt x="43" y="21"/>
                    </a:lnTo>
                    <a:lnTo>
                      <a:pt x="44" y="20"/>
                    </a:lnTo>
                    <a:lnTo>
                      <a:pt x="44" y="20"/>
                    </a:lnTo>
                    <a:lnTo>
                      <a:pt x="44" y="19"/>
                    </a:lnTo>
                    <a:lnTo>
                      <a:pt x="44" y="18"/>
                    </a:lnTo>
                    <a:lnTo>
                      <a:pt x="44" y="17"/>
                    </a:lnTo>
                    <a:lnTo>
                      <a:pt x="45" y="15"/>
                    </a:lnTo>
                    <a:lnTo>
                      <a:pt x="46" y="15"/>
                    </a:lnTo>
                    <a:lnTo>
                      <a:pt x="48" y="12"/>
                    </a:lnTo>
                    <a:lnTo>
                      <a:pt x="48" y="11"/>
                    </a:lnTo>
                    <a:lnTo>
                      <a:pt x="49" y="10"/>
                    </a:lnTo>
                    <a:lnTo>
                      <a:pt x="49" y="8"/>
                    </a:lnTo>
                    <a:lnTo>
                      <a:pt x="50" y="6"/>
                    </a:lnTo>
                    <a:lnTo>
                      <a:pt x="50" y="4"/>
                    </a:lnTo>
                    <a:lnTo>
                      <a:pt x="51" y="3"/>
                    </a:lnTo>
                    <a:lnTo>
                      <a:pt x="51" y="2"/>
                    </a:lnTo>
                    <a:lnTo>
                      <a:pt x="53" y="1"/>
                    </a:lnTo>
                    <a:lnTo>
                      <a:pt x="54" y="1"/>
                    </a:lnTo>
                    <a:lnTo>
                      <a:pt x="55" y="1"/>
                    </a:lnTo>
                    <a:lnTo>
                      <a:pt x="56" y="2"/>
                    </a:lnTo>
                    <a:lnTo>
                      <a:pt x="57" y="2"/>
                    </a:lnTo>
                    <a:lnTo>
                      <a:pt x="57" y="1"/>
                    </a:lnTo>
                    <a:lnTo>
                      <a:pt x="58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60" y="1"/>
                    </a:lnTo>
                    <a:lnTo>
                      <a:pt x="61" y="2"/>
                    </a:lnTo>
                    <a:lnTo>
                      <a:pt x="61" y="2"/>
                    </a:lnTo>
                    <a:lnTo>
                      <a:pt x="62" y="1"/>
                    </a:lnTo>
                    <a:lnTo>
                      <a:pt x="62" y="1"/>
                    </a:lnTo>
                    <a:lnTo>
                      <a:pt x="66" y="1"/>
                    </a:lnTo>
                    <a:lnTo>
                      <a:pt x="66" y="1"/>
                    </a:lnTo>
                    <a:lnTo>
                      <a:pt x="66" y="2"/>
                    </a:lnTo>
                    <a:lnTo>
                      <a:pt x="68" y="2"/>
                    </a:lnTo>
                    <a:lnTo>
                      <a:pt x="66" y="4"/>
                    </a:lnTo>
                    <a:lnTo>
                      <a:pt x="61" y="8"/>
                    </a:lnTo>
                    <a:lnTo>
                      <a:pt x="61" y="9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6" y="9"/>
                    </a:lnTo>
                    <a:lnTo>
                      <a:pt x="66" y="10"/>
                    </a:lnTo>
                    <a:lnTo>
                      <a:pt x="65" y="11"/>
                    </a:lnTo>
                    <a:lnTo>
                      <a:pt x="63" y="13"/>
                    </a:lnTo>
                    <a:lnTo>
                      <a:pt x="62" y="14"/>
                    </a:lnTo>
                    <a:lnTo>
                      <a:pt x="63" y="15"/>
                    </a:lnTo>
                    <a:lnTo>
                      <a:pt x="63" y="15"/>
                    </a:lnTo>
                    <a:lnTo>
                      <a:pt x="64" y="14"/>
                    </a:lnTo>
                    <a:lnTo>
                      <a:pt x="66" y="12"/>
                    </a:lnTo>
                    <a:lnTo>
                      <a:pt x="68" y="11"/>
                    </a:lnTo>
                    <a:lnTo>
                      <a:pt x="69" y="11"/>
                    </a:lnTo>
                    <a:lnTo>
                      <a:pt x="70" y="10"/>
                    </a:lnTo>
                    <a:lnTo>
                      <a:pt x="71" y="11"/>
                    </a:lnTo>
                    <a:lnTo>
                      <a:pt x="74" y="11"/>
                    </a:lnTo>
                    <a:lnTo>
                      <a:pt x="75" y="11"/>
                    </a:lnTo>
                    <a:lnTo>
                      <a:pt x="76" y="11"/>
                    </a:lnTo>
                    <a:lnTo>
                      <a:pt x="78" y="10"/>
                    </a:lnTo>
                    <a:lnTo>
                      <a:pt x="81" y="9"/>
                    </a:lnTo>
                    <a:lnTo>
                      <a:pt x="82" y="9"/>
                    </a:lnTo>
                    <a:lnTo>
                      <a:pt x="82" y="9"/>
                    </a:lnTo>
                    <a:lnTo>
                      <a:pt x="82" y="11"/>
                    </a:lnTo>
                    <a:lnTo>
                      <a:pt x="81" y="11"/>
                    </a:lnTo>
                    <a:lnTo>
                      <a:pt x="80" y="12"/>
                    </a:lnTo>
                    <a:lnTo>
                      <a:pt x="79" y="13"/>
                    </a:lnTo>
                    <a:lnTo>
                      <a:pt x="78" y="13"/>
                    </a:lnTo>
                    <a:lnTo>
                      <a:pt x="78" y="14"/>
                    </a:lnTo>
                    <a:lnTo>
                      <a:pt x="79" y="14"/>
                    </a:lnTo>
                    <a:lnTo>
                      <a:pt x="79" y="14"/>
                    </a:lnTo>
                    <a:lnTo>
                      <a:pt x="79" y="13"/>
                    </a:lnTo>
                    <a:lnTo>
                      <a:pt x="80" y="12"/>
                    </a:lnTo>
                    <a:lnTo>
                      <a:pt x="81" y="12"/>
                    </a:lnTo>
                    <a:lnTo>
                      <a:pt x="82" y="12"/>
                    </a:lnTo>
                    <a:lnTo>
                      <a:pt x="82" y="12"/>
                    </a:lnTo>
                    <a:lnTo>
                      <a:pt x="83" y="21"/>
                    </a:lnTo>
                    <a:lnTo>
                      <a:pt x="82" y="28"/>
                    </a:lnTo>
                    <a:lnTo>
                      <a:pt x="82" y="29"/>
                    </a:lnTo>
                    <a:lnTo>
                      <a:pt x="81" y="31"/>
                    </a:lnTo>
                    <a:lnTo>
                      <a:pt x="80" y="33"/>
                    </a:lnTo>
                    <a:lnTo>
                      <a:pt x="78" y="39"/>
                    </a:lnTo>
                    <a:lnTo>
                      <a:pt x="76" y="40"/>
                    </a:lnTo>
                    <a:lnTo>
                      <a:pt x="76" y="40"/>
                    </a:lnTo>
                    <a:lnTo>
                      <a:pt x="74" y="46"/>
                    </a:lnTo>
                    <a:lnTo>
                      <a:pt x="74" y="48"/>
                    </a:lnTo>
                    <a:lnTo>
                      <a:pt x="73" y="55"/>
                    </a:lnTo>
                    <a:lnTo>
                      <a:pt x="71" y="60"/>
                    </a:lnTo>
                    <a:lnTo>
                      <a:pt x="70" y="62"/>
                    </a:lnTo>
                    <a:lnTo>
                      <a:pt x="69" y="64"/>
                    </a:lnTo>
                    <a:lnTo>
                      <a:pt x="68" y="65"/>
                    </a:lnTo>
                    <a:lnTo>
                      <a:pt x="68" y="67"/>
                    </a:lnTo>
                    <a:lnTo>
                      <a:pt x="68" y="68"/>
                    </a:lnTo>
                    <a:lnTo>
                      <a:pt x="69" y="69"/>
                    </a:lnTo>
                    <a:lnTo>
                      <a:pt x="71" y="71"/>
                    </a:lnTo>
                    <a:lnTo>
                      <a:pt x="72" y="72"/>
                    </a:lnTo>
                    <a:lnTo>
                      <a:pt x="73" y="72"/>
                    </a:lnTo>
                    <a:lnTo>
                      <a:pt x="76" y="73"/>
                    </a:lnTo>
                    <a:lnTo>
                      <a:pt x="76" y="74"/>
                    </a:lnTo>
                    <a:lnTo>
                      <a:pt x="75" y="75"/>
                    </a:lnTo>
                    <a:lnTo>
                      <a:pt x="74" y="75"/>
                    </a:lnTo>
                    <a:lnTo>
                      <a:pt x="72" y="75"/>
                    </a:lnTo>
                    <a:lnTo>
                      <a:pt x="71" y="76"/>
                    </a:lnTo>
                    <a:lnTo>
                      <a:pt x="71" y="77"/>
                    </a:lnTo>
                    <a:lnTo>
                      <a:pt x="70" y="81"/>
                    </a:lnTo>
                    <a:lnTo>
                      <a:pt x="68" y="86"/>
                    </a:lnTo>
                    <a:lnTo>
                      <a:pt x="67" y="94"/>
                    </a:lnTo>
                    <a:lnTo>
                      <a:pt x="67" y="96"/>
                    </a:lnTo>
                    <a:lnTo>
                      <a:pt x="67" y="99"/>
                    </a:lnTo>
                    <a:lnTo>
                      <a:pt x="67" y="100"/>
                    </a:lnTo>
                    <a:lnTo>
                      <a:pt x="68" y="102"/>
                    </a:lnTo>
                    <a:lnTo>
                      <a:pt x="68" y="102"/>
                    </a:lnTo>
                    <a:lnTo>
                      <a:pt x="68" y="103"/>
                    </a:lnTo>
                    <a:lnTo>
                      <a:pt x="68" y="104"/>
                    </a:lnTo>
                    <a:lnTo>
                      <a:pt x="69" y="105"/>
                    </a:lnTo>
                    <a:lnTo>
                      <a:pt x="69" y="106"/>
                    </a:lnTo>
                    <a:lnTo>
                      <a:pt x="70" y="106"/>
                    </a:lnTo>
                    <a:lnTo>
                      <a:pt x="71" y="108"/>
                    </a:lnTo>
                    <a:lnTo>
                      <a:pt x="72" y="108"/>
                    </a:lnTo>
                    <a:lnTo>
                      <a:pt x="72" y="110"/>
                    </a:lnTo>
                    <a:lnTo>
                      <a:pt x="73" y="112"/>
                    </a:lnTo>
                    <a:lnTo>
                      <a:pt x="73" y="115"/>
                    </a:lnTo>
                    <a:lnTo>
                      <a:pt x="73" y="116"/>
                    </a:lnTo>
                    <a:lnTo>
                      <a:pt x="72" y="116"/>
                    </a:lnTo>
                    <a:lnTo>
                      <a:pt x="72" y="116"/>
                    </a:lnTo>
                    <a:lnTo>
                      <a:pt x="71" y="116"/>
                    </a:lnTo>
                    <a:lnTo>
                      <a:pt x="70" y="116"/>
                    </a:lnTo>
                    <a:lnTo>
                      <a:pt x="70" y="117"/>
                    </a:lnTo>
                    <a:lnTo>
                      <a:pt x="69" y="119"/>
                    </a:lnTo>
                    <a:lnTo>
                      <a:pt x="68" y="120"/>
                    </a:lnTo>
                    <a:lnTo>
                      <a:pt x="69" y="121"/>
                    </a:lnTo>
                    <a:lnTo>
                      <a:pt x="70" y="124"/>
                    </a:lnTo>
                    <a:lnTo>
                      <a:pt x="70" y="125"/>
                    </a:lnTo>
                    <a:lnTo>
                      <a:pt x="70" y="125"/>
                    </a:lnTo>
                    <a:lnTo>
                      <a:pt x="70" y="125"/>
                    </a:lnTo>
                    <a:lnTo>
                      <a:pt x="70" y="125"/>
                    </a:lnTo>
                    <a:lnTo>
                      <a:pt x="70" y="126"/>
                    </a:lnTo>
                    <a:lnTo>
                      <a:pt x="70" y="126"/>
                    </a:lnTo>
                    <a:lnTo>
                      <a:pt x="70" y="126"/>
                    </a:lnTo>
                    <a:lnTo>
                      <a:pt x="69" y="126"/>
                    </a:lnTo>
                    <a:lnTo>
                      <a:pt x="68" y="127"/>
                    </a:lnTo>
                    <a:lnTo>
                      <a:pt x="68" y="127"/>
                    </a:lnTo>
                    <a:lnTo>
                      <a:pt x="68" y="128"/>
                    </a:lnTo>
                    <a:lnTo>
                      <a:pt x="67" y="128"/>
                    </a:lnTo>
                    <a:lnTo>
                      <a:pt x="67" y="129"/>
                    </a:lnTo>
                    <a:lnTo>
                      <a:pt x="67" y="129"/>
                    </a:lnTo>
                    <a:lnTo>
                      <a:pt x="66" y="129"/>
                    </a:lnTo>
                    <a:lnTo>
                      <a:pt x="67" y="130"/>
                    </a:lnTo>
                    <a:lnTo>
                      <a:pt x="67" y="132"/>
                    </a:lnTo>
                    <a:lnTo>
                      <a:pt x="67" y="133"/>
                    </a:lnTo>
                    <a:lnTo>
                      <a:pt x="66" y="138"/>
                    </a:lnTo>
                    <a:lnTo>
                      <a:pt x="66" y="138"/>
                    </a:lnTo>
                    <a:lnTo>
                      <a:pt x="66" y="139"/>
                    </a:lnTo>
                    <a:lnTo>
                      <a:pt x="65" y="140"/>
                    </a:lnTo>
                    <a:lnTo>
                      <a:pt x="64" y="143"/>
                    </a:lnTo>
                    <a:lnTo>
                      <a:pt x="64" y="144"/>
                    </a:lnTo>
                    <a:lnTo>
                      <a:pt x="63" y="146"/>
                    </a:lnTo>
                    <a:lnTo>
                      <a:pt x="64" y="147"/>
                    </a:lnTo>
                    <a:lnTo>
                      <a:pt x="63" y="148"/>
                    </a:lnTo>
                    <a:lnTo>
                      <a:pt x="63" y="149"/>
                    </a:lnTo>
                    <a:lnTo>
                      <a:pt x="62" y="149"/>
                    </a:lnTo>
                    <a:lnTo>
                      <a:pt x="62" y="147"/>
                    </a:lnTo>
                    <a:lnTo>
                      <a:pt x="65" y="139"/>
                    </a:lnTo>
                    <a:lnTo>
                      <a:pt x="66" y="138"/>
                    </a:lnTo>
                    <a:lnTo>
                      <a:pt x="66" y="137"/>
                    </a:lnTo>
                    <a:lnTo>
                      <a:pt x="64" y="138"/>
                    </a:lnTo>
                    <a:lnTo>
                      <a:pt x="62" y="143"/>
                    </a:lnTo>
                    <a:lnTo>
                      <a:pt x="61" y="145"/>
                    </a:lnTo>
                    <a:lnTo>
                      <a:pt x="62" y="145"/>
                    </a:lnTo>
                    <a:lnTo>
                      <a:pt x="62" y="146"/>
                    </a:lnTo>
                    <a:lnTo>
                      <a:pt x="62" y="146"/>
                    </a:lnTo>
                    <a:lnTo>
                      <a:pt x="62" y="146"/>
                    </a:lnTo>
                    <a:lnTo>
                      <a:pt x="61" y="146"/>
                    </a:lnTo>
                    <a:lnTo>
                      <a:pt x="61" y="146"/>
                    </a:lnTo>
                    <a:lnTo>
                      <a:pt x="61" y="146"/>
                    </a:lnTo>
                    <a:lnTo>
                      <a:pt x="61" y="147"/>
                    </a:lnTo>
                    <a:lnTo>
                      <a:pt x="61" y="147"/>
                    </a:lnTo>
                    <a:lnTo>
                      <a:pt x="62" y="147"/>
                    </a:lnTo>
                    <a:lnTo>
                      <a:pt x="62" y="147"/>
                    </a:lnTo>
                    <a:lnTo>
                      <a:pt x="61" y="147"/>
                    </a:lnTo>
                    <a:lnTo>
                      <a:pt x="61" y="148"/>
                    </a:lnTo>
                    <a:lnTo>
                      <a:pt x="61" y="149"/>
                    </a:lnTo>
                    <a:lnTo>
                      <a:pt x="61" y="150"/>
                    </a:lnTo>
                    <a:lnTo>
                      <a:pt x="61" y="150"/>
                    </a:lnTo>
                    <a:lnTo>
                      <a:pt x="60" y="151"/>
                    </a:lnTo>
                    <a:lnTo>
                      <a:pt x="58" y="154"/>
                    </a:lnTo>
                    <a:lnTo>
                      <a:pt x="57" y="155"/>
                    </a:lnTo>
                    <a:lnTo>
                      <a:pt x="57" y="155"/>
                    </a:lnTo>
                    <a:lnTo>
                      <a:pt x="57" y="156"/>
                    </a:lnTo>
                    <a:lnTo>
                      <a:pt x="57" y="157"/>
                    </a:lnTo>
                    <a:lnTo>
                      <a:pt x="56" y="157"/>
                    </a:lnTo>
                    <a:lnTo>
                      <a:pt x="56" y="157"/>
                    </a:lnTo>
                    <a:lnTo>
                      <a:pt x="56" y="157"/>
                    </a:lnTo>
                    <a:lnTo>
                      <a:pt x="56" y="157"/>
                    </a:lnTo>
                    <a:lnTo>
                      <a:pt x="55" y="157"/>
                    </a:lnTo>
                    <a:lnTo>
                      <a:pt x="55" y="157"/>
                    </a:lnTo>
                    <a:lnTo>
                      <a:pt x="55" y="158"/>
                    </a:lnTo>
                    <a:lnTo>
                      <a:pt x="54" y="158"/>
                    </a:lnTo>
                    <a:lnTo>
                      <a:pt x="53" y="160"/>
                    </a:lnTo>
                    <a:lnTo>
                      <a:pt x="53" y="160"/>
                    </a:lnTo>
                    <a:lnTo>
                      <a:pt x="53" y="161"/>
                    </a:lnTo>
                    <a:lnTo>
                      <a:pt x="51" y="164"/>
                    </a:lnTo>
                    <a:lnTo>
                      <a:pt x="51" y="164"/>
                    </a:lnTo>
                    <a:lnTo>
                      <a:pt x="50" y="165"/>
                    </a:lnTo>
                    <a:lnTo>
                      <a:pt x="50" y="165"/>
                    </a:lnTo>
                    <a:lnTo>
                      <a:pt x="50" y="165"/>
                    </a:lnTo>
                    <a:lnTo>
                      <a:pt x="50" y="166"/>
                    </a:lnTo>
                    <a:lnTo>
                      <a:pt x="50" y="166"/>
                    </a:lnTo>
                    <a:lnTo>
                      <a:pt x="50" y="166"/>
                    </a:lnTo>
                    <a:lnTo>
                      <a:pt x="49" y="166"/>
                    </a:lnTo>
                    <a:lnTo>
                      <a:pt x="49" y="166"/>
                    </a:lnTo>
                    <a:lnTo>
                      <a:pt x="48" y="166"/>
                    </a:lnTo>
                    <a:lnTo>
                      <a:pt x="48" y="167"/>
                    </a:lnTo>
                    <a:lnTo>
                      <a:pt x="48" y="167"/>
                    </a:lnTo>
                    <a:lnTo>
                      <a:pt x="48" y="167"/>
                    </a:lnTo>
                    <a:lnTo>
                      <a:pt x="47" y="169"/>
                    </a:lnTo>
                    <a:lnTo>
                      <a:pt x="47" y="165"/>
                    </a:lnTo>
                    <a:lnTo>
                      <a:pt x="47" y="165"/>
                    </a:lnTo>
                    <a:lnTo>
                      <a:pt x="46" y="167"/>
                    </a:lnTo>
                    <a:lnTo>
                      <a:pt x="45" y="167"/>
                    </a:lnTo>
                    <a:lnTo>
                      <a:pt x="44" y="166"/>
                    </a:lnTo>
                    <a:lnTo>
                      <a:pt x="44" y="165"/>
                    </a:lnTo>
                    <a:lnTo>
                      <a:pt x="44" y="165"/>
                    </a:lnTo>
                    <a:lnTo>
                      <a:pt x="43" y="165"/>
                    </a:lnTo>
                    <a:lnTo>
                      <a:pt x="42" y="165"/>
                    </a:lnTo>
                    <a:lnTo>
                      <a:pt x="42" y="165"/>
                    </a:lnTo>
                    <a:lnTo>
                      <a:pt x="42" y="165"/>
                    </a:lnTo>
                    <a:lnTo>
                      <a:pt x="42" y="167"/>
                    </a:lnTo>
                    <a:lnTo>
                      <a:pt x="42" y="167"/>
                    </a:lnTo>
                    <a:lnTo>
                      <a:pt x="41" y="168"/>
                    </a:lnTo>
                    <a:lnTo>
                      <a:pt x="39" y="168"/>
                    </a:lnTo>
                    <a:lnTo>
                      <a:pt x="39" y="168"/>
                    </a:lnTo>
                    <a:lnTo>
                      <a:pt x="38" y="169"/>
                    </a:lnTo>
                    <a:lnTo>
                      <a:pt x="38" y="169"/>
                    </a:lnTo>
                    <a:lnTo>
                      <a:pt x="36" y="169"/>
                    </a:lnTo>
                    <a:lnTo>
                      <a:pt x="35" y="169"/>
                    </a:lnTo>
                    <a:lnTo>
                      <a:pt x="35" y="170"/>
                    </a:lnTo>
                    <a:lnTo>
                      <a:pt x="35" y="173"/>
                    </a:lnTo>
                    <a:lnTo>
                      <a:pt x="35" y="175"/>
                    </a:lnTo>
                    <a:lnTo>
                      <a:pt x="35" y="176"/>
                    </a:lnTo>
                    <a:lnTo>
                      <a:pt x="34" y="177"/>
                    </a:lnTo>
                    <a:lnTo>
                      <a:pt x="32" y="177"/>
                    </a:lnTo>
                    <a:lnTo>
                      <a:pt x="32" y="178"/>
                    </a:lnTo>
                    <a:lnTo>
                      <a:pt x="31" y="178"/>
                    </a:lnTo>
                    <a:lnTo>
                      <a:pt x="31" y="178"/>
                    </a:lnTo>
                    <a:lnTo>
                      <a:pt x="31" y="179"/>
                    </a:lnTo>
                    <a:lnTo>
                      <a:pt x="31" y="180"/>
                    </a:lnTo>
                    <a:lnTo>
                      <a:pt x="30" y="180"/>
                    </a:lnTo>
                    <a:lnTo>
                      <a:pt x="29" y="181"/>
                    </a:lnTo>
                    <a:lnTo>
                      <a:pt x="28" y="182"/>
                    </a:lnTo>
                    <a:lnTo>
                      <a:pt x="28" y="182"/>
                    </a:lnTo>
                    <a:lnTo>
                      <a:pt x="27" y="182"/>
                    </a:lnTo>
                    <a:lnTo>
                      <a:pt x="27" y="183"/>
                    </a:lnTo>
                    <a:lnTo>
                      <a:pt x="27" y="184"/>
                    </a:lnTo>
                    <a:lnTo>
                      <a:pt x="27" y="184"/>
                    </a:lnTo>
                    <a:lnTo>
                      <a:pt x="26" y="185"/>
                    </a:lnTo>
                    <a:lnTo>
                      <a:pt x="24" y="186"/>
                    </a:lnTo>
                    <a:lnTo>
                      <a:pt x="23" y="187"/>
                    </a:lnTo>
                    <a:lnTo>
                      <a:pt x="22" y="187"/>
                    </a:lnTo>
                    <a:lnTo>
                      <a:pt x="22" y="190"/>
                    </a:lnTo>
                    <a:lnTo>
                      <a:pt x="23" y="192"/>
                    </a:lnTo>
                    <a:lnTo>
                      <a:pt x="23" y="195"/>
                    </a:lnTo>
                    <a:lnTo>
                      <a:pt x="21" y="195"/>
                    </a:lnTo>
                    <a:lnTo>
                      <a:pt x="14" y="194"/>
                    </a:lnTo>
                    <a:lnTo>
                      <a:pt x="12" y="194"/>
                    </a:lnTo>
                    <a:lnTo>
                      <a:pt x="10" y="194"/>
                    </a:lnTo>
                    <a:lnTo>
                      <a:pt x="5" y="194"/>
                    </a:lnTo>
                    <a:lnTo>
                      <a:pt x="3" y="195"/>
                    </a:lnTo>
                    <a:lnTo>
                      <a:pt x="2" y="195"/>
                    </a:lnTo>
                    <a:lnTo>
                      <a:pt x="1" y="195"/>
                    </a:lnTo>
                    <a:lnTo>
                      <a:pt x="1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3"/>
                    </a:lnTo>
                    <a:lnTo>
                      <a:pt x="0" y="190"/>
                    </a:lnTo>
                    <a:lnTo>
                      <a:pt x="2" y="173"/>
                    </a:lnTo>
                    <a:lnTo>
                      <a:pt x="3" y="157"/>
                    </a:lnTo>
                    <a:close/>
                    <a:moveTo>
                      <a:pt x="100" y="83"/>
                    </a:moveTo>
                    <a:lnTo>
                      <a:pt x="101" y="82"/>
                    </a:lnTo>
                    <a:lnTo>
                      <a:pt x="101" y="84"/>
                    </a:lnTo>
                    <a:lnTo>
                      <a:pt x="103" y="87"/>
                    </a:lnTo>
                    <a:lnTo>
                      <a:pt x="102" y="88"/>
                    </a:lnTo>
                    <a:lnTo>
                      <a:pt x="102" y="89"/>
                    </a:lnTo>
                    <a:lnTo>
                      <a:pt x="102" y="90"/>
                    </a:lnTo>
                    <a:lnTo>
                      <a:pt x="102" y="90"/>
                    </a:lnTo>
                    <a:lnTo>
                      <a:pt x="102" y="90"/>
                    </a:lnTo>
                    <a:lnTo>
                      <a:pt x="102" y="89"/>
                    </a:lnTo>
                    <a:lnTo>
                      <a:pt x="101" y="90"/>
                    </a:lnTo>
                    <a:lnTo>
                      <a:pt x="101" y="90"/>
                    </a:lnTo>
                    <a:lnTo>
                      <a:pt x="101" y="90"/>
                    </a:lnTo>
                    <a:lnTo>
                      <a:pt x="101" y="90"/>
                    </a:lnTo>
                    <a:lnTo>
                      <a:pt x="101" y="86"/>
                    </a:lnTo>
                    <a:lnTo>
                      <a:pt x="101" y="84"/>
                    </a:lnTo>
                    <a:lnTo>
                      <a:pt x="100" y="83"/>
                    </a:lnTo>
                    <a:close/>
                    <a:moveTo>
                      <a:pt x="101" y="71"/>
                    </a:moveTo>
                    <a:lnTo>
                      <a:pt x="101" y="71"/>
                    </a:lnTo>
                    <a:lnTo>
                      <a:pt x="102" y="72"/>
                    </a:lnTo>
                    <a:lnTo>
                      <a:pt x="104" y="72"/>
                    </a:lnTo>
                    <a:lnTo>
                      <a:pt x="104" y="74"/>
                    </a:lnTo>
                    <a:lnTo>
                      <a:pt x="104" y="75"/>
                    </a:lnTo>
                    <a:lnTo>
                      <a:pt x="102" y="78"/>
                    </a:lnTo>
                    <a:lnTo>
                      <a:pt x="101" y="79"/>
                    </a:lnTo>
                    <a:lnTo>
                      <a:pt x="101" y="81"/>
                    </a:lnTo>
                    <a:lnTo>
                      <a:pt x="100" y="81"/>
                    </a:lnTo>
                    <a:lnTo>
                      <a:pt x="98" y="80"/>
                    </a:lnTo>
                    <a:lnTo>
                      <a:pt x="97" y="81"/>
                    </a:lnTo>
                    <a:lnTo>
                      <a:pt x="97" y="81"/>
                    </a:lnTo>
                    <a:lnTo>
                      <a:pt x="96" y="83"/>
                    </a:lnTo>
                    <a:lnTo>
                      <a:pt x="95" y="85"/>
                    </a:lnTo>
                    <a:lnTo>
                      <a:pt x="95" y="88"/>
                    </a:lnTo>
                    <a:lnTo>
                      <a:pt x="94" y="89"/>
                    </a:lnTo>
                    <a:lnTo>
                      <a:pt x="94" y="90"/>
                    </a:lnTo>
                    <a:lnTo>
                      <a:pt x="94" y="90"/>
                    </a:lnTo>
                    <a:lnTo>
                      <a:pt x="93" y="91"/>
                    </a:lnTo>
                    <a:lnTo>
                      <a:pt x="92" y="90"/>
                    </a:lnTo>
                    <a:lnTo>
                      <a:pt x="93" y="90"/>
                    </a:lnTo>
                    <a:lnTo>
                      <a:pt x="93" y="90"/>
                    </a:lnTo>
                    <a:lnTo>
                      <a:pt x="93" y="90"/>
                    </a:lnTo>
                    <a:lnTo>
                      <a:pt x="93" y="89"/>
                    </a:lnTo>
                    <a:lnTo>
                      <a:pt x="93" y="88"/>
                    </a:lnTo>
                    <a:lnTo>
                      <a:pt x="94" y="85"/>
                    </a:lnTo>
                    <a:lnTo>
                      <a:pt x="94" y="81"/>
                    </a:lnTo>
                    <a:lnTo>
                      <a:pt x="95" y="80"/>
                    </a:lnTo>
                    <a:lnTo>
                      <a:pt x="96" y="79"/>
                    </a:lnTo>
                    <a:lnTo>
                      <a:pt x="97" y="78"/>
                    </a:lnTo>
                    <a:lnTo>
                      <a:pt x="98" y="77"/>
                    </a:lnTo>
                    <a:lnTo>
                      <a:pt x="99" y="77"/>
                    </a:lnTo>
                    <a:lnTo>
                      <a:pt x="101" y="77"/>
                    </a:lnTo>
                    <a:lnTo>
                      <a:pt x="101" y="77"/>
                    </a:lnTo>
                    <a:lnTo>
                      <a:pt x="102" y="77"/>
                    </a:lnTo>
                    <a:lnTo>
                      <a:pt x="102" y="75"/>
                    </a:lnTo>
                    <a:lnTo>
                      <a:pt x="102" y="73"/>
                    </a:lnTo>
                    <a:lnTo>
                      <a:pt x="102" y="72"/>
                    </a:lnTo>
                    <a:lnTo>
                      <a:pt x="101" y="73"/>
                    </a:lnTo>
                    <a:lnTo>
                      <a:pt x="101" y="74"/>
                    </a:lnTo>
                    <a:lnTo>
                      <a:pt x="100" y="74"/>
                    </a:lnTo>
                    <a:lnTo>
                      <a:pt x="100" y="73"/>
                    </a:lnTo>
                    <a:lnTo>
                      <a:pt x="101" y="71"/>
                    </a:lnTo>
                    <a:close/>
                    <a:moveTo>
                      <a:pt x="83" y="64"/>
                    </a:moveTo>
                    <a:lnTo>
                      <a:pt x="83" y="65"/>
                    </a:lnTo>
                    <a:lnTo>
                      <a:pt x="84" y="67"/>
                    </a:lnTo>
                    <a:lnTo>
                      <a:pt x="85" y="71"/>
                    </a:lnTo>
                    <a:lnTo>
                      <a:pt x="85" y="71"/>
                    </a:lnTo>
                    <a:lnTo>
                      <a:pt x="84" y="70"/>
                    </a:lnTo>
                    <a:lnTo>
                      <a:pt x="83" y="68"/>
                    </a:lnTo>
                    <a:lnTo>
                      <a:pt x="83" y="64"/>
                    </a:lnTo>
                    <a:close/>
                    <a:moveTo>
                      <a:pt x="77" y="61"/>
                    </a:moveTo>
                    <a:lnTo>
                      <a:pt x="79" y="60"/>
                    </a:lnTo>
                    <a:lnTo>
                      <a:pt x="83" y="58"/>
                    </a:lnTo>
                    <a:lnTo>
                      <a:pt x="83" y="57"/>
                    </a:lnTo>
                    <a:lnTo>
                      <a:pt x="83" y="59"/>
                    </a:lnTo>
                    <a:lnTo>
                      <a:pt x="81" y="61"/>
                    </a:lnTo>
                    <a:lnTo>
                      <a:pt x="79" y="62"/>
                    </a:lnTo>
                    <a:lnTo>
                      <a:pt x="76" y="62"/>
                    </a:lnTo>
                    <a:lnTo>
                      <a:pt x="76" y="62"/>
                    </a:lnTo>
                    <a:lnTo>
                      <a:pt x="76" y="61"/>
                    </a:lnTo>
                    <a:lnTo>
                      <a:pt x="77" y="61"/>
                    </a:lnTo>
                    <a:close/>
                    <a:moveTo>
                      <a:pt x="95" y="35"/>
                    </a:moveTo>
                    <a:lnTo>
                      <a:pt x="95" y="35"/>
                    </a:lnTo>
                    <a:lnTo>
                      <a:pt x="94" y="38"/>
                    </a:lnTo>
                    <a:lnTo>
                      <a:pt x="93" y="42"/>
                    </a:lnTo>
                    <a:lnTo>
                      <a:pt x="91" y="44"/>
                    </a:lnTo>
                    <a:lnTo>
                      <a:pt x="88" y="45"/>
                    </a:lnTo>
                    <a:lnTo>
                      <a:pt x="88" y="44"/>
                    </a:lnTo>
                    <a:lnTo>
                      <a:pt x="88" y="44"/>
                    </a:lnTo>
                    <a:lnTo>
                      <a:pt x="88" y="44"/>
                    </a:lnTo>
                    <a:lnTo>
                      <a:pt x="92" y="42"/>
                    </a:lnTo>
                    <a:lnTo>
                      <a:pt x="92" y="41"/>
                    </a:lnTo>
                    <a:lnTo>
                      <a:pt x="92" y="39"/>
                    </a:lnTo>
                    <a:lnTo>
                      <a:pt x="92" y="39"/>
                    </a:lnTo>
                    <a:lnTo>
                      <a:pt x="92" y="37"/>
                    </a:lnTo>
                    <a:lnTo>
                      <a:pt x="93" y="32"/>
                    </a:lnTo>
                    <a:lnTo>
                      <a:pt x="93" y="32"/>
                    </a:lnTo>
                    <a:lnTo>
                      <a:pt x="93" y="31"/>
                    </a:lnTo>
                    <a:lnTo>
                      <a:pt x="94" y="31"/>
                    </a:lnTo>
                    <a:lnTo>
                      <a:pt x="94" y="30"/>
                    </a:lnTo>
                    <a:lnTo>
                      <a:pt x="94" y="29"/>
                    </a:lnTo>
                    <a:lnTo>
                      <a:pt x="95" y="25"/>
                    </a:lnTo>
                    <a:lnTo>
                      <a:pt x="96" y="25"/>
                    </a:lnTo>
                    <a:lnTo>
                      <a:pt x="97" y="25"/>
                    </a:lnTo>
                    <a:lnTo>
                      <a:pt x="99" y="24"/>
                    </a:lnTo>
                    <a:lnTo>
                      <a:pt x="99" y="25"/>
                    </a:lnTo>
                    <a:lnTo>
                      <a:pt x="99" y="27"/>
                    </a:lnTo>
                    <a:lnTo>
                      <a:pt x="98" y="28"/>
                    </a:lnTo>
                    <a:lnTo>
                      <a:pt x="97" y="28"/>
                    </a:lnTo>
                    <a:lnTo>
                      <a:pt x="97" y="33"/>
                    </a:lnTo>
                    <a:lnTo>
                      <a:pt x="96" y="34"/>
                    </a:lnTo>
                    <a:lnTo>
                      <a:pt x="95" y="34"/>
                    </a:lnTo>
                    <a:lnTo>
                      <a:pt x="95" y="33"/>
                    </a:lnTo>
                    <a:lnTo>
                      <a:pt x="94" y="34"/>
                    </a:lnTo>
                    <a:lnTo>
                      <a:pt x="94" y="35"/>
                    </a:lnTo>
                    <a:lnTo>
                      <a:pt x="94" y="35"/>
                    </a:lnTo>
                    <a:lnTo>
                      <a:pt x="93" y="36"/>
                    </a:lnTo>
                    <a:lnTo>
                      <a:pt x="93" y="36"/>
                    </a:lnTo>
                    <a:lnTo>
                      <a:pt x="93" y="37"/>
                    </a:lnTo>
                    <a:lnTo>
                      <a:pt x="94" y="37"/>
                    </a:lnTo>
                    <a:lnTo>
                      <a:pt x="95" y="36"/>
                    </a:lnTo>
                    <a:lnTo>
                      <a:pt x="95" y="35"/>
                    </a:lnTo>
                    <a:close/>
                    <a:moveTo>
                      <a:pt x="82" y="73"/>
                    </a:moveTo>
                    <a:lnTo>
                      <a:pt x="83" y="74"/>
                    </a:lnTo>
                    <a:lnTo>
                      <a:pt x="83" y="75"/>
                    </a:lnTo>
                    <a:lnTo>
                      <a:pt x="83" y="76"/>
                    </a:lnTo>
                    <a:lnTo>
                      <a:pt x="83" y="77"/>
                    </a:lnTo>
                    <a:lnTo>
                      <a:pt x="83" y="77"/>
                    </a:lnTo>
                    <a:lnTo>
                      <a:pt x="83" y="77"/>
                    </a:lnTo>
                    <a:lnTo>
                      <a:pt x="83" y="77"/>
                    </a:lnTo>
                    <a:lnTo>
                      <a:pt x="83" y="77"/>
                    </a:lnTo>
                    <a:lnTo>
                      <a:pt x="82" y="75"/>
                    </a:lnTo>
                    <a:lnTo>
                      <a:pt x="82" y="75"/>
                    </a:lnTo>
                    <a:lnTo>
                      <a:pt x="82" y="75"/>
                    </a:lnTo>
                    <a:lnTo>
                      <a:pt x="81" y="75"/>
                    </a:lnTo>
                    <a:lnTo>
                      <a:pt x="80" y="74"/>
                    </a:lnTo>
                    <a:lnTo>
                      <a:pt x="80" y="74"/>
                    </a:lnTo>
                    <a:lnTo>
                      <a:pt x="80" y="73"/>
                    </a:lnTo>
                    <a:lnTo>
                      <a:pt x="80" y="73"/>
                    </a:lnTo>
                    <a:lnTo>
                      <a:pt x="80" y="73"/>
                    </a:lnTo>
                    <a:lnTo>
                      <a:pt x="82" y="73"/>
                    </a:lnTo>
                    <a:close/>
                    <a:moveTo>
                      <a:pt x="91" y="30"/>
                    </a:moveTo>
                    <a:lnTo>
                      <a:pt x="91" y="30"/>
                    </a:lnTo>
                    <a:lnTo>
                      <a:pt x="92" y="30"/>
                    </a:lnTo>
                    <a:lnTo>
                      <a:pt x="91" y="31"/>
                    </a:lnTo>
                    <a:lnTo>
                      <a:pt x="91" y="32"/>
                    </a:lnTo>
                    <a:lnTo>
                      <a:pt x="90" y="32"/>
                    </a:lnTo>
                    <a:lnTo>
                      <a:pt x="89" y="31"/>
                    </a:lnTo>
                    <a:lnTo>
                      <a:pt x="90" y="31"/>
                    </a:lnTo>
                    <a:lnTo>
                      <a:pt x="90" y="30"/>
                    </a:lnTo>
                    <a:lnTo>
                      <a:pt x="91" y="30"/>
                    </a:lnTo>
                    <a:close/>
                    <a:moveTo>
                      <a:pt x="92" y="28"/>
                    </a:moveTo>
                    <a:lnTo>
                      <a:pt x="93" y="28"/>
                    </a:lnTo>
                    <a:lnTo>
                      <a:pt x="93" y="29"/>
                    </a:lnTo>
                    <a:lnTo>
                      <a:pt x="92" y="30"/>
                    </a:lnTo>
                    <a:lnTo>
                      <a:pt x="92" y="31"/>
                    </a:lnTo>
                    <a:lnTo>
                      <a:pt x="92" y="30"/>
                    </a:lnTo>
                    <a:lnTo>
                      <a:pt x="92" y="30"/>
                    </a:lnTo>
                    <a:lnTo>
                      <a:pt x="92" y="30"/>
                    </a:lnTo>
                    <a:lnTo>
                      <a:pt x="92" y="29"/>
                    </a:lnTo>
                    <a:lnTo>
                      <a:pt x="92" y="29"/>
                    </a:lnTo>
                    <a:lnTo>
                      <a:pt x="92" y="29"/>
                    </a:lnTo>
                    <a:lnTo>
                      <a:pt x="92" y="28"/>
                    </a:lnTo>
                    <a:lnTo>
                      <a:pt x="92" y="28"/>
                    </a:lnTo>
                    <a:lnTo>
                      <a:pt x="92" y="28"/>
                    </a:lnTo>
                    <a:close/>
                    <a:moveTo>
                      <a:pt x="97" y="21"/>
                    </a:moveTo>
                    <a:lnTo>
                      <a:pt x="97" y="22"/>
                    </a:lnTo>
                    <a:lnTo>
                      <a:pt x="97" y="22"/>
                    </a:lnTo>
                    <a:lnTo>
                      <a:pt x="97" y="22"/>
                    </a:lnTo>
                    <a:lnTo>
                      <a:pt x="97" y="23"/>
                    </a:lnTo>
                    <a:lnTo>
                      <a:pt x="97" y="24"/>
                    </a:lnTo>
                    <a:lnTo>
                      <a:pt x="96" y="24"/>
                    </a:lnTo>
                    <a:lnTo>
                      <a:pt x="97" y="22"/>
                    </a:lnTo>
                    <a:lnTo>
                      <a:pt x="97" y="22"/>
                    </a:lnTo>
                    <a:lnTo>
                      <a:pt x="97" y="22"/>
                    </a:lnTo>
                    <a:lnTo>
                      <a:pt x="97" y="22"/>
                    </a:lnTo>
                    <a:lnTo>
                      <a:pt x="97" y="21"/>
                    </a:lnTo>
                    <a:lnTo>
                      <a:pt x="97" y="21"/>
                    </a:lnTo>
                    <a:lnTo>
                      <a:pt x="97" y="21"/>
                    </a:lnTo>
                    <a:lnTo>
                      <a:pt x="97" y="21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525" b="1"/>
              </a:p>
            </p:txBody>
          </p:sp>
          <p:sp>
            <p:nvSpPr>
              <p:cNvPr id="136219" name="Freeform 232">
                <a:extLst>
                  <a:ext uri="{FF2B5EF4-FFF2-40B4-BE49-F238E27FC236}">
                    <a16:creationId xmlns:a16="http://schemas.microsoft.com/office/drawing/2014/main" id="{4F3018D1-09AA-10DF-66FB-CF9F3C4E2A5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64201" y="4333876"/>
                <a:ext cx="666750" cy="277813"/>
              </a:xfrm>
              <a:custGeom>
                <a:avLst/>
                <a:gdLst>
                  <a:gd name="T0" fmla="*/ 54 w 420"/>
                  <a:gd name="T1" fmla="*/ 31 h 175"/>
                  <a:gd name="T2" fmla="*/ 58 w 420"/>
                  <a:gd name="T3" fmla="*/ 34 h 175"/>
                  <a:gd name="T4" fmla="*/ 76 w 420"/>
                  <a:gd name="T5" fmla="*/ 50 h 175"/>
                  <a:gd name="T6" fmla="*/ 81 w 420"/>
                  <a:gd name="T7" fmla="*/ 34 h 175"/>
                  <a:gd name="T8" fmla="*/ 111 w 420"/>
                  <a:gd name="T9" fmla="*/ 61 h 175"/>
                  <a:gd name="T10" fmla="*/ 166 w 420"/>
                  <a:gd name="T11" fmla="*/ 46 h 175"/>
                  <a:gd name="T12" fmla="*/ 224 w 420"/>
                  <a:gd name="T13" fmla="*/ 24 h 175"/>
                  <a:gd name="T14" fmla="*/ 239 w 420"/>
                  <a:gd name="T15" fmla="*/ 10 h 175"/>
                  <a:gd name="T16" fmla="*/ 255 w 420"/>
                  <a:gd name="T17" fmla="*/ 4 h 175"/>
                  <a:gd name="T18" fmla="*/ 284 w 420"/>
                  <a:gd name="T19" fmla="*/ 10 h 175"/>
                  <a:gd name="T20" fmla="*/ 309 w 420"/>
                  <a:gd name="T21" fmla="*/ 14 h 175"/>
                  <a:gd name="T22" fmla="*/ 343 w 420"/>
                  <a:gd name="T23" fmla="*/ 23 h 175"/>
                  <a:gd name="T24" fmla="*/ 371 w 420"/>
                  <a:gd name="T25" fmla="*/ 39 h 175"/>
                  <a:gd name="T26" fmla="*/ 391 w 420"/>
                  <a:gd name="T27" fmla="*/ 62 h 175"/>
                  <a:gd name="T28" fmla="*/ 396 w 420"/>
                  <a:gd name="T29" fmla="*/ 83 h 175"/>
                  <a:gd name="T30" fmla="*/ 415 w 420"/>
                  <a:gd name="T31" fmla="*/ 123 h 175"/>
                  <a:gd name="T32" fmla="*/ 378 w 420"/>
                  <a:gd name="T33" fmla="*/ 147 h 175"/>
                  <a:gd name="T34" fmla="*/ 356 w 420"/>
                  <a:gd name="T35" fmla="*/ 160 h 175"/>
                  <a:gd name="T36" fmla="*/ 339 w 420"/>
                  <a:gd name="T37" fmla="*/ 140 h 175"/>
                  <a:gd name="T38" fmla="*/ 343 w 420"/>
                  <a:gd name="T39" fmla="*/ 107 h 175"/>
                  <a:gd name="T40" fmla="*/ 349 w 420"/>
                  <a:gd name="T41" fmla="*/ 89 h 175"/>
                  <a:gd name="T42" fmla="*/ 369 w 420"/>
                  <a:gd name="T43" fmla="*/ 102 h 175"/>
                  <a:gd name="T44" fmla="*/ 356 w 420"/>
                  <a:gd name="T45" fmla="*/ 87 h 175"/>
                  <a:gd name="T46" fmla="*/ 348 w 420"/>
                  <a:gd name="T47" fmla="*/ 86 h 175"/>
                  <a:gd name="T48" fmla="*/ 343 w 420"/>
                  <a:gd name="T49" fmla="*/ 86 h 175"/>
                  <a:gd name="T50" fmla="*/ 332 w 420"/>
                  <a:gd name="T51" fmla="*/ 84 h 175"/>
                  <a:gd name="T52" fmla="*/ 325 w 420"/>
                  <a:gd name="T53" fmla="*/ 77 h 175"/>
                  <a:gd name="T54" fmla="*/ 309 w 420"/>
                  <a:gd name="T55" fmla="*/ 64 h 175"/>
                  <a:gd name="T56" fmla="*/ 282 w 420"/>
                  <a:gd name="T57" fmla="*/ 40 h 175"/>
                  <a:gd name="T58" fmla="*/ 281 w 420"/>
                  <a:gd name="T59" fmla="*/ 40 h 175"/>
                  <a:gd name="T60" fmla="*/ 251 w 420"/>
                  <a:gd name="T61" fmla="*/ 48 h 175"/>
                  <a:gd name="T62" fmla="*/ 238 w 420"/>
                  <a:gd name="T63" fmla="*/ 56 h 175"/>
                  <a:gd name="T64" fmla="*/ 238 w 420"/>
                  <a:gd name="T65" fmla="*/ 70 h 175"/>
                  <a:gd name="T66" fmla="*/ 196 w 420"/>
                  <a:gd name="T67" fmla="*/ 96 h 175"/>
                  <a:gd name="T68" fmla="*/ 203 w 420"/>
                  <a:gd name="T69" fmla="*/ 132 h 175"/>
                  <a:gd name="T70" fmla="*/ 193 w 420"/>
                  <a:gd name="T71" fmla="*/ 167 h 175"/>
                  <a:gd name="T72" fmla="*/ 151 w 420"/>
                  <a:gd name="T73" fmla="*/ 171 h 175"/>
                  <a:gd name="T74" fmla="*/ 143 w 420"/>
                  <a:gd name="T75" fmla="*/ 143 h 175"/>
                  <a:gd name="T76" fmla="*/ 142 w 420"/>
                  <a:gd name="T77" fmla="*/ 124 h 175"/>
                  <a:gd name="T78" fmla="*/ 131 w 420"/>
                  <a:gd name="T79" fmla="*/ 138 h 175"/>
                  <a:gd name="T80" fmla="*/ 125 w 420"/>
                  <a:gd name="T81" fmla="*/ 143 h 175"/>
                  <a:gd name="T82" fmla="*/ 106 w 420"/>
                  <a:gd name="T83" fmla="*/ 128 h 175"/>
                  <a:gd name="T84" fmla="*/ 98 w 420"/>
                  <a:gd name="T85" fmla="*/ 115 h 175"/>
                  <a:gd name="T86" fmla="*/ 78 w 420"/>
                  <a:gd name="T87" fmla="*/ 105 h 175"/>
                  <a:gd name="T88" fmla="*/ 60 w 420"/>
                  <a:gd name="T89" fmla="*/ 102 h 175"/>
                  <a:gd name="T90" fmla="*/ 50 w 420"/>
                  <a:gd name="T91" fmla="*/ 96 h 175"/>
                  <a:gd name="T92" fmla="*/ 17 w 420"/>
                  <a:gd name="T93" fmla="*/ 96 h 175"/>
                  <a:gd name="T94" fmla="*/ 10 w 420"/>
                  <a:gd name="T95" fmla="*/ 87 h 175"/>
                  <a:gd name="T96" fmla="*/ 12 w 420"/>
                  <a:gd name="T97" fmla="*/ 43 h 175"/>
                  <a:gd name="T98" fmla="*/ 25 w 420"/>
                  <a:gd name="T99" fmla="*/ 8 h 175"/>
                  <a:gd name="T100" fmla="*/ 136 w 420"/>
                  <a:gd name="T101" fmla="*/ 149 h 175"/>
                  <a:gd name="T102" fmla="*/ 133 w 420"/>
                  <a:gd name="T103" fmla="*/ 152 h 175"/>
                  <a:gd name="T104" fmla="*/ 87 w 420"/>
                  <a:gd name="T105" fmla="*/ 149 h 175"/>
                  <a:gd name="T106" fmla="*/ 97 w 420"/>
                  <a:gd name="T107" fmla="*/ 159 h 175"/>
                  <a:gd name="T108" fmla="*/ 45 w 420"/>
                  <a:gd name="T109" fmla="*/ 101 h 175"/>
                  <a:gd name="T110" fmla="*/ 280 w 420"/>
                  <a:gd name="T111" fmla="*/ 100 h 175"/>
                  <a:gd name="T112" fmla="*/ 282 w 420"/>
                  <a:gd name="T113" fmla="*/ 87 h 175"/>
                  <a:gd name="T114" fmla="*/ 62 w 420"/>
                  <a:gd name="T115" fmla="*/ 21 h 175"/>
                  <a:gd name="T116" fmla="*/ 300 w 420"/>
                  <a:gd name="T117" fmla="*/ 88 h 175"/>
                  <a:gd name="T118" fmla="*/ 292 w 420"/>
                  <a:gd name="T119" fmla="*/ 97 h 175"/>
                  <a:gd name="T120" fmla="*/ 106 w 420"/>
                  <a:gd name="T121" fmla="*/ 38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20" h="175">
                    <a:moveTo>
                      <a:pt x="34" y="4"/>
                    </a:moveTo>
                    <a:lnTo>
                      <a:pt x="35" y="4"/>
                    </a:lnTo>
                    <a:lnTo>
                      <a:pt x="41" y="10"/>
                    </a:lnTo>
                    <a:lnTo>
                      <a:pt x="45" y="14"/>
                    </a:lnTo>
                    <a:lnTo>
                      <a:pt x="49" y="16"/>
                    </a:lnTo>
                    <a:lnTo>
                      <a:pt x="50" y="14"/>
                    </a:lnTo>
                    <a:lnTo>
                      <a:pt x="50" y="16"/>
                    </a:lnTo>
                    <a:lnTo>
                      <a:pt x="49" y="17"/>
                    </a:lnTo>
                    <a:lnTo>
                      <a:pt x="48" y="20"/>
                    </a:lnTo>
                    <a:lnTo>
                      <a:pt x="48" y="21"/>
                    </a:lnTo>
                    <a:lnTo>
                      <a:pt x="48" y="22"/>
                    </a:lnTo>
                    <a:lnTo>
                      <a:pt x="49" y="22"/>
                    </a:lnTo>
                    <a:lnTo>
                      <a:pt x="49" y="23"/>
                    </a:lnTo>
                    <a:lnTo>
                      <a:pt x="49" y="24"/>
                    </a:lnTo>
                    <a:lnTo>
                      <a:pt x="49" y="25"/>
                    </a:lnTo>
                    <a:lnTo>
                      <a:pt x="49" y="25"/>
                    </a:lnTo>
                    <a:lnTo>
                      <a:pt x="47" y="25"/>
                    </a:lnTo>
                    <a:lnTo>
                      <a:pt x="46" y="26"/>
                    </a:lnTo>
                    <a:lnTo>
                      <a:pt x="47" y="27"/>
                    </a:lnTo>
                    <a:lnTo>
                      <a:pt x="48" y="27"/>
                    </a:lnTo>
                    <a:lnTo>
                      <a:pt x="49" y="28"/>
                    </a:lnTo>
                    <a:lnTo>
                      <a:pt x="49" y="30"/>
                    </a:lnTo>
                    <a:lnTo>
                      <a:pt x="49" y="30"/>
                    </a:lnTo>
                    <a:lnTo>
                      <a:pt x="49" y="31"/>
                    </a:lnTo>
                    <a:lnTo>
                      <a:pt x="52" y="32"/>
                    </a:lnTo>
                    <a:lnTo>
                      <a:pt x="53" y="32"/>
                    </a:lnTo>
                    <a:lnTo>
                      <a:pt x="54" y="31"/>
                    </a:lnTo>
                    <a:lnTo>
                      <a:pt x="54" y="31"/>
                    </a:lnTo>
                    <a:lnTo>
                      <a:pt x="54" y="30"/>
                    </a:lnTo>
                    <a:lnTo>
                      <a:pt x="54" y="30"/>
                    </a:lnTo>
                    <a:lnTo>
                      <a:pt x="55" y="31"/>
                    </a:lnTo>
                    <a:lnTo>
                      <a:pt x="55" y="32"/>
                    </a:lnTo>
                    <a:lnTo>
                      <a:pt x="56" y="32"/>
                    </a:lnTo>
                    <a:lnTo>
                      <a:pt x="57" y="33"/>
                    </a:lnTo>
                    <a:lnTo>
                      <a:pt x="57" y="32"/>
                    </a:lnTo>
                    <a:lnTo>
                      <a:pt x="58" y="31"/>
                    </a:lnTo>
                    <a:lnTo>
                      <a:pt x="57" y="30"/>
                    </a:lnTo>
                    <a:lnTo>
                      <a:pt x="58" y="30"/>
                    </a:lnTo>
                    <a:lnTo>
                      <a:pt x="58" y="31"/>
                    </a:lnTo>
                    <a:lnTo>
                      <a:pt x="58" y="32"/>
                    </a:lnTo>
                    <a:lnTo>
                      <a:pt x="59" y="31"/>
                    </a:lnTo>
                    <a:lnTo>
                      <a:pt x="59" y="30"/>
                    </a:lnTo>
                    <a:lnTo>
                      <a:pt x="59" y="30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1" y="30"/>
                    </a:lnTo>
                    <a:lnTo>
                      <a:pt x="61" y="30"/>
                    </a:lnTo>
                    <a:lnTo>
                      <a:pt x="61" y="31"/>
                    </a:lnTo>
                    <a:lnTo>
                      <a:pt x="62" y="32"/>
                    </a:lnTo>
                    <a:lnTo>
                      <a:pt x="62" y="31"/>
                    </a:lnTo>
                    <a:lnTo>
                      <a:pt x="62" y="31"/>
                    </a:lnTo>
                    <a:lnTo>
                      <a:pt x="62" y="32"/>
                    </a:lnTo>
                    <a:lnTo>
                      <a:pt x="62" y="34"/>
                    </a:lnTo>
                    <a:lnTo>
                      <a:pt x="62" y="35"/>
                    </a:lnTo>
                    <a:lnTo>
                      <a:pt x="60" y="34"/>
                    </a:lnTo>
                    <a:lnTo>
                      <a:pt x="58" y="34"/>
                    </a:lnTo>
                    <a:lnTo>
                      <a:pt x="57" y="34"/>
                    </a:lnTo>
                    <a:lnTo>
                      <a:pt x="56" y="34"/>
                    </a:lnTo>
                    <a:lnTo>
                      <a:pt x="56" y="35"/>
                    </a:lnTo>
                    <a:lnTo>
                      <a:pt x="56" y="37"/>
                    </a:lnTo>
                    <a:lnTo>
                      <a:pt x="57" y="38"/>
                    </a:lnTo>
                    <a:lnTo>
                      <a:pt x="56" y="38"/>
                    </a:lnTo>
                    <a:lnTo>
                      <a:pt x="55" y="38"/>
                    </a:lnTo>
                    <a:lnTo>
                      <a:pt x="55" y="39"/>
                    </a:lnTo>
                    <a:lnTo>
                      <a:pt x="58" y="39"/>
                    </a:lnTo>
                    <a:lnTo>
                      <a:pt x="58" y="40"/>
                    </a:lnTo>
                    <a:lnTo>
                      <a:pt x="57" y="45"/>
                    </a:lnTo>
                    <a:lnTo>
                      <a:pt x="57" y="44"/>
                    </a:lnTo>
                    <a:lnTo>
                      <a:pt x="56" y="44"/>
                    </a:lnTo>
                    <a:lnTo>
                      <a:pt x="58" y="46"/>
                    </a:lnTo>
                    <a:lnTo>
                      <a:pt x="59" y="46"/>
                    </a:lnTo>
                    <a:lnTo>
                      <a:pt x="61" y="47"/>
                    </a:lnTo>
                    <a:lnTo>
                      <a:pt x="62" y="46"/>
                    </a:lnTo>
                    <a:lnTo>
                      <a:pt x="65" y="47"/>
                    </a:lnTo>
                    <a:lnTo>
                      <a:pt x="66" y="47"/>
                    </a:lnTo>
                    <a:lnTo>
                      <a:pt x="67" y="49"/>
                    </a:lnTo>
                    <a:lnTo>
                      <a:pt x="67" y="50"/>
                    </a:lnTo>
                    <a:lnTo>
                      <a:pt x="67" y="50"/>
                    </a:lnTo>
                    <a:lnTo>
                      <a:pt x="67" y="51"/>
                    </a:lnTo>
                    <a:lnTo>
                      <a:pt x="68" y="51"/>
                    </a:lnTo>
                    <a:lnTo>
                      <a:pt x="70" y="51"/>
                    </a:lnTo>
                    <a:lnTo>
                      <a:pt x="73" y="50"/>
                    </a:lnTo>
                    <a:lnTo>
                      <a:pt x="75" y="50"/>
                    </a:lnTo>
                    <a:lnTo>
                      <a:pt x="76" y="50"/>
                    </a:lnTo>
                    <a:lnTo>
                      <a:pt x="76" y="51"/>
                    </a:lnTo>
                    <a:lnTo>
                      <a:pt x="78" y="51"/>
                    </a:lnTo>
                    <a:lnTo>
                      <a:pt x="79" y="51"/>
                    </a:lnTo>
                    <a:lnTo>
                      <a:pt x="80" y="50"/>
                    </a:lnTo>
                    <a:lnTo>
                      <a:pt x="80" y="49"/>
                    </a:lnTo>
                    <a:lnTo>
                      <a:pt x="80" y="48"/>
                    </a:lnTo>
                    <a:lnTo>
                      <a:pt x="81" y="47"/>
                    </a:lnTo>
                    <a:lnTo>
                      <a:pt x="83" y="48"/>
                    </a:lnTo>
                    <a:lnTo>
                      <a:pt x="84" y="49"/>
                    </a:lnTo>
                    <a:lnTo>
                      <a:pt x="84" y="49"/>
                    </a:lnTo>
                    <a:lnTo>
                      <a:pt x="85" y="49"/>
                    </a:lnTo>
                    <a:lnTo>
                      <a:pt x="89" y="51"/>
                    </a:lnTo>
                    <a:lnTo>
                      <a:pt x="91" y="50"/>
                    </a:lnTo>
                    <a:lnTo>
                      <a:pt x="91" y="49"/>
                    </a:lnTo>
                    <a:lnTo>
                      <a:pt x="91" y="46"/>
                    </a:lnTo>
                    <a:lnTo>
                      <a:pt x="86" y="43"/>
                    </a:lnTo>
                    <a:lnTo>
                      <a:pt x="84" y="39"/>
                    </a:lnTo>
                    <a:lnTo>
                      <a:pt x="83" y="39"/>
                    </a:lnTo>
                    <a:lnTo>
                      <a:pt x="82" y="39"/>
                    </a:lnTo>
                    <a:lnTo>
                      <a:pt x="80" y="38"/>
                    </a:lnTo>
                    <a:lnTo>
                      <a:pt x="80" y="36"/>
                    </a:lnTo>
                    <a:lnTo>
                      <a:pt x="79" y="36"/>
                    </a:lnTo>
                    <a:lnTo>
                      <a:pt x="80" y="36"/>
                    </a:lnTo>
                    <a:lnTo>
                      <a:pt x="82" y="36"/>
                    </a:lnTo>
                    <a:lnTo>
                      <a:pt x="84" y="36"/>
                    </a:lnTo>
                    <a:lnTo>
                      <a:pt x="84" y="35"/>
                    </a:lnTo>
                    <a:lnTo>
                      <a:pt x="82" y="34"/>
                    </a:lnTo>
                    <a:lnTo>
                      <a:pt x="81" y="34"/>
                    </a:lnTo>
                    <a:lnTo>
                      <a:pt x="81" y="33"/>
                    </a:lnTo>
                    <a:lnTo>
                      <a:pt x="83" y="33"/>
                    </a:lnTo>
                    <a:lnTo>
                      <a:pt x="84" y="34"/>
                    </a:lnTo>
                    <a:lnTo>
                      <a:pt x="86" y="36"/>
                    </a:lnTo>
                    <a:lnTo>
                      <a:pt x="88" y="37"/>
                    </a:lnTo>
                    <a:lnTo>
                      <a:pt x="88" y="38"/>
                    </a:lnTo>
                    <a:lnTo>
                      <a:pt x="87" y="39"/>
                    </a:lnTo>
                    <a:lnTo>
                      <a:pt x="87" y="38"/>
                    </a:lnTo>
                    <a:lnTo>
                      <a:pt x="86" y="38"/>
                    </a:lnTo>
                    <a:lnTo>
                      <a:pt x="86" y="39"/>
                    </a:lnTo>
                    <a:lnTo>
                      <a:pt x="87" y="39"/>
                    </a:lnTo>
                    <a:lnTo>
                      <a:pt x="88" y="41"/>
                    </a:lnTo>
                    <a:lnTo>
                      <a:pt x="89" y="41"/>
                    </a:lnTo>
                    <a:lnTo>
                      <a:pt x="91" y="41"/>
                    </a:lnTo>
                    <a:lnTo>
                      <a:pt x="92" y="41"/>
                    </a:lnTo>
                    <a:lnTo>
                      <a:pt x="93" y="43"/>
                    </a:lnTo>
                    <a:lnTo>
                      <a:pt x="94" y="43"/>
                    </a:lnTo>
                    <a:lnTo>
                      <a:pt x="96" y="46"/>
                    </a:lnTo>
                    <a:lnTo>
                      <a:pt x="97" y="47"/>
                    </a:lnTo>
                    <a:lnTo>
                      <a:pt x="102" y="53"/>
                    </a:lnTo>
                    <a:lnTo>
                      <a:pt x="104" y="56"/>
                    </a:lnTo>
                    <a:lnTo>
                      <a:pt x="106" y="57"/>
                    </a:lnTo>
                    <a:lnTo>
                      <a:pt x="106" y="58"/>
                    </a:lnTo>
                    <a:lnTo>
                      <a:pt x="106" y="59"/>
                    </a:lnTo>
                    <a:lnTo>
                      <a:pt x="107" y="60"/>
                    </a:lnTo>
                    <a:lnTo>
                      <a:pt x="108" y="60"/>
                    </a:lnTo>
                    <a:lnTo>
                      <a:pt x="109" y="60"/>
                    </a:lnTo>
                    <a:lnTo>
                      <a:pt x="111" y="61"/>
                    </a:lnTo>
                    <a:lnTo>
                      <a:pt x="111" y="61"/>
                    </a:lnTo>
                    <a:lnTo>
                      <a:pt x="112" y="60"/>
                    </a:lnTo>
                    <a:lnTo>
                      <a:pt x="116" y="61"/>
                    </a:lnTo>
                    <a:lnTo>
                      <a:pt x="117" y="61"/>
                    </a:lnTo>
                    <a:lnTo>
                      <a:pt x="119" y="61"/>
                    </a:lnTo>
                    <a:lnTo>
                      <a:pt x="120" y="61"/>
                    </a:lnTo>
                    <a:lnTo>
                      <a:pt x="124" y="61"/>
                    </a:lnTo>
                    <a:lnTo>
                      <a:pt x="127" y="61"/>
                    </a:lnTo>
                    <a:lnTo>
                      <a:pt x="131" y="61"/>
                    </a:lnTo>
                    <a:lnTo>
                      <a:pt x="133" y="61"/>
                    </a:lnTo>
                    <a:lnTo>
                      <a:pt x="137" y="60"/>
                    </a:lnTo>
                    <a:lnTo>
                      <a:pt x="140" y="60"/>
                    </a:lnTo>
                    <a:lnTo>
                      <a:pt x="141" y="60"/>
                    </a:lnTo>
                    <a:lnTo>
                      <a:pt x="141" y="59"/>
                    </a:lnTo>
                    <a:lnTo>
                      <a:pt x="142" y="59"/>
                    </a:lnTo>
                    <a:lnTo>
                      <a:pt x="148" y="56"/>
                    </a:lnTo>
                    <a:lnTo>
                      <a:pt x="154" y="55"/>
                    </a:lnTo>
                    <a:lnTo>
                      <a:pt x="155" y="54"/>
                    </a:lnTo>
                    <a:lnTo>
                      <a:pt x="157" y="54"/>
                    </a:lnTo>
                    <a:lnTo>
                      <a:pt x="159" y="54"/>
                    </a:lnTo>
                    <a:lnTo>
                      <a:pt x="159" y="53"/>
                    </a:lnTo>
                    <a:lnTo>
                      <a:pt x="160" y="52"/>
                    </a:lnTo>
                    <a:lnTo>
                      <a:pt x="162" y="50"/>
                    </a:lnTo>
                    <a:lnTo>
                      <a:pt x="163" y="49"/>
                    </a:lnTo>
                    <a:lnTo>
                      <a:pt x="163" y="48"/>
                    </a:lnTo>
                    <a:lnTo>
                      <a:pt x="163" y="48"/>
                    </a:lnTo>
                    <a:lnTo>
                      <a:pt x="164" y="47"/>
                    </a:lnTo>
                    <a:lnTo>
                      <a:pt x="166" y="46"/>
                    </a:lnTo>
                    <a:lnTo>
                      <a:pt x="168" y="45"/>
                    </a:lnTo>
                    <a:lnTo>
                      <a:pt x="170" y="43"/>
                    </a:lnTo>
                    <a:lnTo>
                      <a:pt x="171" y="43"/>
                    </a:lnTo>
                    <a:lnTo>
                      <a:pt x="172" y="42"/>
                    </a:lnTo>
                    <a:lnTo>
                      <a:pt x="176" y="40"/>
                    </a:lnTo>
                    <a:lnTo>
                      <a:pt x="181" y="38"/>
                    </a:lnTo>
                    <a:lnTo>
                      <a:pt x="189" y="35"/>
                    </a:lnTo>
                    <a:lnTo>
                      <a:pt x="197" y="34"/>
                    </a:lnTo>
                    <a:lnTo>
                      <a:pt x="198" y="34"/>
                    </a:lnTo>
                    <a:lnTo>
                      <a:pt x="200" y="33"/>
                    </a:lnTo>
                    <a:lnTo>
                      <a:pt x="201" y="33"/>
                    </a:lnTo>
                    <a:lnTo>
                      <a:pt x="203" y="33"/>
                    </a:lnTo>
                    <a:lnTo>
                      <a:pt x="206" y="32"/>
                    </a:lnTo>
                    <a:lnTo>
                      <a:pt x="208" y="31"/>
                    </a:lnTo>
                    <a:lnTo>
                      <a:pt x="210" y="30"/>
                    </a:lnTo>
                    <a:lnTo>
                      <a:pt x="213" y="27"/>
                    </a:lnTo>
                    <a:lnTo>
                      <a:pt x="216" y="25"/>
                    </a:lnTo>
                    <a:lnTo>
                      <a:pt x="217" y="22"/>
                    </a:lnTo>
                    <a:lnTo>
                      <a:pt x="217" y="21"/>
                    </a:lnTo>
                    <a:lnTo>
                      <a:pt x="219" y="20"/>
                    </a:lnTo>
                    <a:lnTo>
                      <a:pt x="220" y="19"/>
                    </a:lnTo>
                    <a:lnTo>
                      <a:pt x="221" y="19"/>
                    </a:lnTo>
                    <a:lnTo>
                      <a:pt x="221" y="20"/>
                    </a:lnTo>
                    <a:lnTo>
                      <a:pt x="221" y="22"/>
                    </a:lnTo>
                    <a:lnTo>
                      <a:pt x="221" y="23"/>
                    </a:lnTo>
                    <a:lnTo>
                      <a:pt x="222" y="23"/>
                    </a:lnTo>
                    <a:lnTo>
                      <a:pt x="223" y="24"/>
                    </a:lnTo>
                    <a:lnTo>
                      <a:pt x="224" y="24"/>
                    </a:lnTo>
                    <a:lnTo>
                      <a:pt x="225" y="22"/>
                    </a:lnTo>
                    <a:lnTo>
                      <a:pt x="225" y="21"/>
                    </a:lnTo>
                    <a:lnTo>
                      <a:pt x="225" y="20"/>
                    </a:lnTo>
                    <a:lnTo>
                      <a:pt x="226" y="21"/>
                    </a:lnTo>
                    <a:lnTo>
                      <a:pt x="226" y="19"/>
                    </a:lnTo>
                    <a:lnTo>
                      <a:pt x="226" y="18"/>
                    </a:lnTo>
                    <a:lnTo>
                      <a:pt x="226" y="19"/>
                    </a:lnTo>
                    <a:lnTo>
                      <a:pt x="227" y="18"/>
                    </a:lnTo>
                    <a:lnTo>
                      <a:pt x="226" y="17"/>
                    </a:lnTo>
                    <a:lnTo>
                      <a:pt x="227" y="17"/>
                    </a:lnTo>
                    <a:lnTo>
                      <a:pt x="228" y="17"/>
                    </a:lnTo>
                    <a:lnTo>
                      <a:pt x="229" y="17"/>
                    </a:lnTo>
                    <a:lnTo>
                      <a:pt x="230" y="17"/>
                    </a:lnTo>
                    <a:lnTo>
                      <a:pt x="232" y="20"/>
                    </a:lnTo>
                    <a:lnTo>
                      <a:pt x="232" y="21"/>
                    </a:lnTo>
                    <a:lnTo>
                      <a:pt x="232" y="19"/>
                    </a:lnTo>
                    <a:lnTo>
                      <a:pt x="232" y="18"/>
                    </a:lnTo>
                    <a:lnTo>
                      <a:pt x="232" y="17"/>
                    </a:lnTo>
                    <a:lnTo>
                      <a:pt x="232" y="16"/>
                    </a:lnTo>
                    <a:lnTo>
                      <a:pt x="233" y="15"/>
                    </a:lnTo>
                    <a:lnTo>
                      <a:pt x="235" y="14"/>
                    </a:lnTo>
                    <a:lnTo>
                      <a:pt x="237" y="13"/>
                    </a:lnTo>
                    <a:lnTo>
                      <a:pt x="237" y="12"/>
                    </a:lnTo>
                    <a:lnTo>
                      <a:pt x="237" y="12"/>
                    </a:lnTo>
                    <a:lnTo>
                      <a:pt x="238" y="12"/>
                    </a:lnTo>
                    <a:lnTo>
                      <a:pt x="238" y="11"/>
                    </a:lnTo>
                    <a:lnTo>
                      <a:pt x="238" y="11"/>
                    </a:lnTo>
                    <a:lnTo>
                      <a:pt x="239" y="10"/>
                    </a:lnTo>
                    <a:lnTo>
                      <a:pt x="240" y="8"/>
                    </a:lnTo>
                    <a:lnTo>
                      <a:pt x="241" y="6"/>
                    </a:lnTo>
                    <a:lnTo>
                      <a:pt x="242" y="6"/>
                    </a:lnTo>
                    <a:lnTo>
                      <a:pt x="242" y="5"/>
                    </a:lnTo>
                    <a:lnTo>
                      <a:pt x="242" y="5"/>
                    </a:lnTo>
                    <a:lnTo>
                      <a:pt x="241" y="5"/>
                    </a:lnTo>
                    <a:lnTo>
                      <a:pt x="240" y="5"/>
                    </a:lnTo>
                    <a:lnTo>
                      <a:pt x="241" y="4"/>
                    </a:lnTo>
                    <a:lnTo>
                      <a:pt x="242" y="3"/>
                    </a:lnTo>
                    <a:lnTo>
                      <a:pt x="242" y="3"/>
                    </a:lnTo>
                    <a:lnTo>
                      <a:pt x="243" y="3"/>
                    </a:lnTo>
                    <a:lnTo>
                      <a:pt x="244" y="2"/>
                    </a:lnTo>
                    <a:lnTo>
                      <a:pt x="245" y="1"/>
                    </a:lnTo>
                    <a:lnTo>
                      <a:pt x="247" y="2"/>
                    </a:lnTo>
                    <a:lnTo>
                      <a:pt x="247" y="1"/>
                    </a:lnTo>
                    <a:lnTo>
                      <a:pt x="250" y="0"/>
                    </a:lnTo>
                    <a:lnTo>
                      <a:pt x="251" y="0"/>
                    </a:lnTo>
                    <a:lnTo>
                      <a:pt x="251" y="1"/>
                    </a:lnTo>
                    <a:lnTo>
                      <a:pt x="251" y="2"/>
                    </a:lnTo>
                    <a:lnTo>
                      <a:pt x="251" y="3"/>
                    </a:lnTo>
                    <a:lnTo>
                      <a:pt x="251" y="3"/>
                    </a:lnTo>
                    <a:lnTo>
                      <a:pt x="251" y="3"/>
                    </a:lnTo>
                    <a:lnTo>
                      <a:pt x="251" y="4"/>
                    </a:lnTo>
                    <a:lnTo>
                      <a:pt x="252" y="4"/>
                    </a:lnTo>
                    <a:lnTo>
                      <a:pt x="253" y="3"/>
                    </a:lnTo>
                    <a:lnTo>
                      <a:pt x="254" y="4"/>
                    </a:lnTo>
                    <a:lnTo>
                      <a:pt x="255" y="4"/>
                    </a:lnTo>
                    <a:lnTo>
                      <a:pt x="255" y="4"/>
                    </a:lnTo>
                    <a:lnTo>
                      <a:pt x="256" y="3"/>
                    </a:lnTo>
                    <a:lnTo>
                      <a:pt x="256" y="3"/>
                    </a:lnTo>
                    <a:lnTo>
                      <a:pt x="257" y="3"/>
                    </a:lnTo>
                    <a:lnTo>
                      <a:pt x="258" y="3"/>
                    </a:lnTo>
                    <a:lnTo>
                      <a:pt x="261" y="3"/>
                    </a:lnTo>
                    <a:lnTo>
                      <a:pt x="265" y="4"/>
                    </a:lnTo>
                    <a:lnTo>
                      <a:pt x="269" y="5"/>
                    </a:lnTo>
                    <a:lnTo>
                      <a:pt x="272" y="6"/>
                    </a:lnTo>
                    <a:lnTo>
                      <a:pt x="275" y="7"/>
                    </a:lnTo>
                    <a:lnTo>
                      <a:pt x="277" y="6"/>
                    </a:lnTo>
                    <a:lnTo>
                      <a:pt x="277" y="6"/>
                    </a:lnTo>
                    <a:lnTo>
                      <a:pt x="279" y="6"/>
                    </a:lnTo>
                    <a:lnTo>
                      <a:pt x="281" y="6"/>
                    </a:lnTo>
                    <a:lnTo>
                      <a:pt x="282" y="6"/>
                    </a:lnTo>
                    <a:lnTo>
                      <a:pt x="283" y="5"/>
                    </a:lnTo>
                    <a:lnTo>
                      <a:pt x="286" y="5"/>
                    </a:lnTo>
                    <a:lnTo>
                      <a:pt x="288" y="4"/>
                    </a:lnTo>
                    <a:lnTo>
                      <a:pt x="291" y="4"/>
                    </a:lnTo>
                    <a:lnTo>
                      <a:pt x="292" y="5"/>
                    </a:lnTo>
                    <a:lnTo>
                      <a:pt x="292" y="6"/>
                    </a:lnTo>
                    <a:lnTo>
                      <a:pt x="290" y="7"/>
                    </a:lnTo>
                    <a:lnTo>
                      <a:pt x="290" y="6"/>
                    </a:lnTo>
                    <a:lnTo>
                      <a:pt x="289" y="7"/>
                    </a:lnTo>
                    <a:lnTo>
                      <a:pt x="288" y="7"/>
                    </a:lnTo>
                    <a:lnTo>
                      <a:pt x="286" y="7"/>
                    </a:lnTo>
                    <a:lnTo>
                      <a:pt x="285" y="8"/>
                    </a:lnTo>
                    <a:lnTo>
                      <a:pt x="284" y="8"/>
                    </a:lnTo>
                    <a:lnTo>
                      <a:pt x="284" y="10"/>
                    </a:lnTo>
                    <a:lnTo>
                      <a:pt x="285" y="12"/>
                    </a:lnTo>
                    <a:lnTo>
                      <a:pt x="286" y="13"/>
                    </a:lnTo>
                    <a:lnTo>
                      <a:pt x="287" y="12"/>
                    </a:lnTo>
                    <a:lnTo>
                      <a:pt x="288" y="13"/>
                    </a:lnTo>
                    <a:lnTo>
                      <a:pt x="289" y="13"/>
                    </a:lnTo>
                    <a:lnTo>
                      <a:pt x="290" y="12"/>
                    </a:lnTo>
                    <a:lnTo>
                      <a:pt x="290" y="12"/>
                    </a:lnTo>
                    <a:lnTo>
                      <a:pt x="291" y="13"/>
                    </a:lnTo>
                    <a:lnTo>
                      <a:pt x="292" y="13"/>
                    </a:lnTo>
                    <a:lnTo>
                      <a:pt x="294" y="13"/>
                    </a:lnTo>
                    <a:lnTo>
                      <a:pt x="295" y="13"/>
                    </a:lnTo>
                    <a:lnTo>
                      <a:pt x="295" y="14"/>
                    </a:lnTo>
                    <a:lnTo>
                      <a:pt x="295" y="15"/>
                    </a:lnTo>
                    <a:lnTo>
                      <a:pt x="296" y="15"/>
                    </a:lnTo>
                    <a:lnTo>
                      <a:pt x="297" y="15"/>
                    </a:lnTo>
                    <a:lnTo>
                      <a:pt x="298" y="15"/>
                    </a:lnTo>
                    <a:lnTo>
                      <a:pt x="299" y="15"/>
                    </a:lnTo>
                    <a:lnTo>
                      <a:pt x="299" y="15"/>
                    </a:lnTo>
                    <a:lnTo>
                      <a:pt x="299" y="14"/>
                    </a:lnTo>
                    <a:lnTo>
                      <a:pt x="300" y="14"/>
                    </a:lnTo>
                    <a:lnTo>
                      <a:pt x="302" y="15"/>
                    </a:lnTo>
                    <a:lnTo>
                      <a:pt x="304" y="14"/>
                    </a:lnTo>
                    <a:lnTo>
                      <a:pt x="304" y="13"/>
                    </a:lnTo>
                    <a:lnTo>
                      <a:pt x="306" y="14"/>
                    </a:lnTo>
                    <a:lnTo>
                      <a:pt x="307" y="13"/>
                    </a:lnTo>
                    <a:lnTo>
                      <a:pt x="308" y="13"/>
                    </a:lnTo>
                    <a:lnTo>
                      <a:pt x="308" y="12"/>
                    </a:lnTo>
                    <a:lnTo>
                      <a:pt x="309" y="14"/>
                    </a:lnTo>
                    <a:lnTo>
                      <a:pt x="310" y="14"/>
                    </a:lnTo>
                    <a:lnTo>
                      <a:pt x="311" y="14"/>
                    </a:lnTo>
                    <a:lnTo>
                      <a:pt x="313" y="15"/>
                    </a:lnTo>
                    <a:lnTo>
                      <a:pt x="315" y="15"/>
                    </a:lnTo>
                    <a:lnTo>
                      <a:pt x="316" y="16"/>
                    </a:lnTo>
                    <a:lnTo>
                      <a:pt x="317" y="16"/>
                    </a:lnTo>
                    <a:lnTo>
                      <a:pt x="318" y="15"/>
                    </a:lnTo>
                    <a:lnTo>
                      <a:pt x="319" y="15"/>
                    </a:lnTo>
                    <a:lnTo>
                      <a:pt x="320" y="14"/>
                    </a:lnTo>
                    <a:lnTo>
                      <a:pt x="321" y="14"/>
                    </a:lnTo>
                    <a:lnTo>
                      <a:pt x="322" y="15"/>
                    </a:lnTo>
                    <a:lnTo>
                      <a:pt x="324" y="16"/>
                    </a:lnTo>
                    <a:lnTo>
                      <a:pt x="326" y="16"/>
                    </a:lnTo>
                    <a:lnTo>
                      <a:pt x="327" y="17"/>
                    </a:lnTo>
                    <a:lnTo>
                      <a:pt x="328" y="17"/>
                    </a:lnTo>
                    <a:lnTo>
                      <a:pt x="329" y="17"/>
                    </a:lnTo>
                    <a:lnTo>
                      <a:pt x="330" y="17"/>
                    </a:lnTo>
                    <a:lnTo>
                      <a:pt x="330" y="18"/>
                    </a:lnTo>
                    <a:lnTo>
                      <a:pt x="333" y="19"/>
                    </a:lnTo>
                    <a:lnTo>
                      <a:pt x="334" y="20"/>
                    </a:lnTo>
                    <a:lnTo>
                      <a:pt x="336" y="20"/>
                    </a:lnTo>
                    <a:lnTo>
                      <a:pt x="338" y="21"/>
                    </a:lnTo>
                    <a:lnTo>
                      <a:pt x="339" y="21"/>
                    </a:lnTo>
                    <a:lnTo>
                      <a:pt x="339" y="22"/>
                    </a:lnTo>
                    <a:lnTo>
                      <a:pt x="340" y="22"/>
                    </a:lnTo>
                    <a:lnTo>
                      <a:pt x="341" y="22"/>
                    </a:lnTo>
                    <a:lnTo>
                      <a:pt x="342" y="23"/>
                    </a:lnTo>
                    <a:lnTo>
                      <a:pt x="343" y="23"/>
                    </a:lnTo>
                    <a:lnTo>
                      <a:pt x="344" y="24"/>
                    </a:lnTo>
                    <a:lnTo>
                      <a:pt x="345" y="25"/>
                    </a:lnTo>
                    <a:lnTo>
                      <a:pt x="347" y="25"/>
                    </a:lnTo>
                    <a:lnTo>
                      <a:pt x="348" y="25"/>
                    </a:lnTo>
                    <a:lnTo>
                      <a:pt x="348" y="25"/>
                    </a:lnTo>
                    <a:lnTo>
                      <a:pt x="349" y="25"/>
                    </a:lnTo>
                    <a:lnTo>
                      <a:pt x="350" y="25"/>
                    </a:lnTo>
                    <a:lnTo>
                      <a:pt x="352" y="26"/>
                    </a:lnTo>
                    <a:lnTo>
                      <a:pt x="352" y="27"/>
                    </a:lnTo>
                    <a:lnTo>
                      <a:pt x="354" y="28"/>
                    </a:lnTo>
                    <a:lnTo>
                      <a:pt x="356" y="28"/>
                    </a:lnTo>
                    <a:lnTo>
                      <a:pt x="357" y="29"/>
                    </a:lnTo>
                    <a:lnTo>
                      <a:pt x="358" y="30"/>
                    </a:lnTo>
                    <a:lnTo>
                      <a:pt x="359" y="30"/>
                    </a:lnTo>
                    <a:lnTo>
                      <a:pt x="361" y="32"/>
                    </a:lnTo>
                    <a:lnTo>
                      <a:pt x="361" y="32"/>
                    </a:lnTo>
                    <a:lnTo>
                      <a:pt x="362" y="33"/>
                    </a:lnTo>
                    <a:lnTo>
                      <a:pt x="365" y="35"/>
                    </a:lnTo>
                    <a:lnTo>
                      <a:pt x="366" y="38"/>
                    </a:lnTo>
                    <a:lnTo>
                      <a:pt x="367" y="39"/>
                    </a:lnTo>
                    <a:lnTo>
                      <a:pt x="368" y="40"/>
                    </a:lnTo>
                    <a:lnTo>
                      <a:pt x="370" y="42"/>
                    </a:lnTo>
                    <a:lnTo>
                      <a:pt x="370" y="41"/>
                    </a:lnTo>
                    <a:lnTo>
                      <a:pt x="369" y="40"/>
                    </a:lnTo>
                    <a:lnTo>
                      <a:pt x="369" y="39"/>
                    </a:lnTo>
                    <a:lnTo>
                      <a:pt x="369" y="37"/>
                    </a:lnTo>
                    <a:lnTo>
                      <a:pt x="370" y="38"/>
                    </a:lnTo>
                    <a:lnTo>
                      <a:pt x="371" y="39"/>
                    </a:lnTo>
                    <a:lnTo>
                      <a:pt x="372" y="40"/>
                    </a:lnTo>
                    <a:lnTo>
                      <a:pt x="374" y="42"/>
                    </a:lnTo>
                    <a:lnTo>
                      <a:pt x="374" y="43"/>
                    </a:lnTo>
                    <a:lnTo>
                      <a:pt x="374" y="44"/>
                    </a:lnTo>
                    <a:lnTo>
                      <a:pt x="375" y="44"/>
                    </a:lnTo>
                    <a:lnTo>
                      <a:pt x="377" y="46"/>
                    </a:lnTo>
                    <a:lnTo>
                      <a:pt x="377" y="47"/>
                    </a:lnTo>
                    <a:lnTo>
                      <a:pt x="378" y="47"/>
                    </a:lnTo>
                    <a:lnTo>
                      <a:pt x="378" y="47"/>
                    </a:lnTo>
                    <a:lnTo>
                      <a:pt x="378" y="48"/>
                    </a:lnTo>
                    <a:lnTo>
                      <a:pt x="378" y="50"/>
                    </a:lnTo>
                    <a:lnTo>
                      <a:pt x="379" y="52"/>
                    </a:lnTo>
                    <a:lnTo>
                      <a:pt x="380" y="53"/>
                    </a:lnTo>
                    <a:lnTo>
                      <a:pt x="381" y="54"/>
                    </a:lnTo>
                    <a:lnTo>
                      <a:pt x="382" y="54"/>
                    </a:lnTo>
                    <a:lnTo>
                      <a:pt x="382" y="55"/>
                    </a:lnTo>
                    <a:lnTo>
                      <a:pt x="383" y="56"/>
                    </a:lnTo>
                    <a:lnTo>
                      <a:pt x="385" y="57"/>
                    </a:lnTo>
                    <a:lnTo>
                      <a:pt x="387" y="59"/>
                    </a:lnTo>
                    <a:lnTo>
                      <a:pt x="387" y="60"/>
                    </a:lnTo>
                    <a:lnTo>
                      <a:pt x="387" y="59"/>
                    </a:lnTo>
                    <a:lnTo>
                      <a:pt x="387" y="59"/>
                    </a:lnTo>
                    <a:lnTo>
                      <a:pt x="387" y="58"/>
                    </a:lnTo>
                    <a:lnTo>
                      <a:pt x="387" y="57"/>
                    </a:lnTo>
                    <a:lnTo>
                      <a:pt x="387" y="58"/>
                    </a:lnTo>
                    <a:lnTo>
                      <a:pt x="388" y="59"/>
                    </a:lnTo>
                    <a:lnTo>
                      <a:pt x="391" y="61"/>
                    </a:lnTo>
                    <a:lnTo>
                      <a:pt x="391" y="62"/>
                    </a:lnTo>
                    <a:lnTo>
                      <a:pt x="391" y="63"/>
                    </a:lnTo>
                    <a:lnTo>
                      <a:pt x="392" y="62"/>
                    </a:lnTo>
                    <a:lnTo>
                      <a:pt x="393" y="62"/>
                    </a:lnTo>
                    <a:lnTo>
                      <a:pt x="393" y="63"/>
                    </a:lnTo>
                    <a:lnTo>
                      <a:pt x="393" y="65"/>
                    </a:lnTo>
                    <a:lnTo>
                      <a:pt x="393" y="65"/>
                    </a:lnTo>
                    <a:lnTo>
                      <a:pt x="393" y="66"/>
                    </a:lnTo>
                    <a:lnTo>
                      <a:pt x="394" y="67"/>
                    </a:lnTo>
                    <a:lnTo>
                      <a:pt x="396" y="69"/>
                    </a:lnTo>
                    <a:lnTo>
                      <a:pt x="398" y="69"/>
                    </a:lnTo>
                    <a:lnTo>
                      <a:pt x="400" y="70"/>
                    </a:lnTo>
                    <a:lnTo>
                      <a:pt x="402" y="69"/>
                    </a:lnTo>
                    <a:lnTo>
                      <a:pt x="404" y="69"/>
                    </a:lnTo>
                    <a:lnTo>
                      <a:pt x="404" y="69"/>
                    </a:lnTo>
                    <a:lnTo>
                      <a:pt x="405" y="69"/>
                    </a:lnTo>
                    <a:lnTo>
                      <a:pt x="405" y="70"/>
                    </a:lnTo>
                    <a:lnTo>
                      <a:pt x="405" y="71"/>
                    </a:lnTo>
                    <a:lnTo>
                      <a:pt x="405" y="72"/>
                    </a:lnTo>
                    <a:lnTo>
                      <a:pt x="403" y="72"/>
                    </a:lnTo>
                    <a:lnTo>
                      <a:pt x="402" y="72"/>
                    </a:lnTo>
                    <a:lnTo>
                      <a:pt x="400" y="73"/>
                    </a:lnTo>
                    <a:lnTo>
                      <a:pt x="400" y="74"/>
                    </a:lnTo>
                    <a:lnTo>
                      <a:pt x="401" y="74"/>
                    </a:lnTo>
                    <a:lnTo>
                      <a:pt x="401" y="75"/>
                    </a:lnTo>
                    <a:lnTo>
                      <a:pt x="400" y="77"/>
                    </a:lnTo>
                    <a:lnTo>
                      <a:pt x="398" y="79"/>
                    </a:lnTo>
                    <a:lnTo>
                      <a:pt x="397" y="80"/>
                    </a:lnTo>
                    <a:lnTo>
                      <a:pt x="396" y="83"/>
                    </a:lnTo>
                    <a:lnTo>
                      <a:pt x="396" y="84"/>
                    </a:lnTo>
                    <a:lnTo>
                      <a:pt x="397" y="84"/>
                    </a:lnTo>
                    <a:lnTo>
                      <a:pt x="400" y="84"/>
                    </a:lnTo>
                    <a:lnTo>
                      <a:pt x="400" y="84"/>
                    </a:lnTo>
                    <a:lnTo>
                      <a:pt x="401" y="85"/>
                    </a:lnTo>
                    <a:lnTo>
                      <a:pt x="403" y="87"/>
                    </a:lnTo>
                    <a:lnTo>
                      <a:pt x="404" y="90"/>
                    </a:lnTo>
                    <a:lnTo>
                      <a:pt x="405" y="95"/>
                    </a:lnTo>
                    <a:lnTo>
                      <a:pt x="405" y="97"/>
                    </a:lnTo>
                    <a:lnTo>
                      <a:pt x="405" y="98"/>
                    </a:lnTo>
                    <a:lnTo>
                      <a:pt x="407" y="99"/>
                    </a:lnTo>
                    <a:lnTo>
                      <a:pt x="408" y="99"/>
                    </a:lnTo>
                    <a:lnTo>
                      <a:pt x="409" y="99"/>
                    </a:lnTo>
                    <a:lnTo>
                      <a:pt x="409" y="100"/>
                    </a:lnTo>
                    <a:lnTo>
                      <a:pt x="410" y="103"/>
                    </a:lnTo>
                    <a:lnTo>
                      <a:pt x="413" y="106"/>
                    </a:lnTo>
                    <a:lnTo>
                      <a:pt x="413" y="107"/>
                    </a:lnTo>
                    <a:lnTo>
                      <a:pt x="415" y="111"/>
                    </a:lnTo>
                    <a:lnTo>
                      <a:pt x="417" y="117"/>
                    </a:lnTo>
                    <a:lnTo>
                      <a:pt x="417" y="118"/>
                    </a:lnTo>
                    <a:lnTo>
                      <a:pt x="418" y="119"/>
                    </a:lnTo>
                    <a:lnTo>
                      <a:pt x="418" y="120"/>
                    </a:lnTo>
                    <a:lnTo>
                      <a:pt x="418" y="121"/>
                    </a:lnTo>
                    <a:lnTo>
                      <a:pt x="419" y="122"/>
                    </a:lnTo>
                    <a:lnTo>
                      <a:pt x="420" y="122"/>
                    </a:lnTo>
                    <a:lnTo>
                      <a:pt x="419" y="122"/>
                    </a:lnTo>
                    <a:lnTo>
                      <a:pt x="417" y="122"/>
                    </a:lnTo>
                    <a:lnTo>
                      <a:pt x="415" y="123"/>
                    </a:lnTo>
                    <a:lnTo>
                      <a:pt x="413" y="124"/>
                    </a:lnTo>
                    <a:lnTo>
                      <a:pt x="410" y="125"/>
                    </a:lnTo>
                    <a:lnTo>
                      <a:pt x="409" y="126"/>
                    </a:lnTo>
                    <a:lnTo>
                      <a:pt x="407" y="131"/>
                    </a:lnTo>
                    <a:lnTo>
                      <a:pt x="405" y="133"/>
                    </a:lnTo>
                    <a:lnTo>
                      <a:pt x="405" y="135"/>
                    </a:lnTo>
                    <a:lnTo>
                      <a:pt x="405" y="136"/>
                    </a:lnTo>
                    <a:lnTo>
                      <a:pt x="407" y="138"/>
                    </a:lnTo>
                    <a:lnTo>
                      <a:pt x="408" y="139"/>
                    </a:lnTo>
                    <a:lnTo>
                      <a:pt x="405" y="141"/>
                    </a:lnTo>
                    <a:lnTo>
                      <a:pt x="396" y="147"/>
                    </a:lnTo>
                    <a:lnTo>
                      <a:pt x="392" y="150"/>
                    </a:lnTo>
                    <a:lnTo>
                      <a:pt x="390" y="152"/>
                    </a:lnTo>
                    <a:lnTo>
                      <a:pt x="388" y="152"/>
                    </a:lnTo>
                    <a:lnTo>
                      <a:pt x="388" y="151"/>
                    </a:lnTo>
                    <a:lnTo>
                      <a:pt x="387" y="148"/>
                    </a:lnTo>
                    <a:lnTo>
                      <a:pt x="387" y="147"/>
                    </a:lnTo>
                    <a:lnTo>
                      <a:pt x="384" y="144"/>
                    </a:lnTo>
                    <a:lnTo>
                      <a:pt x="384" y="144"/>
                    </a:lnTo>
                    <a:lnTo>
                      <a:pt x="383" y="144"/>
                    </a:lnTo>
                    <a:lnTo>
                      <a:pt x="384" y="143"/>
                    </a:lnTo>
                    <a:lnTo>
                      <a:pt x="383" y="142"/>
                    </a:lnTo>
                    <a:lnTo>
                      <a:pt x="379" y="139"/>
                    </a:lnTo>
                    <a:lnTo>
                      <a:pt x="378" y="138"/>
                    </a:lnTo>
                    <a:lnTo>
                      <a:pt x="377" y="140"/>
                    </a:lnTo>
                    <a:lnTo>
                      <a:pt x="377" y="142"/>
                    </a:lnTo>
                    <a:lnTo>
                      <a:pt x="377" y="145"/>
                    </a:lnTo>
                    <a:lnTo>
                      <a:pt x="378" y="147"/>
                    </a:lnTo>
                    <a:lnTo>
                      <a:pt x="379" y="150"/>
                    </a:lnTo>
                    <a:lnTo>
                      <a:pt x="379" y="152"/>
                    </a:lnTo>
                    <a:lnTo>
                      <a:pt x="378" y="153"/>
                    </a:lnTo>
                    <a:lnTo>
                      <a:pt x="378" y="155"/>
                    </a:lnTo>
                    <a:lnTo>
                      <a:pt x="376" y="156"/>
                    </a:lnTo>
                    <a:lnTo>
                      <a:pt x="375" y="156"/>
                    </a:lnTo>
                    <a:lnTo>
                      <a:pt x="373" y="156"/>
                    </a:lnTo>
                    <a:lnTo>
                      <a:pt x="370" y="164"/>
                    </a:lnTo>
                    <a:lnTo>
                      <a:pt x="368" y="173"/>
                    </a:lnTo>
                    <a:lnTo>
                      <a:pt x="366" y="173"/>
                    </a:lnTo>
                    <a:lnTo>
                      <a:pt x="364" y="170"/>
                    </a:lnTo>
                    <a:lnTo>
                      <a:pt x="361" y="167"/>
                    </a:lnTo>
                    <a:lnTo>
                      <a:pt x="360" y="166"/>
                    </a:lnTo>
                    <a:lnTo>
                      <a:pt x="359" y="166"/>
                    </a:lnTo>
                    <a:lnTo>
                      <a:pt x="359" y="165"/>
                    </a:lnTo>
                    <a:lnTo>
                      <a:pt x="359" y="164"/>
                    </a:lnTo>
                    <a:lnTo>
                      <a:pt x="360" y="163"/>
                    </a:lnTo>
                    <a:lnTo>
                      <a:pt x="360" y="162"/>
                    </a:lnTo>
                    <a:lnTo>
                      <a:pt x="359" y="162"/>
                    </a:lnTo>
                    <a:lnTo>
                      <a:pt x="358" y="162"/>
                    </a:lnTo>
                    <a:lnTo>
                      <a:pt x="358" y="162"/>
                    </a:lnTo>
                    <a:lnTo>
                      <a:pt x="358" y="162"/>
                    </a:lnTo>
                    <a:lnTo>
                      <a:pt x="357" y="162"/>
                    </a:lnTo>
                    <a:lnTo>
                      <a:pt x="357" y="161"/>
                    </a:lnTo>
                    <a:lnTo>
                      <a:pt x="358" y="161"/>
                    </a:lnTo>
                    <a:lnTo>
                      <a:pt x="357" y="160"/>
                    </a:lnTo>
                    <a:lnTo>
                      <a:pt x="356" y="159"/>
                    </a:lnTo>
                    <a:lnTo>
                      <a:pt x="356" y="160"/>
                    </a:lnTo>
                    <a:lnTo>
                      <a:pt x="354" y="158"/>
                    </a:lnTo>
                    <a:lnTo>
                      <a:pt x="352" y="157"/>
                    </a:lnTo>
                    <a:lnTo>
                      <a:pt x="352" y="157"/>
                    </a:lnTo>
                    <a:lnTo>
                      <a:pt x="352" y="156"/>
                    </a:lnTo>
                    <a:lnTo>
                      <a:pt x="351" y="155"/>
                    </a:lnTo>
                    <a:lnTo>
                      <a:pt x="351" y="154"/>
                    </a:lnTo>
                    <a:lnTo>
                      <a:pt x="350" y="154"/>
                    </a:lnTo>
                    <a:lnTo>
                      <a:pt x="350" y="153"/>
                    </a:lnTo>
                    <a:lnTo>
                      <a:pt x="349" y="152"/>
                    </a:lnTo>
                    <a:lnTo>
                      <a:pt x="348" y="152"/>
                    </a:lnTo>
                    <a:lnTo>
                      <a:pt x="348" y="153"/>
                    </a:lnTo>
                    <a:lnTo>
                      <a:pt x="348" y="153"/>
                    </a:lnTo>
                    <a:lnTo>
                      <a:pt x="348" y="150"/>
                    </a:lnTo>
                    <a:lnTo>
                      <a:pt x="348" y="148"/>
                    </a:lnTo>
                    <a:lnTo>
                      <a:pt x="347" y="148"/>
                    </a:lnTo>
                    <a:lnTo>
                      <a:pt x="346" y="150"/>
                    </a:lnTo>
                    <a:lnTo>
                      <a:pt x="346" y="149"/>
                    </a:lnTo>
                    <a:lnTo>
                      <a:pt x="346" y="148"/>
                    </a:lnTo>
                    <a:lnTo>
                      <a:pt x="346" y="148"/>
                    </a:lnTo>
                    <a:lnTo>
                      <a:pt x="346" y="147"/>
                    </a:lnTo>
                    <a:lnTo>
                      <a:pt x="346" y="146"/>
                    </a:lnTo>
                    <a:lnTo>
                      <a:pt x="345" y="145"/>
                    </a:lnTo>
                    <a:lnTo>
                      <a:pt x="343" y="144"/>
                    </a:lnTo>
                    <a:lnTo>
                      <a:pt x="343" y="143"/>
                    </a:lnTo>
                    <a:lnTo>
                      <a:pt x="341" y="142"/>
                    </a:lnTo>
                    <a:lnTo>
                      <a:pt x="341" y="141"/>
                    </a:lnTo>
                    <a:lnTo>
                      <a:pt x="340" y="140"/>
                    </a:lnTo>
                    <a:lnTo>
                      <a:pt x="339" y="140"/>
                    </a:lnTo>
                    <a:lnTo>
                      <a:pt x="340" y="139"/>
                    </a:lnTo>
                    <a:lnTo>
                      <a:pt x="340" y="138"/>
                    </a:lnTo>
                    <a:lnTo>
                      <a:pt x="340" y="137"/>
                    </a:lnTo>
                    <a:lnTo>
                      <a:pt x="340" y="135"/>
                    </a:lnTo>
                    <a:lnTo>
                      <a:pt x="338" y="132"/>
                    </a:lnTo>
                    <a:lnTo>
                      <a:pt x="338" y="131"/>
                    </a:lnTo>
                    <a:lnTo>
                      <a:pt x="337" y="129"/>
                    </a:lnTo>
                    <a:lnTo>
                      <a:pt x="335" y="127"/>
                    </a:lnTo>
                    <a:lnTo>
                      <a:pt x="334" y="126"/>
                    </a:lnTo>
                    <a:lnTo>
                      <a:pt x="332" y="124"/>
                    </a:lnTo>
                    <a:lnTo>
                      <a:pt x="331" y="122"/>
                    </a:lnTo>
                    <a:lnTo>
                      <a:pt x="330" y="119"/>
                    </a:lnTo>
                    <a:lnTo>
                      <a:pt x="330" y="118"/>
                    </a:lnTo>
                    <a:lnTo>
                      <a:pt x="330" y="118"/>
                    </a:lnTo>
                    <a:lnTo>
                      <a:pt x="330" y="117"/>
                    </a:lnTo>
                    <a:lnTo>
                      <a:pt x="330" y="114"/>
                    </a:lnTo>
                    <a:lnTo>
                      <a:pt x="329" y="113"/>
                    </a:lnTo>
                    <a:lnTo>
                      <a:pt x="330" y="113"/>
                    </a:lnTo>
                    <a:lnTo>
                      <a:pt x="330" y="111"/>
                    </a:lnTo>
                    <a:lnTo>
                      <a:pt x="331" y="110"/>
                    </a:lnTo>
                    <a:lnTo>
                      <a:pt x="332" y="113"/>
                    </a:lnTo>
                    <a:lnTo>
                      <a:pt x="333" y="113"/>
                    </a:lnTo>
                    <a:lnTo>
                      <a:pt x="334" y="113"/>
                    </a:lnTo>
                    <a:lnTo>
                      <a:pt x="335" y="113"/>
                    </a:lnTo>
                    <a:lnTo>
                      <a:pt x="337" y="113"/>
                    </a:lnTo>
                    <a:lnTo>
                      <a:pt x="340" y="112"/>
                    </a:lnTo>
                    <a:lnTo>
                      <a:pt x="343" y="109"/>
                    </a:lnTo>
                    <a:lnTo>
                      <a:pt x="343" y="107"/>
                    </a:lnTo>
                    <a:lnTo>
                      <a:pt x="343" y="105"/>
                    </a:lnTo>
                    <a:lnTo>
                      <a:pt x="343" y="105"/>
                    </a:lnTo>
                    <a:lnTo>
                      <a:pt x="342" y="104"/>
                    </a:lnTo>
                    <a:lnTo>
                      <a:pt x="341" y="103"/>
                    </a:lnTo>
                    <a:lnTo>
                      <a:pt x="339" y="100"/>
                    </a:lnTo>
                    <a:lnTo>
                      <a:pt x="339" y="100"/>
                    </a:lnTo>
                    <a:lnTo>
                      <a:pt x="339" y="100"/>
                    </a:lnTo>
                    <a:lnTo>
                      <a:pt x="340" y="100"/>
                    </a:lnTo>
                    <a:lnTo>
                      <a:pt x="341" y="100"/>
                    </a:lnTo>
                    <a:lnTo>
                      <a:pt x="342" y="100"/>
                    </a:lnTo>
                    <a:lnTo>
                      <a:pt x="342" y="99"/>
                    </a:lnTo>
                    <a:lnTo>
                      <a:pt x="341" y="98"/>
                    </a:lnTo>
                    <a:lnTo>
                      <a:pt x="342" y="97"/>
                    </a:lnTo>
                    <a:lnTo>
                      <a:pt x="342" y="96"/>
                    </a:lnTo>
                    <a:lnTo>
                      <a:pt x="343" y="97"/>
                    </a:lnTo>
                    <a:lnTo>
                      <a:pt x="343" y="98"/>
                    </a:lnTo>
                    <a:lnTo>
                      <a:pt x="344" y="98"/>
                    </a:lnTo>
                    <a:lnTo>
                      <a:pt x="345" y="98"/>
                    </a:lnTo>
                    <a:lnTo>
                      <a:pt x="346" y="98"/>
                    </a:lnTo>
                    <a:lnTo>
                      <a:pt x="347" y="96"/>
                    </a:lnTo>
                    <a:lnTo>
                      <a:pt x="348" y="96"/>
                    </a:lnTo>
                    <a:lnTo>
                      <a:pt x="347" y="95"/>
                    </a:lnTo>
                    <a:lnTo>
                      <a:pt x="348" y="94"/>
                    </a:lnTo>
                    <a:lnTo>
                      <a:pt x="348" y="92"/>
                    </a:lnTo>
                    <a:lnTo>
                      <a:pt x="349" y="91"/>
                    </a:lnTo>
                    <a:lnTo>
                      <a:pt x="349" y="91"/>
                    </a:lnTo>
                    <a:lnTo>
                      <a:pt x="349" y="90"/>
                    </a:lnTo>
                    <a:lnTo>
                      <a:pt x="349" y="89"/>
                    </a:lnTo>
                    <a:lnTo>
                      <a:pt x="350" y="89"/>
                    </a:lnTo>
                    <a:lnTo>
                      <a:pt x="351" y="89"/>
                    </a:lnTo>
                    <a:lnTo>
                      <a:pt x="352" y="91"/>
                    </a:lnTo>
                    <a:lnTo>
                      <a:pt x="352" y="92"/>
                    </a:lnTo>
                    <a:lnTo>
                      <a:pt x="352" y="93"/>
                    </a:lnTo>
                    <a:lnTo>
                      <a:pt x="353" y="94"/>
                    </a:lnTo>
                    <a:lnTo>
                      <a:pt x="355" y="94"/>
                    </a:lnTo>
                    <a:lnTo>
                      <a:pt x="356" y="94"/>
                    </a:lnTo>
                    <a:lnTo>
                      <a:pt x="356" y="95"/>
                    </a:lnTo>
                    <a:lnTo>
                      <a:pt x="357" y="96"/>
                    </a:lnTo>
                    <a:lnTo>
                      <a:pt x="358" y="100"/>
                    </a:lnTo>
                    <a:lnTo>
                      <a:pt x="359" y="100"/>
                    </a:lnTo>
                    <a:lnTo>
                      <a:pt x="360" y="101"/>
                    </a:lnTo>
                    <a:lnTo>
                      <a:pt x="361" y="101"/>
                    </a:lnTo>
                    <a:lnTo>
                      <a:pt x="362" y="100"/>
                    </a:lnTo>
                    <a:lnTo>
                      <a:pt x="363" y="100"/>
                    </a:lnTo>
                    <a:lnTo>
                      <a:pt x="364" y="102"/>
                    </a:lnTo>
                    <a:lnTo>
                      <a:pt x="365" y="103"/>
                    </a:lnTo>
                    <a:lnTo>
                      <a:pt x="365" y="103"/>
                    </a:lnTo>
                    <a:lnTo>
                      <a:pt x="366" y="103"/>
                    </a:lnTo>
                    <a:lnTo>
                      <a:pt x="366" y="102"/>
                    </a:lnTo>
                    <a:lnTo>
                      <a:pt x="365" y="102"/>
                    </a:lnTo>
                    <a:lnTo>
                      <a:pt x="364" y="101"/>
                    </a:lnTo>
                    <a:lnTo>
                      <a:pt x="364" y="100"/>
                    </a:lnTo>
                    <a:lnTo>
                      <a:pt x="363" y="100"/>
                    </a:lnTo>
                    <a:lnTo>
                      <a:pt x="366" y="100"/>
                    </a:lnTo>
                    <a:lnTo>
                      <a:pt x="369" y="101"/>
                    </a:lnTo>
                    <a:lnTo>
                      <a:pt x="369" y="102"/>
                    </a:lnTo>
                    <a:lnTo>
                      <a:pt x="371" y="104"/>
                    </a:lnTo>
                    <a:lnTo>
                      <a:pt x="372" y="104"/>
                    </a:lnTo>
                    <a:lnTo>
                      <a:pt x="372" y="105"/>
                    </a:lnTo>
                    <a:lnTo>
                      <a:pt x="373" y="106"/>
                    </a:lnTo>
                    <a:lnTo>
                      <a:pt x="373" y="107"/>
                    </a:lnTo>
                    <a:lnTo>
                      <a:pt x="374" y="106"/>
                    </a:lnTo>
                    <a:lnTo>
                      <a:pt x="374" y="107"/>
                    </a:lnTo>
                    <a:lnTo>
                      <a:pt x="375" y="108"/>
                    </a:lnTo>
                    <a:lnTo>
                      <a:pt x="375" y="109"/>
                    </a:lnTo>
                    <a:lnTo>
                      <a:pt x="376" y="109"/>
                    </a:lnTo>
                    <a:lnTo>
                      <a:pt x="377" y="110"/>
                    </a:lnTo>
                    <a:lnTo>
                      <a:pt x="378" y="109"/>
                    </a:lnTo>
                    <a:lnTo>
                      <a:pt x="379" y="109"/>
                    </a:lnTo>
                    <a:lnTo>
                      <a:pt x="377" y="109"/>
                    </a:lnTo>
                    <a:lnTo>
                      <a:pt x="374" y="105"/>
                    </a:lnTo>
                    <a:lnTo>
                      <a:pt x="373" y="105"/>
                    </a:lnTo>
                    <a:lnTo>
                      <a:pt x="369" y="101"/>
                    </a:lnTo>
                    <a:lnTo>
                      <a:pt x="369" y="100"/>
                    </a:lnTo>
                    <a:lnTo>
                      <a:pt x="368" y="100"/>
                    </a:lnTo>
                    <a:lnTo>
                      <a:pt x="361" y="99"/>
                    </a:lnTo>
                    <a:lnTo>
                      <a:pt x="360" y="98"/>
                    </a:lnTo>
                    <a:lnTo>
                      <a:pt x="359" y="97"/>
                    </a:lnTo>
                    <a:lnTo>
                      <a:pt x="358" y="96"/>
                    </a:lnTo>
                    <a:lnTo>
                      <a:pt x="357" y="94"/>
                    </a:lnTo>
                    <a:lnTo>
                      <a:pt x="356" y="91"/>
                    </a:lnTo>
                    <a:lnTo>
                      <a:pt x="356" y="89"/>
                    </a:lnTo>
                    <a:lnTo>
                      <a:pt x="356" y="88"/>
                    </a:lnTo>
                    <a:lnTo>
                      <a:pt x="356" y="87"/>
                    </a:lnTo>
                    <a:lnTo>
                      <a:pt x="355" y="87"/>
                    </a:lnTo>
                    <a:lnTo>
                      <a:pt x="354" y="86"/>
                    </a:lnTo>
                    <a:lnTo>
                      <a:pt x="353" y="85"/>
                    </a:lnTo>
                    <a:lnTo>
                      <a:pt x="353" y="83"/>
                    </a:lnTo>
                    <a:lnTo>
                      <a:pt x="354" y="83"/>
                    </a:lnTo>
                    <a:lnTo>
                      <a:pt x="354" y="82"/>
                    </a:lnTo>
                    <a:lnTo>
                      <a:pt x="354" y="81"/>
                    </a:lnTo>
                    <a:lnTo>
                      <a:pt x="353" y="81"/>
                    </a:lnTo>
                    <a:lnTo>
                      <a:pt x="352" y="80"/>
                    </a:lnTo>
                    <a:lnTo>
                      <a:pt x="352" y="79"/>
                    </a:lnTo>
                    <a:lnTo>
                      <a:pt x="352" y="78"/>
                    </a:lnTo>
                    <a:lnTo>
                      <a:pt x="352" y="78"/>
                    </a:lnTo>
                    <a:lnTo>
                      <a:pt x="351" y="78"/>
                    </a:lnTo>
                    <a:lnTo>
                      <a:pt x="351" y="78"/>
                    </a:lnTo>
                    <a:lnTo>
                      <a:pt x="351" y="80"/>
                    </a:lnTo>
                    <a:lnTo>
                      <a:pt x="352" y="81"/>
                    </a:lnTo>
                    <a:lnTo>
                      <a:pt x="352" y="81"/>
                    </a:lnTo>
                    <a:lnTo>
                      <a:pt x="352" y="82"/>
                    </a:lnTo>
                    <a:lnTo>
                      <a:pt x="352" y="84"/>
                    </a:lnTo>
                    <a:lnTo>
                      <a:pt x="354" y="87"/>
                    </a:lnTo>
                    <a:lnTo>
                      <a:pt x="354" y="87"/>
                    </a:lnTo>
                    <a:lnTo>
                      <a:pt x="353" y="88"/>
                    </a:lnTo>
                    <a:lnTo>
                      <a:pt x="352" y="86"/>
                    </a:lnTo>
                    <a:lnTo>
                      <a:pt x="351" y="85"/>
                    </a:lnTo>
                    <a:lnTo>
                      <a:pt x="350" y="84"/>
                    </a:lnTo>
                    <a:lnTo>
                      <a:pt x="349" y="84"/>
                    </a:lnTo>
                    <a:lnTo>
                      <a:pt x="348" y="85"/>
                    </a:lnTo>
                    <a:lnTo>
                      <a:pt x="348" y="86"/>
                    </a:lnTo>
                    <a:lnTo>
                      <a:pt x="348" y="87"/>
                    </a:lnTo>
                    <a:lnTo>
                      <a:pt x="347" y="89"/>
                    </a:lnTo>
                    <a:lnTo>
                      <a:pt x="346" y="90"/>
                    </a:lnTo>
                    <a:lnTo>
                      <a:pt x="344" y="90"/>
                    </a:lnTo>
                    <a:lnTo>
                      <a:pt x="343" y="91"/>
                    </a:lnTo>
                    <a:lnTo>
                      <a:pt x="343" y="90"/>
                    </a:lnTo>
                    <a:lnTo>
                      <a:pt x="342" y="90"/>
                    </a:lnTo>
                    <a:lnTo>
                      <a:pt x="342" y="89"/>
                    </a:lnTo>
                    <a:lnTo>
                      <a:pt x="343" y="88"/>
                    </a:lnTo>
                    <a:lnTo>
                      <a:pt x="345" y="87"/>
                    </a:lnTo>
                    <a:lnTo>
                      <a:pt x="345" y="87"/>
                    </a:lnTo>
                    <a:lnTo>
                      <a:pt x="346" y="87"/>
                    </a:lnTo>
                    <a:lnTo>
                      <a:pt x="346" y="85"/>
                    </a:lnTo>
                    <a:lnTo>
                      <a:pt x="346" y="83"/>
                    </a:lnTo>
                    <a:lnTo>
                      <a:pt x="344" y="79"/>
                    </a:lnTo>
                    <a:lnTo>
                      <a:pt x="343" y="79"/>
                    </a:lnTo>
                    <a:lnTo>
                      <a:pt x="343" y="80"/>
                    </a:lnTo>
                    <a:lnTo>
                      <a:pt x="343" y="81"/>
                    </a:lnTo>
                    <a:lnTo>
                      <a:pt x="344" y="81"/>
                    </a:lnTo>
                    <a:lnTo>
                      <a:pt x="345" y="82"/>
                    </a:lnTo>
                    <a:lnTo>
                      <a:pt x="345" y="83"/>
                    </a:lnTo>
                    <a:lnTo>
                      <a:pt x="344" y="84"/>
                    </a:lnTo>
                    <a:lnTo>
                      <a:pt x="343" y="85"/>
                    </a:lnTo>
                    <a:lnTo>
                      <a:pt x="344" y="86"/>
                    </a:lnTo>
                    <a:lnTo>
                      <a:pt x="344" y="87"/>
                    </a:lnTo>
                    <a:lnTo>
                      <a:pt x="343" y="87"/>
                    </a:lnTo>
                    <a:lnTo>
                      <a:pt x="343" y="87"/>
                    </a:lnTo>
                    <a:lnTo>
                      <a:pt x="343" y="86"/>
                    </a:lnTo>
                    <a:lnTo>
                      <a:pt x="342" y="86"/>
                    </a:lnTo>
                    <a:lnTo>
                      <a:pt x="342" y="85"/>
                    </a:lnTo>
                    <a:lnTo>
                      <a:pt x="343" y="84"/>
                    </a:lnTo>
                    <a:lnTo>
                      <a:pt x="343" y="83"/>
                    </a:lnTo>
                    <a:lnTo>
                      <a:pt x="343" y="83"/>
                    </a:lnTo>
                    <a:lnTo>
                      <a:pt x="342" y="82"/>
                    </a:lnTo>
                    <a:lnTo>
                      <a:pt x="343" y="83"/>
                    </a:lnTo>
                    <a:lnTo>
                      <a:pt x="342" y="83"/>
                    </a:lnTo>
                    <a:lnTo>
                      <a:pt x="341" y="84"/>
                    </a:lnTo>
                    <a:lnTo>
                      <a:pt x="340" y="86"/>
                    </a:lnTo>
                    <a:lnTo>
                      <a:pt x="339" y="86"/>
                    </a:lnTo>
                    <a:lnTo>
                      <a:pt x="339" y="85"/>
                    </a:lnTo>
                    <a:lnTo>
                      <a:pt x="338" y="83"/>
                    </a:lnTo>
                    <a:lnTo>
                      <a:pt x="338" y="83"/>
                    </a:lnTo>
                    <a:lnTo>
                      <a:pt x="338" y="84"/>
                    </a:lnTo>
                    <a:lnTo>
                      <a:pt x="336" y="86"/>
                    </a:lnTo>
                    <a:lnTo>
                      <a:pt x="335" y="87"/>
                    </a:lnTo>
                    <a:lnTo>
                      <a:pt x="334" y="87"/>
                    </a:lnTo>
                    <a:lnTo>
                      <a:pt x="334" y="86"/>
                    </a:lnTo>
                    <a:lnTo>
                      <a:pt x="333" y="82"/>
                    </a:lnTo>
                    <a:lnTo>
                      <a:pt x="332" y="80"/>
                    </a:lnTo>
                    <a:lnTo>
                      <a:pt x="333" y="79"/>
                    </a:lnTo>
                    <a:lnTo>
                      <a:pt x="332" y="79"/>
                    </a:lnTo>
                    <a:lnTo>
                      <a:pt x="332" y="80"/>
                    </a:lnTo>
                    <a:lnTo>
                      <a:pt x="331" y="80"/>
                    </a:lnTo>
                    <a:lnTo>
                      <a:pt x="331" y="78"/>
                    </a:lnTo>
                    <a:lnTo>
                      <a:pt x="331" y="80"/>
                    </a:lnTo>
                    <a:lnTo>
                      <a:pt x="332" y="84"/>
                    </a:lnTo>
                    <a:lnTo>
                      <a:pt x="333" y="87"/>
                    </a:lnTo>
                    <a:lnTo>
                      <a:pt x="334" y="88"/>
                    </a:lnTo>
                    <a:lnTo>
                      <a:pt x="334" y="90"/>
                    </a:lnTo>
                    <a:lnTo>
                      <a:pt x="333" y="94"/>
                    </a:lnTo>
                    <a:lnTo>
                      <a:pt x="332" y="93"/>
                    </a:lnTo>
                    <a:lnTo>
                      <a:pt x="331" y="92"/>
                    </a:lnTo>
                    <a:lnTo>
                      <a:pt x="330" y="92"/>
                    </a:lnTo>
                    <a:lnTo>
                      <a:pt x="329" y="90"/>
                    </a:lnTo>
                    <a:lnTo>
                      <a:pt x="328" y="90"/>
                    </a:lnTo>
                    <a:lnTo>
                      <a:pt x="329" y="89"/>
                    </a:lnTo>
                    <a:lnTo>
                      <a:pt x="329" y="87"/>
                    </a:lnTo>
                    <a:lnTo>
                      <a:pt x="328" y="87"/>
                    </a:lnTo>
                    <a:lnTo>
                      <a:pt x="328" y="86"/>
                    </a:lnTo>
                    <a:lnTo>
                      <a:pt x="327" y="86"/>
                    </a:lnTo>
                    <a:lnTo>
                      <a:pt x="327" y="87"/>
                    </a:lnTo>
                    <a:lnTo>
                      <a:pt x="326" y="87"/>
                    </a:lnTo>
                    <a:lnTo>
                      <a:pt x="326" y="87"/>
                    </a:lnTo>
                    <a:lnTo>
                      <a:pt x="326" y="87"/>
                    </a:lnTo>
                    <a:lnTo>
                      <a:pt x="326" y="86"/>
                    </a:lnTo>
                    <a:lnTo>
                      <a:pt x="326" y="85"/>
                    </a:lnTo>
                    <a:lnTo>
                      <a:pt x="326" y="84"/>
                    </a:lnTo>
                    <a:lnTo>
                      <a:pt x="326" y="82"/>
                    </a:lnTo>
                    <a:lnTo>
                      <a:pt x="326" y="80"/>
                    </a:lnTo>
                    <a:lnTo>
                      <a:pt x="323" y="78"/>
                    </a:lnTo>
                    <a:lnTo>
                      <a:pt x="322" y="77"/>
                    </a:lnTo>
                    <a:lnTo>
                      <a:pt x="323" y="77"/>
                    </a:lnTo>
                    <a:lnTo>
                      <a:pt x="324" y="77"/>
                    </a:lnTo>
                    <a:lnTo>
                      <a:pt x="325" y="77"/>
                    </a:lnTo>
                    <a:lnTo>
                      <a:pt x="326" y="77"/>
                    </a:lnTo>
                    <a:lnTo>
                      <a:pt x="325" y="75"/>
                    </a:lnTo>
                    <a:lnTo>
                      <a:pt x="324" y="74"/>
                    </a:lnTo>
                    <a:lnTo>
                      <a:pt x="324" y="72"/>
                    </a:lnTo>
                    <a:lnTo>
                      <a:pt x="320" y="71"/>
                    </a:lnTo>
                    <a:lnTo>
                      <a:pt x="320" y="69"/>
                    </a:lnTo>
                    <a:lnTo>
                      <a:pt x="321" y="69"/>
                    </a:lnTo>
                    <a:lnTo>
                      <a:pt x="320" y="69"/>
                    </a:lnTo>
                    <a:lnTo>
                      <a:pt x="319" y="70"/>
                    </a:lnTo>
                    <a:lnTo>
                      <a:pt x="319" y="69"/>
                    </a:lnTo>
                    <a:lnTo>
                      <a:pt x="318" y="69"/>
                    </a:lnTo>
                    <a:lnTo>
                      <a:pt x="317" y="69"/>
                    </a:lnTo>
                    <a:lnTo>
                      <a:pt x="317" y="70"/>
                    </a:lnTo>
                    <a:lnTo>
                      <a:pt x="317" y="69"/>
                    </a:lnTo>
                    <a:lnTo>
                      <a:pt x="316" y="69"/>
                    </a:lnTo>
                    <a:lnTo>
                      <a:pt x="316" y="67"/>
                    </a:lnTo>
                    <a:lnTo>
                      <a:pt x="317" y="66"/>
                    </a:lnTo>
                    <a:lnTo>
                      <a:pt x="317" y="65"/>
                    </a:lnTo>
                    <a:lnTo>
                      <a:pt x="317" y="64"/>
                    </a:lnTo>
                    <a:lnTo>
                      <a:pt x="317" y="62"/>
                    </a:lnTo>
                    <a:lnTo>
                      <a:pt x="316" y="62"/>
                    </a:lnTo>
                    <a:lnTo>
                      <a:pt x="316" y="63"/>
                    </a:lnTo>
                    <a:lnTo>
                      <a:pt x="316" y="65"/>
                    </a:lnTo>
                    <a:lnTo>
                      <a:pt x="316" y="65"/>
                    </a:lnTo>
                    <a:lnTo>
                      <a:pt x="315" y="65"/>
                    </a:lnTo>
                    <a:lnTo>
                      <a:pt x="314" y="67"/>
                    </a:lnTo>
                    <a:lnTo>
                      <a:pt x="312" y="64"/>
                    </a:lnTo>
                    <a:lnTo>
                      <a:pt x="309" y="64"/>
                    </a:lnTo>
                    <a:lnTo>
                      <a:pt x="308" y="63"/>
                    </a:lnTo>
                    <a:lnTo>
                      <a:pt x="307" y="60"/>
                    </a:lnTo>
                    <a:lnTo>
                      <a:pt x="306" y="59"/>
                    </a:lnTo>
                    <a:lnTo>
                      <a:pt x="306" y="58"/>
                    </a:lnTo>
                    <a:lnTo>
                      <a:pt x="305" y="58"/>
                    </a:lnTo>
                    <a:lnTo>
                      <a:pt x="304" y="57"/>
                    </a:lnTo>
                    <a:lnTo>
                      <a:pt x="304" y="56"/>
                    </a:lnTo>
                    <a:lnTo>
                      <a:pt x="304" y="56"/>
                    </a:lnTo>
                    <a:lnTo>
                      <a:pt x="304" y="57"/>
                    </a:lnTo>
                    <a:lnTo>
                      <a:pt x="304" y="58"/>
                    </a:lnTo>
                    <a:lnTo>
                      <a:pt x="304" y="59"/>
                    </a:lnTo>
                    <a:lnTo>
                      <a:pt x="302" y="59"/>
                    </a:lnTo>
                    <a:lnTo>
                      <a:pt x="301" y="59"/>
                    </a:lnTo>
                    <a:lnTo>
                      <a:pt x="300" y="59"/>
                    </a:lnTo>
                    <a:lnTo>
                      <a:pt x="299" y="57"/>
                    </a:lnTo>
                    <a:lnTo>
                      <a:pt x="299" y="56"/>
                    </a:lnTo>
                    <a:lnTo>
                      <a:pt x="299" y="55"/>
                    </a:lnTo>
                    <a:lnTo>
                      <a:pt x="298" y="54"/>
                    </a:lnTo>
                    <a:lnTo>
                      <a:pt x="289" y="48"/>
                    </a:lnTo>
                    <a:lnTo>
                      <a:pt x="285" y="47"/>
                    </a:lnTo>
                    <a:lnTo>
                      <a:pt x="283" y="47"/>
                    </a:lnTo>
                    <a:lnTo>
                      <a:pt x="282" y="46"/>
                    </a:lnTo>
                    <a:lnTo>
                      <a:pt x="282" y="45"/>
                    </a:lnTo>
                    <a:lnTo>
                      <a:pt x="283" y="45"/>
                    </a:lnTo>
                    <a:lnTo>
                      <a:pt x="283" y="44"/>
                    </a:lnTo>
                    <a:lnTo>
                      <a:pt x="283" y="43"/>
                    </a:lnTo>
                    <a:lnTo>
                      <a:pt x="283" y="41"/>
                    </a:lnTo>
                    <a:lnTo>
                      <a:pt x="282" y="40"/>
                    </a:lnTo>
                    <a:lnTo>
                      <a:pt x="282" y="40"/>
                    </a:lnTo>
                    <a:lnTo>
                      <a:pt x="282" y="39"/>
                    </a:lnTo>
                    <a:lnTo>
                      <a:pt x="284" y="39"/>
                    </a:lnTo>
                    <a:lnTo>
                      <a:pt x="285" y="38"/>
                    </a:lnTo>
                    <a:lnTo>
                      <a:pt x="285" y="37"/>
                    </a:lnTo>
                    <a:lnTo>
                      <a:pt x="286" y="37"/>
                    </a:lnTo>
                    <a:lnTo>
                      <a:pt x="286" y="38"/>
                    </a:lnTo>
                    <a:lnTo>
                      <a:pt x="287" y="38"/>
                    </a:lnTo>
                    <a:lnTo>
                      <a:pt x="288" y="37"/>
                    </a:lnTo>
                    <a:lnTo>
                      <a:pt x="290" y="36"/>
                    </a:lnTo>
                    <a:lnTo>
                      <a:pt x="290" y="36"/>
                    </a:lnTo>
                    <a:lnTo>
                      <a:pt x="290" y="35"/>
                    </a:lnTo>
                    <a:lnTo>
                      <a:pt x="290" y="35"/>
                    </a:lnTo>
                    <a:lnTo>
                      <a:pt x="289" y="35"/>
                    </a:lnTo>
                    <a:lnTo>
                      <a:pt x="289" y="36"/>
                    </a:lnTo>
                    <a:lnTo>
                      <a:pt x="288" y="36"/>
                    </a:lnTo>
                    <a:lnTo>
                      <a:pt x="287" y="37"/>
                    </a:lnTo>
                    <a:lnTo>
                      <a:pt x="286" y="38"/>
                    </a:lnTo>
                    <a:lnTo>
                      <a:pt x="286" y="37"/>
                    </a:lnTo>
                    <a:lnTo>
                      <a:pt x="286" y="36"/>
                    </a:lnTo>
                    <a:lnTo>
                      <a:pt x="285" y="36"/>
                    </a:lnTo>
                    <a:lnTo>
                      <a:pt x="285" y="37"/>
                    </a:lnTo>
                    <a:lnTo>
                      <a:pt x="284" y="38"/>
                    </a:lnTo>
                    <a:lnTo>
                      <a:pt x="283" y="39"/>
                    </a:lnTo>
                    <a:lnTo>
                      <a:pt x="282" y="39"/>
                    </a:lnTo>
                    <a:lnTo>
                      <a:pt x="282" y="39"/>
                    </a:lnTo>
                    <a:lnTo>
                      <a:pt x="281" y="39"/>
                    </a:lnTo>
                    <a:lnTo>
                      <a:pt x="281" y="40"/>
                    </a:lnTo>
                    <a:lnTo>
                      <a:pt x="280" y="40"/>
                    </a:lnTo>
                    <a:lnTo>
                      <a:pt x="281" y="41"/>
                    </a:lnTo>
                    <a:lnTo>
                      <a:pt x="282" y="41"/>
                    </a:lnTo>
                    <a:lnTo>
                      <a:pt x="282" y="42"/>
                    </a:lnTo>
                    <a:lnTo>
                      <a:pt x="282" y="43"/>
                    </a:lnTo>
                    <a:lnTo>
                      <a:pt x="282" y="44"/>
                    </a:lnTo>
                    <a:lnTo>
                      <a:pt x="282" y="45"/>
                    </a:lnTo>
                    <a:lnTo>
                      <a:pt x="281" y="46"/>
                    </a:lnTo>
                    <a:lnTo>
                      <a:pt x="279" y="46"/>
                    </a:lnTo>
                    <a:lnTo>
                      <a:pt x="277" y="45"/>
                    </a:lnTo>
                    <a:lnTo>
                      <a:pt x="277" y="44"/>
                    </a:lnTo>
                    <a:lnTo>
                      <a:pt x="277" y="45"/>
                    </a:lnTo>
                    <a:lnTo>
                      <a:pt x="275" y="45"/>
                    </a:lnTo>
                    <a:lnTo>
                      <a:pt x="269" y="44"/>
                    </a:lnTo>
                    <a:lnTo>
                      <a:pt x="268" y="45"/>
                    </a:lnTo>
                    <a:lnTo>
                      <a:pt x="267" y="45"/>
                    </a:lnTo>
                    <a:lnTo>
                      <a:pt x="267" y="44"/>
                    </a:lnTo>
                    <a:lnTo>
                      <a:pt x="265" y="45"/>
                    </a:lnTo>
                    <a:lnTo>
                      <a:pt x="261" y="44"/>
                    </a:lnTo>
                    <a:lnTo>
                      <a:pt x="260" y="45"/>
                    </a:lnTo>
                    <a:lnTo>
                      <a:pt x="259" y="45"/>
                    </a:lnTo>
                    <a:lnTo>
                      <a:pt x="258" y="45"/>
                    </a:lnTo>
                    <a:lnTo>
                      <a:pt x="256" y="45"/>
                    </a:lnTo>
                    <a:lnTo>
                      <a:pt x="255" y="46"/>
                    </a:lnTo>
                    <a:lnTo>
                      <a:pt x="255" y="46"/>
                    </a:lnTo>
                    <a:lnTo>
                      <a:pt x="255" y="47"/>
                    </a:lnTo>
                    <a:lnTo>
                      <a:pt x="254" y="47"/>
                    </a:lnTo>
                    <a:lnTo>
                      <a:pt x="251" y="48"/>
                    </a:lnTo>
                    <a:lnTo>
                      <a:pt x="251" y="49"/>
                    </a:lnTo>
                    <a:lnTo>
                      <a:pt x="251" y="50"/>
                    </a:lnTo>
                    <a:lnTo>
                      <a:pt x="251" y="50"/>
                    </a:lnTo>
                    <a:lnTo>
                      <a:pt x="252" y="52"/>
                    </a:lnTo>
                    <a:lnTo>
                      <a:pt x="252" y="53"/>
                    </a:lnTo>
                    <a:lnTo>
                      <a:pt x="251" y="52"/>
                    </a:lnTo>
                    <a:lnTo>
                      <a:pt x="251" y="52"/>
                    </a:lnTo>
                    <a:lnTo>
                      <a:pt x="249" y="50"/>
                    </a:lnTo>
                    <a:lnTo>
                      <a:pt x="249" y="48"/>
                    </a:lnTo>
                    <a:lnTo>
                      <a:pt x="248" y="48"/>
                    </a:lnTo>
                    <a:lnTo>
                      <a:pt x="248" y="49"/>
                    </a:lnTo>
                    <a:lnTo>
                      <a:pt x="249" y="49"/>
                    </a:lnTo>
                    <a:lnTo>
                      <a:pt x="249" y="50"/>
                    </a:lnTo>
                    <a:lnTo>
                      <a:pt x="248" y="50"/>
                    </a:lnTo>
                    <a:lnTo>
                      <a:pt x="249" y="52"/>
                    </a:lnTo>
                    <a:lnTo>
                      <a:pt x="249" y="53"/>
                    </a:lnTo>
                    <a:lnTo>
                      <a:pt x="247" y="54"/>
                    </a:lnTo>
                    <a:lnTo>
                      <a:pt x="246" y="54"/>
                    </a:lnTo>
                    <a:lnTo>
                      <a:pt x="242" y="54"/>
                    </a:lnTo>
                    <a:lnTo>
                      <a:pt x="242" y="55"/>
                    </a:lnTo>
                    <a:lnTo>
                      <a:pt x="242" y="56"/>
                    </a:lnTo>
                    <a:lnTo>
                      <a:pt x="242" y="56"/>
                    </a:lnTo>
                    <a:lnTo>
                      <a:pt x="242" y="56"/>
                    </a:lnTo>
                    <a:lnTo>
                      <a:pt x="241" y="56"/>
                    </a:lnTo>
                    <a:lnTo>
                      <a:pt x="240" y="56"/>
                    </a:lnTo>
                    <a:lnTo>
                      <a:pt x="239" y="56"/>
                    </a:lnTo>
                    <a:lnTo>
                      <a:pt x="238" y="55"/>
                    </a:lnTo>
                    <a:lnTo>
                      <a:pt x="238" y="56"/>
                    </a:lnTo>
                    <a:lnTo>
                      <a:pt x="239" y="56"/>
                    </a:lnTo>
                    <a:lnTo>
                      <a:pt x="239" y="56"/>
                    </a:lnTo>
                    <a:lnTo>
                      <a:pt x="238" y="56"/>
                    </a:lnTo>
                    <a:lnTo>
                      <a:pt x="237" y="57"/>
                    </a:lnTo>
                    <a:lnTo>
                      <a:pt x="236" y="58"/>
                    </a:lnTo>
                    <a:lnTo>
                      <a:pt x="235" y="59"/>
                    </a:lnTo>
                    <a:lnTo>
                      <a:pt x="235" y="61"/>
                    </a:lnTo>
                    <a:lnTo>
                      <a:pt x="235" y="65"/>
                    </a:lnTo>
                    <a:lnTo>
                      <a:pt x="235" y="65"/>
                    </a:lnTo>
                    <a:lnTo>
                      <a:pt x="236" y="65"/>
                    </a:lnTo>
                    <a:lnTo>
                      <a:pt x="236" y="66"/>
                    </a:lnTo>
                    <a:lnTo>
                      <a:pt x="236" y="67"/>
                    </a:lnTo>
                    <a:lnTo>
                      <a:pt x="236" y="68"/>
                    </a:lnTo>
                    <a:lnTo>
                      <a:pt x="235" y="68"/>
                    </a:lnTo>
                    <a:lnTo>
                      <a:pt x="235" y="69"/>
                    </a:lnTo>
                    <a:lnTo>
                      <a:pt x="234" y="69"/>
                    </a:lnTo>
                    <a:lnTo>
                      <a:pt x="233" y="70"/>
                    </a:lnTo>
                    <a:lnTo>
                      <a:pt x="233" y="70"/>
                    </a:lnTo>
                    <a:lnTo>
                      <a:pt x="233" y="71"/>
                    </a:lnTo>
                    <a:lnTo>
                      <a:pt x="232" y="71"/>
                    </a:lnTo>
                    <a:lnTo>
                      <a:pt x="231" y="71"/>
                    </a:lnTo>
                    <a:lnTo>
                      <a:pt x="230" y="72"/>
                    </a:lnTo>
                    <a:lnTo>
                      <a:pt x="231" y="73"/>
                    </a:lnTo>
                    <a:lnTo>
                      <a:pt x="233" y="74"/>
                    </a:lnTo>
                    <a:lnTo>
                      <a:pt x="235" y="73"/>
                    </a:lnTo>
                    <a:lnTo>
                      <a:pt x="238" y="71"/>
                    </a:lnTo>
                    <a:lnTo>
                      <a:pt x="238" y="71"/>
                    </a:lnTo>
                    <a:lnTo>
                      <a:pt x="238" y="70"/>
                    </a:lnTo>
                    <a:lnTo>
                      <a:pt x="239" y="70"/>
                    </a:lnTo>
                    <a:lnTo>
                      <a:pt x="239" y="71"/>
                    </a:lnTo>
                    <a:lnTo>
                      <a:pt x="239" y="72"/>
                    </a:lnTo>
                    <a:lnTo>
                      <a:pt x="237" y="74"/>
                    </a:lnTo>
                    <a:lnTo>
                      <a:pt x="233" y="76"/>
                    </a:lnTo>
                    <a:lnTo>
                      <a:pt x="232" y="77"/>
                    </a:lnTo>
                    <a:lnTo>
                      <a:pt x="230" y="78"/>
                    </a:lnTo>
                    <a:lnTo>
                      <a:pt x="227" y="78"/>
                    </a:lnTo>
                    <a:lnTo>
                      <a:pt x="227" y="79"/>
                    </a:lnTo>
                    <a:lnTo>
                      <a:pt x="227" y="80"/>
                    </a:lnTo>
                    <a:lnTo>
                      <a:pt x="226" y="80"/>
                    </a:lnTo>
                    <a:lnTo>
                      <a:pt x="226" y="81"/>
                    </a:lnTo>
                    <a:lnTo>
                      <a:pt x="225" y="81"/>
                    </a:lnTo>
                    <a:lnTo>
                      <a:pt x="224" y="82"/>
                    </a:lnTo>
                    <a:lnTo>
                      <a:pt x="224" y="83"/>
                    </a:lnTo>
                    <a:lnTo>
                      <a:pt x="223" y="83"/>
                    </a:lnTo>
                    <a:lnTo>
                      <a:pt x="222" y="83"/>
                    </a:lnTo>
                    <a:lnTo>
                      <a:pt x="221" y="84"/>
                    </a:lnTo>
                    <a:lnTo>
                      <a:pt x="221" y="85"/>
                    </a:lnTo>
                    <a:lnTo>
                      <a:pt x="220" y="86"/>
                    </a:lnTo>
                    <a:lnTo>
                      <a:pt x="215" y="89"/>
                    </a:lnTo>
                    <a:lnTo>
                      <a:pt x="212" y="91"/>
                    </a:lnTo>
                    <a:lnTo>
                      <a:pt x="208" y="93"/>
                    </a:lnTo>
                    <a:lnTo>
                      <a:pt x="203" y="96"/>
                    </a:lnTo>
                    <a:lnTo>
                      <a:pt x="202" y="96"/>
                    </a:lnTo>
                    <a:lnTo>
                      <a:pt x="198" y="96"/>
                    </a:lnTo>
                    <a:lnTo>
                      <a:pt x="197" y="96"/>
                    </a:lnTo>
                    <a:lnTo>
                      <a:pt x="196" y="96"/>
                    </a:lnTo>
                    <a:lnTo>
                      <a:pt x="195" y="96"/>
                    </a:lnTo>
                    <a:lnTo>
                      <a:pt x="194" y="97"/>
                    </a:lnTo>
                    <a:lnTo>
                      <a:pt x="194" y="97"/>
                    </a:lnTo>
                    <a:lnTo>
                      <a:pt x="192" y="96"/>
                    </a:lnTo>
                    <a:lnTo>
                      <a:pt x="190" y="96"/>
                    </a:lnTo>
                    <a:lnTo>
                      <a:pt x="190" y="96"/>
                    </a:lnTo>
                    <a:lnTo>
                      <a:pt x="190" y="96"/>
                    </a:lnTo>
                    <a:lnTo>
                      <a:pt x="190" y="96"/>
                    </a:lnTo>
                    <a:lnTo>
                      <a:pt x="190" y="96"/>
                    </a:lnTo>
                    <a:lnTo>
                      <a:pt x="189" y="97"/>
                    </a:lnTo>
                    <a:lnTo>
                      <a:pt x="184" y="102"/>
                    </a:lnTo>
                    <a:lnTo>
                      <a:pt x="183" y="104"/>
                    </a:lnTo>
                    <a:lnTo>
                      <a:pt x="184" y="110"/>
                    </a:lnTo>
                    <a:lnTo>
                      <a:pt x="184" y="111"/>
                    </a:lnTo>
                    <a:lnTo>
                      <a:pt x="183" y="111"/>
                    </a:lnTo>
                    <a:lnTo>
                      <a:pt x="183" y="112"/>
                    </a:lnTo>
                    <a:lnTo>
                      <a:pt x="184" y="113"/>
                    </a:lnTo>
                    <a:lnTo>
                      <a:pt x="185" y="114"/>
                    </a:lnTo>
                    <a:lnTo>
                      <a:pt x="185" y="115"/>
                    </a:lnTo>
                    <a:lnTo>
                      <a:pt x="185" y="116"/>
                    </a:lnTo>
                    <a:lnTo>
                      <a:pt x="186" y="116"/>
                    </a:lnTo>
                    <a:lnTo>
                      <a:pt x="190" y="118"/>
                    </a:lnTo>
                    <a:lnTo>
                      <a:pt x="190" y="118"/>
                    </a:lnTo>
                    <a:lnTo>
                      <a:pt x="193" y="118"/>
                    </a:lnTo>
                    <a:lnTo>
                      <a:pt x="194" y="122"/>
                    </a:lnTo>
                    <a:lnTo>
                      <a:pt x="195" y="124"/>
                    </a:lnTo>
                    <a:lnTo>
                      <a:pt x="196" y="126"/>
                    </a:lnTo>
                    <a:lnTo>
                      <a:pt x="203" y="132"/>
                    </a:lnTo>
                    <a:lnTo>
                      <a:pt x="207" y="135"/>
                    </a:lnTo>
                    <a:lnTo>
                      <a:pt x="214" y="144"/>
                    </a:lnTo>
                    <a:lnTo>
                      <a:pt x="217" y="150"/>
                    </a:lnTo>
                    <a:lnTo>
                      <a:pt x="218" y="153"/>
                    </a:lnTo>
                    <a:lnTo>
                      <a:pt x="218" y="153"/>
                    </a:lnTo>
                    <a:lnTo>
                      <a:pt x="216" y="157"/>
                    </a:lnTo>
                    <a:lnTo>
                      <a:pt x="216" y="157"/>
                    </a:lnTo>
                    <a:lnTo>
                      <a:pt x="216" y="157"/>
                    </a:lnTo>
                    <a:lnTo>
                      <a:pt x="213" y="157"/>
                    </a:lnTo>
                    <a:lnTo>
                      <a:pt x="207" y="159"/>
                    </a:lnTo>
                    <a:lnTo>
                      <a:pt x="203" y="159"/>
                    </a:lnTo>
                    <a:lnTo>
                      <a:pt x="203" y="160"/>
                    </a:lnTo>
                    <a:lnTo>
                      <a:pt x="202" y="160"/>
                    </a:lnTo>
                    <a:lnTo>
                      <a:pt x="199" y="159"/>
                    </a:lnTo>
                    <a:lnTo>
                      <a:pt x="199" y="158"/>
                    </a:lnTo>
                    <a:lnTo>
                      <a:pt x="198" y="158"/>
                    </a:lnTo>
                    <a:lnTo>
                      <a:pt x="198" y="159"/>
                    </a:lnTo>
                    <a:lnTo>
                      <a:pt x="195" y="159"/>
                    </a:lnTo>
                    <a:lnTo>
                      <a:pt x="195" y="160"/>
                    </a:lnTo>
                    <a:lnTo>
                      <a:pt x="197" y="160"/>
                    </a:lnTo>
                    <a:lnTo>
                      <a:pt x="198" y="159"/>
                    </a:lnTo>
                    <a:lnTo>
                      <a:pt x="198" y="159"/>
                    </a:lnTo>
                    <a:lnTo>
                      <a:pt x="199" y="159"/>
                    </a:lnTo>
                    <a:lnTo>
                      <a:pt x="194" y="162"/>
                    </a:lnTo>
                    <a:lnTo>
                      <a:pt x="192" y="162"/>
                    </a:lnTo>
                    <a:lnTo>
                      <a:pt x="192" y="165"/>
                    </a:lnTo>
                    <a:lnTo>
                      <a:pt x="193" y="166"/>
                    </a:lnTo>
                    <a:lnTo>
                      <a:pt x="193" y="167"/>
                    </a:lnTo>
                    <a:lnTo>
                      <a:pt x="191" y="167"/>
                    </a:lnTo>
                    <a:lnTo>
                      <a:pt x="190" y="167"/>
                    </a:lnTo>
                    <a:lnTo>
                      <a:pt x="190" y="168"/>
                    </a:lnTo>
                    <a:lnTo>
                      <a:pt x="190" y="169"/>
                    </a:lnTo>
                    <a:lnTo>
                      <a:pt x="189" y="170"/>
                    </a:lnTo>
                    <a:lnTo>
                      <a:pt x="188" y="170"/>
                    </a:lnTo>
                    <a:lnTo>
                      <a:pt x="187" y="170"/>
                    </a:lnTo>
                    <a:lnTo>
                      <a:pt x="187" y="171"/>
                    </a:lnTo>
                    <a:lnTo>
                      <a:pt x="187" y="172"/>
                    </a:lnTo>
                    <a:lnTo>
                      <a:pt x="186" y="172"/>
                    </a:lnTo>
                    <a:lnTo>
                      <a:pt x="185" y="172"/>
                    </a:lnTo>
                    <a:lnTo>
                      <a:pt x="185" y="172"/>
                    </a:lnTo>
                    <a:lnTo>
                      <a:pt x="184" y="172"/>
                    </a:lnTo>
                    <a:lnTo>
                      <a:pt x="175" y="173"/>
                    </a:lnTo>
                    <a:lnTo>
                      <a:pt x="174" y="173"/>
                    </a:lnTo>
                    <a:lnTo>
                      <a:pt x="167" y="175"/>
                    </a:lnTo>
                    <a:lnTo>
                      <a:pt x="161" y="175"/>
                    </a:lnTo>
                    <a:lnTo>
                      <a:pt x="159" y="175"/>
                    </a:lnTo>
                    <a:lnTo>
                      <a:pt x="159" y="175"/>
                    </a:lnTo>
                    <a:lnTo>
                      <a:pt x="158" y="175"/>
                    </a:lnTo>
                    <a:lnTo>
                      <a:pt x="157" y="175"/>
                    </a:lnTo>
                    <a:lnTo>
                      <a:pt x="156" y="175"/>
                    </a:lnTo>
                    <a:lnTo>
                      <a:pt x="155" y="175"/>
                    </a:lnTo>
                    <a:lnTo>
                      <a:pt x="154" y="173"/>
                    </a:lnTo>
                    <a:lnTo>
                      <a:pt x="154" y="172"/>
                    </a:lnTo>
                    <a:lnTo>
                      <a:pt x="153" y="172"/>
                    </a:lnTo>
                    <a:lnTo>
                      <a:pt x="152" y="172"/>
                    </a:lnTo>
                    <a:lnTo>
                      <a:pt x="151" y="171"/>
                    </a:lnTo>
                    <a:lnTo>
                      <a:pt x="151" y="170"/>
                    </a:lnTo>
                    <a:lnTo>
                      <a:pt x="152" y="170"/>
                    </a:lnTo>
                    <a:lnTo>
                      <a:pt x="152" y="170"/>
                    </a:lnTo>
                    <a:lnTo>
                      <a:pt x="152" y="168"/>
                    </a:lnTo>
                    <a:lnTo>
                      <a:pt x="152" y="167"/>
                    </a:lnTo>
                    <a:lnTo>
                      <a:pt x="153" y="166"/>
                    </a:lnTo>
                    <a:lnTo>
                      <a:pt x="154" y="166"/>
                    </a:lnTo>
                    <a:lnTo>
                      <a:pt x="154" y="166"/>
                    </a:lnTo>
                    <a:lnTo>
                      <a:pt x="154" y="164"/>
                    </a:lnTo>
                    <a:lnTo>
                      <a:pt x="154" y="163"/>
                    </a:lnTo>
                    <a:lnTo>
                      <a:pt x="152" y="162"/>
                    </a:lnTo>
                    <a:lnTo>
                      <a:pt x="152" y="161"/>
                    </a:lnTo>
                    <a:lnTo>
                      <a:pt x="153" y="158"/>
                    </a:lnTo>
                    <a:lnTo>
                      <a:pt x="152" y="157"/>
                    </a:lnTo>
                    <a:lnTo>
                      <a:pt x="150" y="154"/>
                    </a:lnTo>
                    <a:lnTo>
                      <a:pt x="149" y="154"/>
                    </a:lnTo>
                    <a:lnTo>
                      <a:pt x="149" y="153"/>
                    </a:lnTo>
                    <a:lnTo>
                      <a:pt x="150" y="153"/>
                    </a:lnTo>
                    <a:lnTo>
                      <a:pt x="150" y="152"/>
                    </a:lnTo>
                    <a:lnTo>
                      <a:pt x="150" y="151"/>
                    </a:lnTo>
                    <a:lnTo>
                      <a:pt x="150" y="150"/>
                    </a:lnTo>
                    <a:lnTo>
                      <a:pt x="150" y="149"/>
                    </a:lnTo>
                    <a:lnTo>
                      <a:pt x="148" y="148"/>
                    </a:lnTo>
                    <a:lnTo>
                      <a:pt x="148" y="148"/>
                    </a:lnTo>
                    <a:lnTo>
                      <a:pt x="148" y="147"/>
                    </a:lnTo>
                    <a:lnTo>
                      <a:pt x="145" y="143"/>
                    </a:lnTo>
                    <a:lnTo>
                      <a:pt x="144" y="143"/>
                    </a:lnTo>
                    <a:lnTo>
                      <a:pt x="143" y="143"/>
                    </a:lnTo>
                    <a:lnTo>
                      <a:pt x="143" y="142"/>
                    </a:lnTo>
                    <a:lnTo>
                      <a:pt x="144" y="141"/>
                    </a:lnTo>
                    <a:lnTo>
                      <a:pt x="144" y="140"/>
                    </a:lnTo>
                    <a:lnTo>
                      <a:pt x="145" y="140"/>
                    </a:lnTo>
                    <a:lnTo>
                      <a:pt x="146" y="140"/>
                    </a:lnTo>
                    <a:lnTo>
                      <a:pt x="145" y="140"/>
                    </a:lnTo>
                    <a:lnTo>
                      <a:pt x="144" y="139"/>
                    </a:lnTo>
                    <a:lnTo>
                      <a:pt x="143" y="139"/>
                    </a:lnTo>
                    <a:lnTo>
                      <a:pt x="144" y="136"/>
                    </a:lnTo>
                    <a:lnTo>
                      <a:pt x="143" y="136"/>
                    </a:lnTo>
                    <a:lnTo>
                      <a:pt x="142" y="136"/>
                    </a:lnTo>
                    <a:lnTo>
                      <a:pt x="141" y="135"/>
                    </a:lnTo>
                    <a:lnTo>
                      <a:pt x="142" y="135"/>
                    </a:lnTo>
                    <a:lnTo>
                      <a:pt x="141" y="135"/>
                    </a:lnTo>
                    <a:lnTo>
                      <a:pt x="140" y="134"/>
                    </a:lnTo>
                    <a:lnTo>
                      <a:pt x="140" y="133"/>
                    </a:lnTo>
                    <a:lnTo>
                      <a:pt x="141" y="132"/>
                    </a:lnTo>
                    <a:lnTo>
                      <a:pt x="141" y="132"/>
                    </a:lnTo>
                    <a:lnTo>
                      <a:pt x="141" y="131"/>
                    </a:lnTo>
                    <a:lnTo>
                      <a:pt x="142" y="131"/>
                    </a:lnTo>
                    <a:lnTo>
                      <a:pt x="143" y="131"/>
                    </a:lnTo>
                    <a:lnTo>
                      <a:pt x="144" y="131"/>
                    </a:lnTo>
                    <a:lnTo>
                      <a:pt x="145" y="131"/>
                    </a:lnTo>
                    <a:lnTo>
                      <a:pt x="145" y="130"/>
                    </a:lnTo>
                    <a:lnTo>
                      <a:pt x="144" y="130"/>
                    </a:lnTo>
                    <a:lnTo>
                      <a:pt x="142" y="131"/>
                    </a:lnTo>
                    <a:lnTo>
                      <a:pt x="142" y="129"/>
                    </a:lnTo>
                    <a:lnTo>
                      <a:pt x="142" y="124"/>
                    </a:lnTo>
                    <a:lnTo>
                      <a:pt x="141" y="127"/>
                    </a:lnTo>
                    <a:lnTo>
                      <a:pt x="140" y="128"/>
                    </a:lnTo>
                    <a:lnTo>
                      <a:pt x="139" y="126"/>
                    </a:lnTo>
                    <a:lnTo>
                      <a:pt x="138" y="126"/>
                    </a:lnTo>
                    <a:lnTo>
                      <a:pt x="138" y="127"/>
                    </a:lnTo>
                    <a:lnTo>
                      <a:pt x="139" y="128"/>
                    </a:lnTo>
                    <a:lnTo>
                      <a:pt x="139" y="129"/>
                    </a:lnTo>
                    <a:lnTo>
                      <a:pt x="140" y="129"/>
                    </a:lnTo>
                    <a:lnTo>
                      <a:pt x="137" y="129"/>
                    </a:lnTo>
                    <a:lnTo>
                      <a:pt x="136" y="129"/>
                    </a:lnTo>
                    <a:lnTo>
                      <a:pt x="135" y="128"/>
                    </a:lnTo>
                    <a:lnTo>
                      <a:pt x="134" y="128"/>
                    </a:lnTo>
                    <a:lnTo>
                      <a:pt x="133" y="128"/>
                    </a:lnTo>
                    <a:lnTo>
                      <a:pt x="132" y="126"/>
                    </a:lnTo>
                    <a:lnTo>
                      <a:pt x="132" y="126"/>
                    </a:lnTo>
                    <a:lnTo>
                      <a:pt x="131" y="126"/>
                    </a:lnTo>
                    <a:lnTo>
                      <a:pt x="132" y="126"/>
                    </a:lnTo>
                    <a:lnTo>
                      <a:pt x="132" y="126"/>
                    </a:lnTo>
                    <a:lnTo>
                      <a:pt x="131" y="126"/>
                    </a:lnTo>
                    <a:lnTo>
                      <a:pt x="131" y="127"/>
                    </a:lnTo>
                    <a:lnTo>
                      <a:pt x="132" y="128"/>
                    </a:lnTo>
                    <a:lnTo>
                      <a:pt x="133" y="129"/>
                    </a:lnTo>
                    <a:lnTo>
                      <a:pt x="133" y="130"/>
                    </a:lnTo>
                    <a:lnTo>
                      <a:pt x="133" y="131"/>
                    </a:lnTo>
                    <a:lnTo>
                      <a:pt x="134" y="133"/>
                    </a:lnTo>
                    <a:lnTo>
                      <a:pt x="133" y="135"/>
                    </a:lnTo>
                    <a:lnTo>
                      <a:pt x="132" y="136"/>
                    </a:lnTo>
                    <a:lnTo>
                      <a:pt x="131" y="138"/>
                    </a:lnTo>
                    <a:lnTo>
                      <a:pt x="130" y="137"/>
                    </a:lnTo>
                    <a:lnTo>
                      <a:pt x="130" y="136"/>
                    </a:lnTo>
                    <a:lnTo>
                      <a:pt x="131" y="136"/>
                    </a:lnTo>
                    <a:lnTo>
                      <a:pt x="131" y="135"/>
                    </a:lnTo>
                    <a:lnTo>
                      <a:pt x="129" y="135"/>
                    </a:lnTo>
                    <a:lnTo>
                      <a:pt x="128" y="135"/>
                    </a:lnTo>
                    <a:lnTo>
                      <a:pt x="128" y="136"/>
                    </a:lnTo>
                    <a:lnTo>
                      <a:pt x="129" y="136"/>
                    </a:lnTo>
                    <a:lnTo>
                      <a:pt x="130" y="137"/>
                    </a:lnTo>
                    <a:lnTo>
                      <a:pt x="131" y="138"/>
                    </a:lnTo>
                    <a:lnTo>
                      <a:pt x="129" y="139"/>
                    </a:lnTo>
                    <a:lnTo>
                      <a:pt x="128" y="138"/>
                    </a:lnTo>
                    <a:lnTo>
                      <a:pt x="129" y="139"/>
                    </a:lnTo>
                    <a:lnTo>
                      <a:pt x="129" y="140"/>
                    </a:lnTo>
                    <a:lnTo>
                      <a:pt x="130" y="140"/>
                    </a:lnTo>
                    <a:lnTo>
                      <a:pt x="131" y="140"/>
                    </a:lnTo>
                    <a:lnTo>
                      <a:pt x="132" y="139"/>
                    </a:lnTo>
                    <a:lnTo>
                      <a:pt x="133" y="140"/>
                    </a:lnTo>
                    <a:lnTo>
                      <a:pt x="132" y="143"/>
                    </a:lnTo>
                    <a:lnTo>
                      <a:pt x="133" y="144"/>
                    </a:lnTo>
                    <a:lnTo>
                      <a:pt x="132" y="144"/>
                    </a:lnTo>
                    <a:lnTo>
                      <a:pt x="132" y="145"/>
                    </a:lnTo>
                    <a:lnTo>
                      <a:pt x="131" y="146"/>
                    </a:lnTo>
                    <a:lnTo>
                      <a:pt x="130" y="146"/>
                    </a:lnTo>
                    <a:lnTo>
                      <a:pt x="129" y="146"/>
                    </a:lnTo>
                    <a:lnTo>
                      <a:pt x="127" y="144"/>
                    </a:lnTo>
                    <a:lnTo>
                      <a:pt x="126" y="144"/>
                    </a:lnTo>
                    <a:lnTo>
                      <a:pt x="125" y="143"/>
                    </a:lnTo>
                    <a:lnTo>
                      <a:pt x="124" y="143"/>
                    </a:lnTo>
                    <a:lnTo>
                      <a:pt x="118" y="141"/>
                    </a:lnTo>
                    <a:lnTo>
                      <a:pt x="115" y="142"/>
                    </a:lnTo>
                    <a:lnTo>
                      <a:pt x="115" y="141"/>
                    </a:lnTo>
                    <a:lnTo>
                      <a:pt x="115" y="140"/>
                    </a:lnTo>
                    <a:lnTo>
                      <a:pt x="115" y="140"/>
                    </a:lnTo>
                    <a:lnTo>
                      <a:pt x="114" y="140"/>
                    </a:lnTo>
                    <a:lnTo>
                      <a:pt x="112" y="140"/>
                    </a:lnTo>
                    <a:lnTo>
                      <a:pt x="111" y="140"/>
                    </a:lnTo>
                    <a:lnTo>
                      <a:pt x="109" y="139"/>
                    </a:lnTo>
                    <a:lnTo>
                      <a:pt x="108" y="138"/>
                    </a:lnTo>
                    <a:lnTo>
                      <a:pt x="109" y="138"/>
                    </a:lnTo>
                    <a:lnTo>
                      <a:pt x="111" y="137"/>
                    </a:lnTo>
                    <a:lnTo>
                      <a:pt x="111" y="136"/>
                    </a:lnTo>
                    <a:lnTo>
                      <a:pt x="108" y="135"/>
                    </a:lnTo>
                    <a:lnTo>
                      <a:pt x="107" y="135"/>
                    </a:lnTo>
                    <a:lnTo>
                      <a:pt x="107" y="137"/>
                    </a:lnTo>
                    <a:lnTo>
                      <a:pt x="106" y="135"/>
                    </a:lnTo>
                    <a:lnTo>
                      <a:pt x="105" y="135"/>
                    </a:lnTo>
                    <a:lnTo>
                      <a:pt x="105" y="135"/>
                    </a:lnTo>
                    <a:lnTo>
                      <a:pt x="106" y="134"/>
                    </a:lnTo>
                    <a:lnTo>
                      <a:pt x="105" y="134"/>
                    </a:lnTo>
                    <a:lnTo>
                      <a:pt x="105" y="133"/>
                    </a:lnTo>
                    <a:lnTo>
                      <a:pt x="104" y="132"/>
                    </a:lnTo>
                    <a:lnTo>
                      <a:pt x="104" y="131"/>
                    </a:lnTo>
                    <a:lnTo>
                      <a:pt x="105" y="130"/>
                    </a:lnTo>
                    <a:lnTo>
                      <a:pt x="106" y="129"/>
                    </a:lnTo>
                    <a:lnTo>
                      <a:pt x="106" y="128"/>
                    </a:lnTo>
                    <a:lnTo>
                      <a:pt x="105" y="128"/>
                    </a:lnTo>
                    <a:lnTo>
                      <a:pt x="104" y="128"/>
                    </a:lnTo>
                    <a:lnTo>
                      <a:pt x="103" y="128"/>
                    </a:lnTo>
                    <a:lnTo>
                      <a:pt x="102" y="128"/>
                    </a:lnTo>
                    <a:lnTo>
                      <a:pt x="102" y="127"/>
                    </a:lnTo>
                    <a:lnTo>
                      <a:pt x="103" y="126"/>
                    </a:lnTo>
                    <a:lnTo>
                      <a:pt x="102" y="126"/>
                    </a:lnTo>
                    <a:lnTo>
                      <a:pt x="102" y="126"/>
                    </a:lnTo>
                    <a:lnTo>
                      <a:pt x="102" y="125"/>
                    </a:lnTo>
                    <a:lnTo>
                      <a:pt x="102" y="123"/>
                    </a:lnTo>
                    <a:lnTo>
                      <a:pt x="102" y="123"/>
                    </a:lnTo>
                    <a:lnTo>
                      <a:pt x="103" y="123"/>
                    </a:lnTo>
                    <a:lnTo>
                      <a:pt x="103" y="122"/>
                    </a:lnTo>
                    <a:lnTo>
                      <a:pt x="102" y="122"/>
                    </a:lnTo>
                    <a:lnTo>
                      <a:pt x="102" y="121"/>
                    </a:lnTo>
                    <a:lnTo>
                      <a:pt x="102" y="120"/>
                    </a:lnTo>
                    <a:lnTo>
                      <a:pt x="102" y="119"/>
                    </a:lnTo>
                    <a:lnTo>
                      <a:pt x="102" y="119"/>
                    </a:lnTo>
                    <a:lnTo>
                      <a:pt x="102" y="120"/>
                    </a:lnTo>
                    <a:lnTo>
                      <a:pt x="102" y="121"/>
                    </a:lnTo>
                    <a:lnTo>
                      <a:pt x="102" y="122"/>
                    </a:lnTo>
                    <a:lnTo>
                      <a:pt x="101" y="122"/>
                    </a:lnTo>
                    <a:lnTo>
                      <a:pt x="100" y="122"/>
                    </a:lnTo>
                    <a:lnTo>
                      <a:pt x="100" y="121"/>
                    </a:lnTo>
                    <a:lnTo>
                      <a:pt x="100" y="120"/>
                    </a:lnTo>
                    <a:lnTo>
                      <a:pt x="99" y="118"/>
                    </a:lnTo>
                    <a:lnTo>
                      <a:pt x="98" y="118"/>
                    </a:lnTo>
                    <a:lnTo>
                      <a:pt x="98" y="115"/>
                    </a:lnTo>
                    <a:lnTo>
                      <a:pt x="97" y="114"/>
                    </a:lnTo>
                    <a:lnTo>
                      <a:pt x="97" y="115"/>
                    </a:lnTo>
                    <a:lnTo>
                      <a:pt x="96" y="116"/>
                    </a:lnTo>
                    <a:lnTo>
                      <a:pt x="96" y="117"/>
                    </a:lnTo>
                    <a:lnTo>
                      <a:pt x="96" y="116"/>
                    </a:lnTo>
                    <a:lnTo>
                      <a:pt x="96" y="114"/>
                    </a:lnTo>
                    <a:lnTo>
                      <a:pt x="95" y="113"/>
                    </a:lnTo>
                    <a:lnTo>
                      <a:pt x="94" y="113"/>
                    </a:lnTo>
                    <a:lnTo>
                      <a:pt x="95" y="113"/>
                    </a:lnTo>
                    <a:lnTo>
                      <a:pt x="96" y="113"/>
                    </a:lnTo>
                    <a:lnTo>
                      <a:pt x="97" y="113"/>
                    </a:lnTo>
                    <a:lnTo>
                      <a:pt x="98" y="113"/>
                    </a:lnTo>
                    <a:lnTo>
                      <a:pt x="95" y="109"/>
                    </a:lnTo>
                    <a:lnTo>
                      <a:pt x="93" y="107"/>
                    </a:lnTo>
                    <a:lnTo>
                      <a:pt x="93" y="105"/>
                    </a:lnTo>
                    <a:lnTo>
                      <a:pt x="93" y="105"/>
                    </a:lnTo>
                    <a:lnTo>
                      <a:pt x="92" y="105"/>
                    </a:lnTo>
                    <a:lnTo>
                      <a:pt x="92" y="106"/>
                    </a:lnTo>
                    <a:lnTo>
                      <a:pt x="93" y="107"/>
                    </a:lnTo>
                    <a:lnTo>
                      <a:pt x="91" y="109"/>
                    </a:lnTo>
                    <a:lnTo>
                      <a:pt x="91" y="109"/>
                    </a:lnTo>
                    <a:lnTo>
                      <a:pt x="90" y="109"/>
                    </a:lnTo>
                    <a:lnTo>
                      <a:pt x="89" y="108"/>
                    </a:lnTo>
                    <a:lnTo>
                      <a:pt x="84" y="106"/>
                    </a:lnTo>
                    <a:lnTo>
                      <a:pt x="83" y="105"/>
                    </a:lnTo>
                    <a:lnTo>
                      <a:pt x="80" y="105"/>
                    </a:lnTo>
                    <a:lnTo>
                      <a:pt x="79" y="105"/>
                    </a:lnTo>
                    <a:lnTo>
                      <a:pt x="78" y="105"/>
                    </a:lnTo>
                    <a:lnTo>
                      <a:pt x="79" y="103"/>
                    </a:lnTo>
                    <a:lnTo>
                      <a:pt x="80" y="101"/>
                    </a:lnTo>
                    <a:lnTo>
                      <a:pt x="79" y="101"/>
                    </a:lnTo>
                    <a:lnTo>
                      <a:pt x="78" y="102"/>
                    </a:lnTo>
                    <a:lnTo>
                      <a:pt x="77" y="103"/>
                    </a:lnTo>
                    <a:lnTo>
                      <a:pt x="76" y="104"/>
                    </a:lnTo>
                    <a:lnTo>
                      <a:pt x="76" y="104"/>
                    </a:lnTo>
                    <a:lnTo>
                      <a:pt x="74" y="102"/>
                    </a:lnTo>
                    <a:lnTo>
                      <a:pt x="73" y="103"/>
                    </a:lnTo>
                    <a:lnTo>
                      <a:pt x="71" y="103"/>
                    </a:lnTo>
                    <a:lnTo>
                      <a:pt x="68" y="102"/>
                    </a:lnTo>
                    <a:lnTo>
                      <a:pt x="67" y="101"/>
                    </a:lnTo>
                    <a:lnTo>
                      <a:pt x="67" y="102"/>
                    </a:lnTo>
                    <a:lnTo>
                      <a:pt x="65" y="106"/>
                    </a:lnTo>
                    <a:lnTo>
                      <a:pt x="64" y="106"/>
                    </a:lnTo>
                    <a:lnTo>
                      <a:pt x="64" y="107"/>
                    </a:lnTo>
                    <a:lnTo>
                      <a:pt x="63" y="107"/>
                    </a:lnTo>
                    <a:lnTo>
                      <a:pt x="64" y="105"/>
                    </a:lnTo>
                    <a:lnTo>
                      <a:pt x="64" y="105"/>
                    </a:lnTo>
                    <a:lnTo>
                      <a:pt x="63" y="105"/>
                    </a:lnTo>
                    <a:lnTo>
                      <a:pt x="63" y="104"/>
                    </a:lnTo>
                    <a:lnTo>
                      <a:pt x="64" y="104"/>
                    </a:lnTo>
                    <a:lnTo>
                      <a:pt x="64" y="103"/>
                    </a:lnTo>
                    <a:lnTo>
                      <a:pt x="63" y="103"/>
                    </a:lnTo>
                    <a:lnTo>
                      <a:pt x="62" y="104"/>
                    </a:lnTo>
                    <a:lnTo>
                      <a:pt x="62" y="104"/>
                    </a:lnTo>
                    <a:lnTo>
                      <a:pt x="61" y="104"/>
                    </a:lnTo>
                    <a:lnTo>
                      <a:pt x="60" y="102"/>
                    </a:lnTo>
                    <a:lnTo>
                      <a:pt x="59" y="102"/>
                    </a:lnTo>
                    <a:lnTo>
                      <a:pt x="59" y="101"/>
                    </a:lnTo>
                    <a:lnTo>
                      <a:pt x="60" y="101"/>
                    </a:lnTo>
                    <a:lnTo>
                      <a:pt x="59" y="99"/>
                    </a:lnTo>
                    <a:lnTo>
                      <a:pt x="59" y="98"/>
                    </a:lnTo>
                    <a:lnTo>
                      <a:pt x="59" y="97"/>
                    </a:lnTo>
                    <a:lnTo>
                      <a:pt x="59" y="96"/>
                    </a:lnTo>
                    <a:lnTo>
                      <a:pt x="59" y="96"/>
                    </a:lnTo>
                    <a:lnTo>
                      <a:pt x="60" y="96"/>
                    </a:lnTo>
                    <a:lnTo>
                      <a:pt x="60" y="95"/>
                    </a:lnTo>
                    <a:lnTo>
                      <a:pt x="60" y="94"/>
                    </a:lnTo>
                    <a:lnTo>
                      <a:pt x="60" y="93"/>
                    </a:lnTo>
                    <a:lnTo>
                      <a:pt x="62" y="93"/>
                    </a:lnTo>
                    <a:lnTo>
                      <a:pt x="60" y="93"/>
                    </a:lnTo>
                    <a:lnTo>
                      <a:pt x="59" y="93"/>
                    </a:lnTo>
                    <a:lnTo>
                      <a:pt x="58" y="93"/>
                    </a:lnTo>
                    <a:lnTo>
                      <a:pt x="58" y="96"/>
                    </a:lnTo>
                    <a:lnTo>
                      <a:pt x="58" y="96"/>
                    </a:lnTo>
                    <a:lnTo>
                      <a:pt x="56" y="96"/>
                    </a:lnTo>
                    <a:lnTo>
                      <a:pt x="55" y="96"/>
                    </a:lnTo>
                    <a:lnTo>
                      <a:pt x="54" y="95"/>
                    </a:lnTo>
                    <a:lnTo>
                      <a:pt x="54" y="93"/>
                    </a:lnTo>
                    <a:lnTo>
                      <a:pt x="54" y="94"/>
                    </a:lnTo>
                    <a:lnTo>
                      <a:pt x="52" y="94"/>
                    </a:lnTo>
                    <a:lnTo>
                      <a:pt x="51" y="94"/>
                    </a:lnTo>
                    <a:lnTo>
                      <a:pt x="49" y="94"/>
                    </a:lnTo>
                    <a:lnTo>
                      <a:pt x="50" y="94"/>
                    </a:lnTo>
                    <a:lnTo>
                      <a:pt x="50" y="96"/>
                    </a:lnTo>
                    <a:lnTo>
                      <a:pt x="49" y="96"/>
                    </a:lnTo>
                    <a:lnTo>
                      <a:pt x="47" y="97"/>
                    </a:lnTo>
                    <a:lnTo>
                      <a:pt x="46" y="97"/>
                    </a:lnTo>
                    <a:lnTo>
                      <a:pt x="45" y="97"/>
                    </a:lnTo>
                    <a:lnTo>
                      <a:pt x="44" y="96"/>
                    </a:lnTo>
                    <a:lnTo>
                      <a:pt x="44" y="96"/>
                    </a:lnTo>
                    <a:lnTo>
                      <a:pt x="45" y="95"/>
                    </a:lnTo>
                    <a:lnTo>
                      <a:pt x="45" y="94"/>
                    </a:lnTo>
                    <a:lnTo>
                      <a:pt x="44" y="94"/>
                    </a:lnTo>
                    <a:lnTo>
                      <a:pt x="44" y="93"/>
                    </a:lnTo>
                    <a:lnTo>
                      <a:pt x="44" y="92"/>
                    </a:lnTo>
                    <a:lnTo>
                      <a:pt x="43" y="93"/>
                    </a:lnTo>
                    <a:lnTo>
                      <a:pt x="43" y="94"/>
                    </a:lnTo>
                    <a:lnTo>
                      <a:pt x="43" y="95"/>
                    </a:lnTo>
                    <a:lnTo>
                      <a:pt x="41" y="96"/>
                    </a:lnTo>
                    <a:lnTo>
                      <a:pt x="42" y="96"/>
                    </a:lnTo>
                    <a:lnTo>
                      <a:pt x="42" y="97"/>
                    </a:lnTo>
                    <a:lnTo>
                      <a:pt x="42" y="98"/>
                    </a:lnTo>
                    <a:lnTo>
                      <a:pt x="41" y="98"/>
                    </a:lnTo>
                    <a:lnTo>
                      <a:pt x="41" y="98"/>
                    </a:lnTo>
                    <a:lnTo>
                      <a:pt x="40" y="98"/>
                    </a:lnTo>
                    <a:lnTo>
                      <a:pt x="38" y="98"/>
                    </a:lnTo>
                    <a:lnTo>
                      <a:pt x="36" y="97"/>
                    </a:lnTo>
                    <a:lnTo>
                      <a:pt x="30" y="96"/>
                    </a:lnTo>
                    <a:lnTo>
                      <a:pt x="27" y="95"/>
                    </a:lnTo>
                    <a:lnTo>
                      <a:pt x="25" y="95"/>
                    </a:lnTo>
                    <a:lnTo>
                      <a:pt x="22" y="95"/>
                    </a:lnTo>
                    <a:lnTo>
                      <a:pt x="17" y="96"/>
                    </a:lnTo>
                    <a:lnTo>
                      <a:pt x="14" y="98"/>
                    </a:lnTo>
                    <a:lnTo>
                      <a:pt x="13" y="100"/>
                    </a:lnTo>
                    <a:lnTo>
                      <a:pt x="12" y="102"/>
                    </a:lnTo>
                    <a:lnTo>
                      <a:pt x="12" y="105"/>
                    </a:lnTo>
                    <a:lnTo>
                      <a:pt x="12" y="109"/>
                    </a:lnTo>
                    <a:lnTo>
                      <a:pt x="14" y="113"/>
                    </a:lnTo>
                    <a:lnTo>
                      <a:pt x="14" y="113"/>
                    </a:lnTo>
                    <a:lnTo>
                      <a:pt x="13" y="114"/>
                    </a:lnTo>
                    <a:lnTo>
                      <a:pt x="13" y="116"/>
                    </a:lnTo>
                    <a:lnTo>
                      <a:pt x="12" y="116"/>
                    </a:lnTo>
                    <a:lnTo>
                      <a:pt x="10" y="115"/>
                    </a:lnTo>
                    <a:lnTo>
                      <a:pt x="11" y="113"/>
                    </a:lnTo>
                    <a:lnTo>
                      <a:pt x="11" y="110"/>
                    </a:lnTo>
                    <a:lnTo>
                      <a:pt x="8" y="102"/>
                    </a:lnTo>
                    <a:lnTo>
                      <a:pt x="7" y="100"/>
                    </a:lnTo>
                    <a:lnTo>
                      <a:pt x="7" y="100"/>
                    </a:lnTo>
                    <a:lnTo>
                      <a:pt x="5" y="99"/>
                    </a:lnTo>
                    <a:lnTo>
                      <a:pt x="5" y="99"/>
                    </a:lnTo>
                    <a:lnTo>
                      <a:pt x="4" y="99"/>
                    </a:lnTo>
                    <a:lnTo>
                      <a:pt x="3" y="99"/>
                    </a:lnTo>
                    <a:lnTo>
                      <a:pt x="2" y="97"/>
                    </a:lnTo>
                    <a:lnTo>
                      <a:pt x="0" y="96"/>
                    </a:lnTo>
                    <a:lnTo>
                      <a:pt x="0" y="95"/>
                    </a:lnTo>
                    <a:lnTo>
                      <a:pt x="1" y="94"/>
                    </a:lnTo>
                    <a:lnTo>
                      <a:pt x="4" y="92"/>
                    </a:lnTo>
                    <a:lnTo>
                      <a:pt x="6" y="89"/>
                    </a:lnTo>
                    <a:lnTo>
                      <a:pt x="9" y="88"/>
                    </a:lnTo>
                    <a:lnTo>
                      <a:pt x="10" y="87"/>
                    </a:lnTo>
                    <a:lnTo>
                      <a:pt x="13" y="87"/>
                    </a:lnTo>
                    <a:lnTo>
                      <a:pt x="14" y="84"/>
                    </a:lnTo>
                    <a:lnTo>
                      <a:pt x="14" y="83"/>
                    </a:lnTo>
                    <a:lnTo>
                      <a:pt x="15" y="80"/>
                    </a:lnTo>
                    <a:lnTo>
                      <a:pt x="14" y="74"/>
                    </a:lnTo>
                    <a:lnTo>
                      <a:pt x="14" y="73"/>
                    </a:lnTo>
                    <a:lnTo>
                      <a:pt x="13" y="70"/>
                    </a:lnTo>
                    <a:lnTo>
                      <a:pt x="12" y="69"/>
                    </a:lnTo>
                    <a:lnTo>
                      <a:pt x="10" y="66"/>
                    </a:lnTo>
                    <a:lnTo>
                      <a:pt x="9" y="65"/>
                    </a:lnTo>
                    <a:lnTo>
                      <a:pt x="9" y="65"/>
                    </a:lnTo>
                    <a:lnTo>
                      <a:pt x="9" y="64"/>
                    </a:lnTo>
                    <a:lnTo>
                      <a:pt x="10" y="63"/>
                    </a:lnTo>
                    <a:lnTo>
                      <a:pt x="11" y="61"/>
                    </a:lnTo>
                    <a:lnTo>
                      <a:pt x="12" y="61"/>
                    </a:lnTo>
                    <a:lnTo>
                      <a:pt x="12" y="60"/>
                    </a:lnTo>
                    <a:lnTo>
                      <a:pt x="11" y="59"/>
                    </a:lnTo>
                    <a:lnTo>
                      <a:pt x="12" y="58"/>
                    </a:lnTo>
                    <a:lnTo>
                      <a:pt x="13" y="57"/>
                    </a:lnTo>
                    <a:lnTo>
                      <a:pt x="20" y="55"/>
                    </a:lnTo>
                    <a:lnTo>
                      <a:pt x="23" y="53"/>
                    </a:lnTo>
                    <a:lnTo>
                      <a:pt x="23" y="52"/>
                    </a:lnTo>
                    <a:lnTo>
                      <a:pt x="23" y="51"/>
                    </a:lnTo>
                    <a:lnTo>
                      <a:pt x="21" y="47"/>
                    </a:lnTo>
                    <a:lnTo>
                      <a:pt x="20" y="47"/>
                    </a:lnTo>
                    <a:lnTo>
                      <a:pt x="17" y="46"/>
                    </a:lnTo>
                    <a:lnTo>
                      <a:pt x="14" y="43"/>
                    </a:lnTo>
                    <a:lnTo>
                      <a:pt x="12" y="43"/>
                    </a:lnTo>
                    <a:lnTo>
                      <a:pt x="11" y="42"/>
                    </a:lnTo>
                    <a:lnTo>
                      <a:pt x="11" y="41"/>
                    </a:lnTo>
                    <a:lnTo>
                      <a:pt x="10" y="41"/>
                    </a:lnTo>
                    <a:lnTo>
                      <a:pt x="10" y="41"/>
                    </a:lnTo>
                    <a:lnTo>
                      <a:pt x="8" y="42"/>
                    </a:lnTo>
                    <a:lnTo>
                      <a:pt x="8" y="41"/>
                    </a:lnTo>
                    <a:lnTo>
                      <a:pt x="7" y="29"/>
                    </a:lnTo>
                    <a:lnTo>
                      <a:pt x="7" y="20"/>
                    </a:lnTo>
                    <a:lnTo>
                      <a:pt x="7" y="14"/>
                    </a:lnTo>
                    <a:lnTo>
                      <a:pt x="7" y="12"/>
                    </a:lnTo>
                    <a:lnTo>
                      <a:pt x="8" y="12"/>
                    </a:lnTo>
                    <a:lnTo>
                      <a:pt x="10" y="12"/>
                    </a:lnTo>
                    <a:lnTo>
                      <a:pt x="14" y="11"/>
                    </a:lnTo>
                    <a:lnTo>
                      <a:pt x="14" y="10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14" y="8"/>
                    </a:lnTo>
                    <a:lnTo>
                      <a:pt x="13" y="7"/>
                    </a:lnTo>
                    <a:lnTo>
                      <a:pt x="12" y="5"/>
                    </a:lnTo>
                    <a:lnTo>
                      <a:pt x="12" y="4"/>
                    </a:lnTo>
                    <a:lnTo>
                      <a:pt x="13" y="3"/>
                    </a:lnTo>
                    <a:lnTo>
                      <a:pt x="14" y="3"/>
                    </a:lnTo>
                    <a:lnTo>
                      <a:pt x="15" y="2"/>
                    </a:lnTo>
                    <a:lnTo>
                      <a:pt x="19" y="3"/>
                    </a:lnTo>
                    <a:lnTo>
                      <a:pt x="23" y="7"/>
                    </a:lnTo>
                    <a:lnTo>
                      <a:pt x="23" y="7"/>
                    </a:lnTo>
                    <a:lnTo>
                      <a:pt x="24" y="6"/>
                    </a:lnTo>
                    <a:lnTo>
                      <a:pt x="25" y="8"/>
                    </a:lnTo>
                    <a:lnTo>
                      <a:pt x="26" y="9"/>
                    </a:lnTo>
                    <a:lnTo>
                      <a:pt x="27" y="10"/>
                    </a:lnTo>
                    <a:lnTo>
                      <a:pt x="28" y="11"/>
                    </a:lnTo>
                    <a:lnTo>
                      <a:pt x="30" y="11"/>
                    </a:lnTo>
                    <a:lnTo>
                      <a:pt x="31" y="11"/>
                    </a:lnTo>
                    <a:lnTo>
                      <a:pt x="31" y="10"/>
                    </a:lnTo>
                    <a:lnTo>
                      <a:pt x="32" y="7"/>
                    </a:lnTo>
                    <a:lnTo>
                      <a:pt x="32" y="6"/>
                    </a:lnTo>
                    <a:lnTo>
                      <a:pt x="33" y="6"/>
                    </a:lnTo>
                    <a:lnTo>
                      <a:pt x="34" y="7"/>
                    </a:lnTo>
                    <a:lnTo>
                      <a:pt x="35" y="7"/>
                    </a:lnTo>
                    <a:lnTo>
                      <a:pt x="34" y="4"/>
                    </a:lnTo>
                    <a:close/>
                    <a:moveTo>
                      <a:pt x="89" y="170"/>
                    </a:moveTo>
                    <a:lnTo>
                      <a:pt x="89" y="169"/>
                    </a:lnTo>
                    <a:lnTo>
                      <a:pt x="90" y="170"/>
                    </a:lnTo>
                    <a:lnTo>
                      <a:pt x="91" y="170"/>
                    </a:lnTo>
                    <a:lnTo>
                      <a:pt x="90" y="170"/>
                    </a:lnTo>
                    <a:lnTo>
                      <a:pt x="89" y="172"/>
                    </a:lnTo>
                    <a:lnTo>
                      <a:pt x="89" y="173"/>
                    </a:lnTo>
                    <a:lnTo>
                      <a:pt x="89" y="173"/>
                    </a:lnTo>
                    <a:lnTo>
                      <a:pt x="89" y="174"/>
                    </a:lnTo>
                    <a:lnTo>
                      <a:pt x="89" y="174"/>
                    </a:lnTo>
                    <a:lnTo>
                      <a:pt x="88" y="170"/>
                    </a:lnTo>
                    <a:lnTo>
                      <a:pt x="88" y="170"/>
                    </a:lnTo>
                    <a:lnTo>
                      <a:pt x="88" y="169"/>
                    </a:lnTo>
                    <a:lnTo>
                      <a:pt x="89" y="169"/>
                    </a:lnTo>
                    <a:lnTo>
                      <a:pt x="89" y="170"/>
                    </a:lnTo>
                    <a:close/>
                    <a:moveTo>
                      <a:pt x="136" y="149"/>
                    </a:moveTo>
                    <a:lnTo>
                      <a:pt x="137" y="149"/>
                    </a:lnTo>
                    <a:lnTo>
                      <a:pt x="137" y="148"/>
                    </a:lnTo>
                    <a:lnTo>
                      <a:pt x="140" y="148"/>
                    </a:lnTo>
                    <a:lnTo>
                      <a:pt x="141" y="148"/>
                    </a:lnTo>
                    <a:lnTo>
                      <a:pt x="141" y="148"/>
                    </a:lnTo>
                    <a:lnTo>
                      <a:pt x="144" y="148"/>
                    </a:lnTo>
                    <a:lnTo>
                      <a:pt x="143" y="150"/>
                    </a:lnTo>
                    <a:lnTo>
                      <a:pt x="142" y="151"/>
                    </a:lnTo>
                    <a:lnTo>
                      <a:pt x="141" y="151"/>
                    </a:lnTo>
                    <a:lnTo>
                      <a:pt x="141" y="152"/>
                    </a:lnTo>
                    <a:lnTo>
                      <a:pt x="140" y="152"/>
                    </a:lnTo>
                    <a:lnTo>
                      <a:pt x="140" y="151"/>
                    </a:lnTo>
                    <a:lnTo>
                      <a:pt x="139" y="151"/>
                    </a:lnTo>
                    <a:lnTo>
                      <a:pt x="138" y="151"/>
                    </a:lnTo>
                    <a:lnTo>
                      <a:pt x="137" y="151"/>
                    </a:lnTo>
                    <a:lnTo>
                      <a:pt x="137" y="151"/>
                    </a:lnTo>
                    <a:lnTo>
                      <a:pt x="137" y="152"/>
                    </a:lnTo>
                    <a:lnTo>
                      <a:pt x="136" y="152"/>
                    </a:lnTo>
                    <a:lnTo>
                      <a:pt x="134" y="153"/>
                    </a:lnTo>
                    <a:lnTo>
                      <a:pt x="133" y="154"/>
                    </a:lnTo>
                    <a:lnTo>
                      <a:pt x="132" y="154"/>
                    </a:lnTo>
                    <a:lnTo>
                      <a:pt x="131" y="154"/>
                    </a:lnTo>
                    <a:lnTo>
                      <a:pt x="128" y="155"/>
                    </a:lnTo>
                    <a:lnTo>
                      <a:pt x="128" y="153"/>
                    </a:lnTo>
                    <a:lnTo>
                      <a:pt x="129" y="153"/>
                    </a:lnTo>
                    <a:lnTo>
                      <a:pt x="130" y="153"/>
                    </a:lnTo>
                    <a:lnTo>
                      <a:pt x="131" y="152"/>
                    </a:lnTo>
                    <a:lnTo>
                      <a:pt x="133" y="152"/>
                    </a:lnTo>
                    <a:lnTo>
                      <a:pt x="134" y="151"/>
                    </a:lnTo>
                    <a:lnTo>
                      <a:pt x="135" y="150"/>
                    </a:lnTo>
                    <a:lnTo>
                      <a:pt x="136" y="149"/>
                    </a:lnTo>
                    <a:close/>
                    <a:moveTo>
                      <a:pt x="98" y="162"/>
                    </a:moveTo>
                    <a:lnTo>
                      <a:pt x="99" y="162"/>
                    </a:lnTo>
                    <a:lnTo>
                      <a:pt x="102" y="162"/>
                    </a:lnTo>
                    <a:lnTo>
                      <a:pt x="102" y="162"/>
                    </a:lnTo>
                    <a:lnTo>
                      <a:pt x="104" y="166"/>
                    </a:lnTo>
                    <a:lnTo>
                      <a:pt x="102" y="166"/>
                    </a:lnTo>
                    <a:lnTo>
                      <a:pt x="102" y="167"/>
                    </a:lnTo>
                    <a:lnTo>
                      <a:pt x="100" y="167"/>
                    </a:lnTo>
                    <a:lnTo>
                      <a:pt x="98" y="166"/>
                    </a:lnTo>
                    <a:lnTo>
                      <a:pt x="94" y="166"/>
                    </a:lnTo>
                    <a:lnTo>
                      <a:pt x="93" y="165"/>
                    </a:lnTo>
                    <a:lnTo>
                      <a:pt x="92" y="164"/>
                    </a:lnTo>
                    <a:lnTo>
                      <a:pt x="90" y="162"/>
                    </a:lnTo>
                    <a:lnTo>
                      <a:pt x="89" y="162"/>
                    </a:lnTo>
                    <a:lnTo>
                      <a:pt x="86" y="159"/>
                    </a:lnTo>
                    <a:lnTo>
                      <a:pt x="84" y="156"/>
                    </a:lnTo>
                    <a:lnTo>
                      <a:pt x="84" y="155"/>
                    </a:lnTo>
                    <a:lnTo>
                      <a:pt x="83" y="153"/>
                    </a:lnTo>
                    <a:lnTo>
                      <a:pt x="84" y="153"/>
                    </a:lnTo>
                    <a:lnTo>
                      <a:pt x="84" y="153"/>
                    </a:lnTo>
                    <a:lnTo>
                      <a:pt x="85" y="153"/>
                    </a:lnTo>
                    <a:lnTo>
                      <a:pt x="86" y="151"/>
                    </a:lnTo>
                    <a:lnTo>
                      <a:pt x="87" y="151"/>
                    </a:lnTo>
                    <a:lnTo>
                      <a:pt x="87" y="150"/>
                    </a:lnTo>
                    <a:lnTo>
                      <a:pt x="87" y="149"/>
                    </a:lnTo>
                    <a:lnTo>
                      <a:pt x="87" y="148"/>
                    </a:lnTo>
                    <a:lnTo>
                      <a:pt x="87" y="148"/>
                    </a:lnTo>
                    <a:lnTo>
                      <a:pt x="88" y="148"/>
                    </a:lnTo>
                    <a:lnTo>
                      <a:pt x="89" y="147"/>
                    </a:lnTo>
                    <a:lnTo>
                      <a:pt x="91" y="146"/>
                    </a:lnTo>
                    <a:lnTo>
                      <a:pt x="92" y="145"/>
                    </a:lnTo>
                    <a:lnTo>
                      <a:pt x="93" y="145"/>
                    </a:lnTo>
                    <a:lnTo>
                      <a:pt x="92" y="145"/>
                    </a:lnTo>
                    <a:lnTo>
                      <a:pt x="92" y="144"/>
                    </a:lnTo>
                    <a:lnTo>
                      <a:pt x="92" y="144"/>
                    </a:lnTo>
                    <a:lnTo>
                      <a:pt x="93" y="144"/>
                    </a:lnTo>
                    <a:lnTo>
                      <a:pt x="93" y="144"/>
                    </a:lnTo>
                    <a:lnTo>
                      <a:pt x="93" y="144"/>
                    </a:lnTo>
                    <a:lnTo>
                      <a:pt x="93" y="144"/>
                    </a:lnTo>
                    <a:lnTo>
                      <a:pt x="95" y="148"/>
                    </a:lnTo>
                    <a:lnTo>
                      <a:pt x="95" y="149"/>
                    </a:lnTo>
                    <a:lnTo>
                      <a:pt x="96" y="150"/>
                    </a:lnTo>
                    <a:lnTo>
                      <a:pt x="96" y="151"/>
                    </a:lnTo>
                    <a:lnTo>
                      <a:pt x="97" y="151"/>
                    </a:lnTo>
                    <a:lnTo>
                      <a:pt x="98" y="152"/>
                    </a:lnTo>
                    <a:lnTo>
                      <a:pt x="98" y="152"/>
                    </a:lnTo>
                    <a:lnTo>
                      <a:pt x="98" y="153"/>
                    </a:lnTo>
                    <a:lnTo>
                      <a:pt x="98" y="153"/>
                    </a:lnTo>
                    <a:lnTo>
                      <a:pt x="96" y="154"/>
                    </a:lnTo>
                    <a:lnTo>
                      <a:pt x="95" y="155"/>
                    </a:lnTo>
                    <a:lnTo>
                      <a:pt x="95" y="157"/>
                    </a:lnTo>
                    <a:lnTo>
                      <a:pt x="95" y="158"/>
                    </a:lnTo>
                    <a:lnTo>
                      <a:pt x="97" y="159"/>
                    </a:lnTo>
                    <a:lnTo>
                      <a:pt x="97" y="160"/>
                    </a:lnTo>
                    <a:lnTo>
                      <a:pt x="97" y="161"/>
                    </a:lnTo>
                    <a:lnTo>
                      <a:pt x="98" y="162"/>
                    </a:lnTo>
                    <a:lnTo>
                      <a:pt x="98" y="162"/>
                    </a:lnTo>
                    <a:close/>
                    <a:moveTo>
                      <a:pt x="59" y="104"/>
                    </a:moveTo>
                    <a:lnTo>
                      <a:pt x="58" y="103"/>
                    </a:lnTo>
                    <a:lnTo>
                      <a:pt x="57" y="103"/>
                    </a:lnTo>
                    <a:lnTo>
                      <a:pt x="57" y="104"/>
                    </a:lnTo>
                    <a:lnTo>
                      <a:pt x="57" y="105"/>
                    </a:lnTo>
                    <a:lnTo>
                      <a:pt x="57" y="105"/>
                    </a:lnTo>
                    <a:lnTo>
                      <a:pt x="55" y="105"/>
                    </a:lnTo>
                    <a:lnTo>
                      <a:pt x="54" y="104"/>
                    </a:lnTo>
                    <a:lnTo>
                      <a:pt x="54" y="104"/>
                    </a:lnTo>
                    <a:lnTo>
                      <a:pt x="53" y="104"/>
                    </a:lnTo>
                    <a:lnTo>
                      <a:pt x="52" y="103"/>
                    </a:lnTo>
                    <a:lnTo>
                      <a:pt x="53" y="102"/>
                    </a:lnTo>
                    <a:lnTo>
                      <a:pt x="55" y="101"/>
                    </a:lnTo>
                    <a:lnTo>
                      <a:pt x="56" y="101"/>
                    </a:lnTo>
                    <a:lnTo>
                      <a:pt x="58" y="102"/>
                    </a:lnTo>
                    <a:lnTo>
                      <a:pt x="59" y="103"/>
                    </a:lnTo>
                    <a:lnTo>
                      <a:pt x="59" y="104"/>
                    </a:lnTo>
                    <a:close/>
                    <a:moveTo>
                      <a:pt x="50" y="100"/>
                    </a:moveTo>
                    <a:lnTo>
                      <a:pt x="52" y="100"/>
                    </a:lnTo>
                    <a:lnTo>
                      <a:pt x="51" y="101"/>
                    </a:lnTo>
                    <a:lnTo>
                      <a:pt x="49" y="102"/>
                    </a:lnTo>
                    <a:lnTo>
                      <a:pt x="47" y="103"/>
                    </a:lnTo>
                    <a:lnTo>
                      <a:pt x="46" y="102"/>
                    </a:lnTo>
                    <a:lnTo>
                      <a:pt x="45" y="101"/>
                    </a:lnTo>
                    <a:lnTo>
                      <a:pt x="45" y="100"/>
                    </a:lnTo>
                    <a:lnTo>
                      <a:pt x="44" y="100"/>
                    </a:lnTo>
                    <a:lnTo>
                      <a:pt x="45" y="100"/>
                    </a:lnTo>
                    <a:lnTo>
                      <a:pt x="46" y="100"/>
                    </a:lnTo>
                    <a:lnTo>
                      <a:pt x="49" y="97"/>
                    </a:lnTo>
                    <a:lnTo>
                      <a:pt x="51" y="97"/>
                    </a:lnTo>
                    <a:lnTo>
                      <a:pt x="52" y="98"/>
                    </a:lnTo>
                    <a:lnTo>
                      <a:pt x="52" y="99"/>
                    </a:lnTo>
                    <a:lnTo>
                      <a:pt x="51" y="99"/>
                    </a:lnTo>
                    <a:lnTo>
                      <a:pt x="50" y="99"/>
                    </a:lnTo>
                    <a:lnTo>
                      <a:pt x="50" y="100"/>
                    </a:lnTo>
                    <a:close/>
                    <a:moveTo>
                      <a:pt x="282" y="96"/>
                    </a:moveTo>
                    <a:lnTo>
                      <a:pt x="282" y="96"/>
                    </a:lnTo>
                    <a:lnTo>
                      <a:pt x="283" y="98"/>
                    </a:lnTo>
                    <a:lnTo>
                      <a:pt x="283" y="99"/>
                    </a:lnTo>
                    <a:lnTo>
                      <a:pt x="284" y="99"/>
                    </a:lnTo>
                    <a:lnTo>
                      <a:pt x="284" y="100"/>
                    </a:lnTo>
                    <a:lnTo>
                      <a:pt x="283" y="100"/>
                    </a:lnTo>
                    <a:lnTo>
                      <a:pt x="282" y="100"/>
                    </a:lnTo>
                    <a:lnTo>
                      <a:pt x="282" y="100"/>
                    </a:lnTo>
                    <a:lnTo>
                      <a:pt x="282" y="100"/>
                    </a:lnTo>
                    <a:lnTo>
                      <a:pt x="282" y="101"/>
                    </a:lnTo>
                    <a:lnTo>
                      <a:pt x="281" y="102"/>
                    </a:lnTo>
                    <a:lnTo>
                      <a:pt x="281" y="103"/>
                    </a:lnTo>
                    <a:lnTo>
                      <a:pt x="280" y="103"/>
                    </a:lnTo>
                    <a:lnTo>
                      <a:pt x="279" y="100"/>
                    </a:lnTo>
                    <a:lnTo>
                      <a:pt x="279" y="100"/>
                    </a:lnTo>
                    <a:lnTo>
                      <a:pt x="280" y="100"/>
                    </a:lnTo>
                    <a:lnTo>
                      <a:pt x="280" y="99"/>
                    </a:lnTo>
                    <a:lnTo>
                      <a:pt x="280" y="98"/>
                    </a:lnTo>
                    <a:lnTo>
                      <a:pt x="280" y="97"/>
                    </a:lnTo>
                    <a:lnTo>
                      <a:pt x="280" y="96"/>
                    </a:lnTo>
                    <a:lnTo>
                      <a:pt x="281" y="95"/>
                    </a:lnTo>
                    <a:lnTo>
                      <a:pt x="282" y="95"/>
                    </a:lnTo>
                    <a:lnTo>
                      <a:pt x="282" y="96"/>
                    </a:lnTo>
                    <a:close/>
                    <a:moveTo>
                      <a:pt x="49" y="112"/>
                    </a:moveTo>
                    <a:lnTo>
                      <a:pt x="49" y="111"/>
                    </a:lnTo>
                    <a:lnTo>
                      <a:pt x="49" y="110"/>
                    </a:lnTo>
                    <a:lnTo>
                      <a:pt x="50" y="109"/>
                    </a:lnTo>
                    <a:lnTo>
                      <a:pt x="51" y="109"/>
                    </a:lnTo>
                    <a:lnTo>
                      <a:pt x="52" y="109"/>
                    </a:lnTo>
                    <a:lnTo>
                      <a:pt x="52" y="109"/>
                    </a:lnTo>
                    <a:lnTo>
                      <a:pt x="52" y="110"/>
                    </a:lnTo>
                    <a:lnTo>
                      <a:pt x="52" y="111"/>
                    </a:lnTo>
                    <a:lnTo>
                      <a:pt x="51" y="111"/>
                    </a:lnTo>
                    <a:lnTo>
                      <a:pt x="50" y="112"/>
                    </a:lnTo>
                    <a:lnTo>
                      <a:pt x="49" y="112"/>
                    </a:lnTo>
                    <a:close/>
                    <a:moveTo>
                      <a:pt x="283" y="91"/>
                    </a:moveTo>
                    <a:lnTo>
                      <a:pt x="282" y="91"/>
                    </a:lnTo>
                    <a:lnTo>
                      <a:pt x="281" y="90"/>
                    </a:lnTo>
                    <a:lnTo>
                      <a:pt x="280" y="89"/>
                    </a:lnTo>
                    <a:lnTo>
                      <a:pt x="281" y="87"/>
                    </a:lnTo>
                    <a:lnTo>
                      <a:pt x="282" y="87"/>
                    </a:lnTo>
                    <a:lnTo>
                      <a:pt x="282" y="89"/>
                    </a:lnTo>
                    <a:lnTo>
                      <a:pt x="282" y="88"/>
                    </a:lnTo>
                    <a:lnTo>
                      <a:pt x="282" y="87"/>
                    </a:lnTo>
                    <a:lnTo>
                      <a:pt x="283" y="88"/>
                    </a:lnTo>
                    <a:lnTo>
                      <a:pt x="282" y="89"/>
                    </a:lnTo>
                    <a:lnTo>
                      <a:pt x="283" y="89"/>
                    </a:lnTo>
                    <a:lnTo>
                      <a:pt x="283" y="90"/>
                    </a:lnTo>
                    <a:lnTo>
                      <a:pt x="283" y="91"/>
                    </a:lnTo>
                    <a:close/>
                    <a:moveTo>
                      <a:pt x="66" y="22"/>
                    </a:moveTo>
                    <a:lnTo>
                      <a:pt x="67" y="23"/>
                    </a:lnTo>
                    <a:lnTo>
                      <a:pt x="69" y="24"/>
                    </a:lnTo>
                    <a:lnTo>
                      <a:pt x="69" y="25"/>
                    </a:lnTo>
                    <a:lnTo>
                      <a:pt x="68" y="25"/>
                    </a:lnTo>
                    <a:lnTo>
                      <a:pt x="67" y="25"/>
                    </a:lnTo>
                    <a:lnTo>
                      <a:pt x="66" y="26"/>
                    </a:lnTo>
                    <a:lnTo>
                      <a:pt x="65" y="28"/>
                    </a:lnTo>
                    <a:lnTo>
                      <a:pt x="64" y="28"/>
                    </a:lnTo>
                    <a:lnTo>
                      <a:pt x="63" y="27"/>
                    </a:lnTo>
                    <a:lnTo>
                      <a:pt x="64" y="27"/>
                    </a:lnTo>
                    <a:lnTo>
                      <a:pt x="64" y="26"/>
                    </a:lnTo>
                    <a:lnTo>
                      <a:pt x="64" y="25"/>
                    </a:lnTo>
                    <a:lnTo>
                      <a:pt x="63" y="24"/>
                    </a:lnTo>
                    <a:lnTo>
                      <a:pt x="64" y="24"/>
                    </a:lnTo>
                    <a:lnTo>
                      <a:pt x="63" y="22"/>
                    </a:lnTo>
                    <a:lnTo>
                      <a:pt x="62" y="22"/>
                    </a:lnTo>
                    <a:lnTo>
                      <a:pt x="61" y="21"/>
                    </a:lnTo>
                    <a:lnTo>
                      <a:pt x="59" y="21"/>
                    </a:lnTo>
                    <a:lnTo>
                      <a:pt x="60" y="20"/>
                    </a:lnTo>
                    <a:lnTo>
                      <a:pt x="61" y="20"/>
                    </a:lnTo>
                    <a:lnTo>
                      <a:pt x="61" y="21"/>
                    </a:lnTo>
                    <a:lnTo>
                      <a:pt x="62" y="21"/>
                    </a:lnTo>
                    <a:lnTo>
                      <a:pt x="62" y="21"/>
                    </a:lnTo>
                    <a:lnTo>
                      <a:pt x="63" y="21"/>
                    </a:lnTo>
                    <a:lnTo>
                      <a:pt x="64" y="21"/>
                    </a:lnTo>
                    <a:lnTo>
                      <a:pt x="66" y="22"/>
                    </a:lnTo>
                    <a:close/>
                    <a:moveTo>
                      <a:pt x="51" y="16"/>
                    </a:moveTo>
                    <a:lnTo>
                      <a:pt x="54" y="15"/>
                    </a:lnTo>
                    <a:lnTo>
                      <a:pt x="54" y="14"/>
                    </a:lnTo>
                    <a:lnTo>
                      <a:pt x="56" y="14"/>
                    </a:lnTo>
                    <a:lnTo>
                      <a:pt x="58" y="17"/>
                    </a:lnTo>
                    <a:lnTo>
                      <a:pt x="58" y="19"/>
                    </a:lnTo>
                    <a:lnTo>
                      <a:pt x="57" y="20"/>
                    </a:lnTo>
                    <a:lnTo>
                      <a:pt x="57" y="21"/>
                    </a:lnTo>
                    <a:lnTo>
                      <a:pt x="58" y="21"/>
                    </a:lnTo>
                    <a:lnTo>
                      <a:pt x="58" y="21"/>
                    </a:lnTo>
                    <a:lnTo>
                      <a:pt x="57" y="22"/>
                    </a:lnTo>
                    <a:lnTo>
                      <a:pt x="56" y="21"/>
                    </a:lnTo>
                    <a:lnTo>
                      <a:pt x="54" y="19"/>
                    </a:lnTo>
                    <a:lnTo>
                      <a:pt x="51" y="16"/>
                    </a:lnTo>
                    <a:close/>
                    <a:moveTo>
                      <a:pt x="296" y="85"/>
                    </a:moveTo>
                    <a:lnTo>
                      <a:pt x="296" y="84"/>
                    </a:lnTo>
                    <a:lnTo>
                      <a:pt x="297" y="84"/>
                    </a:lnTo>
                    <a:lnTo>
                      <a:pt x="298" y="85"/>
                    </a:lnTo>
                    <a:lnTo>
                      <a:pt x="299" y="85"/>
                    </a:lnTo>
                    <a:lnTo>
                      <a:pt x="299" y="86"/>
                    </a:lnTo>
                    <a:lnTo>
                      <a:pt x="299" y="87"/>
                    </a:lnTo>
                    <a:lnTo>
                      <a:pt x="299" y="87"/>
                    </a:lnTo>
                    <a:lnTo>
                      <a:pt x="299" y="88"/>
                    </a:lnTo>
                    <a:lnTo>
                      <a:pt x="300" y="88"/>
                    </a:lnTo>
                    <a:lnTo>
                      <a:pt x="300" y="89"/>
                    </a:lnTo>
                    <a:lnTo>
                      <a:pt x="300" y="90"/>
                    </a:lnTo>
                    <a:lnTo>
                      <a:pt x="300" y="91"/>
                    </a:lnTo>
                    <a:lnTo>
                      <a:pt x="299" y="91"/>
                    </a:lnTo>
                    <a:lnTo>
                      <a:pt x="301" y="93"/>
                    </a:lnTo>
                    <a:lnTo>
                      <a:pt x="300" y="95"/>
                    </a:lnTo>
                    <a:lnTo>
                      <a:pt x="299" y="96"/>
                    </a:lnTo>
                    <a:lnTo>
                      <a:pt x="299" y="96"/>
                    </a:lnTo>
                    <a:lnTo>
                      <a:pt x="299" y="96"/>
                    </a:lnTo>
                    <a:lnTo>
                      <a:pt x="298" y="96"/>
                    </a:lnTo>
                    <a:lnTo>
                      <a:pt x="297" y="96"/>
                    </a:lnTo>
                    <a:lnTo>
                      <a:pt x="296" y="96"/>
                    </a:lnTo>
                    <a:lnTo>
                      <a:pt x="296" y="96"/>
                    </a:lnTo>
                    <a:lnTo>
                      <a:pt x="295" y="96"/>
                    </a:lnTo>
                    <a:lnTo>
                      <a:pt x="295" y="97"/>
                    </a:lnTo>
                    <a:lnTo>
                      <a:pt x="295" y="98"/>
                    </a:lnTo>
                    <a:lnTo>
                      <a:pt x="295" y="99"/>
                    </a:lnTo>
                    <a:lnTo>
                      <a:pt x="295" y="100"/>
                    </a:lnTo>
                    <a:lnTo>
                      <a:pt x="295" y="101"/>
                    </a:lnTo>
                    <a:lnTo>
                      <a:pt x="296" y="101"/>
                    </a:lnTo>
                    <a:lnTo>
                      <a:pt x="296" y="102"/>
                    </a:lnTo>
                    <a:lnTo>
                      <a:pt x="295" y="102"/>
                    </a:lnTo>
                    <a:lnTo>
                      <a:pt x="295" y="101"/>
                    </a:lnTo>
                    <a:lnTo>
                      <a:pt x="294" y="101"/>
                    </a:lnTo>
                    <a:lnTo>
                      <a:pt x="294" y="100"/>
                    </a:lnTo>
                    <a:lnTo>
                      <a:pt x="294" y="98"/>
                    </a:lnTo>
                    <a:lnTo>
                      <a:pt x="293" y="98"/>
                    </a:lnTo>
                    <a:lnTo>
                      <a:pt x="292" y="97"/>
                    </a:lnTo>
                    <a:lnTo>
                      <a:pt x="291" y="96"/>
                    </a:lnTo>
                    <a:lnTo>
                      <a:pt x="291" y="95"/>
                    </a:lnTo>
                    <a:lnTo>
                      <a:pt x="292" y="94"/>
                    </a:lnTo>
                    <a:lnTo>
                      <a:pt x="292" y="93"/>
                    </a:lnTo>
                    <a:lnTo>
                      <a:pt x="292" y="92"/>
                    </a:lnTo>
                    <a:lnTo>
                      <a:pt x="291" y="91"/>
                    </a:lnTo>
                    <a:lnTo>
                      <a:pt x="291" y="91"/>
                    </a:lnTo>
                    <a:lnTo>
                      <a:pt x="291" y="90"/>
                    </a:lnTo>
                    <a:lnTo>
                      <a:pt x="291" y="88"/>
                    </a:lnTo>
                    <a:lnTo>
                      <a:pt x="290" y="86"/>
                    </a:lnTo>
                    <a:lnTo>
                      <a:pt x="291" y="85"/>
                    </a:lnTo>
                    <a:lnTo>
                      <a:pt x="292" y="85"/>
                    </a:lnTo>
                    <a:lnTo>
                      <a:pt x="295" y="84"/>
                    </a:lnTo>
                    <a:lnTo>
                      <a:pt x="296" y="85"/>
                    </a:lnTo>
                    <a:lnTo>
                      <a:pt x="296" y="86"/>
                    </a:lnTo>
                    <a:lnTo>
                      <a:pt x="296" y="85"/>
                    </a:lnTo>
                    <a:close/>
                    <a:moveTo>
                      <a:pt x="248" y="61"/>
                    </a:moveTo>
                    <a:lnTo>
                      <a:pt x="249" y="60"/>
                    </a:lnTo>
                    <a:lnTo>
                      <a:pt x="249" y="61"/>
                    </a:lnTo>
                    <a:lnTo>
                      <a:pt x="250" y="61"/>
                    </a:lnTo>
                    <a:lnTo>
                      <a:pt x="250" y="61"/>
                    </a:lnTo>
                    <a:lnTo>
                      <a:pt x="251" y="61"/>
                    </a:lnTo>
                    <a:lnTo>
                      <a:pt x="250" y="62"/>
                    </a:lnTo>
                    <a:lnTo>
                      <a:pt x="250" y="61"/>
                    </a:lnTo>
                    <a:lnTo>
                      <a:pt x="249" y="61"/>
                    </a:lnTo>
                    <a:lnTo>
                      <a:pt x="248" y="61"/>
                    </a:lnTo>
                    <a:lnTo>
                      <a:pt x="248" y="61"/>
                    </a:lnTo>
                    <a:close/>
                    <a:moveTo>
                      <a:pt x="106" y="38"/>
                    </a:moveTo>
                    <a:lnTo>
                      <a:pt x="106" y="39"/>
                    </a:lnTo>
                    <a:lnTo>
                      <a:pt x="106" y="39"/>
                    </a:lnTo>
                    <a:lnTo>
                      <a:pt x="106" y="38"/>
                    </a:lnTo>
                    <a:lnTo>
                      <a:pt x="106" y="39"/>
                    </a:lnTo>
                    <a:lnTo>
                      <a:pt x="107" y="39"/>
                    </a:lnTo>
                    <a:lnTo>
                      <a:pt x="108" y="39"/>
                    </a:lnTo>
                    <a:lnTo>
                      <a:pt x="108" y="39"/>
                    </a:lnTo>
                    <a:lnTo>
                      <a:pt x="107" y="39"/>
                    </a:lnTo>
                    <a:lnTo>
                      <a:pt x="106" y="39"/>
                    </a:lnTo>
                    <a:lnTo>
                      <a:pt x="106" y="39"/>
                    </a:lnTo>
                    <a:lnTo>
                      <a:pt x="105" y="39"/>
                    </a:lnTo>
                    <a:lnTo>
                      <a:pt x="105" y="38"/>
                    </a:lnTo>
                    <a:lnTo>
                      <a:pt x="106" y="38"/>
                    </a:lnTo>
                    <a:close/>
                    <a:moveTo>
                      <a:pt x="71" y="34"/>
                    </a:moveTo>
                    <a:lnTo>
                      <a:pt x="71" y="33"/>
                    </a:lnTo>
                    <a:lnTo>
                      <a:pt x="71" y="33"/>
                    </a:lnTo>
                    <a:lnTo>
                      <a:pt x="71" y="34"/>
                    </a:lnTo>
                    <a:lnTo>
                      <a:pt x="72" y="34"/>
                    </a:lnTo>
                    <a:lnTo>
                      <a:pt x="73" y="34"/>
                    </a:lnTo>
                    <a:lnTo>
                      <a:pt x="74" y="34"/>
                    </a:lnTo>
                    <a:lnTo>
                      <a:pt x="74" y="35"/>
                    </a:lnTo>
                    <a:lnTo>
                      <a:pt x="73" y="36"/>
                    </a:lnTo>
                    <a:lnTo>
                      <a:pt x="72" y="36"/>
                    </a:lnTo>
                    <a:lnTo>
                      <a:pt x="71" y="35"/>
                    </a:lnTo>
                    <a:lnTo>
                      <a:pt x="71" y="34"/>
                    </a:lnTo>
                    <a:lnTo>
                      <a:pt x="71" y="34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525" b="1"/>
              </a:p>
            </p:txBody>
          </p:sp>
          <p:sp>
            <p:nvSpPr>
              <p:cNvPr id="136220" name="Freeform 295">
                <a:extLst>
                  <a:ext uri="{FF2B5EF4-FFF2-40B4-BE49-F238E27FC236}">
                    <a16:creationId xmlns:a16="http://schemas.microsoft.com/office/drawing/2014/main" id="{67964393-59D8-16C2-C2D1-86F01DDCBCE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861176" y="2878138"/>
                <a:ext cx="153988" cy="80963"/>
              </a:xfrm>
              <a:custGeom>
                <a:avLst/>
                <a:gdLst>
                  <a:gd name="T0" fmla="*/ 2 w 97"/>
                  <a:gd name="T1" fmla="*/ 25 h 51"/>
                  <a:gd name="T2" fmla="*/ 1 w 97"/>
                  <a:gd name="T3" fmla="*/ 23 h 51"/>
                  <a:gd name="T4" fmla="*/ 68 w 97"/>
                  <a:gd name="T5" fmla="*/ 19 h 51"/>
                  <a:gd name="T6" fmla="*/ 64 w 97"/>
                  <a:gd name="T7" fmla="*/ 16 h 51"/>
                  <a:gd name="T8" fmla="*/ 68 w 97"/>
                  <a:gd name="T9" fmla="*/ 17 h 51"/>
                  <a:gd name="T10" fmla="*/ 74 w 97"/>
                  <a:gd name="T11" fmla="*/ 21 h 51"/>
                  <a:gd name="T12" fmla="*/ 70 w 97"/>
                  <a:gd name="T13" fmla="*/ 20 h 51"/>
                  <a:gd name="T14" fmla="*/ 45 w 97"/>
                  <a:gd name="T15" fmla="*/ 12 h 51"/>
                  <a:gd name="T16" fmla="*/ 46 w 97"/>
                  <a:gd name="T17" fmla="*/ 8 h 51"/>
                  <a:gd name="T18" fmla="*/ 50 w 97"/>
                  <a:gd name="T19" fmla="*/ 9 h 51"/>
                  <a:gd name="T20" fmla="*/ 58 w 97"/>
                  <a:gd name="T21" fmla="*/ 9 h 51"/>
                  <a:gd name="T22" fmla="*/ 59 w 97"/>
                  <a:gd name="T23" fmla="*/ 14 h 51"/>
                  <a:gd name="T24" fmla="*/ 58 w 97"/>
                  <a:gd name="T25" fmla="*/ 12 h 51"/>
                  <a:gd name="T26" fmla="*/ 58 w 97"/>
                  <a:gd name="T27" fmla="*/ 16 h 51"/>
                  <a:gd name="T28" fmla="*/ 56 w 97"/>
                  <a:gd name="T29" fmla="*/ 16 h 51"/>
                  <a:gd name="T30" fmla="*/ 10 w 97"/>
                  <a:gd name="T31" fmla="*/ 12 h 51"/>
                  <a:gd name="T32" fmla="*/ 13 w 97"/>
                  <a:gd name="T33" fmla="*/ 8 h 51"/>
                  <a:gd name="T34" fmla="*/ 21 w 97"/>
                  <a:gd name="T35" fmla="*/ 13 h 51"/>
                  <a:gd name="T36" fmla="*/ 24 w 97"/>
                  <a:gd name="T37" fmla="*/ 11 h 51"/>
                  <a:gd name="T38" fmla="*/ 23 w 97"/>
                  <a:gd name="T39" fmla="*/ 15 h 51"/>
                  <a:gd name="T40" fmla="*/ 21 w 97"/>
                  <a:gd name="T41" fmla="*/ 14 h 51"/>
                  <a:gd name="T42" fmla="*/ 21 w 97"/>
                  <a:gd name="T43" fmla="*/ 15 h 51"/>
                  <a:gd name="T44" fmla="*/ 15 w 97"/>
                  <a:gd name="T45" fmla="*/ 16 h 51"/>
                  <a:gd name="T46" fmla="*/ 14 w 97"/>
                  <a:gd name="T47" fmla="*/ 15 h 51"/>
                  <a:gd name="T48" fmla="*/ 15 w 97"/>
                  <a:gd name="T49" fmla="*/ 14 h 51"/>
                  <a:gd name="T50" fmla="*/ 11 w 97"/>
                  <a:gd name="T51" fmla="*/ 16 h 51"/>
                  <a:gd name="T52" fmla="*/ 10 w 97"/>
                  <a:gd name="T53" fmla="*/ 15 h 51"/>
                  <a:gd name="T54" fmla="*/ 10 w 97"/>
                  <a:gd name="T55" fmla="*/ 15 h 51"/>
                  <a:gd name="T56" fmla="*/ 12 w 97"/>
                  <a:gd name="T57" fmla="*/ 11 h 51"/>
                  <a:gd name="T58" fmla="*/ 32 w 97"/>
                  <a:gd name="T59" fmla="*/ 3 h 51"/>
                  <a:gd name="T60" fmla="*/ 32 w 97"/>
                  <a:gd name="T61" fmla="*/ 1 h 51"/>
                  <a:gd name="T62" fmla="*/ 38 w 97"/>
                  <a:gd name="T63" fmla="*/ 0 h 51"/>
                  <a:gd name="T64" fmla="*/ 41 w 97"/>
                  <a:gd name="T65" fmla="*/ 1 h 51"/>
                  <a:gd name="T66" fmla="*/ 42 w 97"/>
                  <a:gd name="T67" fmla="*/ 9 h 51"/>
                  <a:gd name="T68" fmla="*/ 41 w 97"/>
                  <a:gd name="T69" fmla="*/ 9 h 51"/>
                  <a:gd name="T70" fmla="*/ 38 w 97"/>
                  <a:gd name="T71" fmla="*/ 7 h 51"/>
                  <a:gd name="T72" fmla="*/ 39 w 97"/>
                  <a:gd name="T73" fmla="*/ 3 h 51"/>
                  <a:gd name="T74" fmla="*/ 35 w 97"/>
                  <a:gd name="T75" fmla="*/ 5 h 51"/>
                  <a:gd name="T76" fmla="*/ 96 w 97"/>
                  <a:gd name="T77" fmla="*/ 34 h 51"/>
                  <a:gd name="T78" fmla="*/ 96 w 97"/>
                  <a:gd name="T79" fmla="*/ 41 h 51"/>
                  <a:gd name="T80" fmla="*/ 96 w 97"/>
                  <a:gd name="T81" fmla="*/ 34 h 51"/>
                  <a:gd name="T82" fmla="*/ 58 w 97"/>
                  <a:gd name="T83" fmla="*/ 51 h 51"/>
                  <a:gd name="T84" fmla="*/ 61 w 97"/>
                  <a:gd name="T85" fmla="*/ 50 h 51"/>
                  <a:gd name="T86" fmla="*/ 60 w 97"/>
                  <a:gd name="T87" fmla="*/ 51 h 51"/>
                  <a:gd name="T88" fmla="*/ 92 w 97"/>
                  <a:gd name="T89" fmla="*/ 48 h 51"/>
                  <a:gd name="T90" fmla="*/ 90 w 97"/>
                  <a:gd name="T91" fmla="*/ 48 h 51"/>
                  <a:gd name="T92" fmla="*/ 71 w 97"/>
                  <a:gd name="T93" fmla="*/ 33 h 51"/>
                  <a:gd name="T94" fmla="*/ 67 w 97"/>
                  <a:gd name="T95" fmla="*/ 36 h 51"/>
                  <a:gd name="T96" fmla="*/ 70 w 97"/>
                  <a:gd name="T97" fmla="*/ 33 h 51"/>
                  <a:gd name="T98" fmla="*/ 26 w 97"/>
                  <a:gd name="T99" fmla="*/ 8 h 51"/>
                  <a:gd name="T100" fmla="*/ 25 w 97"/>
                  <a:gd name="T101" fmla="*/ 9 h 51"/>
                  <a:gd name="T102" fmla="*/ 28 w 97"/>
                  <a:gd name="T103" fmla="*/ 7 h 51"/>
                  <a:gd name="T104" fmla="*/ 28 w 97"/>
                  <a:gd name="T105" fmla="*/ 7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97" h="51">
                    <a:moveTo>
                      <a:pt x="1" y="20"/>
                    </a:moveTo>
                    <a:lnTo>
                      <a:pt x="4" y="20"/>
                    </a:lnTo>
                    <a:lnTo>
                      <a:pt x="4" y="22"/>
                    </a:lnTo>
                    <a:lnTo>
                      <a:pt x="2" y="25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1" y="25"/>
                    </a:lnTo>
                    <a:lnTo>
                      <a:pt x="1" y="23"/>
                    </a:lnTo>
                    <a:lnTo>
                      <a:pt x="1" y="21"/>
                    </a:lnTo>
                    <a:lnTo>
                      <a:pt x="1" y="20"/>
                    </a:lnTo>
                    <a:close/>
                    <a:moveTo>
                      <a:pt x="70" y="20"/>
                    </a:moveTo>
                    <a:lnTo>
                      <a:pt x="68" y="19"/>
                    </a:lnTo>
                    <a:lnTo>
                      <a:pt x="65" y="17"/>
                    </a:lnTo>
                    <a:lnTo>
                      <a:pt x="64" y="16"/>
                    </a:lnTo>
                    <a:lnTo>
                      <a:pt x="64" y="16"/>
                    </a:lnTo>
                    <a:lnTo>
                      <a:pt x="64" y="16"/>
                    </a:lnTo>
                    <a:lnTo>
                      <a:pt x="65" y="16"/>
                    </a:lnTo>
                    <a:lnTo>
                      <a:pt x="65" y="15"/>
                    </a:lnTo>
                    <a:lnTo>
                      <a:pt x="67" y="16"/>
                    </a:lnTo>
                    <a:lnTo>
                      <a:pt x="68" y="17"/>
                    </a:lnTo>
                    <a:lnTo>
                      <a:pt x="70" y="18"/>
                    </a:lnTo>
                    <a:lnTo>
                      <a:pt x="72" y="18"/>
                    </a:lnTo>
                    <a:lnTo>
                      <a:pt x="73" y="20"/>
                    </a:lnTo>
                    <a:lnTo>
                      <a:pt x="74" y="21"/>
                    </a:lnTo>
                    <a:lnTo>
                      <a:pt x="73" y="23"/>
                    </a:lnTo>
                    <a:lnTo>
                      <a:pt x="72" y="23"/>
                    </a:lnTo>
                    <a:lnTo>
                      <a:pt x="72" y="22"/>
                    </a:lnTo>
                    <a:lnTo>
                      <a:pt x="70" y="20"/>
                    </a:lnTo>
                    <a:close/>
                    <a:moveTo>
                      <a:pt x="49" y="13"/>
                    </a:moveTo>
                    <a:lnTo>
                      <a:pt x="47" y="14"/>
                    </a:lnTo>
                    <a:lnTo>
                      <a:pt x="46" y="13"/>
                    </a:lnTo>
                    <a:lnTo>
                      <a:pt x="45" y="12"/>
                    </a:lnTo>
                    <a:lnTo>
                      <a:pt x="45" y="11"/>
                    </a:lnTo>
                    <a:lnTo>
                      <a:pt x="45" y="8"/>
                    </a:lnTo>
                    <a:lnTo>
                      <a:pt x="45" y="8"/>
                    </a:lnTo>
                    <a:lnTo>
                      <a:pt x="46" y="8"/>
                    </a:lnTo>
                    <a:lnTo>
                      <a:pt x="47" y="8"/>
                    </a:lnTo>
                    <a:lnTo>
                      <a:pt x="48" y="9"/>
                    </a:lnTo>
                    <a:lnTo>
                      <a:pt x="49" y="9"/>
                    </a:lnTo>
                    <a:lnTo>
                      <a:pt x="50" y="9"/>
                    </a:lnTo>
                    <a:lnTo>
                      <a:pt x="50" y="9"/>
                    </a:lnTo>
                    <a:lnTo>
                      <a:pt x="54" y="10"/>
                    </a:lnTo>
                    <a:lnTo>
                      <a:pt x="57" y="9"/>
                    </a:lnTo>
                    <a:lnTo>
                      <a:pt x="58" y="9"/>
                    </a:lnTo>
                    <a:lnTo>
                      <a:pt x="58" y="10"/>
                    </a:lnTo>
                    <a:lnTo>
                      <a:pt x="59" y="11"/>
                    </a:lnTo>
                    <a:lnTo>
                      <a:pt x="61" y="15"/>
                    </a:lnTo>
                    <a:lnTo>
                      <a:pt x="59" y="14"/>
                    </a:lnTo>
                    <a:lnTo>
                      <a:pt x="59" y="13"/>
                    </a:lnTo>
                    <a:lnTo>
                      <a:pt x="58" y="11"/>
                    </a:lnTo>
                    <a:lnTo>
                      <a:pt x="58" y="11"/>
                    </a:lnTo>
                    <a:lnTo>
                      <a:pt x="58" y="12"/>
                    </a:lnTo>
                    <a:lnTo>
                      <a:pt x="59" y="16"/>
                    </a:lnTo>
                    <a:lnTo>
                      <a:pt x="60" y="16"/>
                    </a:lnTo>
                    <a:lnTo>
                      <a:pt x="59" y="17"/>
                    </a:lnTo>
                    <a:lnTo>
                      <a:pt x="58" y="16"/>
                    </a:lnTo>
                    <a:lnTo>
                      <a:pt x="57" y="15"/>
                    </a:lnTo>
                    <a:lnTo>
                      <a:pt x="57" y="16"/>
                    </a:lnTo>
                    <a:lnTo>
                      <a:pt x="56" y="16"/>
                    </a:lnTo>
                    <a:lnTo>
                      <a:pt x="56" y="16"/>
                    </a:lnTo>
                    <a:lnTo>
                      <a:pt x="55" y="13"/>
                    </a:lnTo>
                    <a:lnTo>
                      <a:pt x="53" y="13"/>
                    </a:lnTo>
                    <a:lnTo>
                      <a:pt x="49" y="13"/>
                    </a:lnTo>
                    <a:close/>
                    <a:moveTo>
                      <a:pt x="10" y="12"/>
                    </a:moveTo>
                    <a:lnTo>
                      <a:pt x="10" y="11"/>
                    </a:lnTo>
                    <a:lnTo>
                      <a:pt x="11" y="9"/>
                    </a:lnTo>
                    <a:lnTo>
                      <a:pt x="11" y="7"/>
                    </a:lnTo>
                    <a:lnTo>
                      <a:pt x="13" y="8"/>
                    </a:lnTo>
                    <a:lnTo>
                      <a:pt x="17" y="12"/>
                    </a:lnTo>
                    <a:lnTo>
                      <a:pt x="18" y="13"/>
                    </a:lnTo>
                    <a:lnTo>
                      <a:pt x="19" y="13"/>
                    </a:lnTo>
                    <a:lnTo>
                      <a:pt x="21" y="13"/>
                    </a:lnTo>
                    <a:lnTo>
                      <a:pt x="22" y="12"/>
                    </a:lnTo>
                    <a:lnTo>
                      <a:pt x="23" y="11"/>
                    </a:lnTo>
                    <a:lnTo>
                      <a:pt x="23" y="11"/>
                    </a:lnTo>
                    <a:lnTo>
                      <a:pt x="24" y="11"/>
                    </a:lnTo>
                    <a:lnTo>
                      <a:pt x="26" y="11"/>
                    </a:lnTo>
                    <a:lnTo>
                      <a:pt x="26" y="12"/>
                    </a:lnTo>
                    <a:lnTo>
                      <a:pt x="23" y="14"/>
                    </a:lnTo>
                    <a:lnTo>
                      <a:pt x="23" y="15"/>
                    </a:lnTo>
                    <a:lnTo>
                      <a:pt x="23" y="13"/>
                    </a:lnTo>
                    <a:lnTo>
                      <a:pt x="23" y="13"/>
                    </a:lnTo>
                    <a:lnTo>
                      <a:pt x="21" y="14"/>
                    </a:lnTo>
                    <a:lnTo>
                      <a:pt x="21" y="14"/>
                    </a:lnTo>
                    <a:lnTo>
                      <a:pt x="21" y="14"/>
                    </a:lnTo>
                    <a:lnTo>
                      <a:pt x="22" y="14"/>
                    </a:lnTo>
                    <a:lnTo>
                      <a:pt x="22" y="15"/>
                    </a:lnTo>
                    <a:lnTo>
                      <a:pt x="21" y="15"/>
                    </a:lnTo>
                    <a:lnTo>
                      <a:pt x="19" y="15"/>
                    </a:lnTo>
                    <a:lnTo>
                      <a:pt x="18" y="15"/>
                    </a:lnTo>
                    <a:lnTo>
                      <a:pt x="18" y="14"/>
                    </a:lnTo>
                    <a:lnTo>
                      <a:pt x="15" y="16"/>
                    </a:lnTo>
                    <a:lnTo>
                      <a:pt x="14" y="16"/>
                    </a:lnTo>
                    <a:lnTo>
                      <a:pt x="13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5" y="15"/>
                    </a:lnTo>
                    <a:lnTo>
                      <a:pt x="15" y="14"/>
                    </a:lnTo>
                    <a:lnTo>
                      <a:pt x="12" y="13"/>
                    </a:lnTo>
                    <a:lnTo>
                      <a:pt x="12" y="14"/>
                    </a:lnTo>
                    <a:lnTo>
                      <a:pt x="12" y="15"/>
                    </a:lnTo>
                    <a:lnTo>
                      <a:pt x="11" y="16"/>
                    </a:lnTo>
                    <a:lnTo>
                      <a:pt x="10" y="16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11" y="15"/>
                    </a:lnTo>
                    <a:lnTo>
                      <a:pt x="11" y="13"/>
                    </a:lnTo>
                    <a:lnTo>
                      <a:pt x="12" y="11"/>
                    </a:lnTo>
                    <a:lnTo>
                      <a:pt x="12" y="11"/>
                    </a:lnTo>
                    <a:lnTo>
                      <a:pt x="11" y="12"/>
                    </a:lnTo>
                    <a:lnTo>
                      <a:pt x="10" y="12"/>
                    </a:lnTo>
                    <a:close/>
                    <a:moveTo>
                      <a:pt x="33" y="4"/>
                    </a:moveTo>
                    <a:lnTo>
                      <a:pt x="32" y="3"/>
                    </a:lnTo>
                    <a:lnTo>
                      <a:pt x="32" y="3"/>
                    </a:lnTo>
                    <a:lnTo>
                      <a:pt x="32" y="3"/>
                    </a:lnTo>
                    <a:lnTo>
                      <a:pt x="32" y="2"/>
                    </a:lnTo>
                    <a:lnTo>
                      <a:pt x="32" y="1"/>
                    </a:lnTo>
                    <a:lnTo>
                      <a:pt x="32" y="1"/>
                    </a:lnTo>
                    <a:lnTo>
                      <a:pt x="33" y="0"/>
                    </a:lnTo>
                    <a:lnTo>
                      <a:pt x="34" y="0"/>
                    </a:lnTo>
                    <a:lnTo>
                      <a:pt x="38" y="0"/>
                    </a:lnTo>
                    <a:lnTo>
                      <a:pt x="39" y="0"/>
                    </a:lnTo>
                    <a:lnTo>
                      <a:pt x="40" y="1"/>
                    </a:lnTo>
                    <a:lnTo>
                      <a:pt x="40" y="1"/>
                    </a:lnTo>
                    <a:lnTo>
                      <a:pt x="41" y="1"/>
                    </a:lnTo>
                    <a:lnTo>
                      <a:pt x="41" y="2"/>
                    </a:lnTo>
                    <a:lnTo>
                      <a:pt x="41" y="3"/>
                    </a:lnTo>
                    <a:lnTo>
                      <a:pt x="41" y="7"/>
                    </a:lnTo>
                    <a:lnTo>
                      <a:pt x="42" y="9"/>
                    </a:lnTo>
                    <a:lnTo>
                      <a:pt x="45" y="9"/>
                    </a:lnTo>
                    <a:lnTo>
                      <a:pt x="43" y="11"/>
                    </a:lnTo>
                    <a:lnTo>
                      <a:pt x="42" y="10"/>
                    </a:lnTo>
                    <a:lnTo>
                      <a:pt x="41" y="9"/>
                    </a:lnTo>
                    <a:lnTo>
                      <a:pt x="40" y="9"/>
                    </a:lnTo>
                    <a:lnTo>
                      <a:pt x="40" y="8"/>
                    </a:lnTo>
                    <a:lnTo>
                      <a:pt x="39" y="8"/>
                    </a:lnTo>
                    <a:lnTo>
                      <a:pt x="38" y="7"/>
                    </a:lnTo>
                    <a:lnTo>
                      <a:pt x="37" y="7"/>
                    </a:lnTo>
                    <a:lnTo>
                      <a:pt x="37" y="6"/>
                    </a:lnTo>
                    <a:lnTo>
                      <a:pt x="39" y="4"/>
                    </a:lnTo>
                    <a:lnTo>
                      <a:pt x="39" y="3"/>
                    </a:lnTo>
                    <a:lnTo>
                      <a:pt x="38" y="2"/>
                    </a:lnTo>
                    <a:lnTo>
                      <a:pt x="37" y="3"/>
                    </a:lnTo>
                    <a:lnTo>
                      <a:pt x="36" y="4"/>
                    </a:lnTo>
                    <a:lnTo>
                      <a:pt x="35" y="5"/>
                    </a:lnTo>
                    <a:lnTo>
                      <a:pt x="34" y="5"/>
                    </a:lnTo>
                    <a:lnTo>
                      <a:pt x="33" y="5"/>
                    </a:lnTo>
                    <a:lnTo>
                      <a:pt x="33" y="4"/>
                    </a:lnTo>
                    <a:close/>
                    <a:moveTo>
                      <a:pt x="96" y="34"/>
                    </a:moveTo>
                    <a:lnTo>
                      <a:pt x="97" y="36"/>
                    </a:lnTo>
                    <a:lnTo>
                      <a:pt x="97" y="38"/>
                    </a:lnTo>
                    <a:lnTo>
                      <a:pt x="97" y="40"/>
                    </a:lnTo>
                    <a:lnTo>
                      <a:pt x="96" y="41"/>
                    </a:lnTo>
                    <a:lnTo>
                      <a:pt x="95" y="39"/>
                    </a:lnTo>
                    <a:lnTo>
                      <a:pt x="95" y="38"/>
                    </a:lnTo>
                    <a:lnTo>
                      <a:pt x="96" y="36"/>
                    </a:lnTo>
                    <a:lnTo>
                      <a:pt x="96" y="34"/>
                    </a:lnTo>
                    <a:close/>
                    <a:moveTo>
                      <a:pt x="57" y="51"/>
                    </a:moveTo>
                    <a:lnTo>
                      <a:pt x="58" y="51"/>
                    </a:lnTo>
                    <a:lnTo>
                      <a:pt x="58" y="51"/>
                    </a:lnTo>
                    <a:lnTo>
                      <a:pt x="58" y="51"/>
                    </a:lnTo>
                    <a:lnTo>
                      <a:pt x="56" y="51"/>
                    </a:lnTo>
                    <a:lnTo>
                      <a:pt x="56" y="51"/>
                    </a:lnTo>
                    <a:lnTo>
                      <a:pt x="57" y="51"/>
                    </a:lnTo>
                    <a:close/>
                    <a:moveTo>
                      <a:pt x="61" y="50"/>
                    </a:moveTo>
                    <a:lnTo>
                      <a:pt x="61" y="49"/>
                    </a:lnTo>
                    <a:lnTo>
                      <a:pt x="61" y="50"/>
                    </a:lnTo>
                    <a:lnTo>
                      <a:pt x="61" y="51"/>
                    </a:lnTo>
                    <a:lnTo>
                      <a:pt x="60" y="51"/>
                    </a:lnTo>
                    <a:lnTo>
                      <a:pt x="61" y="50"/>
                    </a:lnTo>
                    <a:close/>
                    <a:moveTo>
                      <a:pt x="91" y="47"/>
                    </a:moveTo>
                    <a:lnTo>
                      <a:pt x="92" y="48"/>
                    </a:lnTo>
                    <a:lnTo>
                      <a:pt x="92" y="48"/>
                    </a:lnTo>
                    <a:lnTo>
                      <a:pt x="92" y="49"/>
                    </a:lnTo>
                    <a:lnTo>
                      <a:pt x="91" y="50"/>
                    </a:lnTo>
                    <a:lnTo>
                      <a:pt x="90" y="50"/>
                    </a:lnTo>
                    <a:lnTo>
                      <a:pt x="90" y="48"/>
                    </a:lnTo>
                    <a:lnTo>
                      <a:pt x="91" y="47"/>
                    </a:lnTo>
                    <a:close/>
                    <a:moveTo>
                      <a:pt x="71" y="30"/>
                    </a:moveTo>
                    <a:lnTo>
                      <a:pt x="71" y="31"/>
                    </a:lnTo>
                    <a:lnTo>
                      <a:pt x="71" y="33"/>
                    </a:lnTo>
                    <a:lnTo>
                      <a:pt x="71" y="35"/>
                    </a:lnTo>
                    <a:lnTo>
                      <a:pt x="70" y="36"/>
                    </a:lnTo>
                    <a:lnTo>
                      <a:pt x="69" y="37"/>
                    </a:lnTo>
                    <a:lnTo>
                      <a:pt x="67" y="36"/>
                    </a:lnTo>
                    <a:lnTo>
                      <a:pt x="67" y="34"/>
                    </a:lnTo>
                    <a:lnTo>
                      <a:pt x="68" y="33"/>
                    </a:lnTo>
                    <a:lnTo>
                      <a:pt x="69" y="33"/>
                    </a:lnTo>
                    <a:lnTo>
                      <a:pt x="70" y="33"/>
                    </a:lnTo>
                    <a:lnTo>
                      <a:pt x="70" y="32"/>
                    </a:lnTo>
                    <a:lnTo>
                      <a:pt x="70" y="30"/>
                    </a:lnTo>
                    <a:lnTo>
                      <a:pt x="71" y="30"/>
                    </a:lnTo>
                    <a:close/>
                    <a:moveTo>
                      <a:pt x="26" y="8"/>
                    </a:moveTo>
                    <a:lnTo>
                      <a:pt x="26" y="8"/>
                    </a:lnTo>
                    <a:lnTo>
                      <a:pt x="26" y="8"/>
                    </a:lnTo>
                    <a:lnTo>
                      <a:pt x="26" y="9"/>
                    </a:lnTo>
                    <a:lnTo>
                      <a:pt x="25" y="9"/>
                    </a:lnTo>
                    <a:lnTo>
                      <a:pt x="26" y="8"/>
                    </a:lnTo>
                    <a:close/>
                    <a:moveTo>
                      <a:pt x="28" y="6"/>
                    </a:moveTo>
                    <a:lnTo>
                      <a:pt x="28" y="6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8" y="6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525" b="1"/>
              </a:p>
            </p:txBody>
          </p:sp>
        </p:grpSp>
        <p:grpSp>
          <p:nvGrpSpPr>
            <p:cNvPr id="136202" name="Group 136201">
              <a:extLst>
                <a:ext uri="{FF2B5EF4-FFF2-40B4-BE49-F238E27FC236}">
                  <a16:creationId xmlns:a16="http://schemas.microsoft.com/office/drawing/2014/main" id="{5CA70E68-62ED-86EA-3E1F-4457CBFA0945}"/>
                </a:ext>
              </a:extLst>
            </p:cNvPr>
            <p:cNvGrpSpPr/>
            <p:nvPr/>
          </p:nvGrpSpPr>
          <p:grpSpPr>
            <a:xfrm>
              <a:off x="3382963" y="2582863"/>
              <a:ext cx="2903009" cy="1914352"/>
              <a:chOff x="3382963" y="2582863"/>
              <a:chExt cx="2903009" cy="1914352"/>
            </a:xfrm>
          </p:grpSpPr>
          <p:sp>
            <p:nvSpPr>
              <p:cNvPr id="136203" name="Rectangle 313">
                <a:extLst>
                  <a:ext uri="{FF2B5EF4-FFF2-40B4-BE49-F238E27FC236}">
                    <a16:creationId xmlns:a16="http://schemas.microsoft.com/office/drawing/2014/main" id="{010F2E37-82AD-5699-1CFD-A097E93057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2963" y="2582863"/>
                <a:ext cx="281783" cy="1109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685800"/>
                <a:r>
                  <a:rPr lang="zh-CN" altLang="zh-CN" sz="525" b="1" dirty="0">
                    <a:solidFill>
                      <a:srgbClr val="000000"/>
                    </a:solidFill>
                    <a:latin typeface="+mj-lt"/>
                    <a:ea typeface="宋体" panose="02010600030101010101" pitchFamily="2" charset="-122"/>
                  </a:rPr>
                  <a:t>Mexico</a:t>
                </a:r>
                <a:endParaRPr lang="zh-CN" altLang="zh-CN" sz="525" b="1" dirty="0">
                  <a:latin typeface="+mj-lt"/>
                </a:endParaRPr>
              </a:p>
            </p:txBody>
          </p:sp>
          <p:sp>
            <p:nvSpPr>
              <p:cNvPr id="136205" name="Rectangle 317">
                <a:extLst>
                  <a:ext uri="{FF2B5EF4-FFF2-40B4-BE49-F238E27FC236}">
                    <a16:creationId xmlns:a16="http://schemas.microsoft.com/office/drawing/2014/main" id="{BBF5B8C4-1756-820C-D91F-C05F29C34D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81614" y="3941763"/>
                <a:ext cx="389655" cy="1109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685800"/>
                <a:r>
                  <a:rPr lang="zh-CN" altLang="zh-CN" sz="525" b="1">
                    <a:solidFill>
                      <a:srgbClr val="000000"/>
                    </a:solidFill>
                    <a:latin typeface="+mj-lt"/>
                    <a:ea typeface="宋体" panose="02010600030101010101" pitchFamily="2" charset="-122"/>
                  </a:rPr>
                  <a:t>Nicaragua</a:t>
                </a:r>
                <a:endParaRPr lang="zh-CN" altLang="zh-CN" sz="525" b="1">
                  <a:latin typeface="+mj-lt"/>
                </a:endParaRPr>
              </a:p>
            </p:txBody>
          </p:sp>
          <p:sp>
            <p:nvSpPr>
              <p:cNvPr id="136206" name="Rectangle 318">
                <a:extLst>
                  <a:ext uri="{FF2B5EF4-FFF2-40B4-BE49-F238E27FC236}">
                    <a16:creationId xmlns:a16="http://schemas.microsoft.com/office/drawing/2014/main" id="{CA7BD494-0327-40D4-8B59-53E843EE08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72781" y="3583335"/>
                <a:ext cx="376446" cy="1109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685800"/>
                <a:r>
                  <a:rPr lang="zh-CN" altLang="zh-CN" sz="525" b="1" dirty="0">
                    <a:solidFill>
                      <a:srgbClr val="000000"/>
                    </a:solidFill>
                    <a:latin typeface="+mj-lt"/>
                    <a:ea typeface="宋体" panose="02010600030101010101" pitchFamily="2" charset="-122"/>
                  </a:rPr>
                  <a:t>Honduras</a:t>
                </a:r>
                <a:endParaRPr lang="zh-CN" altLang="zh-CN" sz="525" b="1" dirty="0">
                  <a:latin typeface="+mj-lt"/>
                </a:endParaRPr>
              </a:p>
            </p:txBody>
          </p:sp>
          <p:sp>
            <p:nvSpPr>
              <p:cNvPr id="136207" name="Rectangle 319">
                <a:extLst>
                  <a:ext uri="{FF2B5EF4-FFF2-40B4-BE49-F238E27FC236}">
                    <a16:creationId xmlns:a16="http://schemas.microsoft.com/office/drawing/2014/main" id="{EE88A224-812B-E0FE-C8AF-D75A182A98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64643" y="3554068"/>
                <a:ext cx="424878" cy="1109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685800"/>
                <a:r>
                  <a:rPr lang="zh-CN" altLang="zh-CN" sz="525" b="1" dirty="0">
                    <a:solidFill>
                      <a:srgbClr val="000000"/>
                    </a:solidFill>
                    <a:latin typeface="+mj-lt"/>
                    <a:ea typeface="宋体" panose="02010600030101010101" pitchFamily="2" charset="-122"/>
                  </a:rPr>
                  <a:t>Guatemala</a:t>
                </a:r>
                <a:endParaRPr lang="zh-CN" altLang="zh-CN" sz="525" b="1" dirty="0">
                  <a:latin typeface="+mj-lt"/>
                </a:endParaRPr>
              </a:p>
            </p:txBody>
          </p:sp>
          <p:sp>
            <p:nvSpPr>
              <p:cNvPr id="136208" name="Rectangle 320">
                <a:extLst>
                  <a:ext uri="{FF2B5EF4-FFF2-40B4-BE49-F238E27FC236}">
                    <a16:creationId xmlns:a16="http://schemas.microsoft.com/office/drawing/2014/main" id="{1E467470-BDA9-0E39-102B-B8A40F7763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73368" y="4199059"/>
                <a:ext cx="312604" cy="1109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685800"/>
                <a:r>
                  <a:rPr lang="zh-CN" altLang="zh-CN" sz="525" b="1" dirty="0">
                    <a:solidFill>
                      <a:srgbClr val="000000"/>
                    </a:solidFill>
                    <a:latin typeface="+mj-lt"/>
                    <a:ea typeface="宋体" panose="02010600030101010101" pitchFamily="2" charset="-122"/>
                  </a:rPr>
                  <a:t>Panama</a:t>
                </a:r>
                <a:endParaRPr lang="zh-CN" altLang="zh-CN" sz="525" b="1" dirty="0">
                  <a:latin typeface="+mj-lt"/>
                </a:endParaRPr>
              </a:p>
            </p:txBody>
          </p:sp>
          <p:sp>
            <p:nvSpPr>
              <p:cNvPr id="136209" name="Rectangle 322">
                <a:extLst>
                  <a:ext uri="{FF2B5EF4-FFF2-40B4-BE49-F238E27FC236}">
                    <a16:creationId xmlns:a16="http://schemas.microsoft.com/office/drawing/2014/main" id="{35A412B6-B724-F207-1FCC-3DB2326E21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00302" y="4386263"/>
                <a:ext cx="396260" cy="1109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685800"/>
                <a:r>
                  <a:rPr lang="zh-CN" altLang="zh-CN" sz="525" b="1" dirty="0">
                    <a:solidFill>
                      <a:srgbClr val="000000"/>
                    </a:solidFill>
                    <a:latin typeface="+mj-lt"/>
                    <a:ea typeface="宋体" panose="02010600030101010101" pitchFamily="2" charset="-122"/>
                  </a:rPr>
                  <a:t>Costa Rica</a:t>
                </a:r>
                <a:endParaRPr lang="zh-CN" altLang="zh-CN" sz="525" b="1" dirty="0">
                  <a:latin typeface="+mj-lt"/>
                </a:endParaRPr>
              </a:p>
            </p:txBody>
          </p:sp>
          <p:sp>
            <p:nvSpPr>
              <p:cNvPr id="136210" name="Rectangle 324">
                <a:extLst>
                  <a:ext uri="{FF2B5EF4-FFF2-40B4-BE49-F238E27FC236}">
                    <a16:creationId xmlns:a16="http://schemas.microsoft.com/office/drawing/2014/main" id="{19B0B4B1-9A19-AE6D-6775-5D72ECB706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64120" y="3446170"/>
                <a:ext cx="226749" cy="1109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685800"/>
                <a:r>
                  <a:rPr lang="zh-CN" altLang="zh-CN" sz="525" b="1" dirty="0">
                    <a:solidFill>
                      <a:srgbClr val="000000"/>
                    </a:solidFill>
                    <a:latin typeface="+mj-lt"/>
                    <a:ea typeface="宋体" panose="02010600030101010101" pitchFamily="2" charset="-122"/>
                  </a:rPr>
                  <a:t>Belize</a:t>
                </a:r>
                <a:endParaRPr lang="zh-CN" altLang="zh-CN" sz="525" b="1" dirty="0">
                  <a:latin typeface="+mj-lt"/>
                </a:endParaRPr>
              </a:p>
            </p:txBody>
          </p:sp>
          <p:sp>
            <p:nvSpPr>
              <p:cNvPr id="136211" name="Rectangle 325">
                <a:extLst>
                  <a:ext uri="{FF2B5EF4-FFF2-40B4-BE49-F238E27FC236}">
                    <a16:creationId xmlns:a16="http://schemas.microsoft.com/office/drawing/2014/main" id="{15778FA7-5B7A-95A6-53E4-808FC225AF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41706" y="3933184"/>
                <a:ext cx="422677" cy="1109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685800"/>
                <a:r>
                  <a:rPr lang="zh-CN" altLang="zh-CN" sz="525" b="1" dirty="0">
                    <a:solidFill>
                      <a:srgbClr val="000000"/>
                    </a:solidFill>
                    <a:latin typeface="+mj-lt"/>
                    <a:ea typeface="宋体" panose="02010600030101010101" pitchFamily="2" charset="-122"/>
                  </a:rPr>
                  <a:t>El Salvador</a:t>
                </a:r>
                <a:endParaRPr lang="zh-CN" altLang="zh-CN" sz="525" b="1" dirty="0">
                  <a:latin typeface="+mj-lt"/>
                </a:endParaRPr>
              </a:p>
            </p:txBody>
          </p:sp>
        </p:grp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5828F6FE-06DD-A39A-2CDE-75C2A088B0B9}"/>
              </a:ext>
            </a:extLst>
          </p:cNvPr>
          <p:cNvGrpSpPr/>
          <p:nvPr/>
        </p:nvGrpSpPr>
        <p:grpSpPr>
          <a:xfrm>
            <a:off x="4328399" y="2845900"/>
            <a:ext cx="1980814" cy="979078"/>
            <a:chOff x="3563885" y="3070224"/>
            <a:chExt cx="2722918" cy="1345887"/>
          </a:xfrm>
        </p:grpSpPr>
        <p:sp>
          <p:nvSpPr>
            <p:cNvPr id="111" name="Rectangle 345">
              <a:extLst>
                <a:ext uri="{FF2B5EF4-FFF2-40B4-BE49-F238E27FC236}">
                  <a16:creationId xmlns:a16="http://schemas.microsoft.com/office/drawing/2014/main" id="{444C0ABC-AC4A-4FA7-BB4F-5D94217A07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1754" y="4041097"/>
              <a:ext cx="301889" cy="95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System" charset="-122"/>
                </a:rPr>
                <a:t>Managua</a:t>
              </a:r>
            </a:p>
          </p:txBody>
        </p:sp>
        <p:sp>
          <p:nvSpPr>
            <p:cNvPr id="112" name="Rectangle 347">
              <a:extLst>
                <a:ext uri="{FF2B5EF4-FFF2-40B4-BE49-F238E27FC236}">
                  <a16:creationId xmlns:a16="http://schemas.microsoft.com/office/drawing/2014/main" id="{D5C31517-F545-748C-9D47-FD5A56FAEF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7959" y="4283937"/>
              <a:ext cx="271039" cy="95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System" charset="-122"/>
                </a:rPr>
                <a:t>San José</a:t>
              </a:r>
            </a:p>
          </p:txBody>
        </p:sp>
        <p:sp>
          <p:nvSpPr>
            <p:cNvPr id="113" name="Rectangle 348">
              <a:extLst>
                <a:ext uri="{FF2B5EF4-FFF2-40B4-BE49-F238E27FC236}">
                  <a16:creationId xmlns:a16="http://schemas.microsoft.com/office/drawing/2014/main" id="{96C172DE-673F-FFC6-02EF-990A13580D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3885" y="3070224"/>
              <a:ext cx="374605" cy="95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System" charset="-122"/>
                </a:rPr>
                <a:t>Mexico City</a:t>
              </a:r>
            </a:p>
          </p:txBody>
        </p:sp>
        <p:sp>
          <p:nvSpPr>
            <p:cNvPr id="114" name="Rectangle 349">
              <a:extLst>
                <a:ext uri="{FF2B5EF4-FFF2-40B4-BE49-F238E27FC236}">
                  <a16:creationId xmlns:a16="http://schemas.microsoft.com/office/drawing/2014/main" id="{37BAC99A-AD32-1AAE-CD66-692B4E25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7958" y="4320917"/>
              <a:ext cx="398845" cy="95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System" charset="-122"/>
                </a:rPr>
                <a:t>Panama City</a:t>
              </a:r>
            </a:p>
          </p:txBody>
        </p:sp>
        <p:sp>
          <p:nvSpPr>
            <p:cNvPr id="115" name="Rectangle 350">
              <a:extLst>
                <a:ext uri="{FF2B5EF4-FFF2-40B4-BE49-F238E27FC236}">
                  <a16:creationId xmlns:a16="http://schemas.microsoft.com/office/drawing/2014/main" id="{93968319-0E3F-19E9-ECF3-499776E30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3516" y="3719383"/>
              <a:ext cx="381217" cy="95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System" charset="-122"/>
                </a:rPr>
                <a:t>Tegucigalpa</a:t>
              </a:r>
            </a:p>
          </p:txBody>
        </p:sp>
        <p:sp>
          <p:nvSpPr>
            <p:cNvPr id="116" name="Rectangle 351">
              <a:extLst>
                <a:ext uri="{FF2B5EF4-FFF2-40B4-BE49-F238E27FC236}">
                  <a16:creationId xmlns:a16="http://schemas.microsoft.com/office/drawing/2014/main" id="{79C5676F-B5BB-23F3-2CDC-39ABC0A281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1333" y="3733801"/>
              <a:ext cx="491395" cy="95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450" dirty="0">
                  <a:solidFill>
                    <a:srgbClr val="000000"/>
                  </a:solidFill>
                  <a:latin typeface="+mj-lt"/>
                  <a:ea typeface="System" charset="-122"/>
                </a:rPr>
                <a:t>Guatemala City</a:t>
              </a:r>
            </a:p>
          </p:txBody>
        </p:sp>
        <p:sp>
          <p:nvSpPr>
            <p:cNvPr id="136199" name="Rectangle 351">
              <a:extLst>
                <a:ext uri="{FF2B5EF4-FFF2-40B4-BE49-F238E27FC236}">
                  <a16:creationId xmlns:a16="http://schemas.microsoft.com/office/drawing/2014/main" id="{77186585-A69B-BC38-7FDC-F0E0C19B8B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5404" y="3362326"/>
              <a:ext cx="328331" cy="95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50" dirty="0">
                  <a:solidFill>
                    <a:srgbClr val="000000"/>
                  </a:solidFill>
                  <a:latin typeface="+mj-lt"/>
                  <a:ea typeface="System" charset="-122"/>
                </a:rPr>
                <a:t>Belmopan</a:t>
              </a:r>
              <a:endParaRPr lang="zh-CN" altLang="zh-CN" sz="450" dirty="0">
                <a:solidFill>
                  <a:srgbClr val="000000"/>
                </a:solidFill>
                <a:latin typeface="+mj-lt"/>
                <a:ea typeface="System" charset="-122"/>
              </a:endParaRPr>
            </a:p>
          </p:txBody>
        </p:sp>
        <p:sp>
          <p:nvSpPr>
            <p:cNvPr id="136200" name="Rectangle 351">
              <a:extLst>
                <a:ext uri="{FF2B5EF4-FFF2-40B4-BE49-F238E27FC236}">
                  <a16:creationId xmlns:a16="http://schemas.microsoft.com/office/drawing/2014/main" id="{6B2B00F5-72AE-05C9-552A-15E2603EDA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8445" y="3857628"/>
              <a:ext cx="412067" cy="95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50" dirty="0">
                  <a:solidFill>
                    <a:srgbClr val="000000"/>
                  </a:solidFill>
                  <a:latin typeface="+mj-lt"/>
                  <a:ea typeface="System" charset="-122"/>
                </a:rPr>
                <a:t>San Salvador</a:t>
              </a:r>
              <a:endParaRPr lang="zh-CN" altLang="zh-CN" sz="450" dirty="0">
                <a:solidFill>
                  <a:srgbClr val="000000"/>
                </a:solidFill>
                <a:latin typeface="+mj-lt"/>
                <a:ea typeface="System" charset="-122"/>
              </a:endParaRP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9C34040F-8932-EA11-D1D7-4E93B559FD18}"/>
              </a:ext>
            </a:extLst>
          </p:cNvPr>
          <p:cNvGrpSpPr/>
          <p:nvPr/>
        </p:nvGrpSpPr>
        <p:grpSpPr>
          <a:xfrm>
            <a:off x="4521294" y="2919810"/>
            <a:ext cx="1632945" cy="910018"/>
            <a:chOff x="3829104" y="3171865"/>
            <a:chExt cx="2244755" cy="1250970"/>
          </a:xfrm>
        </p:grpSpPr>
        <p:sp>
          <p:nvSpPr>
            <p:cNvPr id="110" name="Oval 300">
              <a:extLst>
                <a:ext uri="{FF2B5EF4-FFF2-40B4-BE49-F238E27FC236}">
                  <a16:creationId xmlns:a16="http://schemas.microsoft.com/office/drawing/2014/main" id="{32F7B316-07D0-67FA-56A7-785CD6D27A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8497" y="3803699"/>
              <a:ext cx="23813" cy="23813"/>
            </a:xfrm>
            <a:prstGeom prst="flowChartConnector">
              <a:avLst/>
            </a:prstGeom>
            <a:solidFill>
              <a:srgbClr val="C00000"/>
            </a:solidFill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192" name="Oval 305">
              <a:extLst>
                <a:ext uri="{FF2B5EF4-FFF2-40B4-BE49-F238E27FC236}">
                  <a16:creationId xmlns:a16="http://schemas.microsoft.com/office/drawing/2014/main" id="{80BCAD51-6417-57C8-27AE-13BF26989D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3069" y="3851324"/>
              <a:ext cx="23813" cy="22225"/>
            </a:xfrm>
            <a:prstGeom prst="flowChartConnector">
              <a:avLst/>
            </a:prstGeom>
            <a:solidFill>
              <a:srgbClr val="C00000"/>
            </a:solidFill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193" name="Oval 307">
              <a:extLst>
                <a:ext uri="{FF2B5EF4-FFF2-40B4-BE49-F238E27FC236}">
                  <a16:creationId xmlns:a16="http://schemas.microsoft.com/office/drawing/2014/main" id="{436BAAC6-41EC-0D68-4358-201E440326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3842" y="3743374"/>
              <a:ext cx="23813" cy="23813"/>
            </a:xfrm>
            <a:prstGeom prst="flowChartConnector">
              <a:avLst/>
            </a:prstGeom>
            <a:solidFill>
              <a:srgbClr val="C00000"/>
            </a:solidFill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194" name="Oval 308">
              <a:extLst>
                <a:ext uri="{FF2B5EF4-FFF2-40B4-BE49-F238E27FC236}">
                  <a16:creationId xmlns:a16="http://schemas.microsoft.com/office/drawing/2014/main" id="{2248B83E-6DBE-096E-A30B-A02C597B97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3871" y="3433807"/>
              <a:ext cx="23813" cy="22225"/>
            </a:xfrm>
            <a:prstGeom prst="flowChartConnector">
              <a:avLst/>
            </a:prstGeom>
            <a:solidFill>
              <a:srgbClr val="C00000"/>
            </a:solidFill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195" name="Oval 312">
              <a:extLst>
                <a:ext uri="{FF2B5EF4-FFF2-40B4-BE49-F238E27FC236}">
                  <a16:creationId xmlns:a16="http://schemas.microsoft.com/office/drawing/2014/main" id="{D5BDBA5C-A6D4-DF1E-577C-E962697242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9104" y="3171865"/>
              <a:ext cx="23813" cy="23813"/>
            </a:xfrm>
            <a:prstGeom prst="flowChartConnector">
              <a:avLst/>
            </a:prstGeom>
            <a:solidFill>
              <a:srgbClr val="C00000"/>
            </a:solidFill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196" name="Oval 302">
              <a:extLst>
                <a:ext uri="{FF2B5EF4-FFF2-40B4-BE49-F238E27FC236}">
                  <a16:creationId xmlns:a16="http://schemas.microsoft.com/office/drawing/2014/main" id="{EB8F2ED7-5CCB-9052-B6EC-DEB6F5A860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8037" y="4032304"/>
              <a:ext cx="22225" cy="22225"/>
            </a:xfrm>
            <a:prstGeom prst="flowChartConnector">
              <a:avLst/>
            </a:prstGeom>
            <a:solidFill>
              <a:srgbClr val="C00000"/>
            </a:solidFill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197" name="Oval 303">
              <a:extLst>
                <a:ext uri="{FF2B5EF4-FFF2-40B4-BE49-F238E27FC236}">
                  <a16:creationId xmlns:a16="http://schemas.microsoft.com/office/drawing/2014/main" id="{6D7A6DFF-02D4-BF2C-2B1B-F915F6FD36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0046" y="4399022"/>
              <a:ext cx="23813" cy="23813"/>
            </a:xfrm>
            <a:prstGeom prst="flowChartConnector">
              <a:avLst/>
            </a:prstGeom>
            <a:solidFill>
              <a:srgbClr val="C00000"/>
            </a:solidFill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198" name="Oval 304">
              <a:extLst>
                <a:ext uri="{FF2B5EF4-FFF2-40B4-BE49-F238E27FC236}">
                  <a16:creationId xmlns:a16="http://schemas.microsoft.com/office/drawing/2014/main" id="{AF996238-B4BB-3C56-A233-80D617BDA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5613" y="4287838"/>
              <a:ext cx="23813" cy="23813"/>
            </a:xfrm>
            <a:prstGeom prst="flowChartConnector">
              <a:avLst/>
            </a:prstGeom>
            <a:solidFill>
              <a:srgbClr val="C00000"/>
            </a:solidFill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2030A277-8EF0-ED03-4F18-BFD00A3385DA}"/>
              </a:ext>
            </a:extLst>
          </p:cNvPr>
          <p:cNvGrpSpPr/>
          <p:nvPr/>
        </p:nvGrpSpPr>
        <p:grpSpPr>
          <a:xfrm>
            <a:off x="360283" y="1708293"/>
            <a:ext cx="3398767" cy="2403752"/>
            <a:chOff x="1662114" y="1503363"/>
            <a:chExt cx="4668837" cy="3302000"/>
          </a:xfrm>
        </p:grpSpPr>
        <p:sp>
          <p:nvSpPr>
            <p:cNvPr id="6" name="Freeform 174">
              <a:extLst>
                <a:ext uri="{FF2B5EF4-FFF2-40B4-BE49-F238E27FC236}">
                  <a16:creationId xmlns:a16="http://schemas.microsoft.com/office/drawing/2014/main" id="{DB5AFFD3-1C04-B35B-EDC0-D49044C43D0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62114" y="1503363"/>
              <a:ext cx="3587750" cy="2260600"/>
            </a:xfrm>
            <a:custGeom>
              <a:avLst/>
              <a:gdLst>
                <a:gd name="T0" fmla="*/ 1496 w 2260"/>
                <a:gd name="T1" fmla="*/ 896 h 1424"/>
                <a:gd name="T2" fmla="*/ 1614 w 2260"/>
                <a:gd name="T3" fmla="*/ 1107 h 1424"/>
                <a:gd name="T4" fmla="*/ 1766 w 2260"/>
                <a:gd name="T5" fmla="*/ 1137 h 1424"/>
                <a:gd name="T6" fmla="*/ 1878 w 2260"/>
                <a:gd name="T7" fmla="*/ 1125 h 1424"/>
                <a:gd name="T8" fmla="*/ 1928 w 2260"/>
                <a:gd name="T9" fmla="*/ 1101 h 1424"/>
                <a:gd name="T10" fmla="*/ 2117 w 2260"/>
                <a:gd name="T11" fmla="*/ 904 h 1424"/>
                <a:gd name="T12" fmla="*/ 2213 w 2260"/>
                <a:gd name="T13" fmla="*/ 896 h 1424"/>
                <a:gd name="T14" fmla="*/ 2200 w 2260"/>
                <a:gd name="T15" fmla="*/ 1031 h 1424"/>
                <a:gd name="T16" fmla="*/ 2202 w 2260"/>
                <a:gd name="T17" fmla="*/ 1071 h 1424"/>
                <a:gd name="T18" fmla="*/ 2150 w 2260"/>
                <a:gd name="T19" fmla="*/ 1115 h 1424"/>
                <a:gd name="T20" fmla="*/ 1934 w 2260"/>
                <a:gd name="T21" fmla="*/ 1229 h 1424"/>
                <a:gd name="T22" fmla="*/ 1992 w 2260"/>
                <a:gd name="T23" fmla="*/ 1298 h 1424"/>
                <a:gd name="T24" fmla="*/ 1743 w 2260"/>
                <a:gd name="T25" fmla="*/ 1316 h 1424"/>
                <a:gd name="T26" fmla="*/ 1680 w 2260"/>
                <a:gd name="T27" fmla="*/ 1286 h 1424"/>
                <a:gd name="T28" fmla="*/ 1536 w 2260"/>
                <a:gd name="T29" fmla="*/ 1336 h 1424"/>
                <a:gd name="T30" fmla="*/ 1320 w 2260"/>
                <a:gd name="T31" fmla="*/ 1253 h 1424"/>
                <a:gd name="T32" fmla="*/ 1046 w 2260"/>
                <a:gd name="T33" fmla="*/ 1122 h 1424"/>
                <a:gd name="T34" fmla="*/ 930 w 2260"/>
                <a:gd name="T35" fmla="*/ 977 h 1424"/>
                <a:gd name="T36" fmla="*/ 856 w 2260"/>
                <a:gd name="T37" fmla="*/ 772 h 1424"/>
                <a:gd name="T38" fmla="*/ 746 w 2260"/>
                <a:gd name="T39" fmla="*/ 658 h 1424"/>
                <a:gd name="T40" fmla="*/ 716 w 2260"/>
                <a:gd name="T41" fmla="*/ 614 h 1424"/>
                <a:gd name="T42" fmla="*/ 674 w 2260"/>
                <a:gd name="T43" fmla="*/ 575 h 1424"/>
                <a:gd name="T44" fmla="*/ 661 w 2260"/>
                <a:gd name="T45" fmla="*/ 529 h 1424"/>
                <a:gd name="T46" fmla="*/ 566 w 2260"/>
                <a:gd name="T47" fmla="*/ 445 h 1424"/>
                <a:gd name="T48" fmla="*/ 510 w 2260"/>
                <a:gd name="T49" fmla="*/ 386 h 1424"/>
                <a:gd name="T50" fmla="*/ 416 w 2260"/>
                <a:gd name="T51" fmla="*/ 253 h 1424"/>
                <a:gd name="T52" fmla="*/ 316 w 2260"/>
                <a:gd name="T53" fmla="*/ 94 h 1424"/>
                <a:gd name="T54" fmla="*/ 261 w 2260"/>
                <a:gd name="T55" fmla="*/ 157 h 1424"/>
                <a:gd name="T56" fmla="*/ 310 w 2260"/>
                <a:gd name="T57" fmla="*/ 261 h 1424"/>
                <a:gd name="T58" fmla="*/ 369 w 2260"/>
                <a:gd name="T59" fmla="*/ 325 h 1424"/>
                <a:gd name="T60" fmla="*/ 427 w 2260"/>
                <a:gd name="T61" fmla="*/ 425 h 1424"/>
                <a:gd name="T62" fmla="*/ 469 w 2260"/>
                <a:gd name="T63" fmla="*/ 480 h 1424"/>
                <a:gd name="T64" fmla="*/ 513 w 2260"/>
                <a:gd name="T65" fmla="*/ 582 h 1424"/>
                <a:gd name="T66" fmla="*/ 548 w 2260"/>
                <a:gd name="T67" fmla="*/ 651 h 1424"/>
                <a:gd name="T68" fmla="*/ 588 w 2260"/>
                <a:gd name="T69" fmla="*/ 690 h 1424"/>
                <a:gd name="T70" fmla="*/ 616 w 2260"/>
                <a:gd name="T71" fmla="*/ 787 h 1424"/>
                <a:gd name="T72" fmla="*/ 461 w 2260"/>
                <a:gd name="T73" fmla="*/ 652 h 1424"/>
                <a:gd name="T74" fmla="*/ 448 w 2260"/>
                <a:gd name="T75" fmla="*/ 592 h 1424"/>
                <a:gd name="T76" fmla="*/ 373 w 2260"/>
                <a:gd name="T77" fmla="*/ 483 h 1424"/>
                <a:gd name="T78" fmla="*/ 248 w 2260"/>
                <a:gd name="T79" fmla="*/ 415 h 1424"/>
                <a:gd name="T80" fmla="*/ 316 w 2260"/>
                <a:gd name="T81" fmla="*/ 412 h 1424"/>
                <a:gd name="T82" fmla="*/ 304 w 2260"/>
                <a:gd name="T83" fmla="*/ 381 h 1424"/>
                <a:gd name="T84" fmla="*/ 202 w 2260"/>
                <a:gd name="T85" fmla="*/ 257 h 1424"/>
                <a:gd name="T86" fmla="*/ 115 w 2260"/>
                <a:gd name="T87" fmla="*/ 81 h 1424"/>
                <a:gd name="T88" fmla="*/ 541 w 2260"/>
                <a:gd name="T89" fmla="*/ 117 h 1424"/>
                <a:gd name="T90" fmla="*/ 724 w 2260"/>
                <a:gd name="T91" fmla="*/ 79 h 1424"/>
                <a:gd name="T92" fmla="*/ 913 w 2260"/>
                <a:gd name="T93" fmla="*/ 140 h 1424"/>
                <a:gd name="T94" fmla="*/ 1006 w 2260"/>
                <a:gd name="T95" fmla="*/ 266 h 1424"/>
                <a:gd name="T96" fmla="*/ 1130 w 2260"/>
                <a:gd name="T97" fmla="*/ 245 h 1424"/>
                <a:gd name="T98" fmla="*/ 1260 w 2260"/>
                <a:gd name="T99" fmla="*/ 298 h 1424"/>
                <a:gd name="T100" fmla="*/ 1335 w 2260"/>
                <a:gd name="T101" fmla="*/ 417 h 1424"/>
                <a:gd name="T102" fmla="*/ 1404 w 2260"/>
                <a:gd name="T103" fmla="*/ 527 h 1424"/>
                <a:gd name="T104" fmla="*/ 540 w 2260"/>
                <a:gd name="T105" fmla="*/ 1066 h 1424"/>
                <a:gd name="T106" fmla="*/ 603 w 2260"/>
                <a:gd name="T107" fmla="*/ 680 h 1424"/>
                <a:gd name="T108" fmla="*/ 571 w 2260"/>
                <a:gd name="T109" fmla="*/ 664 h 1424"/>
                <a:gd name="T110" fmla="*/ 444 w 2260"/>
                <a:gd name="T111" fmla="*/ 609 h 1424"/>
                <a:gd name="T112" fmla="*/ 509 w 2260"/>
                <a:gd name="T113" fmla="*/ 564 h 1424"/>
                <a:gd name="T114" fmla="*/ 399 w 2260"/>
                <a:gd name="T115" fmla="*/ 343 h 1424"/>
                <a:gd name="T116" fmla="*/ 375 w 2260"/>
                <a:gd name="T117" fmla="*/ 308 h 1424"/>
                <a:gd name="T118" fmla="*/ 255 w 2260"/>
                <a:gd name="T119" fmla="*/ 77 h 1424"/>
                <a:gd name="T120" fmla="*/ 1478 w 2260"/>
                <a:gd name="T121" fmla="*/ 879 h 1424"/>
                <a:gd name="T122" fmla="*/ 2049 w 2260"/>
                <a:gd name="T123" fmla="*/ 835 h 1424"/>
                <a:gd name="T124" fmla="*/ 226 w 2260"/>
                <a:gd name="T125" fmla="*/ 399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0" h="1424">
                  <a:moveTo>
                    <a:pt x="1515" y="553"/>
                  </a:moveTo>
                  <a:lnTo>
                    <a:pt x="1513" y="564"/>
                  </a:lnTo>
                  <a:lnTo>
                    <a:pt x="1513" y="567"/>
                  </a:lnTo>
                  <a:lnTo>
                    <a:pt x="1513" y="569"/>
                  </a:lnTo>
                  <a:lnTo>
                    <a:pt x="1513" y="572"/>
                  </a:lnTo>
                  <a:lnTo>
                    <a:pt x="1513" y="574"/>
                  </a:lnTo>
                  <a:lnTo>
                    <a:pt x="1512" y="575"/>
                  </a:lnTo>
                  <a:lnTo>
                    <a:pt x="1511" y="579"/>
                  </a:lnTo>
                  <a:lnTo>
                    <a:pt x="1509" y="583"/>
                  </a:lnTo>
                  <a:lnTo>
                    <a:pt x="1506" y="590"/>
                  </a:lnTo>
                  <a:lnTo>
                    <a:pt x="1502" y="599"/>
                  </a:lnTo>
                  <a:lnTo>
                    <a:pt x="1492" y="615"/>
                  </a:lnTo>
                  <a:lnTo>
                    <a:pt x="1485" y="641"/>
                  </a:lnTo>
                  <a:lnTo>
                    <a:pt x="1478" y="667"/>
                  </a:lnTo>
                  <a:lnTo>
                    <a:pt x="1474" y="702"/>
                  </a:lnTo>
                  <a:lnTo>
                    <a:pt x="1474" y="704"/>
                  </a:lnTo>
                  <a:lnTo>
                    <a:pt x="1474" y="707"/>
                  </a:lnTo>
                  <a:lnTo>
                    <a:pt x="1474" y="724"/>
                  </a:lnTo>
                  <a:lnTo>
                    <a:pt x="1473" y="724"/>
                  </a:lnTo>
                  <a:lnTo>
                    <a:pt x="1471" y="725"/>
                  </a:lnTo>
                  <a:lnTo>
                    <a:pt x="1466" y="724"/>
                  </a:lnTo>
                  <a:lnTo>
                    <a:pt x="1466" y="725"/>
                  </a:lnTo>
                  <a:lnTo>
                    <a:pt x="1468" y="725"/>
                  </a:lnTo>
                  <a:lnTo>
                    <a:pt x="1470" y="725"/>
                  </a:lnTo>
                  <a:lnTo>
                    <a:pt x="1471" y="726"/>
                  </a:lnTo>
                  <a:lnTo>
                    <a:pt x="1471" y="728"/>
                  </a:lnTo>
                  <a:lnTo>
                    <a:pt x="1470" y="735"/>
                  </a:lnTo>
                  <a:lnTo>
                    <a:pt x="1471" y="735"/>
                  </a:lnTo>
                  <a:lnTo>
                    <a:pt x="1472" y="733"/>
                  </a:lnTo>
                  <a:lnTo>
                    <a:pt x="1472" y="728"/>
                  </a:lnTo>
                  <a:lnTo>
                    <a:pt x="1473" y="725"/>
                  </a:lnTo>
                  <a:lnTo>
                    <a:pt x="1474" y="728"/>
                  </a:lnTo>
                  <a:lnTo>
                    <a:pt x="1472" y="744"/>
                  </a:lnTo>
                  <a:lnTo>
                    <a:pt x="1471" y="751"/>
                  </a:lnTo>
                  <a:lnTo>
                    <a:pt x="1470" y="766"/>
                  </a:lnTo>
                  <a:lnTo>
                    <a:pt x="1472" y="788"/>
                  </a:lnTo>
                  <a:lnTo>
                    <a:pt x="1471" y="798"/>
                  </a:lnTo>
                  <a:lnTo>
                    <a:pt x="1471" y="793"/>
                  </a:lnTo>
                  <a:lnTo>
                    <a:pt x="1471" y="792"/>
                  </a:lnTo>
                  <a:lnTo>
                    <a:pt x="1470" y="793"/>
                  </a:lnTo>
                  <a:lnTo>
                    <a:pt x="1468" y="801"/>
                  </a:lnTo>
                  <a:lnTo>
                    <a:pt x="1468" y="802"/>
                  </a:lnTo>
                  <a:lnTo>
                    <a:pt x="1465" y="804"/>
                  </a:lnTo>
                  <a:lnTo>
                    <a:pt x="1465" y="805"/>
                  </a:lnTo>
                  <a:lnTo>
                    <a:pt x="1465" y="806"/>
                  </a:lnTo>
                  <a:lnTo>
                    <a:pt x="1465" y="807"/>
                  </a:lnTo>
                  <a:lnTo>
                    <a:pt x="1462" y="806"/>
                  </a:lnTo>
                  <a:lnTo>
                    <a:pt x="1464" y="807"/>
                  </a:lnTo>
                  <a:lnTo>
                    <a:pt x="1464" y="809"/>
                  </a:lnTo>
                  <a:lnTo>
                    <a:pt x="1461" y="815"/>
                  </a:lnTo>
                  <a:lnTo>
                    <a:pt x="1461" y="816"/>
                  </a:lnTo>
                  <a:lnTo>
                    <a:pt x="1461" y="817"/>
                  </a:lnTo>
                  <a:lnTo>
                    <a:pt x="1462" y="818"/>
                  </a:lnTo>
                  <a:lnTo>
                    <a:pt x="1463" y="818"/>
                  </a:lnTo>
                  <a:lnTo>
                    <a:pt x="1464" y="817"/>
                  </a:lnTo>
                  <a:lnTo>
                    <a:pt x="1465" y="816"/>
                  </a:lnTo>
                  <a:lnTo>
                    <a:pt x="1465" y="816"/>
                  </a:lnTo>
                  <a:lnTo>
                    <a:pt x="1464" y="813"/>
                  </a:lnTo>
                  <a:lnTo>
                    <a:pt x="1465" y="812"/>
                  </a:lnTo>
                  <a:lnTo>
                    <a:pt x="1465" y="812"/>
                  </a:lnTo>
                  <a:lnTo>
                    <a:pt x="1465" y="812"/>
                  </a:lnTo>
                  <a:lnTo>
                    <a:pt x="1465" y="812"/>
                  </a:lnTo>
                  <a:lnTo>
                    <a:pt x="1465" y="813"/>
                  </a:lnTo>
                  <a:lnTo>
                    <a:pt x="1465" y="816"/>
                  </a:lnTo>
                  <a:lnTo>
                    <a:pt x="1465" y="822"/>
                  </a:lnTo>
                  <a:lnTo>
                    <a:pt x="1466" y="829"/>
                  </a:lnTo>
                  <a:lnTo>
                    <a:pt x="1466" y="832"/>
                  </a:lnTo>
                  <a:lnTo>
                    <a:pt x="1466" y="833"/>
                  </a:lnTo>
                  <a:lnTo>
                    <a:pt x="1467" y="837"/>
                  </a:lnTo>
                  <a:lnTo>
                    <a:pt x="1468" y="838"/>
                  </a:lnTo>
                  <a:lnTo>
                    <a:pt x="1468" y="838"/>
                  </a:lnTo>
                  <a:lnTo>
                    <a:pt x="1470" y="843"/>
                  </a:lnTo>
                  <a:lnTo>
                    <a:pt x="1470" y="853"/>
                  </a:lnTo>
                  <a:lnTo>
                    <a:pt x="1470" y="855"/>
                  </a:lnTo>
                  <a:lnTo>
                    <a:pt x="1482" y="876"/>
                  </a:lnTo>
                  <a:lnTo>
                    <a:pt x="1489" y="885"/>
                  </a:lnTo>
                  <a:lnTo>
                    <a:pt x="1490" y="885"/>
                  </a:lnTo>
                  <a:lnTo>
                    <a:pt x="1494" y="889"/>
                  </a:lnTo>
                  <a:lnTo>
                    <a:pt x="1495" y="889"/>
                  </a:lnTo>
                  <a:lnTo>
                    <a:pt x="1496" y="891"/>
                  </a:lnTo>
                  <a:lnTo>
                    <a:pt x="1500" y="894"/>
                  </a:lnTo>
                  <a:lnTo>
                    <a:pt x="1502" y="897"/>
                  </a:lnTo>
                  <a:lnTo>
                    <a:pt x="1502" y="900"/>
                  </a:lnTo>
                  <a:lnTo>
                    <a:pt x="1501" y="904"/>
                  </a:lnTo>
                  <a:lnTo>
                    <a:pt x="1500" y="907"/>
                  </a:lnTo>
                  <a:lnTo>
                    <a:pt x="1500" y="908"/>
                  </a:lnTo>
                  <a:lnTo>
                    <a:pt x="1498" y="911"/>
                  </a:lnTo>
                  <a:lnTo>
                    <a:pt x="1497" y="913"/>
                  </a:lnTo>
                  <a:lnTo>
                    <a:pt x="1496" y="913"/>
                  </a:lnTo>
                  <a:lnTo>
                    <a:pt x="1496" y="916"/>
                  </a:lnTo>
                  <a:lnTo>
                    <a:pt x="1496" y="919"/>
                  </a:lnTo>
                  <a:lnTo>
                    <a:pt x="1495" y="919"/>
                  </a:lnTo>
                  <a:lnTo>
                    <a:pt x="1494" y="913"/>
                  </a:lnTo>
                  <a:lnTo>
                    <a:pt x="1492" y="910"/>
                  </a:lnTo>
                  <a:lnTo>
                    <a:pt x="1492" y="908"/>
                  </a:lnTo>
                  <a:lnTo>
                    <a:pt x="1492" y="907"/>
                  </a:lnTo>
                  <a:lnTo>
                    <a:pt x="1492" y="906"/>
                  </a:lnTo>
                  <a:lnTo>
                    <a:pt x="1492" y="905"/>
                  </a:lnTo>
                  <a:lnTo>
                    <a:pt x="1494" y="904"/>
                  </a:lnTo>
                  <a:lnTo>
                    <a:pt x="1495" y="904"/>
                  </a:lnTo>
                  <a:lnTo>
                    <a:pt x="1496" y="903"/>
                  </a:lnTo>
                  <a:lnTo>
                    <a:pt x="1497" y="904"/>
                  </a:lnTo>
                  <a:lnTo>
                    <a:pt x="1498" y="903"/>
                  </a:lnTo>
                  <a:lnTo>
                    <a:pt x="1498" y="901"/>
                  </a:lnTo>
                  <a:lnTo>
                    <a:pt x="1499" y="900"/>
                  </a:lnTo>
                  <a:lnTo>
                    <a:pt x="1499" y="899"/>
                  </a:lnTo>
                  <a:lnTo>
                    <a:pt x="1498" y="897"/>
                  </a:lnTo>
                  <a:lnTo>
                    <a:pt x="1496" y="896"/>
                  </a:lnTo>
                  <a:lnTo>
                    <a:pt x="1494" y="895"/>
                  </a:lnTo>
                  <a:lnTo>
                    <a:pt x="1490" y="891"/>
                  </a:lnTo>
                  <a:lnTo>
                    <a:pt x="1489" y="889"/>
                  </a:lnTo>
                  <a:lnTo>
                    <a:pt x="1485" y="885"/>
                  </a:lnTo>
                  <a:lnTo>
                    <a:pt x="1482" y="880"/>
                  </a:lnTo>
                  <a:lnTo>
                    <a:pt x="1480" y="879"/>
                  </a:lnTo>
                  <a:lnTo>
                    <a:pt x="1480" y="878"/>
                  </a:lnTo>
                  <a:lnTo>
                    <a:pt x="1480" y="877"/>
                  </a:lnTo>
                  <a:lnTo>
                    <a:pt x="1478" y="872"/>
                  </a:lnTo>
                  <a:lnTo>
                    <a:pt x="1478" y="870"/>
                  </a:lnTo>
                  <a:lnTo>
                    <a:pt x="1476" y="869"/>
                  </a:lnTo>
                  <a:lnTo>
                    <a:pt x="1470" y="858"/>
                  </a:lnTo>
                  <a:lnTo>
                    <a:pt x="1470" y="855"/>
                  </a:lnTo>
                  <a:lnTo>
                    <a:pt x="1470" y="857"/>
                  </a:lnTo>
                  <a:lnTo>
                    <a:pt x="1470" y="860"/>
                  </a:lnTo>
                  <a:lnTo>
                    <a:pt x="1471" y="861"/>
                  </a:lnTo>
                  <a:lnTo>
                    <a:pt x="1472" y="863"/>
                  </a:lnTo>
                  <a:lnTo>
                    <a:pt x="1474" y="867"/>
                  </a:lnTo>
                  <a:lnTo>
                    <a:pt x="1474" y="870"/>
                  </a:lnTo>
                  <a:lnTo>
                    <a:pt x="1474" y="877"/>
                  </a:lnTo>
                  <a:lnTo>
                    <a:pt x="1476" y="882"/>
                  </a:lnTo>
                  <a:lnTo>
                    <a:pt x="1477" y="888"/>
                  </a:lnTo>
                  <a:lnTo>
                    <a:pt x="1478" y="891"/>
                  </a:lnTo>
                  <a:lnTo>
                    <a:pt x="1483" y="901"/>
                  </a:lnTo>
                  <a:lnTo>
                    <a:pt x="1485" y="903"/>
                  </a:lnTo>
                  <a:lnTo>
                    <a:pt x="1486" y="904"/>
                  </a:lnTo>
                  <a:lnTo>
                    <a:pt x="1487" y="904"/>
                  </a:lnTo>
                  <a:lnTo>
                    <a:pt x="1488" y="903"/>
                  </a:lnTo>
                  <a:lnTo>
                    <a:pt x="1489" y="902"/>
                  </a:lnTo>
                  <a:lnTo>
                    <a:pt x="1490" y="903"/>
                  </a:lnTo>
                  <a:lnTo>
                    <a:pt x="1490" y="904"/>
                  </a:lnTo>
                  <a:lnTo>
                    <a:pt x="1489" y="908"/>
                  </a:lnTo>
                  <a:lnTo>
                    <a:pt x="1490" y="909"/>
                  </a:lnTo>
                  <a:lnTo>
                    <a:pt x="1494" y="919"/>
                  </a:lnTo>
                  <a:lnTo>
                    <a:pt x="1495" y="920"/>
                  </a:lnTo>
                  <a:lnTo>
                    <a:pt x="1496" y="921"/>
                  </a:lnTo>
                  <a:lnTo>
                    <a:pt x="1496" y="921"/>
                  </a:lnTo>
                  <a:lnTo>
                    <a:pt x="1496" y="924"/>
                  </a:lnTo>
                  <a:lnTo>
                    <a:pt x="1500" y="935"/>
                  </a:lnTo>
                  <a:lnTo>
                    <a:pt x="1506" y="945"/>
                  </a:lnTo>
                  <a:lnTo>
                    <a:pt x="1511" y="954"/>
                  </a:lnTo>
                  <a:lnTo>
                    <a:pt x="1512" y="957"/>
                  </a:lnTo>
                  <a:lnTo>
                    <a:pt x="1513" y="958"/>
                  </a:lnTo>
                  <a:lnTo>
                    <a:pt x="1512" y="958"/>
                  </a:lnTo>
                  <a:lnTo>
                    <a:pt x="1512" y="959"/>
                  </a:lnTo>
                  <a:lnTo>
                    <a:pt x="1511" y="960"/>
                  </a:lnTo>
                  <a:lnTo>
                    <a:pt x="1514" y="967"/>
                  </a:lnTo>
                  <a:lnTo>
                    <a:pt x="1522" y="977"/>
                  </a:lnTo>
                  <a:lnTo>
                    <a:pt x="1525" y="979"/>
                  </a:lnTo>
                  <a:lnTo>
                    <a:pt x="1528" y="981"/>
                  </a:lnTo>
                  <a:lnTo>
                    <a:pt x="1529" y="982"/>
                  </a:lnTo>
                  <a:lnTo>
                    <a:pt x="1531" y="985"/>
                  </a:lnTo>
                  <a:lnTo>
                    <a:pt x="1531" y="986"/>
                  </a:lnTo>
                  <a:lnTo>
                    <a:pt x="1533" y="988"/>
                  </a:lnTo>
                  <a:lnTo>
                    <a:pt x="1538" y="994"/>
                  </a:lnTo>
                  <a:lnTo>
                    <a:pt x="1543" y="998"/>
                  </a:lnTo>
                  <a:lnTo>
                    <a:pt x="1544" y="1000"/>
                  </a:lnTo>
                  <a:lnTo>
                    <a:pt x="1545" y="1001"/>
                  </a:lnTo>
                  <a:lnTo>
                    <a:pt x="1545" y="1002"/>
                  </a:lnTo>
                  <a:lnTo>
                    <a:pt x="1546" y="1003"/>
                  </a:lnTo>
                  <a:lnTo>
                    <a:pt x="1547" y="1003"/>
                  </a:lnTo>
                  <a:lnTo>
                    <a:pt x="1548" y="1004"/>
                  </a:lnTo>
                  <a:lnTo>
                    <a:pt x="1549" y="1004"/>
                  </a:lnTo>
                  <a:lnTo>
                    <a:pt x="1551" y="1009"/>
                  </a:lnTo>
                  <a:lnTo>
                    <a:pt x="1555" y="1014"/>
                  </a:lnTo>
                  <a:lnTo>
                    <a:pt x="1560" y="1022"/>
                  </a:lnTo>
                  <a:lnTo>
                    <a:pt x="1564" y="1026"/>
                  </a:lnTo>
                  <a:lnTo>
                    <a:pt x="1565" y="1028"/>
                  </a:lnTo>
                  <a:lnTo>
                    <a:pt x="1567" y="1035"/>
                  </a:lnTo>
                  <a:lnTo>
                    <a:pt x="1568" y="1042"/>
                  </a:lnTo>
                  <a:lnTo>
                    <a:pt x="1570" y="1051"/>
                  </a:lnTo>
                  <a:lnTo>
                    <a:pt x="1571" y="1053"/>
                  </a:lnTo>
                  <a:lnTo>
                    <a:pt x="1574" y="1055"/>
                  </a:lnTo>
                  <a:lnTo>
                    <a:pt x="1575" y="1057"/>
                  </a:lnTo>
                  <a:lnTo>
                    <a:pt x="1574" y="1058"/>
                  </a:lnTo>
                  <a:lnTo>
                    <a:pt x="1574" y="1060"/>
                  </a:lnTo>
                  <a:lnTo>
                    <a:pt x="1575" y="1062"/>
                  </a:lnTo>
                  <a:lnTo>
                    <a:pt x="1575" y="1065"/>
                  </a:lnTo>
                  <a:lnTo>
                    <a:pt x="1575" y="1066"/>
                  </a:lnTo>
                  <a:lnTo>
                    <a:pt x="1576" y="1068"/>
                  </a:lnTo>
                  <a:lnTo>
                    <a:pt x="1578" y="1069"/>
                  </a:lnTo>
                  <a:lnTo>
                    <a:pt x="1584" y="1074"/>
                  </a:lnTo>
                  <a:lnTo>
                    <a:pt x="1585" y="1075"/>
                  </a:lnTo>
                  <a:lnTo>
                    <a:pt x="1587" y="1074"/>
                  </a:lnTo>
                  <a:lnTo>
                    <a:pt x="1588" y="1075"/>
                  </a:lnTo>
                  <a:lnTo>
                    <a:pt x="1588" y="1077"/>
                  </a:lnTo>
                  <a:lnTo>
                    <a:pt x="1588" y="1078"/>
                  </a:lnTo>
                  <a:lnTo>
                    <a:pt x="1589" y="1079"/>
                  </a:lnTo>
                  <a:lnTo>
                    <a:pt x="1590" y="1083"/>
                  </a:lnTo>
                  <a:lnTo>
                    <a:pt x="1591" y="1084"/>
                  </a:lnTo>
                  <a:lnTo>
                    <a:pt x="1592" y="1086"/>
                  </a:lnTo>
                  <a:lnTo>
                    <a:pt x="1593" y="1087"/>
                  </a:lnTo>
                  <a:lnTo>
                    <a:pt x="1595" y="1088"/>
                  </a:lnTo>
                  <a:lnTo>
                    <a:pt x="1597" y="1088"/>
                  </a:lnTo>
                  <a:lnTo>
                    <a:pt x="1598" y="1088"/>
                  </a:lnTo>
                  <a:lnTo>
                    <a:pt x="1598" y="1088"/>
                  </a:lnTo>
                  <a:lnTo>
                    <a:pt x="1600" y="1093"/>
                  </a:lnTo>
                  <a:lnTo>
                    <a:pt x="1601" y="1097"/>
                  </a:lnTo>
                  <a:lnTo>
                    <a:pt x="1601" y="1099"/>
                  </a:lnTo>
                  <a:lnTo>
                    <a:pt x="1603" y="1101"/>
                  </a:lnTo>
                  <a:lnTo>
                    <a:pt x="1606" y="1103"/>
                  </a:lnTo>
                  <a:lnTo>
                    <a:pt x="1607" y="1105"/>
                  </a:lnTo>
                  <a:lnTo>
                    <a:pt x="1609" y="1105"/>
                  </a:lnTo>
                  <a:lnTo>
                    <a:pt x="1610" y="1105"/>
                  </a:lnTo>
                  <a:lnTo>
                    <a:pt x="1612" y="1106"/>
                  </a:lnTo>
                  <a:lnTo>
                    <a:pt x="1613" y="1106"/>
                  </a:lnTo>
                  <a:lnTo>
                    <a:pt x="1614" y="1107"/>
                  </a:lnTo>
                  <a:lnTo>
                    <a:pt x="1614" y="1107"/>
                  </a:lnTo>
                  <a:lnTo>
                    <a:pt x="1614" y="1110"/>
                  </a:lnTo>
                  <a:lnTo>
                    <a:pt x="1612" y="1109"/>
                  </a:lnTo>
                  <a:lnTo>
                    <a:pt x="1609" y="1106"/>
                  </a:lnTo>
                  <a:lnTo>
                    <a:pt x="1605" y="1105"/>
                  </a:lnTo>
                  <a:lnTo>
                    <a:pt x="1602" y="1102"/>
                  </a:lnTo>
                  <a:lnTo>
                    <a:pt x="1601" y="1101"/>
                  </a:lnTo>
                  <a:lnTo>
                    <a:pt x="1599" y="1102"/>
                  </a:lnTo>
                  <a:lnTo>
                    <a:pt x="1601" y="1104"/>
                  </a:lnTo>
                  <a:lnTo>
                    <a:pt x="1603" y="1106"/>
                  </a:lnTo>
                  <a:lnTo>
                    <a:pt x="1605" y="1106"/>
                  </a:lnTo>
                  <a:lnTo>
                    <a:pt x="1606" y="1107"/>
                  </a:lnTo>
                  <a:lnTo>
                    <a:pt x="1607" y="1109"/>
                  </a:lnTo>
                  <a:lnTo>
                    <a:pt x="1610" y="1110"/>
                  </a:lnTo>
                  <a:lnTo>
                    <a:pt x="1610" y="1111"/>
                  </a:lnTo>
                  <a:lnTo>
                    <a:pt x="1609" y="1111"/>
                  </a:lnTo>
                  <a:lnTo>
                    <a:pt x="1607" y="1110"/>
                  </a:lnTo>
                  <a:lnTo>
                    <a:pt x="1606" y="1110"/>
                  </a:lnTo>
                  <a:lnTo>
                    <a:pt x="1606" y="1110"/>
                  </a:lnTo>
                  <a:lnTo>
                    <a:pt x="1606" y="1111"/>
                  </a:lnTo>
                  <a:lnTo>
                    <a:pt x="1606" y="1113"/>
                  </a:lnTo>
                  <a:lnTo>
                    <a:pt x="1607" y="1113"/>
                  </a:lnTo>
                  <a:lnTo>
                    <a:pt x="1608" y="1113"/>
                  </a:lnTo>
                  <a:lnTo>
                    <a:pt x="1609" y="1113"/>
                  </a:lnTo>
                  <a:lnTo>
                    <a:pt x="1610" y="1112"/>
                  </a:lnTo>
                  <a:lnTo>
                    <a:pt x="1611" y="1111"/>
                  </a:lnTo>
                  <a:lnTo>
                    <a:pt x="1612" y="1111"/>
                  </a:lnTo>
                  <a:lnTo>
                    <a:pt x="1613" y="1111"/>
                  </a:lnTo>
                  <a:lnTo>
                    <a:pt x="1620" y="1114"/>
                  </a:lnTo>
                  <a:lnTo>
                    <a:pt x="1622" y="1114"/>
                  </a:lnTo>
                  <a:lnTo>
                    <a:pt x="1623" y="1115"/>
                  </a:lnTo>
                  <a:lnTo>
                    <a:pt x="1624" y="1116"/>
                  </a:lnTo>
                  <a:lnTo>
                    <a:pt x="1626" y="1117"/>
                  </a:lnTo>
                  <a:lnTo>
                    <a:pt x="1627" y="1116"/>
                  </a:lnTo>
                  <a:lnTo>
                    <a:pt x="1624" y="1114"/>
                  </a:lnTo>
                  <a:lnTo>
                    <a:pt x="1619" y="1112"/>
                  </a:lnTo>
                  <a:lnTo>
                    <a:pt x="1616" y="1110"/>
                  </a:lnTo>
                  <a:lnTo>
                    <a:pt x="1615" y="1107"/>
                  </a:lnTo>
                  <a:lnTo>
                    <a:pt x="1620" y="1110"/>
                  </a:lnTo>
                  <a:lnTo>
                    <a:pt x="1626" y="1113"/>
                  </a:lnTo>
                  <a:lnTo>
                    <a:pt x="1632" y="1114"/>
                  </a:lnTo>
                  <a:lnTo>
                    <a:pt x="1641" y="1115"/>
                  </a:lnTo>
                  <a:lnTo>
                    <a:pt x="1648" y="1114"/>
                  </a:lnTo>
                  <a:lnTo>
                    <a:pt x="1653" y="1114"/>
                  </a:lnTo>
                  <a:lnTo>
                    <a:pt x="1654" y="1114"/>
                  </a:lnTo>
                  <a:lnTo>
                    <a:pt x="1655" y="1115"/>
                  </a:lnTo>
                  <a:lnTo>
                    <a:pt x="1658" y="1117"/>
                  </a:lnTo>
                  <a:lnTo>
                    <a:pt x="1664" y="1121"/>
                  </a:lnTo>
                  <a:lnTo>
                    <a:pt x="1665" y="1122"/>
                  </a:lnTo>
                  <a:lnTo>
                    <a:pt x="1666" y="1123"/>
                  </a:lnTo>
                  <a:lnTo>
                    <a:pt x="1666" y="1125"/>
                  </a:lnTo>
                  <a:lnTo>
                    <a:pt x="1667" y="1125"/>
                  </a:lnTo>
                  <a:lnTo>
                    <a:pt x="1677" y="1127"/>
                  </a:lnTo>
                  <a:lnTo>
                    <a:pt x="1678" y="1128"/>
                  </a:lnTo>
                  <a:lnTo>
                    <a:pt x="1681" y="1128"/>
                  </a:lnTo>
                  <a:lnTo>
                    <a:pt x="1683" y="1128"/>
                  </a:lnTo>
                  <a:lnTo>
                    <a:pt x="1684" y="1131"/>
                  </a:lnTo>
                  <a:lnTo>
                    <a:pt x="1686" y="1137"/>
                  </a:lnTo>
                  <a:lnTo>
                    <a:pt x="1688" y="1139"/>
                  </a:lnTo>
                  <a:lnTo>
                    <a:pt x="1693" y="1144"/>
                  </a:lnTo>
                  <a:lnTo>
                    <a:pt x="1694" y="1145"/>
                  </a:lnTo>
                  <a:lnTo>
                    <a:pt x="1698" y="1153"/>
                  </a:lnTo>
                  <a:lnTo>
                    <a:pt x="1698" y="1153"/>
                  </a:lnTo>
                  <a:lnTo>
                    <a:pt x="1700" y="1154"/>
                  </a:lnTo>
                  <a:lnTo>
                    <a:pt x="1702" y="1155"/>
                  </a:lnTo>
                  <a:lnTo>
                    <a:pt x="1703" y="1155"/>
                  </a:lnTo>
                  <a:lnTo>
                    <a:pt x="1706" y="1156"/>
                  </a:lnTo>
                  <a:lnTo>
                    <a:pt x="1708" y="1156"/>
                  </a:lnTo>
                  <a:lnTo>
                    <a:pt x="1710" y="1155"/>
                  </a:lnTo>
                  <a:lnTo>
                    <a:pt x="1711" y="1155"/>
                  </a:lnTo>
                  <a:lnTo>
                    <a:pt x="1714" y="1154"/>
                  </a:lnTo>
                  <a:lnTo>
                    <a:pt x="1724" y="1153"/>
                  </a:lnTo>
                  <a:lnTo>
                    <a:pt x="1729" y="1151"/>
                  </a:lnTo>
                  <a:lnTo>
                    <a:pt x="1731" y="1150"/>
                  </a:lnTo>
                  <a:lnTo>
                    <a:pt x="1733" y="1150"/>
                  </a:lnTo>
                  <a:lnTo>
                    <a:pt x="1738" y="1149"/>
                  </a:lnTo>
                  <a:lnTo>
                    <a:pt x="1740" y="1147"/>
                  </a:lnTo>
                  <a:lnTo>
                    <a:pt x="1741" y="1147"/>
                  </a:lnTo>
                  <a:lnTo>
                    <a:pt x="1749" y="1144"/>
                  </a:lnTo>
                  <a:lnTo>
                    <a:pt x="1749" y="1145"/>
                  </a:lnTo>
                  <a:lnTo>
                    <a:pt x="1748" y="1145"/>
                  </a:lnTo>
                  <a:lnTo>
                    <a:pt x="1747" y="1146"/>
                  </a:lnTo>
                  <a:lnTo>
                    <a:pt x="1747" y="1147"/>
                  </a:lnTo>
                  <a:lnTo>
                    <a:pt x="1748" y="1148"/>
                  </a:lnTo>
                  <a:lnTo>
                    <a:pt x="1754" y="1147"/>
                  </a:lnTo>
                  <a:lnTo>
                    <a:pt x="1755" y="1146"/>
                  </a:lnTo>
                  <a:lnTo>
                    <a:pt x="1755" y="1146"/>
                  </a:lnTo>
                  <a:lnTo>
                    <a:pt x="1756" y="1145"/>
                  </a:lnTo>
                  <a:lnTo>
                    <a:pt x="1756" y="1145"/>
                  </a:lnTo>
                  <a:lnTo>
                    <a:pt x="1756" y="1144"/>
                  </a:lnTo>
                  <a:lnTo>
                    <a:pt x="1756" y="1143"/>
                  </a:lnTo>
                  <a:lnTo>
                    <a:pt x="1756" y="1142"/>
                  </a:lnTo>
                  <a:lnTo>
                    <a:pt x="1758" y="1142"/>
                  </a:lnTo>
                  <a:lnTo>
                    <a:pt x="1758" y="1141"/>
                  </a:lnTo>
                  <a:lnTo>
                    <a:pt x="1759" y="1142"/>
                  </a:lnTo>
                  <a:lnTo>
                    <a:pt x="1759" y="1141"/>
                  </a:lnTo>
                  <a:lnTo>
                    <a:pt x="1761" y="1141"/>
                  </a:lnTo>
                  <a:lnTo>
                    <a:pt x="1762" y="1141"/>
                  </a:lnTo>
                  <a:lnTo>
                    <a:pt x="1762" y="1142"/>
                  </a:lnTo>
                  <a:lnTo>
                    <a:pt x="1763" y="1142"/>
                  </a:lnTo>
                  <a:lnTo>
                    <a:pt x="1768" y="1141"/>
                  </a:lnTo>
                  <a:lnTo>
                    <a:pt x="1769" y="1141"/>
                  </a:lnTo>
                  <a:lnTo>
                    <a:pt x="1770" y="1138"/>
                  </a:lnTo>
                  <a:lnTo>
                    <a:pt x="1769" y="1137"/>
                  </a:lnTo>
                  <a:lnTo>
                    <a:pt x="1769" y="1136"/>
                  </a:lnTo>
                  <a:lnTo>
                    <a:pt x="1768" y="1136"/>
                  </a:lnTo>
                  <a:lnTo>
                    <a:pt x="1768" y="1137"/>
                  </a:lnTo>
                  <a:lnTo>
                    <a:pt x="1767" y="1137"/>
                  </a:lnTo>
                  <a:lnTo>
                    <a:pt x="1766" y="1137"/>
                  </a:lnTo>
                  <a:lnTo>
                    <a:pt x="1765" y="1138"/>
                  </a:lnTo>
                  <a:lnTo>
                    <a:pt x="1760" y="1140"/>
                  </a:lnTo>
                  <a:lnTo>
                    <a:pt x="1759" y="1140"/>
                  </a:lnTo>
                  <a:lnTo>
                    <a:pt x="1759" y="1141"/>
                  </a:lnTo>
                  <a:lnTo>
                    <a:pt x="1759" y="1141"/>
                  </a:lnTo>
                  <a:lnTo>
                    <a:pt x="1755" y="1141"/>
                  </a:lnTo>
                  <a:lnTo>
                    <a:pt x="1753" y="1143"/>
                  </a:lnTo>
                  <a:lnTo>
                    <a:pt x="1752" y="1144"/>
                  </a:lnTo>
                  <a:lnTo>
                    <a:pt x="1751" y="1144"/>
                  </a:lnTo>
                  <a:lnTo>
                    <a:pt x="1750" y="1144"/>
                  </a:lnTo>
                  <a:lnTo>
                    <a:pt x="1750" y="1145"/>
                  </a:lnTo>
                  <a:lnTo>
                    <a:pt x="1750" y="1143"/>
                  </a:lnTo>
                  <a:lnTo>
                    <a:pt x="1752" y="1142"/>
                  </a:lnTo>
                  <a:lnTo>
                    <a:pt x="1753" y="1142"/>
                  </a:lnTo>
                  <a:lnTo>
                    <a:pt x="1754" y="1141"/>
                  </a:lnTo>
                  <a:lnTo>
                    <a:pt x="1755" y="1141"/>
                  </a:lnTo>
                  <a:lnTo>
                    <a:pt x="1768" y="1136"/>
                  </a:lnTo>
                  <a:lnTo>
                    <a:pt x="1771" y="1135"/>
                  </a:lnTo>
                  <a:lnTo>
                    <a:pt x="1779" y="1134"/>
                  </a:lnTo>
                  <a:lnTo>
                    <a:pt x="1789" y="1134"/>
                  </a:lnTo>
                  <a:lnTo>
                    <a:pt x="1799" y="1134"/>
                  </a:lnTo>
                  <a:lnTo>
                    <a:pt x="1798" y="1136"/>
                  </a:lnTo>
                  <a:lnTo>
                    <a:pt x="1798" y="1137"/>
                  </a:lnTo>
                  <a:lnTo>
                    <a:pt x="1798" y="1137"/>
                  </a:lnTo>
                  <a:lnTo>
                    <a:pt x="1798" y="1139"/>
                  </a:lnTo>
                  <a:lnTo>
                    <a:pt x="1798" y="1140"/>
                  </a:lnTo>
                  <a:lnTo>
                    <a:pt x="1799" y="1140"/>
                  </a:lnTo>
                  <a:lnTo>
                    <a:pt x="1800" y="1139"/>
                  </a:lnTo>
                  <a:lnTo>
                    <a:pt x="1801" y="1138"/>
                  </a:lnTo>
                  <a:lnTo>
                    <a:pt x="1802" y="1138"/>
                  </a:lnTo>
                  <a:lnTo>
                    <a:pt x="1802" y="1139"/>
                  </a:lnTo>
                  <a:lnTo>
                    <a:pt x="1801" y="1141"/>
                  </a:lnTo>
                  <a:lnTo>
                    <a:pt x="1801" y="1141"/>
                  </a:lnTo>
                  <a:lnTo>
                    <a:pt x="1803" y="1140"/>
                  </a:lnTo>
                  <a:lnTo>
                    <a:pt x="1803" y="1139"/>
                  </a:lnTo>
                  <a:lnTo>
                    <a:pt x="1803" y="1139"/>
                  </a:lnTo>
                  <a:lnTo>
                    <a:pt x="1804" y="1137"/>
                  </a:lnTo>
                  <a:lnTo>
                    <a:pt x="1803" y="1137"/>
                  </a:lnTo>
                  <a:lnTo>
                    <a:pt x="1802" y="1136"/>
                  </a:lnTo>
                  <a:lnTo>
                    <a:pt x="1801" y="1136"/>
                  </a:lnTo>
                  <a:lnTo>
                    <a:pt x="1801" y="1135"/>
                  </a:lnTo>
                  <a:lnTo>
                    <a:pt x="1802" y="1134"/>
                  </a:lnTo>
                  <a:lnTo>
                    <a:pt x="1803" y="1134"/>
                  </a:lnTo>
                  <a:lnTo>
                    <a:pt x="1815" y="1133"/>
                  </a:lnTo>
                  <a:lnTo>
                    <a:pt x="1820" y="1132"/>
                  </a:lnTo>
                  <a:lnTo>
                    <a:pt x="1825" y="1130"/>
                  </a:lnTo>
                  <a:lnTo>
                    <a:pt x="1828" y="1127"/>
                  </a:lnTo>
                  <a:lnTo>
                    <a:pt x="1829" y="1125"/>
                  </a:lnTo>
                  <a:lnTo>
                    <a:pt x="1829" y="1123"/>
                  </a:lnTo>
                  <a:lnTo>
                    <a:pt x="1830" y="1123"/>
                  </a:lnTo>
                  <a:lnTo>
                    <a:pt x="1831" y="1123"/>
                  </a:lnTo>
                  <a:lnTo>
                    <a:pt x="1832" y="1123"/>
                  </a:lnTo>
                  <a:lnTo>
                    <a:pt x="1833" y="1126"/>
                  </a:lnTo>
                  <a:lnTo>
                    <a:pt x="1834" y="1133"/>
                  </a:lnTo>
                  <a:lnTo>
                    <a:pt x="1834" y="1135"/>
                  </a:lnTo>
                  <a:lnTo>
                    <a:pt x="1834" y="1132"/>
                  </a:lnTo>
                  <a:lnTo>
                    <a:pt x="1834" y="1132"/>
                  </a:lnTo>
                  <a:lnTo>
                    <a:pt x="1834" y="1130"/>
                  </a:lnTo>
                  <a:lnTo>
                    <a:pt x="1834" y="1127"/>
                  </a:lnTo>
                  <a:lnTo>
                    <a:pt x="1834" y="1125"/>
                  </a:lnTo>
                  <a:lnTo>
                    <a:pt x="1833" y="1122"/>
                  </a:lnTo>
                  <a:lnTo>
                    <a:pt x="1832" y="1121"/>
                  </a:lnTo>
                  <a:lnTo>
                    <a:pt x="1834" y="1120"/>
                  </a:lnTo>
                  <a:lnTo>
                    <a:pt x="1835" y="1120"/>
                  </a:lnTo>
                  <a:lnTo>
                    <a:pt x="1838" y="1120"/>
                  </a:lnTo>
                  <a:lnTo>
                    <a:pt x="1840" y="1120"/>
                  </a:lnTo>
                  <a:lnTo>
                    <a:pt x="1847" y="1119"/>
                  </a:lnTo>
                  <a:lnTo>
                    <a:pt x="1853" y="1117"/>
                  </a:lnTo>
                  <a:lnTo>
                    <a:pt x="1861" y="1116"/>
                  </a:lnTo>
                  <a:lnTo>
                    <a:pt x="1869" y="1115"/>
                  </a:lnTo>
                  <a:lnTo>
                    <a:pt x="1877" y="1115"/>
                  </a:lnTo>
                  <a:lnTo>
                    <a:pt x="1883" y="1115"/>
                  </a:lnTo>
                  <a:lnTo>
                    <a:pt x="1886" y="1115"/>
                  </a:lnTo>
                  <a:lnTo>
                    <a:pt x="1887" y="1117"/>
                  </a:lnTo>
                  <a:lnTo>
                    <a:pt x="1891" y="1120"/>
                  </a:lnTo>
                  <a:lnTo>
                    <a:pt x="1892" y="1120"/>
                  </a:lnTo>
                  <a:lnTo>
                    <a:pt x="1892" y="1121"/>
                  </a:lnTo>
                  <a:lnTo>
                    <a:pt x="1891" y="1122"/>
                  </a:lnTo>
                  <a:lnTo>
                    <a:pt x="1891" y="1123"/>
                  </a:lnTo>
                  <a:lnTo>
                    <a:pt x="1890" y="1123"/>
                  </a:lnTo>
                  <a:lnTo>
                    <a:pt x="1891" y="1123"/>
                  </a:lnTo>
                  <a:lnTo>
                    <a:pt x="1891" y="1122"/>
                  </a:lnTo>
                  <a:lnTo>
                    <a:pt x="1890" y="1123"/>
                  </a:lnTo>
                  <a:lnTo>
                    <a:pt x="1889" y="1123"/>
                  </a:lnTo>
                  <a:lnTo>
                    <a:pt x="1886" y="1123"/>
                  </a:lnTo>
                  <a:lnTo>
                    <a:pt x="1886" y="1122"/>
                  </a:lnTo>
                  <a:lnTo>
                    <a:pt x="1886" y="1121"/>
                  </a:lnTo>
                  <a:lnTo>
                    <a:pt x="1886" y="1120"/>
                  </a:lnTo>
                  <a:lnTo>
                    <a:pt x="1886" y="1120"/>
                  </a:lnTo>
                  <a:lnTo>
                    <a:pt x="1886" y="1119"/>
                  </a:lnTo>
                  <a:lnTo>
                    <a:pt x="1885" y="1120"/>
                  </a:lnTo>
                  <a:lnTo>
                    <a:pt x="1884" y="1121"/>
                  </a:lnTo>
                  <a:lnTo>
                    <a:pt x="1883" y="1121"/>
                  </a:lnTo>
                  <a:lnTo>
                    <a:pt x="1882" y="1121"/>
                  </a:lnTo>
                  <a:lnTo>
                    <a:pt x="1882" y="1121"/>
                  </a:lnTo>
                  <a:lnTo>
                    <a:pt x="1881" y="1122"/>
                  </a:lnTo>
                  <a:lnTo>
                    <a:pt x="1882" y="1122"/>
                  </a:lnTo>
                  <a:lnTo>
                    <a:pt x="1882" y="1122"/>
                  </a:lnTo>
                  <a:lnTo>
                    <a:pt x="1882" y="1123"/>
                  </a:lnTo>
                  <a:lnTo>
                    <a:pt x="1882" y="1123"/>
                  </a:lnTo>
                  <a:lnTo>
                    <a:pt x="1881" y="1123"/>
                  </a:lnTo>
                  <a:lnTo>
                    <a:pt x="1880" y="1123"/>
                  </a:lnTo>
                  <a:lnTo>
                    <a:pt x="1879" y="1122"/>
                  </a:lnTo>
                  <a:lnTo>
                    <a:pt x="1879" y="1123"/>
                  </a:lnTo>
                  <a:lnTo>
                    <a:pt x="1880" y="1123"/>
                  </a:lnTo>
                  <a:lnTo>
                    <a:pt x="1879" y="1124"/>
                  </a:lnTo>
                  <a:lnTo>
                    <a:pt x="1878" y="1124"/>
                  </a:lnTo>
                  <a:lnTo>
                    <a:pt x="1878" y="1125"/>
                  </a:lnTo>
                  <a:lnTo>
                    <a:pt x="1878" y="1126"/>
                  </a:lnTo>
                  <a:lnTo>
                    <a:pt x="1880" y="1125"/>
                  </a:lnTo>
                  <a:lnTo>
                    <a:pt x="1881" y="1126"/>
                  </a:lnTo>
                  <a:lnTo>
                    <a:pt x="1882" y="1127"/>
                  </a:lnTo>
                  <a:lnTo>
                    <a:pt x="1882" y="1127"/>
                  </a:lnTo>
                  <a:lnTo>
                    <a:pt x="1884" y="1126"/>
                  </a:lnTo>
                  <a:lnTo>
                    <a:pt x="1885" y="1126"/>
                  </a:lnTo>
                  <a:lnTo>
                    <a:pt x="1886" y="1126"/>
                  </a:lnTo>
                  <a:lnTo>
                    <a:pt x="1886" y="1128"/>
                  </a:lnTo>
                  <a:lnTo>
                    <a:pt x="1887" y="1128"/>
                  </a:lnTo>
                  <a:lnTo>
                    <a:pt x="1889" y="1129"/>
                  </a:lnTo>
                  <a:lnTo>
                    <a:pt x="1890" y="1129"/>
                  </a:lnTo>
                  <a:lnTo>
                    <a:pt x="1888" y="1128"/>
                  </a:lnTo>
                  <a:lnTo>
                    <a:pt x="1886" y="1127"/>
                  </a:lnTo>
                  <a:lnTo>
                    <a:pt x="1885" y="1125"/>
                  </a:lnTo>
                  <a:lnTo>
                    <a:pt x="1884" y="1123"/>
                  </a:lnTo>
                  <a:lnTo>
                    <a:pt x="1886" y="1123"/>
                  </a:lnTo>
                  <a:lnTo>
                    <a:pt x="1886" y="1123"/>
                  </a:lnTo>
                  <a:lnTo>
                    <a:pt x="1887" y="1124"/>
                  </a:lnTo>
                  <a:lnTo>
                    <a:pt x="1889" y="1123"/>
                  </a:lnTo>
                  <a:lnTo>
                    <a:pt x="1888" y="1125"/>
                  </a:lnTo>
                  <a:lnTo>
                    <a:pt x="1889" y="1125"/>
                  </a:lnTo>
                  <a:lnTo>
                    <a:pt x="1890" y="1126"/>
                  </a:lnTo>
                  <a:lnTo>
                    <a:pt x="1891" y="1127"/>
                  </a:lnTo>
                  <a:lnTo>
                    <a:pt x="1891" y="1128"/>
                  </a:lnTo>
                  <a:lnTo>
                    <a:pt x="1890" y="1127"/>
                  </a:lnTo>
                  <a:lnTo>
                    <a:pt x="1890" y="1128"/>
                  </a:lnTo>
                  <a:lnTo>
                    <a:pt x="1891" y="1128"/>
                  </a:lnTo>
                  <a:lnTo>
                    <a:pt x="1894" y="1129"/>
                  </a:lnTo>
                  <a:lnTo>
                    <a:pt x="1895" y="1130"/>
                  </a:lnTo>
                  <a:lnTo>
                    <a:pt x="1894" y="1132"/>
                  </a:lnTo>
                  <a:lnTo>
                    <a:pt x="1892" y="1133"/>
                  </a:lnTo>
                  <a:lnTo>
                    <a:pt x="1892" y="1135"/>
                  </a:lnTo>
                  <a:lnTo>
                    <a:pt x="1892" y="1136"/>
                  </a:lnTo>
                  <a:lnTo>
                    <a:pt x="1894" y="1137"/>
                  </a:lnTo>
                  <a:lnTo>
                    <a:pt x="1895" y="1138"/>
                  </a:lnTo>
                  <a:lnTo>
                    <a:pt x="1896" y="1138"/>
                  </a:lnTo>
                  <a:lnTo>
                    <a:pt x="1897" y="1137"/>
                  </a:lnTo>
                  <a:lnTo>
                    <a:pt x="1896" y="1136"/>
                  </a:lnTo>
                  <a:lnTo>
                    <a:pt x="1895" y="1135"/>
                  </a:lnTo>
                  <a:lnTo>
                    <a:pt x="1895" y="1133"/>
                  </a:lnTo>
                  <a:lnTo>
                    <a:pt x="1896" y="1134"/>
                  </a:lnTo>
                  <a:lnTo>
                    <a:pt x="1897" y="1134"/>
                  </a:lnTo>
                  <a:lnTo>
                    <a:pt x="1898" y="1134"/>
                  </a:lnTo>
                  <a:lnTo>
                    <a:pt x="1898" y="1133"/>
                  </a:lnTo>
                  <a:lnTo>
                    <a:pt x="1896" y="1132"/>
                  </a:lnTo>
                  <a:lnTo>
                    <a:pt x="1895" y="1132"/>
                  </a:lnTo>
                  <a:lnTo>
                    <a:pt x="1896" y="1130"/>
                  </a:lnTo>
                  <a:lnTo>
                    <a:pt x="1898" y="1131"/>
                  </a:lnTo>
                  <a:lnTo>
                    <a:pt x="1903" y="1132"/>
                  </a:lnTo>
                  <a:lnTo>
                    <a:pt x="1904" y="1133"/>
                  </a:lnTo>
                  <a:lnTo>
                    <a:pt x="1906" y="1133"/>
                  </a:lnTo>
                  <a:lnTo>
                    <a:pt x="1909" y="1134"/>
                  </a:lnTo>
                  <a:lnTo>
                    <a:pt x="1911" y="1134"/>
                  </a:lnTo>
                  <a:lnTo>
                    <a:pt x="1914" y="1133"/>
                  </a:lnTo>
                  <a:lnTo>
                    <a:pt x="1916" y="1133"/>
                  </a:lnTo>
                  <a:lnTo>
                    <a:pt x="1917" y="1132"/>
                  </a:lnTo>
                  <a:lnTo>
                    <a:pt x="1917" y="1133"/>
                  </a:lnTo>
                  <a:lnTo>
                    <a:pt x="1918" y="1134"/>
                  </a:lnTo>
                  <a:lnTo>
                    <a:pt x="1919" y="1134"/>
                  </a:lnTo>
                  <a:lnTo>
                    <a:pt x="1919" y="1133"/>
                  </a:lnTo>
                  <a:lnTo>
                    <a:pt x="1919" y="1131"/>
                  </a:lnTo>
                  <a:lnTo>
                    <a:pt x="1919" y="1130"/>
                  </a:lnTo>
                  <a:lnTo>
                    <a:pt x="1918" y="1130"/>
                  </a:lnTo>
                  <a:lnTo>
                    <a:pt x="1918" y="1131"/>
                  </a:lnTo>
                  <a:lnTo>
                    <a:pt x="1917" y="1132"/>
                  </a:lnTo>
                  <a:lnTo>
                    <a:pt x="1915" y="1132"/>
                  </a:lnTo>
                  <a:lnTo>
                    <a:pt x="1915" y="1132"/>
                  </a:lnTo>
                  <a:lnTo>
                    <a:pt x="1915" y="1131"/>
                  </a:lnTo>
                  <a:lnTo>
                    <a:pt x="1917" y="1129"/>
                  </a:lnTo>
                  <a:lnTo>
                    <a:pt x="1917" y="1128"/>
                  </a:lnTo>
                  <a:lnTo>
                    <a:pt x="1919" y="1128"/>
                  </a:lnTo>
                  <a:lnTo>
                    <a:pt x="1923" y="1126"/>
                  </a:lnTo>
                  <a:lnTo>
                    <a:pt x="1925" y="1125"/>
                  </a:lnTo>
                  <a:lnTo>
                    <a:pt x="1926" y="1125"/>
                  </a:lnTo>
                  <a:lnTo>
                    <a:pt x="1927" y="1125"/>
                  </a:lnTo>
                  <a:lnTo>
                    <a:pt x="1929" y="1124"/>
                  </a:lnTo>
                  <a:lnTo>
                    <a:pt x="1930" y="1124"/>
                  </a:lnTo>
                  <a:lnTo>
                    <a:pt x="1930" y="1123"/>
                  </a:lnTo>
                  <a:lnTo>
                    <a:pt x="1931" y="1121"/>
                  </a:lnTo>
                  <a:lnTo>
                    <a:pt x="1932" y="1120"/>
                  </a:lnTo>
                  <a:lnTo>
                    <a:pt x="1934" y="1120"/>
                  </a:lnTo>
                  <a:lnTo>
                    <a:pt x="1935" y="1120"/>
                  </a:lnTo>
                  <a:lnTo>
                    <a:pt x="1936" y="1120"/>
                  </a:lnTo>
                  <a:lnTo>
                    <a:pt x="1936" y="1119"/>
                  </a:lnTo>
                  <a:lnTo>
                    <a:pt x="1939" y="1119"/>
                  </a:lnTo>
                  <a:lnTo>
                    <a:pt x="1940" y="1118"/>
                  </a:lnTo>
                  <a:lnTo>
                    <a:pt x="1939" y="1117"/>
                  </a:lnTo>
                  <a:lnTo>
                    <a:pt x="1938" y="1118"/>
                  </a:lnTo>
                  <a:lnTo>
                    <a:pt x="1936" y="1119"/>
                  </a:lnTo>
                  <a:lnTo>
                    <a:pt x="1933" y="1119"/>
                  </a:lnTo>
                  <a:lnTo>
                    <a:pt x="1932" y="1120"/>
                  </a:lnTo>
                  <a:lnTo>
                    <a:pt x="1934" y="1115"/>
                  </a:lnTo>
                  <a:lnTo>
                    <a:pt x="1934" y="1112"/>
                  </a:lnTo>
                  <a:lnTo>
                    <a:pt x="1933" y="1110"/>
                  </a:lnTo>
                  <a:lnTo>
                    <a:pt x="1932" y="1108"/>
                  </a:lnTo>
                  <a:lnTo>
                    <a:pt x="1931" y="1108"/>
                  </a:lnTo>
                  <a:lnTo>
                    <a:pt x="1930" y="1108"/>
                  </a:lnTo>
                  <a:lnTo>
                    <a:pt x="1930" y="1108"/>
                  </a:lnTo>
                  <a:lnTo>
                    <a:pt x="1930" y="1109"/>
                  </a:lnTo>
                  <a:lnTo>
                    <a:pt x="1929" y="1109"/>
                  </a:lnTo>
                  <a:lnTo>
                    <a:pt x="1929" y="1110"/>
                  </a:lnTo>
                  <a:lnTo>
                    <a:pt x="1927" y="1109"/>
                  </a:lnTo>
                  <a:lnTo>
                    <a:pt x="1925" y="1106"/>
                  </a:lnTo>
                  <a:lnTo>
                    <a:pt x="1924" y="1106"/>
                  </a:lnTo>
                  <a:lnTo>
                    <a:pt x="1925" y="1104"/>
                  </a:lnTo>
                  <a:lnTo>
                    <a:pt x="1926" y="1102"/>
                  </a:lnTo>
                  <a:lnTo>
                    <a:pt x="1928" y="1101"/>
                  </a:lnTo>
                  <a:lnTo>
                    <a:pt x="1931" y="1100"/>
                  </a:lnTo>
                  <a:lnTo>
                    <a:pt x="1933" y="1098"/>
                  </a:lnTo>
                  <a:lnTo>
                    <a:pt x="1935" y="1097"/>
                  </a:lnTo>
                  <a:lnTo>
                    <a:pt x="1936" y="1095"/>
                  </a:lnTo>
                  <a:lnTo>
                    <a:pt x="1934" y="1096"/>
                  </a:lnTo>
                  <a:lnTo>
                    <a:pt x="1930" y="1099"/>
                  </a:lnTo>
                  <a:lnTo>
                    <a:pt x="1926" y="1101"/>
                  </a:lnTo>
                  <a:lnTo>
                    <a:pt x="1924" y="1103"/>
                  </a:lnTo>
                  <a:lnTo>
                    <a:pt x="1924" y="1105"/>
                  </a:lnTo>
                  <a:lnTo>
                    <a:pt x="1923" y="1106"/>
                  </a:lnTo>
                  <a:lnTo>
                    <a:pt x="1922" y="1105"/>
                  </a:lnTo>
                  <a:lnTo>
                    <a:pt x="1921" y="1106"/>
                  </a:lnTo>
                  <a:lnTo>
                    <a:pt x="1920" y="1106"/>
                  </a:lnTo>
                  <a:lnTo>
                    <a:pt x="1919" y="1106"/>
                  </a:lnTo>
                  <a:lnTo>
                    <a:pt x="1917" y="1106"/>
                  </a:lnTo>
                  <a:lnTo>
                    <a:pt x="1917" y="1106"/>
                  </a:lnTo>
                  <a:lnTo>
                    <a:pt x="1919" y="1104"/>
                  </a:lnTo>
                  <a:lnTo>
                    <a:pt x="1922" y="1101"/>
                  </a:lnTo>
                  <a:lnTo>
                    <a:pt x="1927" y="1098"/>
                  </a:lnTo>
                  <a:lnTo>
                    <a:pt x="1933" y="1094"/>
                  </a:lnTo>
                  <a:lnTo>
                    <a:pt x="1942" y="1091"/>
                  </a:lnTo>
                  <a:lnTo>
                    <a:pt x="1948" y="1085"/>
                  </a:lnTo>
                  <a:lnTo>
                    <a:pt x="1949" y="1084"/>
                  </a:lnTo>
                  <a:lnTo>
                    <a:pt x="1952" y="1084"/>
                  </a:lnTo>
                  <a:lnTo>
                    <a:pt x="1958" y="1079"/>
                  </a:lnTo>
                  <a:lnTo>
                    <a:pt x="1964" y="1072"/>
                  </a:lnTo>
                  <a:lnTo>
                    <a:pt x="1965" y="1071"/>
                  </a:lnTo>
                  <a:lnTo>
                    <a:pt x="1967" y="1071"/>
                  </a:lnTo>
                  <a:lnTo>
                    <a:pt x="1970" y="1068"/>
                  </a:lnTo>
                  <a:lnTo>
                    <a:pt x="1972" y="1066"/>
                  </a:lnTo>
                  <a:lnTo>
                    <a:pt x="1973" y="1063"/>
                  </a:lnTo>
                  <a:lnTo>
                    <a:pt x="1974" y="1049"/>
                  </a:lnTo>
                  <a:lnTo>
                    <a:pt x="1974" y="1045"/>
                  </a:lnTo>
                  <a:lnTo>
                    <a:pt x="1974" y="1044"/>
                  </a:lnTo>
                  <a:lnTo>
                    <a:pt x="1974" y="1042"/>
                  </a:lnTo>
                  <a:lnTo>
                    <a:pt x="1974" y="1041"/>
                  </a:lnTo>
                  <a:lnTo>
                    <a:pt x="1974" y="1040"/>
                  </a:lnTo>
                  <a:lnTo>
                    <a:pt x="1974" y="1038"/>
                  </a:lnTo>
                  <a:lnTo>
                    <a:pt x="1976" y="1035"/>
                  </a:lnTo>
                  <a:lnTo>
                    <a:pt x="1977" y="1033"/>
                  </a:lnTo>
                  <a:lnTo>
                    <a:pt x="1982" y="1030"/>
                  </a:lnTo>
                  <a:lnTo>
                    <a:pt x="1987" y="1025"/>
                  </a:lnTo>
                  <a:lnTo>
                    <a:pt x="1991" y="1022"/>
                  </a:lnTo>
                  <a:lnTo>
                    <a:pt x="1991" y="1019"/>
                  </a:lnTo>
                  <a:lnTo>
                    <a:pt x="1991" y="1018"/>
                  </a:lnTo>
                  <a:lnTo>
                    <a:pt x="1991" y="1017"/>
                  </a:lnTo>
                  <a:lnTo>
                    <a:pt x="1991" y="1015"/>
                  </a:lnTo>
                  <a:lnTo>
                    <a:pt x="1989" y="1011"/>
                  </a:lnTo>
                  <a:lnTo>
                    <a:pt x="1989" y="1010"/>
                  </a:lnTo>
                  <a:lnTo>
                    <a:pt x="1989" y="1009"/>
                  </a:lnTo>
                  <a:lnTo>
                    <a:pt x="1989" y="1008"/>
                  </a:lnTo>
                  <a:lnTo>
                    <a:pt x="1989" y="1002"/>
                  </a:lnTo>
                  <a:lnTo>
                    <a:pt x="1990" y="998"/>
                  </a:lnTo>
                  <a:lnTo>
                    <a:pt x="1990" y="994"/>
                  </a:lnTo>
                  <a:lnTo>
                    <a:pt x="1990" y="992"/>
                  </a:lnTo>
                  <a:lnTo>
                    <a:pt x="1991" y="988"/>
                  </a:lnTo>
                  <a:lnTo>
                    <a:pt x="1991" y="985"/>
                  </a:lnTo>
                  <a:lnTo>
                    <a:pt x="1990" y="978"/>
                  </a:lnTo>
                  <a:lnTo>
                    <a:pt x="1990" y="975"/>
                  </a:lnTo>
                  <a:lnTo>
                    <a:pt x="1991" y="969"/>
                  </a:lnTo>
                  <a:lnTo>
                    <a:pt x="1991" y="961"/>
                  </a:lnTo>
                  <a:lnTo>
                    <a:pt x="1992" y="960"/>
                  </a:lnTo>
                  <a:lnTo>
                    <a:pt x="1996" y="955"/>
                  </a:lnTo>
                  <a:lnTo>
                    <a:pt x="1997" y="953"/>
                  </a:lnTo>
                  <a:lnTo>
                    <a:pt x="1999" y="949"/>
                  </a:lnTo>
                  <a:lnTo>
                    <a:pt x="2000" y="944"/>
                  </a:lnTo>
                  <a:lnTo>
                    <a:pt x="2000" y="942"/>
                  </a:lnTo>
                  <a:lnTo>
                    <a:pt x="2000" y="942"/>
                  </a:lnTo>
                  <a:lnTo>
                    <a:pt x="1999" y="946"/>
                  </a:lnTo>
                  <a:lnTo>
                    <a:pt x="1998" y="949"/>
                  </a:lnTo>
                  <a:lnTo>
                    <a:pt x="1997" y="950"/>
                  </a:lnTo>
                  <a:lnTo>
                    <a:pt x="1997" y="952"/>
                  </a:lnTo>
                  <a:lnTo>
                    <a:pt x="1996" y="953"/>
                  </a:lnTo>
                  <a:lnTo>
                    <a:pt x="1995" y="956"/>
                  </a:lnTo>
                  <a:lnTo>
                    <a:pt x="1993" y="956"/>
                  </a:lnTo>
                  <a:lnTo>
                    <a:pt x="1993" y="956"/>
                  </a:lnTo>
                  <a:lnTo>
                    <a:pt x="1995" y="954"/>
                  </a:lnTo>
                  <a:lnTo>
                    <a:pt x="1999" y="940"/>
                  </a:lnTo>
                  <a:lnTo>
                    <a:pt x="2000" y="939"/>
                  </a:lnTo>
                  <a:lnTo>
                    <a:pt x="2001" y="938"/>
                  </a:lnTo>
                  <a:lnTo>
                    <a:pt x="2009" y="932"/>
                  </a:lnTo>
                  <a:lnTo>
                    <a:pt x="2010" y="931"/>
                  </a:lnTo>
                  <a:lnTo>
                    <a:pt x="2015" y="930"/>
                  </a:lnTo>
                  <a:lnTo>
                    <a:pt x="2018" y="927"/>
                  </a:lnTo>
                  <a:lnTo>
                    <a:pt x="2019" y="926"/>
                  </a:lnTo>
                  <a:lnTo>
                    <a:pt x="2020" y="926"/>
                  </a:lnTo>
                  <a:lnTo>
                    <a:pt x="2022" y="926"/>
                  </a:lnTo>
                  <a:lnTo>
                    <a:pt x="2026" y="925"/>
                  </a:lnTo>
                  <a:lnTo>
                    <a:pt x="2031" y="921"/>
                  </a:lnTo>
                  <a:lnTo>
                    <a:pt x="2031" y="921"/>
                  </a:lnTo>
                  <a:lnTo>
                    <a:pt x="2033" y="921"/>
                  </a:lnTo>
                  <a:lnTo>
                    <a:pt x="2040" y="918"/>
                  </a:lnTo>
                  <a:lnTo>
                    <a:pt x="2048" y="917"/>
                  </a:lnTo>
                  <a:lnTo>
                    <a:pt x="2053" y="917"/>
                  </a:lnTo>
                  <a:lnTo>
                    <a:pt x="2063" y="915"/>
                  </a:lnTo>
                  <a:lnTo>
                    <a:pt x="2077" y="913"/>
                  </a:lnTo>
                  <a:lnTo>
                    <a:pt x="2083" y="912"/>
                  </a:lnTo>
                  <a:lnTo>
                    <a:pt x="2085" y="912"/>
                  </a:lnTo>
                  <a:lnTo>
                    <a:pt x="2088" y="912"/>
                  </a:lnTo>
                  <a:lnTo>
                    <a:pt x="2088" y="912"/>
                  </a:lnTo>
                  <a:lnTo>
                    <a:pt x="2090" y="911"/>
                  </a:lnTo>
                  <a:lnTo>
                    <a:pt x="2091" y="911"/>
                  </a:lnTo>
                  <a:lnTo>
                    <a:pt x="2097" y="910"/>
                  </a:lnTo>
                  <a:lnTo>
                    <a:pt x="2101" y="908"/>
                  </a:lnTo>
                  <a:lnTo>
                    <a:pt x="2105" y="908"/>
                  </a:lnTo>
                  <a:lnTo>
                    <a:pt x="2106" y="908"/>
                  </a:lnTo>
                  <a:lnTo>
                    <a:pt x="2109" y="907"/>
                  </a:lnTo>
                  <a:lnTo>
                    <a:pt x="2117" y="904"/>
                  </a:lnTo>
                  <a:lnTo>
                    <a:pt x="2120" y="903"/>
                  </a:lnTo>
                  <a:lnTo>
                    <a:pt x="2124" y="899"/>
                  </a:lnTo>
                  <a:lnTo>
                    <a:pt x="2126" y="899"/>
                  </a:lnTo>
                  <a:lnTo>
                    <a:pt x="2130" y="898"/>
                  </a:lnTo>
                  <a:lnTo>
                    <a:pt x="2132" y="897"/>
                  </a:lnTo>
                  <a:lnTo>
                    <a:pt x="2134" y="896"/>
                  </a:lnTo>
                  <a:lnTo>
                    <a:pt x="2136" y="895"/>
                  </a:lnTo>
                  <a:lnTo>
                    <a:pt x="2141" y="895"/>
                  </a:lnTo>
                  <a:lnTo>
                    <a:pt x="2142" y="896"/>
                  </a:lnTo>
                  <a:lnTo>
                    <a:pt x="2145" y="897"/>
                  </a:lnTo>
                  <a:lnTo>
                    <a:pt x="2146" y="897"/>
                  </a:lnTo>
                  <a:lnTo>
                    <a:pt x="2147" y="897"/>
                  </a:lnTo>
                  <a:lnTo>
                    <a:pt x="2149" y="896"/>
                  </a:lnTo>
                  <a:lnTo>
                    <a:pt x="2154" y="896"/>
                  </a:lnTo>
                  <a:lnTo>
                    <a:pt x="2155" y="895"/>
                  </a:lnTo>
                  <a:lnTo>
                    <a:pt x="2156" y="895"/>
                  </a:lnTo>
                  <a:lnTo>
                    <a:pt x="2157" y="895"/>
                  </a:lnTo>
                  <a:lnTo>
                    <a:pt x="2162" y="895"/>
                  </a:lnTo>
                  <a:lnTo>
                    <a:pt x="2160" y="894"/>
                  </a:lnTo>
                  <a:lnTo>
                    <a:pt x="2158" y="894"/>
                  </a:lnTo>
                  <a:lnTo>
                    <a:pt x="2157" y="894"/>
                  </a:lnTo>
                  <a:lnTo>
                    <a:pt x="2154" y="895"/>
                  </a:lnTo>
                  <a:lnTo>
                    <a:pt x="2151" y="896"/>
                  </a:lnTo>
                  <a:lnTo>
                    <a:pt x="2150" y="896"/>
                  </a:lnTo>
                  <a:lnTo>
                    <a:pt x="2151" y="895"/>
                  </a:lnTo>
                  <a:lnTo>
                    <a:pt x="2153" y="895"/>
                  </a:lnTo>
                  <a:lnTo>
                    <a:pt x="2154" y="894"/>
                  </a:lnTo>
                  <a:lnTo>
                    <a:pt x="2156" y="894"/>
                  </a:lnTo>
                  <a:lnTo>
                    <a:pt x="2158" y="893"/>
                  </a:lnTo>
                  <a:lnTo>
                    <a:pt x="2158" y="893"/>
                  </a:lnTo>
                  <a:lnTo>
                    <a:pt x="2159" y="893"/>
                  </a:lnTo>
                  <a:lnTo>
                    <a:pt x="2162" y="894"/>
                  </a:lnTo>
                  <a:lnTo>
                    <a:pt x="2168" y="894"/>
                  </a:lnTo>
                  <a:lnTo>
                    <a:pt x="2170" y="894"/>
                  </a:lnTo>
                  <a:lnTo>
                    <a:pt x="2175" y="895"/>
                  </a:lnTo>
                  <a:lnTo>
                    <a:pt x="2178" y="896"/>
                  </a:lnTo>
                  <a:lnTo>
                    <a:pt x="2184" y="898"/>
                  </a:lnTo>
                  <a:lnTo>
                    <a:pt x="2188" y="899"/>
                  </a:lnTo>
                  <a:lnTo>
                    <a:pt x="2189" y="899"/>
                  </a:lnTo>
                  <a:lnTo>
                    <a:pt x="2188" y="899"/>
                  </a:lnTo>
                  <a:lnTo>
                    <a:pt x="2187" y="899"/>
                  </a:lnTo>
                  <a:lnTo>
                    <a:pt x="2186" y="899"/>
                  </a:lnTo>
                  <a:lnTo>
                    <a:pt x="2185" y="899"/>
                  </a:lnTo>
                  <a:lnTo>
                    <a:pt x="2184" y="899"/>
                  </a:lnTo>
                  <a:lnTo>
                    <a:pt x="2184" y="899"/>
                  </a:lnTo>
                  <a:lnTo>
                    <a:pt x="2179" y="898"/>
                  </a:lnTo>
                  <a:lnTo>
                    <a:pt x="2177" y="897"/>
                  </a:lnTo>
                  <a:lnTo>
                    <a:pt x="2179" y="899"/>
                  </a:lnTo>
                  <a:lnTo>
                    <a:pt x="2181" y="900"/>
                  </a:lnTo>
                  <a:lnTo>
                    <a:pt x="2184" y="901"/>
                  </a:lnTo>
                  <a:lnTo>
                    <a:pt x="2185" y="901"/>
                  </a:lnTo>
                  <a:lnTo>
                    <a:pt x="2190" y="901"/>
                  </a:lnTo>
                  <a:lnTo>
                    <a:pt x="2193" y="902"/>
                  </a:lnTo>
                  <a:lnTo>
                    <a:pt x="2194" y="902"/>
                  </a:lnTo>
                  <a:lnTo>
                    <a:pt x="2195" y="901"/>
                  </a:lnTo>
                  <a:lnTo>
                    <a:pt x="2192" y="901"/>
                  </a:lnTo>
                  <a:lnTo>
                    <a:pt x="2191" y="900"/>
                  </a:lnTo>
                  <a:lnTo>
                    <a:pt x="2189" y="899"/>
                  </a:lnTo>
                  <a:lnTo>
                    <a:pt x="2190" y="899"/>
                  </a:lnTo>
                  <a:lnTo>
                    <a:pt x="2194" y="900"/>
                  </a:lnTo>
                  <a:lnTo>
                    <a:pt x="2198" y="901"/>
                  </a:lnTo>
                  <a:lnTo>
                    <a:pt x="2200" y="902"/>
                  </a:lnTo>
                  <a:lnTo>
                    <a:pt x="2202" y="901"/>
                  </a:lnTo>
                  <a:lnTo>
                    <a:pt x="2203" y="902"/>
                  </a:lnTo>
                  <a:lnTo>
                    <a:pt x="2203" y="903"/>
                  </a:lnTo>
                  <a:lnTo>
                    <a:pt x="2204" y="903"/>
                  </a:lnTo>
                  <a:lnTo>
                    <a:pt x="2205" y="903"/>
                  </a:lnTo>
                  <a:lnTo>
                    <a:pt x="2204" y="904"/>
                  </a:lnTo>
                  <a:lnTo>
                    <a:pt x="2203" y="903"/>
                  </a:lnTo>
                  <a:lnTo>
                    <a:pt x="2204" y="904"/>
                  </a:lnTo>
                  <a:lnTo>
                    <a:pt x="2205" y="904"/>
                  </a:lnTo>
                  <a:lnTo>
                    <a:pt x="2208" y="904"/>
                  </a:lnTo>
                  <a:lnTo>
                    <a:pt x="2210" y="904"/>
                  </a:lnTo>
                  <a:lnTo>
                    <a:pt x="2214" y="905"/>
                  </a:lnTo>
                  <a:lnTo>
                    <a:pt x="2218" y="905"/>
                  </a:lnTo>
                  <a:lnTo>
                    <a:pt x="2219" y="905"/>
                  </a:lnTo>
                  <a:lnTo>
                    <a:pt x="2220" y="906"/>
                  </a:lnTo>
                  <a:lnTo>
                    <a:pt x="2222" y="906"/>
                  </a:lnTo>
                  <a:lnTo>
                    <a:pt x="2227" y="904"/>
                  </a:lnTo>
                  <a:lnTo>
                    <a:pt x="2228" y="903"/>
                  </a:lnTo>
                  <a:lnTo>
                    <a:pt x="2228" y="901"/>
                  </a:lnTo>
                  <a:lnTo>
                    <a:pt x="2229" y="901"/>
                  </a:lnTo>
                  <a:lnTo>
                    <a:pt x="2229" y="900"/>
                  </a:lnTo>
                  <a:lnTo>
                    <a:pt x="2229" y="899"/>
                  </a:lnTo>
                  <a:lnTo>
                    <a:pt x="2229" y="899"/>
                  </a:lnTo>
                  <a:lnTo>
                    <a:pt x="2229" y="898"/>
                  </a:lnTo>
                  <a:lnTo>
                    <a:pt x="2229" y="897"/>
                  </a:lnTo>
                  <a:lnTo>
                    <a:pt x="2228" y="896"/>
                  </a:lnTo>
                  <a:lnTo>
                    <a:pt x="2226" y="896"/>
                  </a:lnTo>
                  <a:lnTo>
                    <a:pt x="2224" y="897"/>
                  </a:lnTo>
                  <a:lnTo>
                    <a:pt x="2223" y="898"/>
                  </a:lnTo>
                  <a:lnTo>
                    <a:pt x="2222" y="899"/>
                  </a:lnTo>
                  <a:lnTo>
                    <a:pt x="2220" y="899"/>
                  </a:lnTo>
                  <a:lnTo>
                    <a:pt x="2219" y="899"/>
                  </a:lnTo>
                  <a:lnTo>
                    <a:pt x="2217" y="899"/>
                  </a:lnTo>
                  <a:lnTo>
                    <a:pt x="2215" y="899"/>
                  </a:lnTo>
                  <a:lnTo>
                    <a:pt x="2215" y="898"/>
                  </a:lnTo>
                  <a:lnTo>
                    <a:pt x="2215" y="897"/>
                  </a:lnTo>
                  <a:lnTo>
                    <a:pt x="2214" y="898"/>
                  </a:lnTo>
                  <a:lnTo>
                    <a:pt x="2211" y="899"/>
                  </a:lnTo>
                  <a:lnTo>
                    <a:pt x="2211" y="900"/>
                  </a:lnTo>
                  <a:lnTo>
                    <a:pt x="2210" y="901"/>
                  </a:lnTo>
                  <a:lnTo>
                    <a:pt x="2210" y="900"/>
                  </a:lnTo>
                  <a:lnTo>
                    <a:pt x="2209" y="900"/>
                  </a:lnTo>
                  <a:lnTo>
                    <a:pt x="2209" y="899"/>
                  </a:lnTo>
                  <a:lnTo>
                    <a:pt x="2211" y="897"/>
                  </a:lnTo>
                  <a:lnTo>
                    <a:pt x="2212" y="896"/>
                  </a:lnTo>
                  <a:lnTo>
                    <a:pt x="2213" y="896"/>
                  </a:lnTo>
                  <a:lnTo>
                    <a:pt x="2213" y="895"/>
                  </a:lnTo>
                  <a:lnTo>
                    <a:pt x="2215" y="896"/>
                  </a:lnTo>
                  <a:lnTo>
                    <a:pt x="2217" y="896"/>
                  </a:lnTo>
                  <a:lnTo>
                    <a:pt x="2218" y="896"/>
                  </a:lnTo>
                  <a:lnTo>
                    <a:pt x="2219" y="897"/>
                  </a:lnTo>
                  <a:lnTo>
                    <a:pt x="2221" y="896"/>
                  </a:lnTo>
                  <a:lnTo>
                    <a:pt x="2229" y="892"/>
                  </a:lnTo>
                  <a:lnTo>
                    <a:pt x="2231" y="892"/>
                  </a:lnTo>
                  <a:lnTo>
                    <a:pt x="2236" y="894"/>
                  </a:lnTo>
                  <a:lnTo>
                    <a:pt x="2237" y="895"/>
                  </a:lnTo>
                  <a:lnTo>
                    <a:pt x="2239" y="896"/>
                  </a:lnTo>
                  <a:lnTo>
                    <a:pt x="2243" y="902"/>
                  </a:lnTo>
                  <a:lnTo>
                    <a:pt x="2243" y="903"/>
                  </a:lnTo>
                  <a:lnTo>
                    <a:pt x="2244" y="904"/>
                  </a:lnTo>
                  <a:lnTo>
                    <a:pt x="2244" y="904"/>
                  </a:lnTo>
                  <a:lnTo>
                    <a:pt x="2244" y="906"/>
                  </a:lnTo>
                  <a:lnTo>
                    <a:pt x="2245" y="906"/>
                  </a:lnTo>
                  <a:lnTo>
                    <a:pt x="2246" y="907"/>
                  </a:lnTo>
                  <a:lnTo>
                    <a:pt x="2246" y="907"/>
                  </a:lnTo>
                  <a:lnTo>
                    <a:pt x="2246" y="906"/>
                  </a:lnTo>
                  <a:lnTo>
                    <a:pt x="2247" y="906"/>
                  </a:lnTo>
                  <a:lnTo>
                    <a:pt x="2249" y="906"/>
                  </a:lnTo>
                  <a:lnTo>
                    <a:pt x="2250" y="906"/>
                  </a:lnTo>
                  <a:lnTo>
                    <a:pt x="2251" y="907"/>
                  </a:lnTo>
                  <a:lnTo>
                    <a:pt x="2252" y="911"/>
                  </a:lnTo>
                  <a:lnTo>
                    <a:pt x="2252" y="912"/>
                  </a:lnTo>
                  <a:lnTo>
                    <a:pt x="2252" y="913"/>
                  </a:lnTo>
                  <a:lnTo>
                    <a:pt x="2251" y="915"/>
                  </a:lnTo>
                  <a:lnTo>
                    <a:pt x="2251" y="916"/>
                  </a:lnTo>
                  <a:lnTo>
                    <a:pt x="2251" y="919"/>
                  </a:lnTo>
                  <a:lnTo>
                    <a:pt x="2252" y="924"/>
                  </a:lnTo>
                  <a:lnTo>
                    <a:pt x="2254" y="928"/>
                  </a:lnTo>
                  <a:lnTo>
                    <a:pt x="2257" y="927"/>
                  </a:lnTo>
                  <a:lnTo>
                    <a:pt x="2257" y="928"/>
                  </a:lnTo>
                  <a:lnTo>
                    <a:pt x="2257" y="929"/>
                  </a:lnTo>
                  <a:lnTo>
                    <a:pt x="2255" y="932"/>
                  </a:lnTo>
                  <a:lnTo>
                    <a:pt x="2255" y="933"/>
                  </a:lnTo>
                  <a:lnTo>
                    <a:pt x="2254" y="934"/>
                  </a:lnTo>
                  <a:lnTo>
                    <a:pt x="2254" y="935"/>
                  </a:lnTo>
                  <a:lnTo>
                    <a:pt x="2255" y="936"/>
                  </a:lnTo>
                  <a:lnTo>
                    <a:pt x="2255" y="937"/>
                  </a:lnTo>
                  <a:lnTo>
                    <a:pt x="2254" y="937"/>
                  </a:lnTo>
                  <a:lnTo>
                    <a:pt x="2253" y="938"/>
                  </a:lnTo>
                  <a:lnTo>
                    <a:pt x="2252" y="938"/>
                  </a:lnTo>
                  <a:lnTo>
                    <a:pt x="2251" y="939"/>
                  </a:lnTo>
                  <a:lnTo>
                    <a:pt x="2251" y="939"/>
                  </a:lnTo>
                  <a:lnTo>
                    <a:pt x="2251" y="941"/>
                  </a:lnTo>
                  <a:lnTo>
                    <a:pt x="2250" y="942"/>
                  </a:lnTo>
                  <a:lnTo>
                    <a:pt x="2250" y="946"/>
                  </a:lnTo>
                  <a:lnTo>
                    <a:pt x="2248" y="950"/>
                  </a:lnTo>
                  <a:lnTo>
                    <a:pt x="2248" y="951"/>
                  </a:lnTo>
                  <a:lnTo>
                    <a:pt x="2243" y="958"/>
                  </a:lnTo>
                  <a:lnTo>
                    <a:pt x="2237" y="965"/>
                  </a:lnTo>
                  <a:lnTo>
                    <a:pt x="2235" y="968"/>
                  </a:lnTo>
                  <a:lnTo>
                    <a:pt x="2234" y="969"/>
                  </a:lnTo>
                  <a:lnTo>
                    <a:pt x="2230" y="971"/>
                  </a:lnTo>
                  <a:lnTo>
                    <a:pt x="2229" y="973"/>
                  </a:lnTo>
                  <a:lnTo>
                    <a:pt x="2226" y="974"/>
                  </a:lnTo>
                  <a:lnTo>
                    <a:pt x="2222" y="978"/>
                  </a:lnTo>
                  <a:lnTo>
                    <a:pt x="2214" y="992"/>
                  </a:lnTo>
                  <a:lnTo>
                    <a:pt x="2213" y="994"/>
                  </a:lnTo>
                  <a:lnTo>
                    <a:pt x="2212" y="994"/>
                  </a:lnTo>
                  <a:lnTo>
                    <a:pt x="2211" y="995"/>
                  </a:lnTo>
                  <a:lnTo>
                    <a:pt x="2211" y="996"/>
                  </a:lnTo>
                  <a:lnTo>
                    <a:pt x="2210" y="997"/>
                  </a:lnTo>
                  <a:lnTo>
                    <a:pt x="2208" y="1000"/>
                  </a:lnTo>
                  <a:lnTo>
                    <a:pt x="2207" y="1001"/>
                  </a:lnTo>
                  <a:lnTo>
                    <a:pt x="2206" y="1008"/>
                  </a:lnTo>
                  <a:lnTo>
                    <a:pt x="2205" y="1011"/>
                  </a:lnTo>
                  <a:lnTo>
                    <a:pt x="2206" y="1018"/>
                  </a:lnTo>
                  <a:lnTo>
                    <a:pt x="2206" y="1019"/>
                  </a:lnTo>
                  <a:lnTo>
                    <a:pt x="2207" y="1022"/>
                  </a:lnTo>
                  <a:lnTo>
                    <a:pt x="2208" y="1024"/>
                  </a:lnTo>
                  <a:lnTo>
                    <a:pt x="2208" y="1025"/>
                  </a:lnTo>
                  <a:lnTo>
                    <a:pt x="2207" y="1027"/>
                  </a:lnTo>
                  <a:lnTo>
                    <a:pt x="2206" y="1027"/>
                  </a:lnTo>
                  <a:lnTo>
                    <a:pt x="2206" y="1028"/>
                  </a:lnTo>
                  <a:lnTo>
                    <a:pt x="2205" y="1031"/>
                  </a:lnTo>
                  <a:lnTo>
                    <a:pt x="2205" y="1032"/>
                  </a:lnTo>
                  <a:lnTo>
                    <a:pt x="2204" y="1029"/>
                  </a:lnTo>
                  <a:lnTo>
                    <a:pt x="2204" y="1028"/>
                  </a:lnTo>
                  <a:lnTo>
                    <a:pt x="2205" y="1028"/>
                  </a:lnTo>
                  <a:lnTo>
                    <a:pt x="2206" y="1028"/>
                  </a:lnTo>
                  <a:lnTo>
                    <a:pt x="2206" y="1027"/>
                  </a:lnTo>
                  <a:lnTo>
                    <a:pt x="2206" y="1027"/>
                  </a:lnTo>
                  <a:lnTo>
                    <a:pt x="2206" y="1027"/>
                  </a:lnTo>
                  <a:lnTo>
                    <a:pt x="2207" y="1026"/>
                  </a:lnTo>
                  <a:lnTo>
                    <a:pt x="2207" y="1022"/>
                  </a:lnTo>
                  <a:lnTo>
                    <a:pt x="2206" y="1022"/>
                  </a:lnTo>
                  <a:lnTo>
                    <a:pt x="2206" y="1021"/>
                  </a:lnTo>
                  <a:lnTo>
                    <a:pt x="2206" y="1019"/>
                  </a:lnTo>
                  <a:lnTo>
                    <a:pt x="2205" y="1019"/>
                  </a:lnTo>
                  <a:lnTo>
                    <a:pt x="2205" y="1018"/>
                  </a:lnTo>
                  <a:lnTo>
                    <a:pt x="2204" y="1019"/>
                  </a:lnTo>
                  <a:lnTo>
                    <a:pt x="2204" y="1020"/>
                  </a:lnTo>
                  <a:lnTo>
                    <a:pt x="2205" y="1021"/>
                  </a:lnTo>
                  <a:lnTo>
                    <a:pt x="2205" y="1022"/>
                  </a:lnTo>
                  <a:lnTo>
                    <a:pt x="2205" y="1024"/>
                  </a:lnTo>
                  <a:lnTo>
                    <a:pt x="2205" y="1025"/>
                  </a:lnTo>
                  <a:lnTo>
                    <a:pt x="2205" y="1026"/>
                  </a:lnTo>
                  <a:lnTo>
                    <a:pt x="2206" y="1025"/>
                  </a:lnTo>
                  <a:lnTo>
                    <a:pt x="2206" y="1024"/>
                  </a:lnTo>
                  <a:lnTo>
                    <a:pt x="2203" y="1029"/>
                  </a:lnTo>
                  <a:lnTo>
                    <a:pt x="2202" y="1030"/>
                  </a:lnTo>
                  <a:lnTo>
                    <a:pt x="2202" y="1031"/>
                  </a:lnTo>
                  <a:lnTo>
                    <a:pt x="2202" y="1031"/>
                  </a:lnTo>
                  <a:lnTo>
                    <a:pt x="2201" y="1031"/>
                  </a:lnTo>
                  <a:lnTo>
                    <a:pt x="2200" y="1031"/>
                  </a:lnTo>
                  <a:lnTo>
                    <a:pt x="2200" y="1030"/>
                  </a:lnTo>
                  <a:lnTo>
                    <a:pt x="2199" y="1030"/>
                  </a:lnTo>
                  <a:lnTo>
                    <a:pt x="2198" y="1031"/>
                  </a:lnTo>
                  <a:lnTo>
                    <a:pt x="2198" y="1031"/>
                  </a:lnTo>
                  <a:lnTo>
                    <a:pt x="2196" y="1033"/>
                  </a:lnTo>
                  <a:lnTo>
                    <a:pt x="2195" y="1036"/>
                  </a:lnTo>
                  <a:lnTo>
                    <a:pt x="2194" y="1038"/>
                  </a:lnTo>
                  <a:lnTo>
                    <a:pt x="2193" y="1040"/>
                  </a:lnTo>
                  <a:lnTo>
                    <a:pt x="2192" y="1043"/>
                  </a:lnTo>
                  <a:lnTo>
                    <a:pt x="2191" y="1044"/>
                  </a:lnTo>
                  <a:lnTo>
                    <a:pt x="2190" y="1044"/>
                  </a:lnTo>
                  <a:lnTo>
                    <a:pt x="2191" y="1044"/>
                  </a:lnTo>
                  <a:lnTo>
                    <a:pt x="2192" y="1042"/>
                  </a:lnTo>
                  <a:lnTo>
                    <a:pt x="2192" y="1041"/>
                  </a:lnTo>
                  <a:lnTo>
                    <a:pt x="2192" y="1040"/>
                  </a:lnTo>
                  <a:lnTo>
                    <a:pt x="2191" y="1040"/>
                  </a:lnTo>
                  <a:lnTo>
                    <a:pt x="2187" y="1040"/>
                  </a:lnTo>
                  <a:lnTo>
                    <a:pt x="2186" y="1040"/>
                  </a:lnTo>
                  <a:lnTo>
                    <a:pt x="2186" y="1041"/>
                  </a:lnTo>
                  <a:lnTo>
                    <a:pt x="2185" y="1043"/>
                  </a:lnTo>
                  <a:lnTo>
                    <a:pt x="2185" y="1044"/>
                  </a:lnTo>
                  <a:lnTo>
                    <a:pt x="2186" y="1045"/>
                  </a:lnTo>
                  <a:lnTo>
                    <a:pt x="2187" y="1046"/>
                  </a:lnTo>
                  <a:lnTo>
                    <a:pt x="2189" y="1048"/>
                  </a:lnTo>
                  <a:lnTo>
                    <a:pt x="2189" y="1049"/>
                  </a:lnTo>
                  <a:lnTo>
                    <a:pt x="2189" y="1049"/>
                  </a:lnTo>
                  <a:lnTo>
                    <a:pt x="2190" y="1049"/>
                  </a:lnTo>
                  <a:lnTo>
                    <a:pt x="2191" y="1049"/>
                  </a:lnTo>
                  <a:lnTo>
                    <a:pt x="2192" y="1049"/>
                  </a:lnTo>
                  <a:lnTo>
                    <a:pt x="2191" y="1050"/>
                  </a:lnTo>
                  <a:lnTo>
                    <a:pt x="2191" y="1053"/>
                  </a:lnTo>
                  <a:lnTo>
                    <a:pt x="2191" y="1053"/>
                  </a:lnTo>
                  <a:lnTo>
                    <a:pt x="2192" y="1053"/>
                  </a:lnTo>
                  <a:lnTo>
                    <a:pt x="2193" y="1053"/>
                  </a:lnTo>
                  <a:lnTo>
                    <a:pt x="2193" y="1052"/>
                  </a:lnTo>
                  <a:lnTo>
                    <a:pt x="2194" y="1050"/>
                  </a:lnTo>
                  <a:lnTo>
                    <a:pt x="2195" y="1050"/>
                  </a:lnTo>
                  <a:lnTo>
                    <a:pt x="2198" y="1049"/>
                  </a:lnTo>
                  <a:lnTo>
                    <a:pt x="2198" y="1049"/>
                  </a:lnTo>
                  <a:lnTo>
                    <a:pt x="2201" y="1049"/>
                  </a:lnTo>
                  <a:lnTo>
                    <a:pt x="2202" y="1050"/>
                  </a:lnTo>
                  <a:lnTo>
                    <a:pt x="2203" y="1050"/>
                  </a:lnTo>
                  <a:lnTo>
                    <a:pt x="2203" y="1049"/>
                  </a:lnTo>
                  <a:lnTo>
                    <a:pt x="2203" y="1049"/>
                  </a:lnTo>
                  <a:lnTo>
                    <a:pt x="2204" y="1049"/>
                  </a:lnTo>
                  <a:lnTo>
                    <a:pt x="2205" y="1049"/>
                  </a:lnTo>
                  <a:lnTo>
                    <a:pt x="2206" y="1049"/>
                  </a:lnTo>
                  <a:lnTo>
                    <a:pt x="2206" y="1049"/>
                  </a:lnTo>
                  <a:lnTo>
                    <a:pt x="2206" y="1049"/>
                  </a:lnTo>
                  <a:lnTo>
                    <a:pt x="2206" y="1050"/>
                  </a:lnTo>
                  <a:lnTo>
                    <a:pt x="2207" y="1050"/>
                  </a:lnTo>
                  <a:lnTo>
                    <a:pt x="2208" y="1049"/>
                  </a:lnTo>
                  <a:lnTo>
                    <a:pt x="2208" y="1047"/>
                  </a:lnTo>
                  <a:lnTo>
                    <a:pt x="2207" y="1047"/>
                  </a:lnTo>
                  <a:lnTo>
                    <a:pt x="2208" y="1048"/>
                  </a:lnTo>
                  <a:lnTo>
                    <a:pt x="2208" y="1049"/>
                  </a:lnTo>
                  <a:lnTo>
                    <a:pt x="2207" y="1049"/>
                  </a:lnTo>
                  <a:lnTo>
                    <a:pt x="2205" y="1049"/>
                  </a:lnTo>
                  <a:lnTo>
                    <a:pt x="2203" y="1048"/>
                  </a:lnTo>
                  <a:lnTo>
                    <a:pt x="2202" y="1048"/>
                  </a:lnTo>
                  <a:lnTo>
                    <a:pt x="2201" y="1048"/>
                  </a:lnTo>
                  <a:lnTo>
                    <a:pt x="2202" y="1048"/>
                  </a:lnTo>
                  <a:lnTo>
                    <a:pt x="2206" y="1048"/>
                  </a:lnTo>
                  <a:lnTo>
                    <a:pt x="2206" y="1047"/>
                  </a:lnTo>
                  <a:lnTo>
                    <a:pt x="2207" y="1045"/>
                  </a:lnTo>
                  <a:lnTo>
                    <a:pt x="2207" y="1044"/>
                  </a:lnTo>
                  <a:lnTo>
                    <a:pt x="2209" y="1046"/>
                  </a:lnTo>
                  <a:lnTo>
                    <a:pt x="2210" y="1049"/>
                  </a:lnTo>
                  <a:lnTo>
                    <a:pt x="2209" y="1049"/>
                  </a:lnTo>
                  <a:lnTo>
                    <a:pt x="2209" y="1049"/>
                  </a:lnTo>
                  <a:lnTo>
                    <a:pt x="2208" y="1054"/>
                  </a:lnTo>
                  <a:lnTo>
                    <a:pt x="2207" y="1056"/>
                  </a:lnTo>
                  <a:lnTo>
                    <a:pt x="2206" y="1057"/>
                  </a:lnTo>
                  <a:lnTo>
                    <a:pt x="2205" y="1058"/>
                  </a:lnTo>
                  <a:lnTo>
                    <a:pt x="2204" y="1059"/>
                  </a:lnTo>
                  <a:lnTo>
                    <a:pt x="2203" y="1059"/>
                  </a:lnTo>
                  <a:lnTo>
                    <a:pt x="2202" y="1061"/>
                  </a:lnTo>
                  <a:lnTo>
                    <a:pt x="2201" y="1062"/>
                  </a:lnTo>
                  <a:lnTo>
                    <a:pt x="2198" y="1062"/>
                  </a:lnTo>
                  <a:lnTo>
                    <a:pt x="2199" y="1062"/>
                  </a:lnTo>
                  <a:lnTo>
                    <a:pt x="2200" y="1061"/>
                  </a:lnTo>
                  <a:lnTo>
                    <a:pt x="2200" y="1060"/>
                  </a:lnTo>
                  <a:lnTo>
                    <a:pt x="2201" y="1059"/>
                  </a:lnTo>
                  <a:lnTo>
                    <a:pt x="2198" y="1059"/>
                  </a:lnTo>
                  <a:lnTo>
                    <a:pt x="2195" y="1062"/>
                  </a:lnTo>
                  <a:lnTo>
                    <a:pt x="2192" y="1064"/>
                  </a:lnTo>
                  <a:lnTo>
                    <a:pt x="2191" y="1066"/>
                  </a:lnTo>
                  <a:lnTo>
                    <a:pt x="2192" y="1066"/>
                  </a:lnTo>
                  <a:lnTo>
                    <a:pt x="2192" y="1065"/>
                  </a:lnTo>
                  <a:lnTo>
                    <a:pt x="2193" y="1065"/>
                  </a:lnTo>
                  <a:lnTo>
                    <a:pt x="2192" y="1066"/>
                  </a:lnTo>
                  <a:lnTo>
                    <a:pt x="2191" y="1067"/>
                  </a:lnTo>
                  <a:lnTo>
                    <a:pt x="2190" y="1068"/>
                  </a:lnTo>
                  <a:lnTo>
                    <a:pt x="2192" y="1069"/>
                  </a:lnTo>
                  <a:lnTo>
                    <a:pt x="2190" y="1072"/>
                  </a:lnTo>
                  <a:lnTo>
                    <a:pt x="2189" y="1074"/>
                  </a:lnTo>
                  <a:lnTo>
                    <a:pt x="2190" y="1075"/>
                  </a:lnTo>
                  <a:lnTo>
                    <a:pt x="2192" y="1075"/>
                  </a:lnTo>
                  <a:lnTo>
                    <a:pt x="2193" y="1075"/>
                  </a:lnTo>
                  <a:lnTo>
                    <a:pt x="2193" y="1075"/>
                  </a:lnTo>
                  <a:lnTo>
                    <a:pt x="2194" y="1074"/>
                  </a:lnTo>
                  <a:lnTo>
                    <a:pt x="2197" y="1071"/>
                  </a:lnTo>
                  <a:lnTo>
                    <a:pt x="2198" y="1071"/>
                  </a:lnTo>
                  <a:lnTo>
                    <a:pt x="2198" y="1069"/>
                  </a:lnTo>
                  <a:lnTo>
                    <a:pt x="2198" y="1068"/>
                  </a:lnTo>
                  <a:lnTo>
                    <a:pt x="2200" y="1067"/>
                  </a:lnTo>
                  <a:lnTo>
                    <a:pt x="2203" y="1067"/>
                  </a:lnTo>
                  <a:lnTo>
                    <a:pt x="2202" y="1071"/>
                  </a:lnTo>
                  <a:lnTo>
                    <a:pt x="2203" y="1070"/>
                  </a:lnTo>
                  <a:lnTo>
                    <a:pt x="2203" y="1068"/>
                  </a:lnTo>
                  <a:lnTo>
                    <a:pt x="2205" y="1067"/>
                  </a:lnTo>
                  <a:lnTo>
                    <a:pt x="2206" y="1067"/>
                  </a:lnTo>
                  <a:lnTo>
                    <a:pt x="2206" y="1068"/>
                  </a:lnTo>
                  <a:lnTo>
                    <a:pt x="2205" y="1069"/>
                  </a:lnTo>
                  <a:lnTo>
                    <a:pt x="2203" y="1070"/>
                  </a:lnTo>
                  <a:lnTo>
                    <a:pt x="2202" y="1073"/>
                  </a:lnTo>
                  <a:lnTo>
                    <a:pt x="2201" y="1075"/>
                  </a:lnTo>
                  <a:lnTo>
                    <a:pt x="2200" y="1079"/>
                  </a:lnTo>
                  <a:lnTo>
                    <a:pt x="2199" y="1080"/>
                  </a:lnTo>
                  <a:lnTo>
                    <a:pt x="2200" y="1082"/>
                  </a:lnTo>
                  <a:lnTo>
                    <a:pt x="2198" y="1084"/>
                  </a:lnTo>
                  <a:lnTo>
                    <a:pt x="2198" y="1088"/>
                  </a:lnTo>
                  <a:lnTo>
                    <a:pt x="2196" y="1090"/>
                  </a:lnTo>
                  <a:lnTo>
                    <a:pt x="2194" y="1100"/>
                  </a:lnTo>
                  <a:lnTo>
                    <a:pt x="2192" y="1110"/>
                  </a:lnTo>
                  <a:lnTo>
                    <a:pt x="2190" y="1111"/>
                  </a:lnTo>
                  <a:lnTo>
                    <a:pt x="2189" y="1114"/>
                  </a:lnTo>
                  <a:lnTo>
                    <a:pt x="2187" y="1116"/>
                  </a:lnTo>
                  <a:lnTo>
                    <a:pt x="2186" y="1119"/>
                  </a:lnTo>
                  <a:lnTo>
                    <a:pt x="2186" y="1122"/>
                  </a:lnTo>
                  <a:lnTo>
                    <a:pt x="2186" y="1125"/>
                  </a:lnTo>
                  <a:lnTo>
                    <a:pt x="2186" y="1127"/>
                  </a:lnTo>
                  <a:lnTo>
                    <a:pt x="2185" y="1128"/>
                  </a:lnTo>
                  <a:lnTo>
                    <a:pt x="2184" y="1130"/>
                  </a:lnTo>
                  <a:lnTo>
                    <a:pt x="2184" y="1135"/>
                  </a:lnTo>
                  <a:lnTo>
                    <a:pt x="2184" y="1137"/>
                  </a:lnTo>
                  <a:lnTo>
                    <a:pt x="2180" y="1141"/>
                  </a:lnTo>
                  <a:lnTo>
                    <a:pt x="2180" y="1143"/>
                  </a:lnTo>
                  <a:lnTo>
                    <a:pt x="2180" y="1144"/>
                  </a:lnTo>
                  <a:lnTo>
                    <a:pt x="2179" y="1146"/>
                  </a:lnTo>
                  <a:lnTo>
                    <a:pt x="2179" y="1147"/>
                  </a:lnTo>
                  <a:lnTo>
                    <a:pt x="2179" y="1152"/>
                  </a:lnTo>
                  <a:lnTo>
                    <a:pt x="2178" y="1152"/>
                  </a:lnTo>
                  <a:lnTo>
                    <a:pt x="2178" y="1150"/>
                  </a:lnTo>
                  <a:lnTo>
                    <a:pt x="2177" y="1149"/>
                  </a:lnTo>
                  <a:lnTo>
                    <a:pt x="2176" y="1150"/>
                  </a:lnTo>
                  <a:lnTo>
                    <a:pt x="2176" y="1150"/>
                  </a:lnTo>
                  <a:lnTo>
                    <a:pt x="2176" y="1149"/>
                  </a:lnTo>
                  <a:lnTo>
                    <a:pt x="2176" y="1148"/>
                  </a:lnTo>
                  <a:lnTo>
                    <a:pt x="2176" y="1147"/>
                  </a:lnTo>
                  <a:lnTo>
                    <a:pt x="2177" y="1145"/>
                  </a:lnTo>
                  <a:lnTo>
                    <a:pt x="2177" y="1144"/>
                  </a:lnTo>
                  <a:lnTo>
                    <a:pt x="2177" y="1142"/>
                  </a:lnTo>
                  <a:lnTo>
                    <a:pt x="2177" y="1143"/>
                  </a:lnTo>
                  <a:lnTo>
                    <a:pt x="2176" y="1144"/>
                  </a:lnTo>
                  <a:lnTo>
                    <a:pt x="2176" y="1145"/>
                  </a:lnTo>
                  <a:lnTo>
                    <a:pt x="2176" y="1145"/>
                  </a:lnTo>
                  <a:lnTo>
                    <a:pt x="2176" y="1145"/>
                  </a:lnTo>
                  <a:lnTo>
                    <a:pt x="2176" y="1144"/>
                  </a:lnTo>
                  <a:lnTo>
                    <a:pt x="2176" y="1143"/>
                  </a:lnTo>
                  <a:lnTo>
                    <a:pt x="2176" y="1141"/>
                  </a:lnTo>
                  <a:lnTo>
                    <a:pt x="2176" y="1141"/>
                  </a:lnTo>
                  <a:lnTo>
                    <a:pt x="2175" y="1141"/>
                  </a:lnTo>
                  <a:lnTo>
                    <a:pt x="2175" y="1140"/>
                  </a:lnTo>
                  <a:lnTo>
                    <a:pt x="2175" y="1139"/>
                  </a:lnTo>
                  <a:lnTo>
                    <a:pt x="2175" y="1138"/>
                  </a:lnTo>
                  <a:lnTo>
                    <a:pt x="2172" y="1137"/>
                  </a:lnTo>
                  <a:lnTo>
                    <a:pt x="2172" y="1137"/>
                  </a:lnTo>
                  <a:lnTo>
                    <a:pt x="2172" y="1136"/>
                  </a:lnTo>
                  <a:lnTo>
                    <a:pt x="2172" y="1135"/>
                  </a:lnTo>
                  <a:lnTo>
                    <a:pt x="2172" y="1134"/>
                  </a:lnTo>
                  <a:lnTo>
                    <a:pt x="2171" y="1133"/>
                  </a:lnTo>
                  <a:lnTo>
                    <a:pt x="2170" y="1133"/>
                  </a:lnTo>
                  <a:lnTo>
                    <a:pt x="2168" y="1132"/>
                  </a:lnTo>
                  <a:lnTo>
                    <a:pt x="2164" y="1131"/>
                  </a:lnTo>
                  <a:lnTo>
                    <a:pt x="2162" y="1130"/>
                  </a:lnTo>
                  <a:lnTo>
                    <a:pt x="2162" y="1130"/>
                  </a:lnTo>
                  <a:lnTo>
                    <a:pt x="2162" y="1128"/>
                  </a:lnTo>
                  <a:lnTo>
                    <a:pt x="2162" y="1128"/>
                  </a:lnTo>
                  <a:lnTo>
                    <a:pt x="2162" y="1127"/>
                  </a:lnTo>
                  <a:lnTo>
                    <a:pt x="2164" y="1124"/>
                  </a:lnTo>
                  <a:lnTo>
                    <a:pt x="2164" y="1123"/>
                  </a:lnTo>
                  <a:lnTo>
                    <a:pt x="2165" y="1121"/>
                  </a:lnTo>
                  <a:lnTo>
                    <a:pt x="2166" y="1119"/>
                  </a:lnTo>
                  <a:lnTo>
                    <a:pt x="2167" y="1118"/>
                  </a:lnTo>
                  <a:lnTo>
                    <a:pt x="2167" y="1117"/>
                  </a:lnTo>
                  <a:lnTo>
                    <a:pt x="2167" y="1116"/>
                  </a:lnTo>
                  <a:lnTo>
                    <a:pt x="2167" y="1115"/>
                  </a:lnTo>
                  <a:lnTo>
                    <a:pt x="2167" y="1115"/>
                  </a:lnTo>
                  <a:lnTo>
                    <a:pt x="2167" y="1114"/>
                  </a:lnTo>
                  <a:lnTo>
                    <a:pt x="2167" y="1113"/>
                  </a:lnTo>
                  <a:lnTo>
                    <a:pt x="2167" y="1110"/>
                  </a:lnTo>
                  <a:lnTo>
                    <a:pt x="2167" y="1108"/>
                  </a:lnTo>
                  <a:lnTo>
                    <a:pt x="2167" y="1106"/>
                  </a:lnTo>
                  <a:lnTo>
                    <a:pt x="2166" y="1106"/>
                  </a:lnTo>
                  <a:lnTo>
                    <a:pt x="2165" y="1104"/>
                  </a:lnTo>
                  <a:lnTo>
                    <a:pt x="2165" y="1101"/>
                  </a:lnTo>
                  <a:lnTo>
                    <a:pt x="2163" y="1102"/>
                  </a:lnTo>
                  <a:lnTo>
                    <a:pt x="2162" y="1105"/>
                  </a:lnTo>
                  <a:lnTo>
                    <a:pt x="2160" y="1106"/>
                  </a:lnTo>
                  <a:lnTo>
                    <a:pt x="2159" y="1109"/>
                  </a:lnTo>
                  <a:lnTo>
                    <a:pt x="2159" y="1110"/>
                  </a:lnTo>
                  <a:lnTo>
                    <a:pt x="2159" y="1111"/>
                  </a:lnTo>
                  <a:lnTo>
                    <a:pt x="2158" y="1112"/>
                  </a:lnTo>
                  <a:lnTo>
                    <a:pt x="2158" y="1113"/>
                  </a:lnTo>
                  <a:lnTo>
                    <a:pt x="2158" y="1112"/>
                  </a:lnTo>
                  <a:lnTo>
                    <a:pt x="2158" y="1110"/>
                  </a:lnTo>
                  <a:lnTo>
                    <a:pt x="2158" y="1110"/>
                  </a:lnTo>
                  <a:lnTo>
                    <a:pt x="2157" y="1110"/>
                  </a:lnTo>
                  <a:lnTo>
                    <a:pt x="2155" y="1111"/>
                  </a:lnTo>
                  <a:lnTo>
                    <a:pt x="2154" y="1111"/>
                  </a:lnTo>
                  <a:lnTo>
                    <a:pt x="2150" y="1115"/>
                  </a:lnTo>
                  <a:lnTo>
                    <a:pt x="2149" y="1115"/>
                  </a:lnTo>
                  <a:lnTo>
                    <a:pt x="2149" y="1115"/>
                  </a:lnTo>
                  <a:lnTo>
                    <a:pt x="2149" y="1116"/>
                  </a:lnTo>
                  <a:lnTo>
                    <a:pt x="2150" y="1115"/>
                  </a:lnTo>
                  <a:lnTo>
                    <a:pt x="2152" y="1115"/>
                  </a:lnTo>
                  <a:lnTo>
                    <a:pt x="2154" y="1113"/>
                  </a:lnTo>
                  <a:lnTo>
                    <a:pt x="2154" y="1111"/>
                  </a:lnTo>
                  <a:lnTo>
                    <a:pt x="2154" y="1113"/>
                  </a:lnTo>
                  <a:lnTo>
                    <a:pt x="2154" y="1114"/>
                  </a:lnTo>
                  <a:lnTo>
                    <a:pt x="2154" y="1115"/>
                  </a:lnTo>
                  <a:lnTo>
                    <a:pt x="2154" y="1116"/>
                  </a:lnTo>
                  <a:lnTo>
                    <a:pt x="2154" y="1115"/>
                  </a:lnTo>
                  <a:lnTo>
                    <a:pt x="2154" y="1115"/>
                  </a:lnTo>
                  <a:lnTo>
                    <a:pt x="2155" y="1115"/>
                  </a:lnTo>
                  <a:lnTo>
                    <a:pt x="2156" y="1115"/>
                  </a:lnTo>
                  <a:lnTo>
                    <a:pt x="2157" y="1115"/>
                  </a:lnTo>
                  <a:lnTo>
                    <a:pt x="2156" y="1115"/>
                  </a:lnTo>
                  <a:lnTo>
                    <a:pt x="2155" y="1115"/>
                  </a:lnTo>
                  <a:lnTo>
                    <a:pt x="2155" y="1116"/>
                  </a:lnTo>
                  <a:lnTo>
                    <a:pt x="2154" y="1119"/>
                  </a:lnTo>
                  <a:lnTo>
                    <a:pt x="2152" y="1122"/>
                  </a:lnTo>
                  <a:lnTo>
                    <a:pt x="2149" y="1125"/>
                  </a:lnTo>
                  <a:lnTo>
                    <a:pt x="2149" y="1127"/>
                  </a:lnTo>
                  <a:lnTo>
                    <a:pt x="2148" y="1129"/>
                  </a:lnTo>
                  <a:lnTo>
                    <a:pt x="2147" y="1130"/>
                  </a:lnTo>
                  <a:lnTo>
                    <a:pt x="2146" y="1130"/>
                  </a:lnTo>
                  <a:lnTo>
                    <a:pt x="2146" y="1131"/>
                  </a:lnTo>
                  <a:lnTo>
                    <a:pt x="2145" y="1131"/>
                  </a:lnTo>
                  <a:lnTo>
                    <a:pt x="2141" y="1131"/>
                  </a:lnTo>
                  <a:lnTo>
                    <a:pt x="2140" y="1132"/>
                  </a:lnTo>
                  <a:lnTo>
                    <a:pt x="2139" y="1131"/>
                  </a:lnTo>
                  <a:lnTo>
                    <a:pt x="2138" y="1130"/>
                  </a:lnTo>
                  <a:lnTo>
                    <a:pt x="2137" y="1130"/>
                  </a:lnTo>
                  <a:lnTo>
                    <a:pt x="2136" y="1131"/>
                  </a:lnTo>
                  <a:lnTo>
                    <a:pt x="2136" y="1132"/>
                  </a:lnTo>
                  <a:lnTo>
                    <a:pt x="2135" y="1132"/>
                  </a:lnTo>
                  <a:lnTo>
                    <a:pt x="2134" y="1131"/>
                  </a:lnTo>
                  <a:lnTo>
                    <a:pt x="2133" y="1131"/>
                  </a:lnTo>
                  <a:lnTo>
                    <a:pt x="2132" y="1131"/>
                  </a:lnTo>
                  <a:lnTo>
                    <a:pt x="2130" y="1132"/>
                  </a:lnTo>
                  <a:lnTo>
                    <a:pt x="2130" y="1133"/>
                  </a:lnTo>
                  <a:lnTo>
                    <a:pt x="2129" y="1134"/>
                  </a:lnTo>
                  <a:lnTo>
                    <a:pt x="2129" y="1136"/>
                  </a:lnTo>
                  <a:lnTo>
                    <a:pt x="2128" y="1138"/>
                  </a:lnTo>
                  <a:lnTo>
                    <a:pt x="2128" y="1140"/>
                  </a:lnTo>
                  <a:lnTo>
                    <a:pt x="2127" y="1141"/>
                  </a:lnTo>
                  <a:lnTo>
                    <a:pt x="2127" y="1142"/>
                  </a:lnTo>
                  <a:lnTo>
                    <a:pt x="2125" y="1145"/>
                  </a:lnTo>
                  <a:lnTo>
                    <a:pt x="2124" y="1145"/>
                  </a:lnTo>
                  <a:lnTo>
                    <a:pt x="2123" y="1147"/>
                  </a:lnTo>
                  <a:lnTo>
                    <a:pt x="2123" y="1148"/>
                  </a:lnTo>
                  <a:lnTo>
                    <a:pt x="2123" y="1149"/>
                  </a:lnTo>
                  <a:lnTo>
                    <a:pt x="2123" y="1150"/>
                  </a:lnTo>
                  <a:lnTo>
                    <a:pt x="2123" y="1150"/>
                  </a:lnTo>
                  <a:lnTo>
                    <a:pt x="2122" y="1151"/>
                  </a:lnTo>
                  <a:lnTo>
                    <a:pt x="2119" y="1152"/>
                  </a:lnTo>
                  <a:lnTo>
                    <a:pt x="2118" y="1154"/>
                  </a:lnTo>
                  <a:lnTo>
                    <a:pt x="2119" y="1155"/>
                  </a:lnTo>
                  <a:lnTo>
                    <a:pt x="2118" y="1156"/>
                  </a:lnTo>
                  <a:lnTo>
                    <a:pt x="2116" y="1158"/>
                  </a:lnTo>
                  <a:lnTo>
                    <a:pt x="2116" y="1159"/>
                  </a:lnTo>
                  <a:lnTo>
                    <a:pt x="2116" y="1161"/>
                  </a:lnTo>
                  <a:lnTo>
                    <a:pt x="2115" y="1162"/>
                  </a:lnTo>
                  <a:lnTo>
                    <a:pt x="2114" y="1163"/>
                  </a:lnTo>
                  <a:lnTo>
                    <a:pt x="2114" y="1164"/>
                  </a:lnTo>
                  <a:lnTo>
                    <a:pt x="2113" y="1164"/>
                  </a:lnTo>
                  <a:lnTo>
                    <a:pt x="2112" y="1165"/>
                  </a:lnTo>
                  <a:lnTo>
                    <a:pt x="2112" y="1166"/>
                  </a:lnTo>
                  <a:lnTo>
                    <a:pt x="2110" y="1169"/>
                  </a:lnTo>
                  <a:lnTo>
                    <a:pt x="2110" y="1170"/>
                  </a:lnTo>
                  <a:lnTo>
                    <a:pt x="2106" y="1172"/>
                  </a:lnTo>
                  <a:lnTo>
                    <a:pt x="2106" y="1173"/>
                  </a:lnTo>
                  <a:lnTo>
                    <a:pt x="2105" y="1175"/>
                  </a:lnTo>
                  <a:lnTo>
                    <a:pt x="2105" y="1176"/>
                  </a:lnTo>
                  <a:lnTo>
                    <a:pt x="2105" y="1176"/>
                  </a:lnTo>
                  <a:lnTo>
                    <a:pt x="2101" y="1174"/>
                  </a:lnTo>
                  <a:lnTo>
                    <a:pt x="2101" y="1173"/>
                  </a:lnTo>
                  <a:lnTo>
                    <a:pt x="2100" y="1171"/>
                  </a:lnTo>
                  <a:lnTo>
                    <a:pt x="2099" y="1171"/>
                  </a:lnTo>
                  <a:lnTo>
                    <a:pt x="2098" y="1171"/>
                  </a:lnTo>
                  <a:lnTo>
                    <a:pt x="2097" y="1171"/>
                  </a:lnTo>
                  <a:lnTo>
                    <a:pt x="2097" y="1170"/>
                  </a:lnTo>
                  <a:lnTo>
                    <a:pt x="2095" y="1169"/>
                  </a:lnTo>
                  <a:lnTo>
                    <a:pt x="2094" y="1167"/>
                  </a:lnTo>
                  <a:lnTo>
                    <a:pt x="2092" y="1167"/>
                  </a:lnTo>
                  <a:lnTo>
                    <a:pt x="2087" y="1169"/>
                  </a:lnTo>
                  <a:lnTo>
                    <a:pt x="2085" y="1172"/>
                  </a:lnTo>
                  <a:lnTo>
                    <a:pt x="2084" y="1175"/>
                  </a:lnTo>
                  <a:lnTo>
                    <a:pt x="2084" y="1181"/>
                  </a:lnTo>
                  <a:lnTo>
                    <a:pt x="2069" y="1181"/>
                  </a:lnTo>
                  <a:lnTo>
                    <a:pt x="2053" y="1181"/>
                  </a:lnTo>
                  <a:lnTo>
                    <a:pt x="2038" y="1181"/>
                  </a:lnTo>
                  <a:lnTo>
                    <a:pt x="2022" y="1181"/>
                  </a:lnTo>
                  <a:lnTo>
                    <a:pt x="2006" y="1181"/>
                  </a:lnTo>
                  <a:lnTo>
                    <a:pt x="1991" y="1181"/>
                  </a:lnTo>
                  <a:lnTo>
                    <a:pt x="1974" y="1181"/>
                  </a:lnTo>
                  <a:lnTo>
                    <a:pt x="1959" y="1181"/>
                  </a:lnTo>
                  <a:lnTo>
                    <a:pt x="1956" y="1181"/>
                  </a:lnTo>
                  <a:lnTo>
                    <a:pt x="1955" y="1181"/>
                  </a:lnTo>
                  <a:lnTo>
                    <a:pt x="1954" y="1182"/>
                  </a:lnTo>
                  <a:lnTo>
                    <a:pt x="1954" y="1202"/>
                  </a:lnTo>
                  <a:lnTo>
                    <a:pt x="1954" y="1223"/>
                  </a:lnTo>
                  <a:lnTo>
                    <a:pt x="1922" y="1223"/>
                  </a:lnTo>
                  <a:lnTo>
                    <a:pt x="1921" y="1224"/>
                  </a:lnTo>
                  <a:lnTo>
                    <a:pt x="1923" y="1225"/>
                  </a:lnTo>
                  <a:lnTo>
                    <a:pt x="1926" y="1225"/>
                  </a:lnTo>
                  <a:lnTo>
                    <a:pt x="1926" y="1226"/>
                  </a:lnTo>
                  <a:lnTo>
                    <a:pt x="1927" y="1228"/>
                  </a:lnTo>
                  <a:lnTo>
                    <a:pt x="1929" y="1228"/>
                  </a:lnTo>
                  <a:lnTo>
                    <a:pt x="1930" y="1228"/>
                  </a:lnTo>
                  <a:lnTo>
                    <a:pt x="1933" y="1228"/>
                  </a:lnTo>
                  <a:lnTo>
                    <a:pt x="1934" y="1229"/>
                  </a:lnTo>
                  <a:lnTo>
                    <a:pt x="1934" y="1229"/>
                  </a:lnTo>
                  <a:lnTo>
                    <a:pt x="1934" y="1231"/>
                  </a:lnTo>
                  <a:lnTo>
                    <a:pt x="1934" y="1233"/>
                  </a:lnTo>
                  <a:lnTo>
                    <a:pt x="1936" y="1233"/>
                  </a:lnTo>
                  <a:lnTo>
                    <a:pt x="1937" y="1233"/>
                  </a:lnTo>
                  <a:lnTo>
                    <a:pt x="1937" y="1234"/>
                  </a:lnTo>
                  <a:lnTo>
                    <a:pt x="1938" y="1235"/>
                  </a:lnTo>
                  <a:lnTo>
                    <a:pt x="1938" y="1236"/>
                  </a:lnTo>
                  <a:lnTo>
                    <a:pt x="1939" y="1238"/>
                  </a:lnTo>
                  <a:lnTo>
                    <a:pt x="1941" y="1240"/>
                  </a:lnTo>
                  <a:lnTo>
                    <a:pt x="1942" y="1240"/>
                  </a:lnTo>
                  <a:lnTo>
                    <a:pt x="1943" y="1240"/>
                  </a:lnTo>
                  <a:lnTo>
                    <a:pt x="1944" y="1240"/>
                  </a:lnTo>
                  <a:lnTo>
                    <a:pt x="1944" y="1241"/>
                  </a:lnTo>
                  <a:lnTo>
                    <a:pt x="1945" y="1242"/>
                  </a:lnTo>
                  <a:lnTo>
                    <a:pt x="1948" y="1246"/>
                  </a:lnTo>
                  <a:lnTo>
                    <a:pt x="1948" y="1246"/>
                  </a:lnTo>
                  <a:lnTo>
                    <a:pt x="1948" y="1248"/>
                  </a:lnTo>
                  <a:lnTo>
                    <a:pt x="1949" y="1249"/>
                  </a:lnTo>
                  <a:lnTo>
                    <a:pt x="1952" y="1250"/>
                  </a:lnTo>
                  <a:lnTo>
                    <a:pt x="1952" y="1251"/>
                  </a:lnTo>
                  <a:lnTo>
                    <a:pt x="1953" y="1251"/>
                  </a:lnTo>
                  <a:lnTo>
                    <a:pt x="1954" y="1251"/>
                  </a:lnTo>
                  <a:lnTo>
                    <a:pt x="1955" y="1251"/>
                  </a:lnTo>
                  <a:lnTo>
                    <a:pt x="1954" y="1251"/>
                  </a:lnTo>
                  <a:lnTo>
                    <a:pt x="1954" y="1250"/>
                  </a:lnTo>
                  <a:lnTo>
                    <a:pt x="1956" y="1250"/>
                  </a:lnTo>
                  <a:lnTo>
                    <a:pt x="1956" y="1250"/>
                  </a:lnTo>
                  <a:lnTo>
                    <a:pt x="1956" y="1251"/>
                  </a:lnTo>
                  <a:lnTo>
                    <a:pt x="1956" y="1251"/>
                  </a:lnTo>
                  <a:lnTo>
                    <a:pt x="1957" y="1252"/>
                  </a:lnTo>
                  <a:lnTo>
                    <a:pt x="1959" y="1255"/>
                  </a:lnTo>
                  <a:lnTo>
                    <a:pt x="1961" y="1255"/>
                  </a:lnTo>
                  <a:lnTo>
                    <a:pt x="1965" y="1256"/>
                  </a:lnTo>
                  <a:lnTo>
                    <a:pt x="1966" y="1256"/>
                  </a:lnTo>
                  <a:lnTo>
                    <a:pt x="1967" y="1256"/>
                  </a:lnTo>
                  <a:lnTo>
                    <a:pt x="1968" y="1256"/>
                  </a:lnTo>
                  <a:lnTo>
                    <a:pt x="1968" y="1257"/>
                  </a:lnTo>
                  <a:lnTo>
                    <a:pt x="1968" y="1258"/>
                  </a:lnTo>
                  <a:lnTo>
                    <a:pt x="1969" y="1259"/>
                  </a:lnTo>
                  <a:lnTo>
                    <a:pt x="1971" y="1260"/>
                  </a:lnTo>
                  <a:lnTo>
                    <a:pt x="1972" y="1261"/>
                  </a:lnTo>
                  <a:lnTo>
                    <a:pt x="1977" y="1268"/>
                  </a:lnTo>
                  <a:lnTo>
                    <a:pt x="1978" y="1271"/>
                  </a:lnTo>
                  <a:lnTo>
                    <a:pt x="1977" y="1273"/>
                  </a:lnTo>
                  <a:lnTo>
                    <a:pt x="1978" y="1273"/>
                  </a:lnTo>
                  <a:lnTo>
                    <a:pt x="1978" y="1273"/>
                  </a:lnTo>
                  <a:lnTo>
                    <a:pt x="1978" y="1272"/>
                  </a:lnTo>
                  <a:lnTo>
                    <a:pt x="1979" y="1273"/>
                  </a:lnTo>
                  <a:lnTo>
                    <a:pt x="1979" y="1273"/>
                  </a:lnTo>
                  <a:lnTo>
                    <a:pt x="1978" y="1275"/>
                  </a:lnTo>
                  <a:lnTo>
                    <a:pt x="1979" y="1276"/>
                  </a:lnTo>
                  <a:lnTo>
                    <a:pt x="1978" y="1277"/>
                  </a:lnTo>
                  <a:lnTo>
                    <a:pt x="1979" y="1277"/>
                  </a:lnTo>
                  <a:lnTo>
                    <a:pt x="1980" y="1277"/>
                  </a:lnTo>
                  <a:lnTo>
                    <a:pt x="1981" y="1278"/>
                  </a:lnTo>
                  <a:lnTo>
                    <a:pt x="1981" y="1279"/>
                  </a:lnTo>
                  <a:lnTo>
                    <a:pt x="1980" y="1279"/>
                  </a:lnTo>
                  <a:lnTo>
                    <a:pt x="1980" y="1280"/>
                  </a:lnTo>
                  <a:lnTo>
                    <a:pt x="1979" y="1281"/>
                  </a:lnTo>
                  <a:lnTo>
                    <a:pt x="1980" y="1281"/>
                  </a:lnTo>
                  <a:lnTo>
                    <a:pt x="1982" y="1281"/>
                  </a:lnTo>
                  <a:lnTo>
                    <a:pt x="1983" y="1281"/>
                  </a:lnTo>
                  <a:lnTo>
                    <a:pt x="1983" y="1281"/>
                  </a:lnTo>
                  <a:lnTo>
                    <a:pt x="1985" y="1280"/>
                  </a:lnTo>
                  <a:lnTo>
                    <a:pt x="1986" y="1280"/>
                  </a:lnTo>
                  <a:lnTo>
                    <a:pt x="1986" y="1281"/>
                  </a:lnTo>
                  <a:lnTo>
                    <a:pt x="1987" y="1282"/>
                  </a:lnTo>
                  <a:lnTo>
                    <a:pt x="1988" y="1281"/>
                  </a:lnTo>
                  <a:lnTo>
                    <a:pt x="1989" y="1281"/>
                  </a:lnTo>
                  <a:lnTo>
                    <a:pt x="1990" y="1282"/>
                  </a:lnTo>
                  <a:lnTo>
                    <a:pt x="1991" y="1283"/>
                  </a:lnTo>
                  <a:lnTo>
                    <a:pt x="1991" y="1284"/>
                  </a:lnTo>
                  <a:lnTo>
                    <a:pt x="1991" y="1285"/>
                  </a:lnTo>
                  <a:lnTo>
                    <a:pt x="1993" y="1285"/>
                  </a:lnTo>
                  <a:lnTo>
                    <a:pt x="1994" y="1285"/>
                  </a:lnTo>
                  <a:lnTo>
                    <a:pt x="1994" y="1286"/>
                  </a:lnTo>
                  <a:lnTo>
                    <a:pt x="1995" y="1286"/>
                  </a:lnTo>
                  <a:lnTo>
                    <a:pt x="1996" y="1286"/>
                  </a:lnTo>
                  <a:lnTo>
                    <a:pt x="1996" y="1286"/>
                  </a:lnTo>
                  <a:lnTo>
                    <a:pt x="1996" y="1286"/>
                  </a:lnTo>
                  <a:lnTo>
                    <a:pt x="1996" y="1287"/>
                  </a:lnTo>
                  <a:lnTo>
                    <a:pt x="1996" y="1288"/>
                  </a:lnTo>
                  <a:lnTo>
                    <a:pt x="1997" y="1289"/>
                  </a:lnTo>
                  <a:lnTo>
                    <a:pt x="1996" y="1289"/>
                  </a:lnTo>
                  <a:lnTo>
                    <a:pt x="1996" y="1289"/>
                  </a:lnTo>
                  <a:lnTo>
                    <a:pt x="1995" y="1289"/>
                  </a:lnTo>
                  <a:lnTo>
                    <a:pt x="1995" y="1290"/>
                  </a:lnTo>
                  <a:lnTo>
                    <a:pt x="1995" y="1290"/>
                  </a:lnTo>
                  <a:lnTo>
                    <a:pt x="1996" y="1290"/>
                  </a:lnTo>
                  <a:lnTo>
                    <a:pt x="1996" y="1290"/>
                  </a:lnTo>
                  <a:lnTo>
                    <a:pt x="1996" y="1292"/>
                  </a:lnTo>
                  <a:lnTo>
                    <a:pt x="1995" y="1293"/>
                  </a:lnTo>
                  <a:lnTo>
                    <a:pt x="1993" y="1293"/>
                  </a:lnTo>
                  <a:lnTo>
                    <a:pt x="1993" y="1294"/>
                  </a:lnTo>
                  <a:lnTo>
                    <a:pt x="1994" y="1294"/>
                  </a:lnTo>
                  <a:lnTo>
                    <a:pt x="1995" y="1295"/>
                  </a:lnTo>
                  <a:lnTo>
                    <a:pt x="1995" y="1295"/>
                  </a:lnTo>
                  <a:lnTo>
                    <a:pt x="1994" y="1295"/>
                  </a:lnTo>
                  <a:lnTo>
                    <a:pt x="1994" y="1295"/>
                  </a:lnTo>
                  <a:lnTo>
                    <a:pt x="1994" y="1295"/>
                  </a:lnTo>
                  <a:lnTo>
                    <a:pt x="1993" y="1295"/>
                  </a:lnTo>
                  <a:lnTo>
                    <a:pt x="1994" y="1296"/>
                  </a:lnTo>
                  <a:lnTo>
                    <a:pt x="1994" y="1297"/>
                  </a:lnTo>
                  <a:lnTo>
                    <a:pt x="1993" y="1297"/>
                  </a:lnTo>
                  <a:lnTo>
                    <a:pt x="1992" y="1296"/>
                  </a:lnTo>
                  <a:lnTo>
                    <a:pt x="1991" y="1297"/>
                  </a:lnTo>
                  <a:lnTo>
                    <a:pt x="1992" y="1298"/>
                  </a:lnTo>
                  <a:lnTo>
                    <a:pt x="1992" y="1299"/>
                  </a:lnTo>
                  <a:lnTo>
                    <a:pt x="1994" y="1299"/>
                  </a:lnTo>
                  <a:lnTo>
                    <a:pt x="1993" y="1299"/>
                  </a:lnTo>
                  <a:lnTo>
                    <a:pt x="1992" y="1300"/>
                  </a:lnTo>
                  <a:lnTo>
                    <a:pt x="1991" y="1301"/>
                  </a:lnTo>
                  <a:lnTo>
                    <a:pt x="1991" y="1303"/>
                  </a:lnTo>
                  <a:lnTo>
                    <a:pt x="1994" y="1303"/>
                  </a:lnTo>
                  <a:lnTo>
                    <a:pt x="1994" y="1304"/>
                  </a:lnTo>
                  <a:lnTo>
                    <a:pt x="1992" y="1305"/>
                  </a:lnTo>
                  <a:lnTo>
                    <a:pt x="1994" y="1307"/>
                  </a:lnTo>
                  <a:lnTo>
                    <a:pt x="1991" y="1308"/>
                  </a:lnTo>
                  <a:lnTo>
                    <a:pt x="1992" y="1309"/>
                  </a:lnTo>
                  <a:lnTo>
                    <a:pt x="1993" y="1309"/>
                  </a:lnTo>
                  <a:lnTo>
                    <a:pt x="1993" y="1308"/>
                  </a:lnTo>
                  <a:lnTo>
                    <a:pt x="1994" y="1308"/>
                  </a:lnTo>
                  <a:lnTo>
                    <a:pt x="1993" y="1309"/>
                  </a:lnTo>
                  <a:lnTo>
                    <a:pt x="1993" y="1310"/>
                  </a:lnTo>
                  <a:lnTo>
                    <a:pt x="1992" y="1311"/>
                  </a:lnTo>
                  <a:lnTo>
                    <a:pt x="1991" y="1311"/>
                  </a:lnTo>
                  <a:lnTo>
                    <a:pt x="1990" y="1312"/>
                  </a:lnTo>
                  <a:lnTo>
                    <a:pt x="1983" y="1312"/>
                  </a:lnTo>
                  <a:lnTo>
                    <a:pt x="1974" y="1312"/>
                  </a:lnTo>
                  <a:lnTo>
                    <a:pt x="1964" y="1312"/>
                  </a:lnTo>
                  <a:lnTo>
                    <a:pt x="1954" y="1312"/>
                  </a:lnTo>
                  <a:lnTo>
                    <a:pt x="1944" y="1312"/>
                  </a:lnTo>
                  <a:lnTo>
                    <a:pt x="1934" y="1312"/>
                  </a:lnTo>
                  <a:lnTo>
                    <a:pt x="1925" y="1312"/>
                  </a:lnTo>
                  <a:lnTo>
                    <a:pt x="1915" y="1312"/>
                  </a:lnTo>
                  <a:lnTo>
                    <a:pt x="1905" y="1312"/>
                  </a:lnTo>
                  <a:lnTo>
                    <a:pt x="1902" y="1312"/>
                  </a:lnTo>
                  <a:lnTo>
                    <a:pt x="1900" y="1312"/>
                  </a:lnTo>
                  <a:lnTo>
                    <a:pt x="1899" y="1313"/>
                  </a:lnTo>
                  <a:lnTo>
                    <a:pt x="1898" y="1316"/>
                  </a:lnTo>
                  <a:lnTo>
                    <a:pt x="1897" y="1318"/>
                  </a:lnTo>
                  <a:lnTo>
                    <a:pt x="1893" y="1324"/>
                  </a:lnTo>
                  <a:lnTo>
                    <a:pt x="1888" y="1333"/>
                  </a:lnTo>
                  <a:lnTo>
                    <a:pt x="1882" y="1343"/>
                  </a:lnTo>
                  <a:lnTo>
                    <a:pt x="1877" y="1352"/>
                  </a:lnTo>
                  <a:lnTo>
                    <a:pt x="1874" y="1357"/>
                  </a:lnTo>
                  <a:lnTo>
                    <a:pt x="1872" y="1360"/>
                  </a:lnTo>
                  <a:lnTo>
                    <a:pt x="1869" y="1367"/>
                  </a:lnTo>
                  <a:lnTo>
                    <a:pt x="1867" y="1369"/>
                  </a:lnTo>
                  <a:lnTo>
                    <a:pt x="1867" y="1370"/>
                  </a:lnTo>
                  <a:lnTo>
                    <a:pt x="1867" y="1372"/>
                  </a:lnTo>
                  <a:lnTo>
                    <a:pt x="1868" y="1373"/>
                  </a:lnTo>
                  <a:lnTo>
                    <a:pt x="1877" y="1385"/>
                  </a:lnTo>
                  <a:lnTo>
                    <a:pt x="1875" y="1388"/>
                  </a:lnTo>
                  <a:lnTo>
                    <a:pt x="1874" y="1389"/>
                  </a:lnTo>
                  <a:lnTo>
                    <a:pt x="1873" y="1390"/>
                  </a:lnTo>
                  <a:lnTo>
                    <a:pt x="1873" y="1390"/>
                  </a:lnTo>
                  <a:lnTo>
                    <a:pt x="1872" y="1390"/>
                  </a:lnTo>
                  <a:lnTo>
                    <a:pt x="1871" y="1391"/>
                  </a:lnTo>
                  <a:lnTo>
                    <a:pt x="1871" y="1393"/>
                  </a:lnTo>
                  <a:lnTo>
                    <a:pt x="1871" y="1398"/>
                  </a:lnTo>
                  <a:lnTo>
                    <a:pt x="1870" y="1400"/>
                  </a:lnTo>
                  <a:lnTo>
                    <a:pt x="1869" y="1402"/>
                  </a:lnTo>
                  <a:lnTo>
                    <a:pt x="1869" y="1403"/>
                  </a:lnTo>
                  <a:lnTo>
                    <a:pt x="1869" y="1404"/>
                  </a:lnTo>
                  <a:lnTo>
                    <a:pt x="1869" y="1405"/>
                  </a:lnTo>
                  <a:lnTo>
                    <a:pt x="1869" y="1407"/>
                  </a:lnTo>
                  <a:lnTo>
                    <a:pt x="1869" y="1409"/>
                  </a:lnTo>
                  <a:lnTo>
                    <a:pt x="1870" y="1413"/>
                  </a:lnTo>
                  <a:lnTo>
                    <a:pt x="1870" y="1414"/>
                  </a:lnTo>
                  <a:lnTo>
                    <a:pt x="1870" y="1415"/>
                  </a:lnTo>
                  <a:lnTo>
                    <a:pt x="1869" y="1418"/>
                  </a:lnTo>
                  <a:lnTo>
                    <a:pt x="1867" y="1422"/>
                  </a:lnTo>
                  <a:lnTo>
                    <a:pt x="1866" y="1424"/>
                  </a:lnTo>
                  <a:lnTo>
                    <a:pt x="1864" y="1424"/>
                  </a:lnTo>
                  <a:lnTo>
                    <a:pt x="1864" y="1424"/>
                  </a:lnTo>
                  <a:lnTo>
                    <a:pt x="1860" y="1419"/>
                  </a:lnTo>
                  <a:lnTo>
                    <a:pt x="1855" y="1414"/>
                  </a:lnTo>
                  <a:lnTo>
                    <a:pt x="1846" y="1404"/>
                  </a:lnTo>
                  <a:lnTo>
                    <a:pt x="1832" y="1391"/>
                  </a:lnTo>
                  <a:lnTo>
                    <a:pt x="1823" y="1381"/>
                  </a:lnTo>
                  <a:lnTo>
                    <a:pt x="1822" y="1378"/>
                  </a:lnTo>
                  <a:lnTo>
                    <a:pt x="1822" y="1377"/>
                  </a:lnTo>
                  <a:lnTo>
                    <a:pt x="1823" y="1378"/>
                  </a:lnTo>
                  <a:lnTo>
                    <a:pt x="1826" y="1379"/>
                  </a:lnTo>
                  <a:lnTo>
                    <a:pt x="1827" y="1379"/>
                  </a:lnTo>
                  <a:lnTo>
                    <a:pt x="1827" y="1381"/>
                  </a:lnTo>
                  <a:lnTo>
                    <a:pt x="1827" y="1382"/>
                  </a:lnTo>
                  <a:lnTo>
                    <a:pt x="1828" y="1383"/>
                  </a:lnTo>
                  <a:lnTo>
                    <a:pt x="1829" y="1384"/>
                  </a:lnTo>
                  <a:lnTo>
                    <a:pt x="1829" y="1382"/>
                  </a:lnTo>
                  <a:lnTo>
                    <a:pt x="1828" y="1379"/>
                  </a:lnTo>
                  <a:lnTo>
                    <a:pt x="1827" y="1378"/>
                  </a:lnTo>
                  <a:lnTo>
                    <a:pt x="1826" y="1378"/>
                  </a:lnTo>
                  <a:lnTo>
                    <a:pt x="1825" y="1377"/>
                  </a:lnTo>
                  <a:lnTo>
                    <a:pt x="1823" y="1376"/>
                  </a:lnTo>
                  <a:lnTo>
                    <a:pt x="1822" y="1377"/>
                  </a:lnTo>
                  <a:lnTo>
                    <a:pt x="1821" y="1375"/>
                  </a:lnTo>
                  <a:lnTo>
                    <a:pt x="1820" y="1376"/>
                  </a:lnTo>
                  <a:lnTo>
                    <a:pt x="1821" y="1377"/>
                  </a:lnTo>
                  <a:lnTo>
                    <a:pt x="1820" y="1377"/>
                  </a:lnTo>
                  <a:lnTo>
                    <a:pt x="1816" y="1373"/>
                  </a:lnTo>
                  <a:lnTo>
                    <a:pt x="1813" y="1372"/>
                  </a:lnTo>
                  <a:lnTo>
                    <a:pt x="1812" y="1371"/>
                  </a:lnTo>
                  <a:lnTo>
                    <a:pt x="1811" y="1369"/>
                  </a:lnTo>
                  <a:lnTo>
                    <a:pt x="1805" y="1365"/>
                  </a:lnTo>
                  <a:lnTo>
                    <a:pt x="1798" y="1357"/>
                  </a:lnTo>
                  <a:lnTo>
                    <a:pt x="1797" y="1356"/>
                  </a:lnTo>
                  <a:lnTo>
                    <a:pt x="1796" y="1354"/>
                  </a:lnTo>
                  <a:lnTo>
                    <a:pt x="1794" y="1353"/>
                  </a:lnTo>
                  <a:lnTo>
                    <a:pt x="1777" y="1339"/>
                  </a:lnTo>
                  <a:lnTo>
                    <a:pt x="1776" y="1338"/>
                  </a:lnTo>
                  <a:lnTo>
                    <a:pt x="1763" y="1329"/>
                  </a:lnTo>
                  <a:lnTo>
                    <a:pt x="1756" y="1324"/>
                  </a:lnTo>
                  <a:lnTo>
                    <a:pt x="1743" y="1316"/>
                  </a:lnTo>
                  <a:lnTo>
                    <a:pt x="1744" y="1315"/>
                  </a:lnTo>
                  <a:lnTo>
                    <a:pt x="1746" y="1316"/>
                  </a:lnTo>
                  <a:lnTo>
                    <a:pt x="1746" y="1315"/>
                  </a:lnTo>
                  <a:lnTo>
                    <a:pt x="1747" y="1316"/>
                  </a:lnTo>
                  <a:lnTo>
                    <a:pt x="1748" y="1316"/>
                  </a:lnTo>
                  <a:lnTo>
                    <a:pt x="1749" y="1316"/>
                  </a:lnTo>
                  <a:lnTo>
                    <a:pt x="1750" y="1315"/>
                  </a:lnTo>
                  <a:lnTo>
                    <a:pt x="1748" y="1313"/>
                  </a:lnTo>
                  <a:lnTo>
                    <a:pt x="1747" y="1311"/>
                  </a:lnTo>
                  <a:lnTo>
                    <a:pt x="1746" y="1310"/>
                  </a:lnTo>
                  <a:lnTo>
                    <a:pt x="1745" y="1309"/>
                  </a:lnTo>
                  <a:lnTo>
                    <a:pt x="1736" y="1308"/>
                  </a:lnTo>
                  <a:lnTo>
                    <a:pt x="1734" y="1306"/>
                  </a:lnTo>
                  <a:lnTo>
                    <a:pt x="1733" y="1305"/>
                  </a:lnTo>
                  <a:lnTo>
                    <a:pt x="1732" y="1304"/>
                  </a:lnTo>
                  <a:lnTo>
                    <a:pt x="1731" y="1303"/>
                  </a:lnTo>
                  <a:lnTo>
                    <a:pt x="1730" y="1302"/>
                  </a:lnTo>
                  <a:lnTo>
                    <a:pt x="1730" y="1300"/>
                  </a:lnTo>
                  <a:lnTo>
                    <a:pt x="1729" y="1299"/>
                  </a:lnTo>
                  <a:lnTo>
                    <a:pt x="1728" y="1300"/>
                  </a:lnTo>
                  <a:lnTo>
                    <a:pt x="1726" y="1301"/>
                  </a:lnTo>
                  <a:lnTo>
                    <a:pt x="1723" y="1301"/>
                  </a:lnTo>
                  <a:lnTo>
                    <a:pt x="1720" y="1300"/>
                  </a:lnTo>
                  <a:lnTo>
                    <a:pt x="1717" y="1299"/>
                  </a:lnTo>
                  <a:lnTo>
                    <a:pt x="1715" y="1297"/>
                  </a:lnTo>
                  <a:lnTo>
                    <a:pt x="1713" y="1295"/>
                  </a:lnTo>
                  <a:lnTo>
                    <a:pt x="1712" y="1295"/>
                  </a:lnTo>
                  <a:lnTo>
                    <a:pt x="1711" y="1295"/>
                  </a:lnTo>
                  <a:lnTo>
                    <a:pt x="1710" y="1295"/>
                  </a:lnTo>
                  <a:lnTo>
                    <a:pt x="1709" y="1296"/>
                  </a:lnTo>
                  <a:lnTo>
                    <a:pt x="1710" y="1297"/>
                  </a:lnTo>
                  <a:lnTo>
                    <a:pt x="1710" y="1299"/>
                  </a:lnTo>
                  <a:lnTo>
                    <a:pt x="1709" y="1299"/>
                  </a:lnTo>
                  <a:lnTo>
                    <a:pt x="1708" y="1298"/>
                  </a:lnTo>
                  <a:lnTo>
                    <a:pt x="1708" y="1299"/>
                  </a:lnTo>
                  <a:lnTo>
                    <a:pt x="1709" y="1299"/>
                  </a:lnTo>
                  <a:lnTo>
                    <a:pt x="1710" y="1299"/>
                  </a:lnTo>
                  <a:lnTo>
                    <a:pt x="1709" y="1300"/>
                  </a:lnTo>
                  <a:lnTo>
                    <a:pt x="1708" y="1300"/>
                  </a:lnTo>
                  <a:lnTo>
                    <a:pt x="1715" y="1304"/>
                  </a:lnTo>
                  <a:lnTo>
                    <a:pt x="1718" y="1306"/>
                  </a:lnTo>
                  <a:lnTo>
                    <a:pt x="1720" y="1305"/>
                  </a:lnTo>
                  <a:lnTo>
                    <a:pt x="1715" y="1303"/>
                  </a:lnTo>
                  <a:lnTo>
                    <a:pt x="1715" y="1303"/>
                  </a:lnTo>
                  <a:lnTo>
                    <a:pt x="1716" y="1303"/>
                  </a:lnTo>
                  <a:lnTo>
                    <a:pt x="1720" y="1304"/>
                  </a:lnTo>
                  <a:lnTo>
                    <a:pt x="1721" y="1304"/>
                  </a:lnTo>
                  <a:lnTo>
                    <a:pt x="1723" y="1304"/>
                  </a:lnTo>
                  <a:lnTo>
                    <a:pt x="1724" y="1304"/>
                  </a:lnTo>
                  <a:lnTo>
                    <a:pt x="1724" y="1305"/>
                  </a:lnTo>
                  <a:lnTo>
                    <a:pt x="1727" y="1307"/>
                  </a:lnTo>
                  <a:lnTo>
                    <a:pt x="1726" y="1307"/>
                  </a:lnTo>
                  <a:lnTo>
                    <a:pt x="1726" y="1308"/>
                  </a:lnTo>
                  <a:lnTo>
                    <a:pt x="1731" y="1308"/>
                  </a:lnTo>
                  <a:lnTo>
                    <a:pt x="1733" y="1309"/>
                  </a:lnTo>
                  <a:lnTo>
                    <a:pt x="1735" y="1311"/>
                  </a:lnTo>
                  <a:lnTo>
                    <a:pt x="1737" y="1313"/>
                  </a:lnTo>
                  <a:lnTo>
                    <a:pt x="1737" y="1314"/>
                  </a:lnTo>
                  <a:lnTo>
                    <a:pt x="1740" y="1315"/>
                  </a:lnTo>
                  <a:lnTo>
                    <a:pt x="1741" y="1316"/>
                  </a:lnTo>
                  <a:lnTo>
                    <a:pt x="1741" y="1317"/>
                  </a:lnTo>
                  <a:lnTo>
                    <a:pt x="1715" y="1305"/>
                  </a:lnTo>
                  <a:lnTo>
                    <a:pt x="1714" y="1305"/>
                  </a:lnTo>
                  <a:lnTo>
                    <a:pt x="1711" y="1303"/>
                  </a:lnTo>
                  <a:lnTo>
                    <a:pt x="1708" y="1303"/>
                  </a:lnTo>
                  <a:lnTo>
                    <a:pt x="1701" y="1303"/>
                  </a:lnTo>
                  <a:lnTo>
                    <a:pt x="1702" y="1303"/>
                  </a:lnTo>
                  <a:lnTo>
                    <a:pt x="1698" y="1303"/>
                  </a:lnTo>
                  <a:lnTo>
                    <a:pt x="1696" y="1302"/>
                  </a:lnTo>
                  <a:lnTo>
                    <a:pt x="1695" y="1301"/>
                  </a:lnTo>
                  <a:lnTo>
                    <a:pt x="1693" y="1302"/>
                  </a:lnTo>
                  <a:lnTo>
                    <a:pt x="1692" y="1302"/>
                  </a:lnTo>
                  <a:lnTo>
                    <a:pt x="1689" y="1302"/>
                  </a:lnTo>
                  <a:lnTo>
                    <a:pt x="1688" y="1302"/>
                  </a:lnTo>
                  <a:lnTo>
                    <a:pt x="1687" y="1301"/>
                  </a:lnTo>
                  <a:lnTo>
                    <a:pt x="1688" y="1300"/>
                  </a:lnTo>
                  <a:lnTo>
                    <a:pt x="1689" y="1299"/>
                  </a:lnTo>
                  <a:lnTo>
                    <a:pt x="1694" y="1298"/>
                  </a:lnTo>
                  <a:lnTo>
                    <a:pt x="1698" y="1295"/>
                  </a:lnTo>
                  <a:lnTo>
                    <a:pt x="1698" y="1292"/>
                  </a:lnTo>
                  <a:lnTo>
                    <a:pt x="1697" y="1291"/>
                  </a:lnTo>
                  <a:lnTo>
                    <a:pt x="1694" y="1290"/>
                  </a:lnTo>
                  <a:lnTo>
                    <a:pt x="1693" y="1290"/>
                  </a:lnTo>
                  <a:lnTo>
                    <a:pt x="1692" y="1290"/>
                  </a:lnTo>
                  <a:lnTo>
                    <a:pt x="1691" y="1290"/>
                  </a:lnTo>
                  <a:lnTo>
                    <a:pt x="1690" y="1290"/>
                  </a:lnTo>
                  <a:lnTo>
                    <a:pt x="1690" y="1291"/>
                  </a:lnTo>
                  <a:lnTo>
                    <a:pt x="1689" y="1291"/>
                  </a:lnTo>
                  <a:lnTo>
                    <a:pt x="1689" y="1292"/>
                  </a:lnTo>
                  <a:lnTo>
                    <a:pt x="1688" y="1292"/>
                  </a:lnTo>
                  <a:lnTo>
                    <a:pt x="1688" y="1293"/>
                  </a:lnTo>
                  <a:lnTo>
                    <a:pt x="1685" y="1295"/>
                  </a:lnTo>
                  <a:lnTo>
                    <a:pt x="1684" y="1295"/>
                  </a:lnTo>
                  <a:lnTo>
                    <a:pt x="1684" y="1296"/>
                  </a:lnTo>
                  <a:lnTo>
                    <a:pt x="1683" y="1297"/>
                  </a:lnTo>
                  <a:lnTo>
                    <a:pt x="1682" y="1296"/>
                  </a:lnTo>
                  <a:lnTo>
                    <a:pt x="1681" y="1295"/>
                  </a:lnTo>
                  <a:lnTo>
                    <a:pt x="1681" y="1295"/>
                  </a:lnTo>
                  <a:lnTo>
                    <a:pt x="1682" y="1294"/>
                  </a:lnTo>
                  <a:lnTo>
                    <a:pt x="1684" y="1293"/>
                  </a:lnTo>
                  <a:lnTo>
                    <a:pt x="1684" y="1292"/>
                  </a:lnTo>
                  <a:lnTo>
                    <a:pt x="1683" y="1291"/>
                  </a:lnTo>
                  <a:lnTo>
                    <a:pt x="1682" y="1290"/>
                  </a:lnTo>
                  <a:lnTo>
                    <a:pt x="1682" y="1289"/>
                  </a:lnTo>
                  <a:lnTo>
                    <a:pt x="1682" y="1288"/>
                  </a:lnTo>
                  <a:lnTo>
                    <a:pt x="1681" y="1287"/>
                  </a:lnTo>
                  <a:lnTo>
                    <a:pt x="1681" y="1286"/>
                  </a:lnTo>
                  <a:lnTo>
                    <a:pt x="1680" y="1286"/>
                  </a:lnTo>
                  <a:lnTo>
                    <a:pt x="1679" y="1285"/>
                  </a:lnTo>
                  <a:lnTo>
                    <a:pt x="1678" y="1285"/>
                  </a:lnTo>
                  <a:lnTo>
                    <a:pt x="1676" y="1285"/>
                  </a:lnTo>
                  <a:lnTo>
                    <a:pt x="1675" y="1286"/>
                  </a:lnTo>
                  <a:lnTo>
                    <a:pt x="1673" y="1287"/>
                  </a:lnTo>
                  <a:lnTo>
                    <a:pt x="1670" y="1292"/>
                  </a:lnTo>
                  <a:lnTo>
                    <a:pt x="1666" y="1292"/>
                  </a:lnTo>
                  <a:lnTo>
                    <a:pt x="1666" y="1294"/>
                  </a:lnTo>
                  <a:lnTo>
                    <a:pt x="1665" y="1294"/>
                  </a:lnTo>
                  <a:lnTo>
                    <a:pt x="1664" y="1295"/>
                  </a:lnTo>
                  <a:lnTo>
                    <a:pt x="1663" y="1296"/>
                  </a:lnTo>
                  <a:lnTo>
                    <a:pt x="1665" y="1297"/>
                  </a:lnTo>
                  <a:lnTo>
                    <a:pt x="1667" y="1298"/>
                  </a:lnTo>
                  <a:lnTo>
                    <a:pt x="1671" y="1298"/>
                  </a:lnTo>
                  <a:lnTo>
                    <a:pt x="1673" y="1298"/>
                  </a:lnTo>
                  <a:lnTo>
                    <a:pt x="1675" y="1298"/>
                  </a:lnTo>
                  <a:lnTo>
                    <a:pt x="1676" y="1298"/>
                  </a:lnTo>
                  <a:lnTo>
                    <a:pt x="1677" y="1297"/>
                  </a:lnTo>
                  <a:lnTo>
                    <a:pt x="1678" y="1297"/>
                  </a:lnTo>
                  <a:lnTo>
                    <a:pt x="1679" y="1295"/>
                  </a:lnTo>
                  <a:lnTo>
                    <a:pt x="1680" y="1295"/>
                  </a:lnTo>
                  <a:lnTo>
                    <a:pt x="1680" y="1296"/>
                  </a:lnTo>
                  <a:lnTo>
                    <a:pt x="1678" y="1298"/>
                  </a:lnTo>
                  <a:lnTo>
                    <a:pt x="1675" y="1298"/>
                  </a:lnTo>
                  <a:lnTo>
                    <a:pt x="1673" y="1299"/>
                  </a:lnTo>
                  <a:lnTo>
                    <a:pt x="1676" y="1299"/>
                  </a:lnTo>
                  <a:lnTo>
                    <a:pt x="1681" y="1299"/>
                  </a:lnTo>
                  <a:lnTo>
                    <a:pt x="1684" y="1299"/>
                  </a:lnTo>
                  <a:lnTo>
                    <a:pt x="1684" y="1301"/>
                  </a:lnTo>
                  <a:lnTo>
                    <a:pt x="1684" y="1302"/>
                  </a:lnTo>
                  <a:lnTo>
                    <a:pt x="1680" y="1300"/>
                  </a:lnTo>
                  <a:lnTo>
                    <a:pt x="1676" y="1301"/>
                  </a:lnTo>
                  <a:lnTo>
                    <a:pt x="1671" y="1302"/>
                  </a:lnTo>
                  <a:lnTo>
                    <a:pt x="1668" y="1302"/>
                  </a:lnTo>
                  <a:lnTo>
                    <a:pt x="1667" y="1303"/>
                  </a:lnTo>
                  <a:lnTo>
                    <a:pt x="1663" y="1303"/>
                  </a:lnTo>
                  <a:lnTo>
                    <a:pt x="1660" y="1303"/>
                  </a:lnTo>
                  <a:lnTo>
                    <a:pt x="1659" y="1303"/>
                  </a:lnTo>
                  <a:lnTo>
                    <a:pt x="1658" y="1303"/>
                  </a:lnTo>
                  <a:lnTo>
                    <a:pt x="1657" y="1303"/>
                  </a:lnTo>
                  <a:lnTo>
                    <a:pt x="1657" y="1303"/>
                  </a:lnTo>
                  <a:lnTo>
                    <a:pt x="1657" y="1304"/>
                  </a:lnTo>
                  <a:lnTo>
                    <a:pt x="1656" y="1304"/>
                  </a:lnTo>
                  <a:lnTo>
                    <a:pt x="1654" y="1304"/>
                  </a:lnTo>
                  <a:lnTo>
                    <a:pt x="1654" y="1305"/>
                  </a:lnTo>
                  <a:lnTo>
                    <a:pt x="1652" y="1305"/>
                  </a:lnTo>
                  <a:lnTo>
                    <a:pt x="1651" y="1305"/>
                  </a:lnTo>
                  <a:lnTo>
                    <a:pt x="1650" y="1305"/>
                  </a:lnTo>
                  <a:lnTo>
                    <a:pt x="1650" y="1307"/>
                  </a:lnTo>
                  <a:lnTo>
                    <a:pt x="1649" y="1307"/>
                  </a:lnTo>
                  <a:lnTo>
                    <a:pt x="1648" y="1308"/>
                  </a:lnTo>
                  <a:lnTo>
                    <a:pt x="1648" y="1308"/>
                  </a:lnTo>
                  <a:lnTo>
                    <a:pt x="1647" y="1308"/>
                  </a:lnTo>
                  <a:lnTo>
                    <a:pt x="1646" y="1309"/>
                  </a:lnTo>
                  <a:lnTo>
                    <a:pt x="1644" y="1310"/>
                  </a:lnTo>
                  <a:lnTo>
                    <a:pt x="1642" y="1311"/>
                  </a:lnTo>
                  <a:lnTo>
                    <a:pt x="1641" y="1313"/>
                  </a:lnTo>
                  <a:lnTo>
                    <a:pt x="1641" y="1314"/>
                  </a:lnTo>
                  <a:lnTo>
                    <a:pt x="1641" y="1315"/>
                  </a:lnTo>
                  <a:lnTo>
                    <a:pt x="1639" y="1316"/>
                  </a:lnTo>
                  <a:lnTo>
                    <a:pt x="1637" y="1317"/>
                  </a:lnTo>
                  <a:lnTo>
                    <a:pt x="1637" y="1317"/>
                  </a:lnTo>
                  <a:lnTo>
                    <a:pt x="1636" y="1318"/>
                  </a:lnTo>
                  <a:lnTo>
                    <a:pt x="1632" y="1318"/>
                  </a:lnTo>
                  <a:lnTo>
                    <a:pt x="1632" y="1319"/>
                  </a:lnTo>
                  <a:lnTo>
                    <a:pt x="1627" y="1320"/>
                  </a:lnTo>
                  <a:lnTo>
                    <a:pt x="1626" y="1321"/>
                  </a:lnTo>
                  <a:lnTo>
                    <a:pt x="1624" y="1321"/>
                  </a:lnTo>
                  <a:lnTo>
                    <a:pt x="1624" y="1321"/>
                  </a:lnTo>
                  <a:lnTo>
                    <a:pt x="1620" y="1323"/>
                  </a:lnTo>
                  <a:lnTo>
                    <a:pt x="1618" y="1323"/>
                  </a:lnTo>
                  <a:lnTo>
                    <a:pt x="1615" y="1324"/>
                  </a:lnTo>
                  <a:lnTo>
                    <a:pt x="1614" y="1324"/>
                  </a:lnTo>
                  <a:lnTo>
                    <a:pt x="1613" y="1325"/>
                  </a:lnTo>
                  <a:lnTo>
                    <a:pt x="1612" y="1325"/>
                  </a:lnTo>
                  <a:lnTo>
                    <a:pt x="1612" y="1326"/>
                  </a:lnTo>
                  <a:lnTo>
                    <a:pt x="1610" y="1326"/>
                  </a:lnTo>
                  <a:lnTo>
                    <a:pt x="1609" y="1326"/>
                  </a:lnTo>
                  <a:lnTo>
                    <a:pt x="1607" y="1327"/>
                  </a:lnTo>
                  <a:lnTo>
                    <a:pt x="1605" y="1328"/>
                  </a:lnTo>
                  <a:lnTo>
                    <a:pt x="1599" y="1330"/>
                  </a:lnTo>
                  <a:lnTo>
                    <a:pt x="1599" y="1330"/>
                  </a:lnTo>
                  <a:lnTo>
                    <a:pt x="1596" y="1330"/>
                  </a:lnTo>
                  <a:lnTo>
                    <a:pt x="1594" y="1332"/>
                  </a:lnTo>
                  <a:lnTo>
                    <a:pt x="1592" y="1332"/>
                  </a:lnTo>
                  <a:lnTo>
                    <a:pt x="1591" y="1334"/>
                  </a:lnTo>
                  <a:lnTo>
                    <a:pt x="1590" y="1334"/>
                  </a:lnTo>
                  <a:lnTo>
                    <a:pt x="1589" y="1334"/>
                  </a:lnTo>
                  <a:lnTo>
                    <a:pt x="1588" y="1334"/>
                  </a:lnTo>
                  <a:lnTo>
                    <a:pt x="1588" y="1335"/>
                  </a:lnTo>
                  <a:lnTo>
                    <a:pt x="1588" y="1336"/>
                  </a:lnTo>
                  <a:lnTo>
                    <a:pt x="1582" y="1339"/>
                  </a:lnTo>
                  <a:lnTo>
                    <a:pt x="1579" y="1340"/>
                  </a:lnTo>
                  <a:lnTo>
                    <a:pt x="1576" y="1340"/>
                  </a:lnTo>
                  <a:lnTo>
                    <a:pt x="1570" y="1340"/>
                  </a:lnTo>
                  <a:lnTo>
                    <a:pt x="1568" y="1339"/>
                  </a:lnTo>
                  <a:lnTo>
                    <a:pt x="1566" y="1339"/>
                  </a:lnTo>
                  <a:lnTo>
                    <a:pt x="1565" y="1340"/>
                  </a:lnTo>
                  <a:lnTo>
                    <a:pt x="1563" y="1341"/>
                  </a:lnTo>
                  <a:lnTo>
                    <a:pt x="1562" y="1342"/>
                  </a:lnTo>
                  <a:lnTo>
                    <a:pt x="1561" y="1342"/>
                  </a:lnTo>
                  <a:lnTo>
                    <a:pt x="1559" y="1342"/>
                  </a:lnTo>
                  <a:lnTo>
                    <a:pt x="1557" y="1342"/>
                  </a:lnTo>
                  <a:lnTo>
                    <a:pt x="1557" y="1342"/>
                  </a:lnTo>
                  <a:lnTo>
                    <a:pt x="1553" y="1340"/>
                  </a:lnTo>
                  <a:lnTo>
                    <a:pt x="1548" y="1338"/>
                  </a:lnTo>
                  <a:lnTo>
                    <a:pt x="1539" y="1336"/>
                  </a:lnTo>
                  <a:lnTo>
                    <a:pt x="1536" y="1336"/>
                  </a:lnTo>
                  <a:lnTo>
                    <a:pt x="1530" y="1333"/>
                  </a:lnTo>
                  <a:lnTo>
                    <a:pt x="1526" y="1331"/>
                  </a:lnTo>
                  <a:lnTo>
                    <a:pt x="1523" y="1331"/>
                  </a:lnTo>
                  <a:lnTo>
                    <a:pt x="1522" y="1330"/>
                  </a:lnTo>
                  <a:lnTo>
                    <a:pt x="1522" y="1329"/>
                  </a:lnTo>
                  <a:lnTo>
                    <a:pt x="1521" y="1327"/>
                  </a:lnTo>
                  <a:lnTo>
                    <a:pt x="1519" y="1327"/>
                  </a:lnTo>
                  <a:lnTo>
                    <a:pt x="1518" y="1326"/>
                  </a:lnTo>
                  <a:lnTo>
                    <a:pt x="1513" y="1324"/>
                  </a:lnTo>
                  <a:lnTo>
                    <a:pt x="1510" y="1322"/>
                  </a:lnTo>
                  <a:lnTo>
                    <a:pt x="1506" y="1321"/>
                  </a:lnTo>
                  <a:lnTo>
                    <a:pt x="1505" y="1321"/>
                  </a:lnTo>
                  <a:lnTo>
                    <a:pt x="1500" y="1321"/>
                  </a:lnTo>
                  <a:lnTo>
                    <a:pt x="1499" y="1321"/>
                  </a:lnTo>
                  <a:lnTo>
                    <a:pt x="1492" y="1321"/>
                  </a:lnTo>
                  <a:lnTo>
                    <a:pt x="1487" y="1319"/>
                  </a:lnTo>
                  <a:lnTo>
                    <a:pt x="1485" y="1319"/>
                  </a:lnTo>
                  <a:lnTo>
                    <a:pt x="1481" y="1318"/>
                  </a:lnTo>
                  <a:lnTo>
                    <a:pt x="1478" y="1318"/>
                  </a:lnTo>
                  <a:lnTo>
                    <a:pt x="1477" y="1319"/>
                  </a:lnTo>
                  <a:lnTo>
                    <a:pt x="1476" y="1319"/>
                  </a:lnTo>
                  <a:lnTo>
                    <a:pt x="1474" y="1319"/>
                  </a:lnTo>
                  <a:lnTo>
                    <a:pt x="1470" y="1318"/>
                  </a:lnTo>
                  <a:lnTo>
                    <a:pt x="1469" y="1317"/>
                  </a:lnTo>
                  <a:lnTo>
                    <a:pt x="1467" y="1317"/>
                  </a:lnTo>
                  <a:lnTo>
                    <a:pt x="1465" y="1316"/>
                  </a:lnTo>
                  <a:lnTo>
                    <a:pt x="1465" y="1315"/>
                  </a:lnTo>
                  <a:lnTo>
                    <a:pt x="1464" y="1315"/>
                  </a:lnTo>
                  <a:lnTo>
                    <a:pt x="1464" y="1314"/>
                  </a:lnTo>
                  <a:lnTo>
                    <a:pt x="1462" y="1313"/>
                  </a:lnTo>
                  <a:lnTo>
                    <a:pt x="1457" y="1310"/>
                  </a:lnTo>
                  <a:lnTo>
                    <a:pt x="1455" y="1308"/>
                  </a:lnTo>
                  <a:lnTo>
                    <a:pt x="1448" y="1304"/>
                  </a:lnTo>
                  <a:lnTo>
                    <a:pt x="1445" y="1303"/>
                  </a:lnTo>
                  <a:lnTo>
                    <a:pt x="1443" y="1303"/>
                  </a:lnTo>
                  <a:lnTo>
                    <a:pt x="1441" y="1301"/>
                  </a:lnTo>
                  <a:lnTo>
                    <a:pt x="1446" y="1302"/>
                  </a:lnTo>
                  <a:lnTo>
                    <a:pt x="1448" y="1303"/>
                  </a:lnTo>
                  <a:lnTo>
                    <a:pt x="1448" y="1301"/>
                  </a:lnTo>
                  <a:lnTo>
                    <a:pt x="1448" y="1302"/>
                  </a:lnTo>
                  <a:lnTo>
                    <a:pt x="1447" y="1301"/>
                  </a:lnTo>
                  <a:lnTo>
                    <a:pt x="1446" y="1300"/>
                  </a:lnTo>
                  <a:lnTo>
                    <a:pt x="1445" y="1301"/>
                  </a:lnTo>
                  <a:lnTo>
                    <a:pt x="1443" y="1300"/>
                  </a:lnTo>
                  <a:lnTo>
                    <a:pt x="1442" y="1300"/>
                  </a:lnTo>
                  <a:lnTo>
                    <a:pt x="1442" y="1299"/>
                  </a:lnTo>
                  <a:lnTo>
                    <a:pt x="1441" y="1299"/>
                  </a:lnTo>
                  <a:lnTo>
                    <a:pt x="1441" y="1299"/>
                  </a:lnTo>
                  <a:lnTo>
                    <a:pt x="1441" y="1299"/>
                  </a:lnTo>
                  <a:lnTo>
                    <a:pt x="1440" y="1299"/>
                  </a:lnTo>
                  <a:lnTo>
                    <a:pt x="1439" y="1300"/>
                  </a:lnTo>
                  <a:lnTo>
                    <a:pt x="1439" y="1299"/>
                  </a:lnTo>
                  <a:lnTo>
                    <a:pt x="1431" y="1298"/>
                  </a:lnTo>
                  <a:lnTo>
                    <a:pt x="1421" y="1296"/>
                  </a:lnTo>
                  <a:lnTo>
                    <a:pt x="1417" y="1295"/>
                  </a:lnTo>
                  <a:lnTo>
                    <a:pt x="1416" y="1294"/>
                  </a:lnTo>
                  <a:lnTo>
                    <a:pt x="1415" y="1293"/>
                  </a:lnTo>
                  <a:lnTo>
                    <a:pt x="1414" y="1293"/>
                  </a:lnTo>
                  <a:lnTo>
                    <a:pt x="1413" y="1292"/>
                  </a:lnTo>
                  <a:lnTo>
                    <a:pt x="1413" y="1292"/>
                  </a:lnTo>
                  <a:lnTo>
                    <a:pt x="1413" y="1292"/>
                  </a:lnTo>
                  <a:lnTo>
                    <a:pt x="1413" y="1291"/>
                  </a:lnTo>
                  <a:lnTo>
                    <a:pt x="1412" y="1290"/>
                  </a:lnTo>
                  <a:lnTo>
                    <a:pt x="1409" y="1287"/>
                  </a:lnTo>
                  <a:lnTo>
                    <a:pt x="1404" y="1282"/>
                  </a:lnTo>
                  <a:lnTo>
                    <a:pt x="1401" y="1278"/>
                  </a:lnTo>
                  <a:lnTo>
                    <a:pt x="1399" y="1276"/>
                  </a:lnTo>
                  <a:lnTo>
                    <a:pt x="1398" y="1275"/>
                  </a:lnTo>
                  <a:lnTo>
                    <a:pt x="1397" y="1275"/>
                  </a:lnTo>
                  <a:lnTo>
                    <a:pt x="1396" y="1275"/>
                  </a:lnTo>
                  <a:lnTo>
                    <a:pt x="1395" y="1275"/>
                  </a:lnTo>
                  <a:lnTo>
                    <a:pt x="1395" y="1275"/>
                  </a:lnTo>
                  <a:lnTo>
                    <a:pt x="1395" y="1276"/>
                  </a:lnTo>
                  <a:lnTo>
                    <a:pt x="1393" y="1276"/>
                  </a:lnTo>
                  <a:lnTo>
                    <a:pt x="1393" y="1277"/>
                  </a:lnTo>
                  <a:lnTo>
                    <a:pt x="1392" y="1277"/>
                  </a:lnTo>
                  <a:lnTo>
                    <a:pt x="1392" y="1277"/>
                  </a:lnTo>
                  <a:lnTo>
                    <a:pt x="1390" y="1277"/>
                  </a:lnTo>
                  <a:lnTo>
                    <a:pt x="1389" y="1277"/>
                  </a:lnTo>
                  <a:lnTo>
                    <a:pt x="1386" y="1276"/>
                  </a:lnTo>
                  <a:lnTo>
                    <a:pt x="1372" y="1271"/>
                  </a:lnTo>
                  <a:lnTo>
                    <a:pt x="1360" y="1268"/>
                  </a:lnTo>
                  <a:lnTo>
                    <a:pt x="1356" y="1267"/>
                  </a:lnTo>
                  <a:lnTo>
                    <a:pt x="1347" y="1265"/>
                  </a:lnTo>
                  <a:lnTo>
                    <a:pt x="1342" y="1265"/>
                  </a:lnTo>
                  <a:lnTo>
                    <a:pt x="1339" y="1266"/>
                  </a:lnTo>
                  <a:lnTo>
                    <a:pt x="1337" y="1265"/>
                  </a:lnTo>
                  <a:lnTo>
                    <a:pt x="1335" y="1264"/>
                  </a:lnTo>
                  <a:lnTo>
                    <a:pt x="1333" y="1264"/>
                  </a:lnTo>
                  <a:lnTo>
                    <a:pt x="1331" y="1263"/>
                  </a:lnTo>
                  <a:lnTo>
                    <a:pt x="1329" y="1262"/>
                  </a:lnTo>
                  <a:lnTo>
                    <a:pt x="1325" y="1259"/>
                  </a:lnTo>
                  <a:lnTo>
                    <a:pt x="1324" y="1258"/>
                  </a:lnTo>
                  <a:lnTo>
                    <a:pt x="1323" y="1258"/>
                  </a:lnTo>
                  <a:lnTo>
                    <a:pt x="1322" y="1258"/>
                  </a:lnTo>
                  <a:lnTo>
                    <a:pt x="1321" y="1258"/>
                  </a:lnTo>
                  <a:lnTo>
                    <a:pt x="1321" y="1257"/>
                  </a:lnTo>
                  <a:lnTo>
                    <a:pt x="1322" y="1257"/>
                  </a:lnTo>
                  <a:lnTo>
                    <a:pt x="1323" y="1257"/>
                  </a:lnTo>
                  <a:lnTo>
                    <a:pt x="1322" y="1256"/>
                  </a:lnTo>
                  <a:lnTo>
                    <a:pt x="1321" y="1256"/>
                  </a:lnTo>
                  <a:lnTo>
                    <a:pt x="1320" y="1256"/>
                  </a:lnTo>
                  <a:lnTo>
                    <a:pt x="1320" y="1255"/>
                  </a:lnTo>
                  <a:lnTo>
                    <a:pt x="1320" y="1255"/>
                  </a:lnTo>
                  <a:lnTo>
                    <a:pt x="1321" y="1255"/>
                  </a:lnTo>
                  <a:lnTo>
                    <a:pt x="1321" y="1254"/>
                  </a:lnTo>
                  <a:lnTo>
                    <a:pt x="1321" y="1253"/>
                  </a:lnTo>
                  <a:lnTo>
                    <a:pt x="1320" y="1253"/>
                  </a:lnTo>
                  <a:lnTo>
                    <a:pt x="1320" y="1252"/>
                  </a:lnTo>
                  <a:lnTo>
                    <a:pt x="1318" y="1253"/>
                  </a:lnTo>
                  <a:lnTo>
                    <a:pt x="1317" y="1254"/>
                  </a:lnTo>
                  <a:lnTo>
                    <a:pt x="1318" y="1254"/>
                  </a:lnTo>
                  <a:lnTo>
                    <a:pt x="1319" y="1254"/>
                  </a:lnTo>
                  <a:lnTo>
                    <a:pt x="1318" y="1255"/>
                  </a:lnTo>
                  <a:lnTo>
                    <a:pt x="1317" y="1255"/>
                  </a:lnTo>
                  <a:lnTo>
                    <a:pt x="1316" y="1255"/>
                  </a:lnTo>
                  <a:lnTo>
                    <a:pt x="1316" y="1253"/>
                  </a:lnTo>
                  <a:lnTo>
                    <a:pt x="1316" y="1252"/>
                  </a:lnTo>
                  <a:lnTo>
                    <a:pt x="1314" y="1251"/>
                  </a:lnTo>
                  <a:lnTo>
                    <a:pt x="1314" y="1250"/>
                  </a:lnTo>
                  <a:lnTo>
                    <a:pt x="1312" y="1249"/>
                  </a:lnTo>
                  <a:lnTo>
                    <a:pt x="1306" y="1246"/>
                  </a:lnTo>
                  <a:lnTo>
                    <a:pt x="1303" y="1246"/>
                  </a:lnTo>
                  <a:lnTo>
                    <a:pt x="1299" y="1245"/>
                  </a:lnTo>
                  <a:lnTo>
                    <a:pt x="1294" y="1242"/>
                  </a:lnTo>
                  <a:lnTo>
                    <a:pt x="1288" y="1240"/>
                  </a:lnTo>
                  <a:lnTo>
                    <a:pt x="1271" y="1234"/>
                  </a:lnTo>
                  <a:lnTo>
                    <a:pt x="1264" y="1232"/>
                  </a:lnTo>
                  <a:lnTo>
                    <a:pt x="1260" y="1231"/>
                  </a:lnTo>
                  <a:lnTo>
                    <a:pt x="1255" y="1229"/>
                  </a:lnTo>
                  <a:lnTo>
                    <a:pt x="1251" y="1227"/>
                  </a:lnTo>
                  <a:lnTo>
                    <a:pt x="1246" y="1226"/>
                  </a:lnTo>
                  <a:lnTo>
                    <a:pt x="1242" y="1224"/>
                  </a:lnTo>
                  <a:lnTo>
                    <a:pt x="1239" y="1223"/>
                  </a:lnTo>
                  <a:lnTo>
                    <a:pt x="1237" y="1222"/>
                  </a:lnTo>
                  <a:lnTo>
                    <a:pt x="1235" y="1222"/>
                  </a:lnTo>
                  <a:lnTo>
                    <a:pt x="1235" y="1221"/>
                  </a:lnTo>
                  <a:lnTo>
                    <a:pt x="1236" y="1221"/>
                  </a:lnTo>
                  <a:lnTo>
                    <a:pt x="1236" y="1220"/>
                  </a:lnTo>
                  <a:lnTo>
                    <a:pt x="1234" y="1218"/>
                  </a:lnTo>
                  <a:lnTo>
                    <a:pt x="1232" y="1216"/>
                  </a:lnTo>
                  <a:lnTo>
                    <a:pt x="1227" y="1213"/>
                  </a:lnTo>
                  <a:lnTo>
                    <a:pt x="1226" y="1211"/>
                  </a:lnTo>
                  <a:lnTo>
                    <a:pt x="1220" y="1208"/>
                  </a:lnTo>
                  <a:lnTo>
                    <a:pt x="1215" y="1206"/>
                  </a:lnTo>
                  <a:lnTo>
                    <a:pt x="1211" y="1204"/>
                  </a:lnTo>
                  <a:lnTo>
                    <a:pt x="1207" y="1202"/>
                  </a:lnTo>
                  <a:lnTo>
                    <a:pt x="1206" y="1202"/>
                  </a:lnTo>
                  <a:lnTo>
                    <a:pt x="1208" y="1202"/>
                  </a:lnTo>
                  <a:lnTo>
                    <a:pt x="1208" y="1200"/>
                  </a:lnTo>
                  <a:lnTo>
                    <a:pt x="1207" y="1199"/>
                  </a:lnTo>
                  <a:lnTo>
                    <a:pt x="1206" y="1198"/>
                  </a:lnTo>
                  <a:lnTo>
                    <a:pt x="1204" y="1196"/>
                  </a:lnTo>
                  <a:lnTo>
                    <a:pt x="1202" y="1196"/>
                  </a:lnTo>
                  <a:lnTo>
                    <a:pt x="1200" y="1196"/>
                  </a:lnTo>
                  <a:lnTo>
                    <a:pt x="1200" y="1195"/>
                  </a:lnTo>
                  <a:lnTo>
                    <a:pt x="1199" y="1195"/>
                  </a:lnTo>
                  <a:lnTo>
                    <a:pt x="1198" y="1194"/>
                  </a:lnTo>
                  <a:lnTo>
                    <a:pt x="1197" y="1194"/>
                  </a:lnTo>
                  <a:lnTo>
                    <a:pt x="1197" y="1194"/>
                  </a:lnTo>
                  <a:lnTo>
                    <a:pt x="1196" y="1193"/>
                  </a:lnTo>
                  <a:lnTo>
                    <a:pt x="1193" y="1192"/>
                  </a:lnTo>
                  <a:lnTo>
                    <a:pt x="1193" y="1189"/>
                  </a:lnTo>
                  <a:lnTo>
                    <a:pt x="1192" y="1187"/>
                  </a:lnTo>
                  <a:lnTo>
                    <a:pt x="1189" y="1185"/>
                  </a:lnTo>
                  <a:lnTo>
                    <a:pt x="1186" y="1183"/>
                  </a:lnTo>
                  <a:lnTo>
                    <a:pt x="1185" y="1180"/>
                  </a:lnTo>
                  <a:lnTo>
                    <a:pt x="1185" y="1180"/>
                  </a:lnTo>
                  <a:lnTo>
                    <a:pt x="1185" y="1179"/>
                  </a:lnTo>
                  <a:lnTo>
                    <a:pt x="1181" y="1176"/>
                  </a:lnTo>
                  <a:lnTo>
                    <a:pt x="1178" y="1174"/>
                  </a:lnTo>
                  <a:lnTo>
                    <a:pt x="1177" y="1173"/>
                  </a:lnTo>
                  <a:lnTo>
                    <a:pt x="1173" y="1171"/>
                  </a:lnTo>
                  <a:lnTo>
                    <a:pt x="1169" y="1169"/>
                  </a:lnTo>
                  <a:lnTo>
                    <a:pt x="1166" y="1167"/>
                  </a:lnTo>
                  <a:lnTo>
                    <a:pt x="1161" y="1168"/>
                  </a:lnTo>
                  <a:lnTo>
                    <a:pt x="1160" y="1170"/>
                  </a:lnTo>
                  <a:lnTo>
                    <a:pt x="1158" y="1171"/>
                  </a:lnTo>
                  <a:lnTo>
                    <a:pt x="1158" y="1172"/>
                  </a:lnTo>
                  <a:lnTo>
                    <a:pt x="1157" y="1173"/>
                  </a:lnTo>
                  <a:lnTo>
                    <a:pt x="1155" y="1173"/>
                  </a:lnTo>
                  <a:lnTo>
                    <a:pt x="1154" y="1173"/>
                  </a:lnTo>
                  <a:lnTo>
                    <a:pt x="1152" y="1172"/>
                  </a:lnTo>
                  <a:lnTo>
                    <a:pt x="1148" y="1170"/>
                  </a:lnTo>
                  <a:lnTo>
                    <a:pt x="1138" y="1167"/>
                  </a:lnTo>
                  <a:lnTo>
                    <a:pt x="1134" y="1166"/>
                  </a:lnTo>
                  <a:lnTo>
                    <a:pt x="1132" y="1166"/>
                  </a:lnTo>
                  <a:lnTo>
                    <a:pt x="1125" y="1163"/>
                  </a:lnTo>
                  <a:lnTo>
                    <a:pt x="1119" y="1163"/>
                  </a:lnTo>
                  <a:lnTo>
                    <a:pt x="1115" y="1162"/>
                  </a:lnTo>
                  <a:lnTo>
                    <a:pt x="1106" y="1158"/>
                  </a:lnTo>
                  <a:lnTo>
                    <a:pt x="1098" y="1154"/>
                  </a:lnTo>
                  <a:lnTo>
                    <a:pt x="1095" y="1153"/>
                  </a:lnTo>
                  <a:lnTo>
                    <a:pt x="1092" y="1153"/>
                  </a:lnTo>
                  <a:lnTo>
                    <a:pt x="1088" y="1153"/>
                  </a:lnTo>
                  <a:lnTo>
                    <a:pt x="1088" y="1152"/>
                  </a:lnTo>
                  <a:lnTo>
                    <a:pt x="1087" y="1152"/>
                  </a:lnTo>
                  <a:lnTo>
                    <a:pt x="1081" y="1150"/>
                  </a:lnTo>
                  <a:lnTo>
                    <a:pt x="1079" y="1150"/>
                  </a:lnTo>
                  <a:lnTo>
                    <a:pt x="1076" y="1149"/>
                  </a:lnTo>
                  <a:lnTo>
                    <a:pt x="1075" y="1148"/>
                  </a:lnTo>
                  <a:lnTo>
                    <a:pt x="1072" y="1147"/>
                  </a:lnTo>
                  <a:lnTo>
                    <a:pt x="1071" y="1147"/>
                  </a:lnTo>
                  <a:lnTo>
                    <a:pt x="1070" y="1146"/>
                  </a:lnTo>
                  <a:lnTo>
                    <a:pt x="1066" y="1145"/>
                  </a:lnTo>
                  <a:lnTo>
                    <a:pt x="1061" y="1142"/>
                  </a:lnTo>
                  <a:lnTo>
                    <a:pt x="1059" y="1139"/>
                  </a:lnTo>
                  <a:lnTo>
                    <a:pt x="1056" y="1130"/>
                  </a:lnTo>
                  <a:lnTo>
                    <a:pt x="1053" y="1128"/>
                  </a:lnTo>
                  <a:lnTo>
                    <a:pt x="1053" y="1127"/>
                  </a:lnTo>
                  <a:lnTo>
                    <a:pt x="1052" y="1126"/>
                  </a:lnTo>
                  <a:lnTo>
                    <a:pt x="1051" y="1125"/>
                  </a:lnTo>
                  <a:lnTo>
                    <a:pt x="1049" y="1124"/>
                  </a:lnTo>
                  <a:lnTo>
                    <a:pt x="1047" y="1123"/>
                  </a:lnTo>
                  <a:lnTo>
                    <a:pt x="1046" y="1123"/>
                  </a:lnTo>
                  <a:lnTo>
                    <a:pt x="1046" y="1122"/>
                  </a:lnTo>
                  <a:lnTo>
                    <a:pt x="1048" y="1120"/>
                  </a:lnTo>
                  <a:lnTo>
                    <a:pt x="1047" y="1118"/>
                  </a:lnTo>
                  <a:lnTo>
                    <a:pt x="1044" y="1116"/>
                  </a:lnTo>
                  <a:lnTo>
                    <a:pt x="1040" y="1111"/>
                  </a:lnTo>
                  <a:lnTo>
                    <a:pt x="1029" y="1103"/>
                  </a:lnTo>
                  <a:lnTo>
                    <a:pt x="1027" y="1101"/>
                  </a:lnTo>
                  <a:lnTo>
                    <a:pt x="1019" y="1097"/>
                  </a:lnTo>
                  <a:lnTo>
                    <a:pt x="1013" y="1094"/>
                  </a:lnTo>
                  <a:lnTo>
                    <a:pt x="1008" y="1093"/>
                  </a:lnTo>
                  <a:lnTo>
                    <a:pt x="1006" y="1092"/>
                  </a:lnTo>
                  <a:lnTo>
                    <a:pt x="1005" y="1091"/>
                  </a:lnTo>
                  <a:lnTo>
                    <a:pt x="1003" y="1091"/>
                  </a:lnTo>
                  <a:lnTo>
                    <a:pt x="1001" y="1090"/>
                  </a:lnTo>
                  <a:lnTo>
                    <a:pt x="1002" y="1088"/>
                  </a:lnTo>
                  <a:lnTo>
                    <a:pt x="1004" y="1088"/>
                  </a:lnTo>
                  <a:lnTo>
                    <a:pt x="1004" y="1087"/>
                  </a:lnTo>
                  <a:lnTo>
                    <a:pt x="1004" y="1086"/>
                  </a:lnTo>
                  <a:lnTo>
                    <a:pt x="1002" y="1084"/>
                  </a:lnTo>
                  <a:lnTo>
                    <a:pt x="1001" y="1084"/>
                  </a:lnTo>
                  <a:lnTo>
                    <a:pt x="1000" y="1085"/>
                  </a:lnTo>
                  <a:lnTo>
                    <a:pt x="1000" y="1084"/>
                  </a:lnTo>
                  <a:lnTo>
                    <a:pt x="1000" y="1084"/>
                  </a:lnTo>
                  <a:lnTo>
                    <a:pt x="999" y="1083"/>
                  </a:lnTo>
                  <a:lnTo>
                    <a:pt x="998" y="1083"/>
                  </a:lnTo>
                  <a:lnTo>
                    <a:pt x="997" y="1084"/>
                  </a:lnTo>
                  <a:lnTo>
                    <a:pt x="997" y="1085"/>
                  </a:lnTo>
                  <a:lnTo>
                    <a:pt x="996" y="1084"/>
                  </a:lnTo>
                  <a:lnTo>
                    <a:pt x="996" y="1084"/>
                  </a:lnTo>
                  <a:lnTo>
                    <a:pt x="995" y="1085"/>
                  </a:lnTo>
                  <a:lnTo>
                    <a:pt x="994" y="1086"/>
                  </a:lnTo>
                  <a:lnTo>
                    <a:pt x="993" y="1084"/>
                  </a:lnTo>
                  <a:lnTo>
                    <a:pt x="991" y="1083"/>
                  </a:lnTo>
                  <a:lnTo>
                    <a:pt x="989" y="1082"/>
                  </a:lnTo>
                  <a:lnTo>
                    <a:pt x="983" y="1080"/>
                  </a:lnTo>
                  <a:lnTo>
                    <a:pt x="980" y="1079"/>
                  </a:lnTo>
                  <a:lnTo>
                    <a:pt x="977" y="1079"/>
                  </a:lnTo>
                  <a:lnTo>
                    <a:pt x="977" y="1078"/>
                  </a:lnTo>
                  <a:lnTo>
                    <a:pt x="976" y="1077"/>
                  </a:lnTo>
                  <a:lnTo>
                    <a:pt x="976" y="1076"/>
                  </a:lnTo>
                  <a:lnTo>
                    <a:pt x="975" y="1076"/>
                  </a:lnTo>
                  <a:lnTo>
                    <a:pt x="974" y="1076"/>
                  </a:lnTo>
                  <a:lnTo>
                    <a:pt x="974" y="1076"/>
                  </a:lnTo>
                  <a:lnTo>
                    <a:pt x="973" y="1075"/>
                  </a:lnTo>
                  <a:lnTo>
                    <a:pt x="973" y="1075"/>
                  </a:lnTo>
                  <a:lnTo>
                    <a:pt x="972" y="1075"/>
                  </a:lnTo>
                  <a:lnTo>
                    <a:pt x="970" y="1075"/>
                  </a:lnTo>
                  <a:lnTo>
                    <a:pt x="968" y="1075"/>
                  </a:lnTo>
                  <a:lnTo>
                    <a:pt x="968" y="1072"/>
                  </a:lnTo>
                  <a:lnTo>
                    <a:pt x="968" y="1071"/>
                  </a:lnTo>
                  <a:lnTo>
                    <a:pt x="968" y="1070"/>
                  </a:lnTo>
                  <a:lnTo>
                    <a:pt x="967" y="1069"/>
                  </a:lnTo>
                  <a:lnTo>
                    <a:pt x="966" y="1070"/>
                  </a:lnTo>
                  <a:lnTo>
                    <a:pt x="965" y="1070"/>
                  </a:lnTo>
                  <a:lnTo>
                    <a:pt x="965" y="1071"/>
                  </a:lnTo>
                  <a:lnTo>
                    <a:pt x="964" y="1070"/>
                  </a:lnTo>
                  <a:lnTo>
                    <a:pt x="963" y="1070"/>
                  </a:lnTo>
                  <a:lnTo>
                    <a:pt x="962" y="1071"/>
                  </a:lnTo>
                  <a:lnTo>
                    <a:pt x="957" y="1068"/>
                  </a:lnTo>
                  <a:lnTo>
                    <a:pt x="954" y="1066"/>
                  </a:lnTo>
                  <a:lnTo>
                    <a:pt x="952" y="1064"/>
                  </a:lnTo>
                  <a:lnTo>
                    <a:pt x="952" y="1061"/>
                  </a:lnTo>
                  <a:lnTo>
                    <a:pt x="951" y="1059"/>
                  </a:lnTo>
                  <a:lnTo>
                    <a:pt x="949" y="1058"/>
                  </a:lnTo>
                  <a:lnTo>
                    <a:pt x="949" y="1057"/>
                  </a:lnTo>
                  <a:lnTo>
                    <a:pt x="949" y="1056"/>
                  </a:lnTo>
                  <a:lnTo>
                    <a:pt x="949" y="1055"/>
                  </a:lnTo>
                  <a:lnTo>
                    <a:pt x="948" y="1054"/>
                  </a:lnTo>
                  <a:lnTo>
                    <a:pt x="948" y="1053"/>
                  </a:lnTo>
                  <a:lnTo>
                    <a:pt x="948" y="1049"/>
                  </a:lnTo>
                  <a:lnTo>
                    <a:pt x="946" y="1048"/>
                  </a:lnTo>
                  <a:lnTo>
                    <a:pt x="944" y="1048"/>
                  </a:lnTo>
                  <a:lnTo>
                    <a:pt x="943" y="1048"/>
                  </a:lnTo>
                  <a:lnTo>
                    <a:pt x="942" y="1046"/>
                  </a:lnTo>
                  <a:lnTo>
                    <a:pt x="940" y="1045"/>
                  </a:lnTo>
                  <a:lnTo>
                    <a:pt x="936" y="1041"/>
                  </a:lnTo>
                  <a:lnTo>
                    <a:pt x="933" y="1037"/>
                  </a:lnTo>
                  <a:lnTo>
                    <a:pt x="929" y="1031"/>
                  </a:lnTo>
                  <a:lnTo>
                    <a:pt x="926" y="1029"/>
                  </a:lnTo>
                  <a:lnTo>
                    <a:pt x="926" y="1027"/>
                  </a:lnTo>
                  <a:lnTo>
                    <a:pt x="926" y="1027"/>
                  </a:lnTo>
                  <a:lnTo>
                    <a:pt x="923" y="1024"/>
                  </a:lnTo>
                  <a:lnTo>
                    <a:pt x="922" y="1023"/>
                  </a:lnTo>
                  <a:lnTo>
                    <a:pt x="921" y="1020"/>
                  </a:lnTo>
                  <a:lnTo>
                    <a:pt x="917" y="1014"/>
                  </a:lnTo>
                  <a:lnTo>
                    <a:pt x="916" y="1012"/>
                  </a:lnTo>
                  <a:lnTo>
                    <a:pt x="916" y="1011"/>
                  </a:lnTo>
                  <a:lnTo>
                    <a:pt x="915" y="1010"/>
                  </a:lnTo>
                  <a:lnTo>
                    <a:pt x="915" y="1009"/>
                  </a:lnTo>
                  <a:lnTo>
                    <a:pt x="915" y="1006"/>
                  </a:lnTo>
                  <a:lnTo>
                    <a:pt x="914" y="1000"/>
                  </a:lnTo>
                  <a:lnTo>
                    <a:pt x="914" y="1000"/>
                  </a:lnTo>
                  <a:lnTo>
                    <a:pt x="913" y="999"/>
                  </a:lnTo>
                  <a:lnTo>
                    <a:pt x="913" y="998"/>
                  </a:lnTo>
                  <a:lnTo>
                    <a:pt x="912" y="997"/>
                  </a:lnTo>
                  <a:lnTo>
                    <a:pt x="910" y="996"/>
                  </a:lnTo>
                  <a:lnTo>
                    <a:pt x="909" y="993"/>
                  </a:lnTo>
                  <a:lnTo>
                    <a:pt x="907" y="992"/>
                  </a:lnTo>
                  <a:lnTo>
                    <a:pt x="906" y="989"/>
                  </a:lnTo>
                  <a:lnTo>
                    <a:pt x="904" y="987"/>
                  </a:lnTo>
                  <a:lnTo>
                    <a:pt x="904" y="985"/>
                  </a:lnTo>
                  <a:lnTo>
                    <a:pt x="905" y="984"/>
                  </a:lnTo>
                  <a:lnTo>
                    <a:pt x="913" y="979"/>
                  </a:lnTo>
                  <a:lnTo>
                    <a:pt x="916" y="978"/>
                  </a:lnTo>
                  <a:lnTo>
                    <a:pt x="921" y="978"/>
                  </a:lnTo>
                  <a:lnTo>
                    <a:pt x="922" y="978"/>
                  </a:lnTo>
                  <a:lnTo>
                    <a:pt x="923" y="978"/>
                  </a:lnTo>
                  <a:lnTo>
                    <a:pt x="928" y="977"/>
                  </a:lnTo>
                  <a:lnTo>
                    <a:pt x="930" y="977"/>
                  </a:lnTo>
                  <a:lnTo>
                    <a:pt x="932" y="975"/>
                  </a:lnTo>
                  <a:lnTo>
                    <a:pt x="934" y="974"/>
                  </a:lnTo>
                  <a:lnTo>
                    <a:pt x="935" y="974"/>
                  </a:lnTo>
                  <a:lnTo>
                    <a:pt x="935" y="973"/>
                  </a:lnTo>
                  <a:lnTo>
                    <a:pt x="936" y="972"/>
                  </a:lnTo>
                  <a:lnTo>
                    <a:pt x="937" y="970"/>
                  </a:lnTo>
                  <a:lnTo>
                    <a:pt x="937" y="968"/>
                  </a:lnTo>
                  <a:lnTo>
                    <a:pt x="936" y="966"/>
                  </a:lnTo>
                  <a:lnTo>
                    <a:pt x="934" y="965"/>
                  </a:lnTo>
                  <a:lnTo>
                    <a:pt x="932" y="961"/>
                  </a:lnTo>
                  <a:lnTo>
                    <a:pt x="930" y="959"/>
                  </a:lnTo>
                  <a:lnTo>
                    <a:pt x="928" y="958"/>
                  </a:lnTo>
                  <a:lnTo>
                    <a:pt x="927" y="959"/>
                  </a:lnTo>
                  <a:lnTo>
                    <a:pt x="926" y="960"/>
                  </a:lnTo>
                  <a:lnTo>
                    <a:pt x="925" y="961"/>
                  </a:lnTo>
                  <a:lnTo>
                    <a:pt x="922" y="959"/>
                  </a:lnTo>
                  <a:lnTo>
                    <a:pt x="920" y="959"/>
                  </a:lnTo>
                  <a:lnTo>
                    <a:pt x="917" y="957"/>
                  </a:lnTo>
                  <a:lnTo>
                    <a:pt x="916" y="958"/>
                  </a:lnTo>
                  <a:lnTo>
                    <a:pt x="915" y="957"/>
                  </a:lnTo>
                  <a:lnTo>
                    <a:pt x="916" y="956"/>
                  </a:lnTo>
                  <a:lnTo>
                    <a:pt x="917" y="956"/>
                  </a:lnTo>
                  <a:lnTo>
                    <a:pt x="917" y="956"/>
                  </a:lnTo>
                  <a:lnTo>
                    <a:pt x="918" y="956"/>
                  </a:lnTo>
                  <a:lnTo>
                    <a:pt x="919" y="956"/>
                  </a:lnTo>
                  <a:lnTo>
                    <a:pt x="920" y="953"/>
                  </a:lnTo>
                  <a:lnTo>
                    <a:pt x="921" y="952"/>
                  </a:lnTo>
                  <a:lnTo>
                    <a:pt x="921" y="951"/>
                  </a:lnTo>
                  <a:lnTo>
                    <a:pt x="921" y="950"/>
                  </a:lnTo>
                  <a:lnTo>
                    <a:pt x="921" y="949"/>
                  </a:lnTo>
                  <a:lnTo>
                    <a:pt x="922" y="950"/>
                  </a:lnTo>
                  <a:lnTo>
                    <a:pt x="924" y="948"/>
                  </a:lnTo>
                  <a:lnTo>
                    <a:pt x="925" y="945"/>
                  </a:lnTo>
                  <a:lnTo>
                    <a:pt x="927" y="943"/>
                  </a:lnTo>
                  <a:lnTo>
                    <a:pt x="928" y="943"/>
                  </a:lnTo>
                  <a:lnTo>
                    <a:pt x="929" y="942"/>
                  </a:lnTo>
                  <a:lnTo>
                    <a:pt x="930" y="941"/>
                  </a:lnTo>
                  <a:lnTo>
                    <a:pt x="930" y="939"/>
                  </a:lnTo>
                  <a:lnTo>
                    <a:pt x="931" y="939"/>
                  </a:lnTo>
                  <a:lnTo>
                    <a:pt x="932" y="938"/>
                  </a:lnTo>
                  <a:lnTo>
                    <a:pt x="933" y="937"/>
                  </a:lnTo>
                  <a:lnTo>
                    <a:pt x="933" y="938"/>
                  </a:lnTo>
                  <a:lnTo>
                    <a:pt x="934" y="938"/>
                  </a:lnTo>
                  <a:lnTo>
                    <a:pt x="935" y="938"/>
                  </a:lnTo>
                  <a:lnTo>
                    <a:pt x="936" y="936"/>
                  </a:lnTo>
                  <a:lnTo>
                    <a:pt x="937" y="935"/>
                  </a:lnTo>
                  <a:lnTo>
                    <a:pt x="938" y="933"/>
                  </a:lnTo>
                  <a:lnTo>
                    <a:pt x="937" y="931"/>
                  </a:lnTo>
                  <a:lnTo>
                    <a:pt x="937" y="930"/>
                  </a:lnTo>
                  <a:lnTo>
                    <a:pt x="938" y="928"/>
                  </a:lnTo>
                  <a:lnTo>
                    <a:pt x="937" y="926"/>
                  </a:lnTo>
                  <a:lnTo>
                    <a:pt x="939" y="924"/>
                  </a:lnTo>
                  <a:lnTo>
                    <a:pt x="938" y="918"/>
                  </a:lnTo>
                  <a:lnTo>
                    <a:pt x="937" y="913"/>
                  </a:lnTo>
                  <a:lnTo>
                    <a:pt x="938" y="910"/>
                  </a:lnTo>
                  <a:lnTo>
                    <a:pt x="939" y="908"/>
                  </a:lnTo>
                  <a:lnTo>
                    <a:pt x="939" y="907"/>
                  </a:lnTo>
                  <a:lnTo>
                    <a:pt x="941" y="906"/>
                  </a:lnTo>
                  <a:lnTo>
                    <a:pt x="940" y="905"/>
                  </a:lnTo>
                  <a:lnTo>
                    <a:pt x="940" y="904"/>
                  </a:lnTo>
                  <a:lnTo>
                    <a:pt x="939" y="902"/>
                  </a:lnTo>
                  <a:lnTo>
                    <a:pt x="939" y="901"/>
                  </a:lnTo>
                  <a:lnTo>
                    <a:pt x="939" y="900"/>
                  </a:lnTo>
                  <a:lnTo>
                    <a:pt x="938" y="899"/>
                  </a:lnTo>
                  <a:lnTo>
                    <a:pt x="936" y="899"/>
                  </a:lnTo>
                  <a:lnTo>
                    <a:pt x="936" y="900"/>
                  </a:lnTo>
                  <a:lnTo>
                    <a:pt x="935" y="900"/>
                  </a:lnTo>
                  <a:lnTo>
                    <a:pt x="934" y="899"/>
                  </a:lnTo>
                  <a:lnTo>
                    <a:pt x="931" y="898"/>
                  </a:lnTo>
                  <a:lnTo>
                    <a:pt x="926" y="895"/>
                  </a:lnTo>
                  <a:lnTo>
                    <a:pt x="925" y="894"/>
                  </a:lnTo>
                  <a:lnTo>
                    <a:pt x="922" y="891"/>
                  </a:lnTo>
                  <a:lnTo>
                    <a:pt x="921" y="888"/>
                  </a:lnTo>
                  <a:lnTo>
                    <a:pt x="915" y="876"/>
                  </a:lnTo>
                  <a:lnTo>
                    <a:pt x="908" y="867"/>
                  </a:lnTo>
                  <a:lnTo>
                    <a:pt x="908" y="864"/>
                  </a:lnTo>
                  <a:lnTo>
                    <a:pt x="907" y="860"/>
                  </a:lnTo>
                  <a:lnTo>
                    <a:pt x="908" y="848"/>
                  </a:lnTo>
                  <a:lnTo>
                    <a:pt x="907" y="843"/>
                  </a:lnTo>
                  <a:lnTo>
                    <a:pt x="905" y="837"/>
                  </a:lnTo>
                  <a:lnTo>
                    <a:pt x="904" y="830"/>
                  </a:lnTo>
                  <a:lnTo>
                    <a:pt x="903" y="827"/>
                  </a:lnTo>
                  <a:lnTo>
                    <a:pt x="902" y="825"/>
                  </a:lnTo>
                  <a:lnTo>
                    <a:pt x="903" y="824"/>
                  </a:lnTo>
                  <a:lnTo>
                    <a:pt x="902" y="822"/>
                  </a:lnTo>
                  <a:lnTo>
                    <a:pt x="902" y="821"/>
                  </a:lnTo>
                  <a:lnTo>
                    <a:pt x="901" y="821"/>
                  </a:lnTo>
                  <a:lnTo>
                    <a:pt x="900" y="822"/>
                  </a:lnTo>
                  <a:lnTo>
                    <a:pt x="899" y="822"/>
                  </a:lnTo>
                  <a:lnTo>
                    <a:pt x="899" y="817"/>
                  </a:lnTo>
                  <a:lnTo>
                    <a:pt x="897" y="814"/>
                  </a:lnTo>
                  <a:lnTo>
                    <a:pt x="891" y="808"/>
                  </a:lnTo>
                  <a:lnTo>
                    <a:pt x="888" y="804"/>
                  </a:lnTo>
                  <a:lnTo>
                    <a:pt x="886" y="803"/>
                  </a:lnTo>
                  <a:lnTo>
                    <a:pt x="884" y="801"/>
                  </a:lnTo>
                  <a:lnTo>
                    <a:pt x="883" y="800"/>
                  </a:lnTo>
                  <a:lnTo>
                    <a:pt x="882" y="800"/>
                  </a:lnTo>
                  <a:lnTo>
                    <a:pt x="882" y="799"/>
                  </a:lnTo>
                  <a:lnTo>
                    <a:pt x="884" y="797"/>
                  </a:lnTo>
                  <a:lnTo>
                    <a:pt x="882" y="797"/>
                  </a:lnTo>
                  <a:lnTo>
                    <a:pt x="882" y="798"/>
                  </a:lnTo>
                  <a:lnTo>
                    <a:pt x="881" y="798"/>
                  </a:lnTo>
                  <a:lnTo>
                    <a:pt x="880" y="799"/>
                  </a:lnTo>
                  <a:lnTo>
                    <a:pt x="867" y="782"/>
                  </a:lnTo>
                  <a:lnTo>
                    <a:pt x="866" y="781"/>
                  </a:lnTo>
                  <a:lnTo>
                    <a:pt x="864" y="781"/>
                  </a:lnTo>
                  <a:lnTo>
                    <a:pt x="863" y="780"/>
                  </a:lnTo>
                  <a:lnTo>
                    <a:pt x="856" y="772"/>
                  </a:lnTo>
                  <a:lnTo>
                    <a:pt x="855" y="771"/>
                  </a:lnTo>
                  <a:lnTo>
                    <a:pt x="854" y="771"/>
                  </a:lnTo>
                  <a:lnTo>
                    <a:pt x="853" y="772"/>
                  </a:lnTo>
                  <a:lnTo>
                    <a:pt x="852" y="772"/>
                  </a:lnTo>
                  <a:lnTo>
                    <a:pt x="851" y="772"/>
                  </a:lnTo>
                  <a:lnTo>
                    <a:pt x="851" y="771"/>
                  </a:lnTo>
                  <a:lnTo>
                    <a:pt x="851" y="768"/>
                  </a:lnTo>
                  <a:lnTo>
                    <a:pt x="851" y="767"/>
                  </a:lnTo>
                  <a:lnTo>
                    <a:pt x="849" y="763"/>
                  </a:lnTo>
                  <a:lnTo>
                    <a:pt x="847" y="762"/>
                  </a:lnTo>
                  <a:lnTo>
                    <a:pt x="847" y="761"/>
                  </a:lnTo>
                  <a:lnTo>
                    <a:pt x="848" y="761"/>
                  </a:lnTo>
                  <a:lnTo>
                    <a:pt x="848" y="760"/>
                  </a:lnTo>
                  <a:lnTo>
                    <a:pt x="848" y="759"/>
                  </a:lnTo>
                  <a:lnTo>
                    <a:pt x="845" y="754"/>
                  </a:lnTo>
                  <a:lnTo>
                    <a:pt x="844" y="754"/>
                  </a:lnTo>
                  <a:lnTo>
                    <a:pt x="843" y="753"/>
                  </a:lnTo>
                  <a:lnTo>
                    <a:pt x="842" y="752"/>
                  </a:lnTo>
                  <a:lnTo>
                    <a:pt x="839" y="750"/>
                  </a:lnTo>
                  <a:lnTo>
                    <a:pt x="838" y="749"/>
                  </a:lnTo>
                  <a:lnTo>
                    <a:pt x="838" y="746"/>
                  </a:lnTo>
                  <a:lnTo>
                    <a:pt x="837" y="746"/>
                  </a:lnTo>
                  <a:lnTo>
                    <a:pt x="835" y="745"/>
                  </a:lnTo>
                  <a:lnTo>
                    <a:pt x="834" y="743"/>
                  </a:lnTo>
                  <a:lnTo>
                    <a:pt x="832" y="741"/>
                  </a:lnTo>
                  <a:lnTo>
                    <a:pt x="830" y="739"/>
                  </a:lnTo>
                  <a:lnTo>
                    <a:pt x="829" y="737"/>
                  </a:lnTo>
                  <a:lnTo>
                    <a:pt x="826" y="737"/>
                  </a:lnTo>
                  <a:lnTo>
                    <a:pt x="825" y="735"/>
                  </a:lnTo>
                  <a:lnTo>
                    <a:pt x="825" y="732"/>
                  </a:lnTo>
                  <a:lnTo>
                    <a:pt x="824" y="730"/>
                  </a:lnTo>
                  <a:lnTo>
                    <a:pt x="822" y="728"/>
                  </a:lnTo>
                  <a:lnTo>
                    <a:pt x="821" y="727"/>
                  </a:lnTo>
                  <a:lnTo>
                    <a:pt x="821" y="724"/>
                  </a:lnTo>
                  <a:lnTo>
                    <a:pt x="818" y="720"/>
                  </a:lnTo>
                  <a:lnTo>
                    <a:pt x="808" y="710"/>
                  </a:lnTo>
                  <a:lnTo>
                    <a:pt x="805" y="706"/>
                  </a:lnTo>
                  <a:lnTo>
                    <a:pt x="803" y="706"/>
                  </a:lnTo>
                  <a:lnTo>
                    <a:pt x="803" y="706"/>
                  </a:lnTo>
                  <a:lnTo>
                    <a:pt x="799" y="702"/>
                  </a:lnTo>
                  <a:lnTo>
                    <a:pt x="789" y="695"/>
                  </a:lnTo>
                  <a:lnTo>
                    <a:pt x="784" y="692"/>
                  </a:lnTo>
                  <a:lnTo>
                    <a:pt x="783" y="691"/>
                  </a:lnTo>
                  <a:lnTo>
                    <a:pt x="783" y="689"/>
                  </a:lnTo>
                  <a:lnTo>
                    <a:pt x="782" y="689"/>
                  </a:lnTo>
                  <a:lnTo>
                    <a:pt x="780" y="687"/>
                  </a:lnTo>
                  <a:lnTo>
                    <a:pt x="777" y="685"/>
                  </a:lnTo>
                  <a:lnTo>
                    <a:pt x="772" y="681"/>
                  </a:lnTo>
                  <a:lnTo>
                    <a:pt x="756" y="671"/>
                  </a:lnTo>
                  <a:lnTo>
                    <a:pt x="755" y="669"/>
                  </a:lnTo>
                  <a:lnTo>
                    <a:pt x="754" y="668"/>
                  </a:lnTo>
                  <a:lnTo>
                    <a:pt x="755" y="667"/>
                  </a:lnTo>
                  <a:lnTo>
                    <a:pt x="755" y="667"/>
                  </a:lnTo>
                  <a:lnTo>
                    <a:pt x="756" y="668"/>
                  </a:lnTo>
                  <a:lnTo>
                    <a:pt x="756" y="669"/>
                  </a:lnTo>
                  <a:lnTo>
                    <a:pt x="756" y="670"/>
                  </a:lnTo>
                  <a:lnTo>
                    <a:pt x="762" y="673"/>
                  </a:lnTo>
                  <a:lnTo>
                    <a:pt x="763" y="673"/>
                  </a:lnTo>
                  <a:lnTo>
                    <a:pt x="772" y="680"/>
                  </a:lnTo>
                  <a:lnTo>
                    <a:pt x="773" y="680"/>
                  </a:lnTo>
                  <a:lnTo>
                    <a:pt x="774" y="680"/>
                  </a:lnTo>
                  <a:lnTo>
                    <a:pt x="776" y="681"/>
                  </a:lnTo>
                  <a:lnTo>
                    <a:pt x="775" y="680"/>
                  </a:lnTo>
                  <a:lnTo>
                    <a:pt x="772" y="679"/>
                  </a:lnTo>
                  <a:lnTo>
                    <a:pt x="772" y="679"/>
                  </a:lnTo>
                  <a:lnTo>
                    <a:pt x="772" y="678"/>
                  </a:lnTo>
                  <a:lnTo>
                    <a:pt x="773" y="678"/>
                  </a:lnTo>
                  <a:lnTo>
                    <a:pt x="776" y="680"/>
                  </a:lnTo>
                  <a:lnTo>
                    <a:pt x="776" y="680"/>
                  </a:lnTo>
                  <a:lnTo>
                    <a:pt x="776" y="679"/>
                  </a:lnTo>
                  <a:lnTo>
                    <a:pt x="775" y="679"/>
                  </a:lnTo>
                  <a:lnTo>
                    <a:pt x="776" y="678"/>
                  </a:lnTo>
                  <a:lnTo>
                    <a:pt x="777" y="677"/>
                  </a:lnTo>
                  <a:lnTo>
                    <a:pt x="777" y="676"/>
                  </a:lnTo>
                  <a:lnTo>
                    <a:pt x="777" y="675"/>
                  </a:lnTo>
                  <a:lnTo>
                    <a:pt x="777" y="674"/>
                  </a:lnTo>
                  <a:lnTo>
                    <a:pt x="774" y="668"/>
                  </a:lnTo>
                  <a:lnTo>
                    <a:pt x="773" y="667"/>
                  </a:lnTo>
                  <a:lnTo>
                    <a:pt x="772" y="667"/>
                  </a:lnTo>
                  <a:lnTo>
                    <a:pt x="771" y="667"/>
                  </a:lnTo>
                  <a:lnTo>
                    <a:pt x="770" y="667"/>
                  </a:lnTo>
                  <a:lnTo>
                    <a:pt x="769" y="667"/>
                  </a:lnTo>
                  <a:lnTo>
                    <a:pt x="768" y="668"/>
                  </a:lnTo>
                  <a:lnTo>
                    <a:pt x="769" y="668"/>
                  </a:lnTo>
                  <a:lnTo>
                    <a:pt x="771" y="667"/>
                  </a:lnTo>
                  <a:lnTo>
                    <a:pt x="772" y="668"/>
                  </a:lnTo>
                  <a:lnTo>
                    <a:pt x="772" y="669"/>
                  </a:lnTo>
                  <a:lnTo>
                    <a:pt x="769" y="671"/>
                  </a:lnTo>
                  <a:lnTo>
                    <a:pt x="768" y="671"/>
                  </a:lnTo>
                  <a:lnTo>
                    <a:pt x="767" y="672"/>
                  </a:lnTo>
                  <a:lnTo>
                    <a:pt x="765" y="671"/>
                  </a:lnTo>
                  <a:lnTo>
                    <a:pt x="764" y="670"/>
                  </a:lnTo>
                  <a:lnTo>
                    <a:pt x="763" y="669"/>
                  </a:lnTo>
                  <a:lnTo>
                    <a:pt x="761" y="670"/>
                  </a:lnTo>
                  <a:lnTo>
                    <a:pt x="760" y="670"/>
                  </a:lnTo>
                  <a:lnTo>
                    <a:pt x="759" y="670"/>
                  </a:lnTo>
                  <a:lnTo>
                    <a:pt x="759" y="668"/>
                  </a:lnTo>
                  <a:lnTo>
                    <a:pt x="758" y="667"/>
                  </a:lnTo>
                  <a:lnTo>
                    <a:pt x="758" y="666"/>
                  </a:lnTo>
                  <a:lnTo>
                    <a:pt x="757" y="665"/>
                  </a:lnTo>
                  <a:lnTo>
                    <a:pt x="756" y="665"/>
                  </a:lnTo>
                  <a:lnTo>
                    <a:pt x="755" y="664"/>
                  </a:lnTo>
                  <a:lnTo>
                    <a:pt x="753" y="662"/>
                  </a:lnTo>
                  <a:lnTo>
                    <a:pt x="751" y="661"/>
                  </a:lnTo>
                  <a:lnTo>
                    <a:pt x="750" y="662"/>
                  </a:lnTo>
                  <a:lnTo>
                    <a:pt x="749" y="660"/>
                  </a:lnTo>
                  <a:lnTo>
                    <a:pt x="748" y="659"/>
                  </a:lnTo>
                  <a:lnTo>
                    <a:pt x="746" y="658"/>
                  </a:lnTo>
                  <a:lnTo>
                    <a:pt x="744" y="658"/>
                  </a:lnTo>
                  <a:lnTo>
                    <a:pt x="745" y="658"/>
                  </a:lnTo>
                  <a:lnTo>
                    <a:pt x="745" y="659"/>
                  </a:lnTo>
                  <a:lnTo>
                    <a:pt x="746" y="660"/>
                  </a:lnTo>
                  <a:lnTo>
                    <a:pt x="748" y="662"/>
                  </a:lnTo>
                  <a:lnTo>
                    <a:pt x="750" y="663"/>
                  </a:lnTo>
                  <a:lnTo>
                    <a:pt x="753" y="666"/>
                  </a:lnTo>
                  <a:lnTo>
                    <a:pt x="754" y="667"/>
                  </a:lnTo>
                  <a:lnTo>
                    <a:pt x="751" y="666"/>
                  </a:lnTo>
                  <a:lnTo>
                    <a:pt x="746" y="662"/>
                  </a:lnTo>
                  <a:lnTo>
                    <a:pt x="740" y="658"/>
                  </a:lnTo>
                  <a:lnTo>
                    <a:pt x="739" y="656"/>
                  </a:lnTo>
                  <a:lnTo>
                    <a:pt x="739" y="655"/>
                  </a:lnTo>
                  <a:lnTo>
                    <a:pt x="739" y="652"/>
                  </a:lnTo>
                  <a:lnTo>
                    <a:pt x="738" y="651"/>
                  </a:lnTo>
                  <a:lnTo>
                    <a:pt x="737" y="649"/>
                  </a:lnTo>
                  <a:lnTo>
                    <a:pt x="737" y="648"/>
                  </a:lnTo>
                  <a:lnTo>
                    <a:pt x="736" y="648"/>
                  </a:lnTo>
                  <a:lnTo>
                    <a:pt x="736" y="647"/>
                  </a:lnTo>
                  <a:lnTo>
                    <a:pt x="736" y="646"/>
                  </a:lnTo>
                  <a:lnTo>
                    <a:pt x="737" y="646"/>
                  </a:lnTo>
                  <a:lnTo>
                    <a:pt x="737" y="646"/>
                  </a:lnTo>
                  <a:lnTo>
                    <a:pt x="738" y="647"/>
                  </a:lnTo>
                  <a:lnTo>
                    <a:pt x="739" y="648"/>
                  </a:lnTo>
                  <a:lnTo>
                    <a:pt x="740" y="649"/>
                  </a:lnTo>
                  <a:lnTo>
                    <a:pt x="742" y="649"/>
                  </a:lnTo>
                  <a:lnTo>
                    <a:pt x="742" y="647"/>
                  </a:lnTo>
                  <a:lnTo>
                    <a:pt x="742" y="645"/>
                  </a:lnTo>
                  <a:lnTo>
                    <a:pt x="741" y="644"/>
                  </a:lnTo>
                  <a:lnTo>
                    <a:pt x="740" y="643"/>
                  </a:lnTo>
                  <a:lnTo>
                    <a:pt x="739" y="642"/>
                  </a:lnTo>
                  <a:lnTo>
                    <a:pt x="740" y="641"/>
                  </a:lnTo>
                  <a:lnTo>
                    <a:pt x="740" y="640"/>
                  </a:lnTo>
                  <a:lnTo>
                    <a:pt x="739" y="637"/>
                  </a:lnTo>
                  <a:lnTo>
                    <a:pt x="739" y="636"/>
                  </a:lnTo>
                  <a:lnTo>
                    <a:pt x="740" y="636"/>
                  </a:lnTo>
                  <a:lnTo>
                    <a:pt x="741" y="633"/>
                  </a:lnTo>
                  <a:lnTo>
                    <a:pt x="740" y="632"/>
                  </a:lnTo>
                  <a:lnTo>
                    <a:pt x="737" y="630"/>
                  </a:lnTo>
                  <a:lnTo>
                    <a:pt x="737" y="629"/>
                  </a:lnTo>
                  <a:lnTo>
                    <a:pt x="737" y="631"/>
                  </a:lnTo>
                  <a:lnTo>
                    <a:pt x="737" y="635"/>
                  </a:lnTo>
                  <a:lnTo>
                    <a:pt x="737" y="636"/>
                  </a:lnTo>
                  <a:lnTo>
                    <a:pt x="737" y="637"/>
                  </a:lnTo>
                  <a:lnTo>
                    <a:pt x="737" y="640"/>
                  </a:lnTo>
                  <a:lnTo>
                    <a:pt x="737" y="642"/>
                  </a:lnTo>
                  <a:lnTo>
                    <a:pt x="737" y="643"/>
                  </a:lnTo>
                  <a:lnTo>
                    <a:pt x="736" y="644"/>
                  </a:lnTo>
                  <a:lnTo>
                    <a:pt x="735" y="643"/>
                  </a:lnTo>
                  <a:lnTo>
                    <a:pt x="734" y="642"/>
                  </a:lnTo>
                  <a:lnTo>
                    <a:pt x="734" y="643"/>
                  </a:lnTo>
                  <a:lnTo>
                    <a:pt x="733" y="644"/>
                  </a:lnTo>
                  <a:lnTo>
                    <a:pt x="731" y="642"/>
                  </a:lnTo>
                  <a:lnTo>
                    <a:pt x="728" y="639"/>
                  </a:lnTo>
                  <a:lnTo>
                    <a:pt x="723" y="627"/>
                  </a:lnTo>
                  <a:lnTo>
                    <a:pt x="721" y="625"/>
                  </a:lnTo>
                  <a:lnTo>
                    <a:pt x="719" y="623"/>
                  </a:lnTo>
                  <a:lnTo>
                    <a:pt x="717" y="623"/>
                  </a:lnTo>
                  <a:lnTo>
                    <a:pt x="717" y="622"/>
                  </a:lnTo>
                  <a:lnTo>
                    <a:pt x="716" y="621"/>
                  </a:lnTo>
                  <a:lnTo>
                    <a:pt x="718" y="621"/>
                  </a:lnTo>
                  <a:lnTo>
                    <a:pt x="720" y="621"/>
                  </a:lnTo>
                  <a:lnTo>
                    <a:pt x="721" y="622"/>
                  </a:lnTo>
                  <a:lnTo>
                    <a:pt x="721" y="623"/>
                  </a:lnTo>
                  <a:lnTo>
                    <a:pt x="726" y="628"/>
                  </a:lnTo>
                  <a:lnTo>
                    <a:pt x="726" y="631"/>
                  </a:lnTo>
                  <a:lnTo>
                    <a:pt x="727" y="631"/>
                  </a:lnTo>
                  <a:lnTo>
                    <a:pt x="728" y="631"/>
                  </a:lnTo>
                  <a:lnTo>
                    <a:pt x="728" y="631"/>
                  </a:lnTo>
                  <a:lnTo>
                    <a:pt x="729" y="631"/>
                  </a:lnTo>
                  <a:lnTo>
                    <a:pt x="730" y="631"/>
                  </a:lnTo>
                  <a:lnTo>
                    <a:pt x="731" y="631"/>
                  </a:lnTo>
                  <a:lnTo>
                    <a:pt x="731" y="629"/>
                  </a:lnTo>
                  <a:lnTo>
                    <a:pt x="730" y="628"/>
                  </a:lnTo>
                  <a:lnTo>
                    <a:pt x="729" y="628"/>
                  </a:lnTo>
                  <a:lnTo>
                    <a:pt x="728" y="628"/>
                  </a:lnTo>
                  <a:lnTo>
                    <a:pt x="728" y="627"/>
                  </a:lnTo>
                  <a:lnTo>
                    <a:pt x="728" y="626"/>
                  </a:lnTo>
                  <a:lnTo>
                    <a:pt x="729" y="626"/>
                  </a:lnTo>
                  <a:lnTo>
                    <a:pt x="730" y="625"/>
                  </a:lnTo>
                  <a:lnTo>
                    <a:pt x="731" y="626"/>
                  </a:lnTo>
                  <a:lnTo>
                    <a:pt x="733" y="627"/>
                  </a:lnTo>
                  <a:lnTo>
                    <a:pt x="733" y="628"/>
                  </a:lnTo>
                  <a:lnTo>
                    <a:pt x="737" y="628"/>
                  </a:lnTo>
                  <a:lnTo>
                    <a:pt x="739" y="629"/>
                  </a:lnTo>
                  <a:lnTo>
                    <a:pt x="740" y="628"/>
                  </a:lnTo>
                  <a:lnTo>
                    <a:pt x="740" y="627"/>
                  </a:lnTo>
                  <a:lnTo>
                    <a:pt x="732" y="620"/>
                  </a:lnTo>
                  <a:lnTo>
                    <a:pt x="731" y="620"/>
                  </a:lnTo>
                  <a:lnTo>
                    <a:pt x="730" y="619"/>
                  </a:lnTo>
                  <a:lnTo>
                    <a:pt x="731" y="620"/>
                  </a:lnTo>
                  <a:lnTo>
                    <a:pt x="731" y="621"/>
                  </a:lnTo>
                  <a:lnTo>
                    <a:pt x="730" y="621"/>
                  </a:lnTo>
                  <a:lnTo>
                    <a:pt x="729" y="621"/>
                  </a:lnTo>
                  <a:lnTo>
                    <a:pt x="728" y="621"/>
                  </a:lnTo>
                  <a:lnTo>
                    <a:pt x="728" y="621"/>
                  </a:lnTo>
                  <a:lnTo>
                    <a:pt x="726" y="619"/>
                  </a:lnTo>
                  <a:lnTo>
                    <a:pt x="724" y="616"/>
                  </a:lnTo>
                  <a:lnTo>
                    <a:pt x="724" y="616"/>
                  </a:lnTo>
                  <a:lnTo>
                    <a:pt x="723" y="617"/>
                  </a:lnTo>
                  <a:lnTo>
                    <a:pt x="722" y="617"/>
                  </a:lnTo>
                  <a:lnTo>
                    <a:pt x="720" y="617"/>
                  </a:lnTo>
                  <a:lnTo>
                    <a:pt x="720" y="617"/>
                  </a:lnTo>
                  <a:lnTo>
                    <a:pt x="718" y="617"/>
                  </a:lnTo>
                  <a:lnTo>
                    <a:pt x="716" y="617"/>
                  </a:lnTo>
                  <a:lnTo>
                    <a:pt x="715" y="616"/>
                  </a:lnTo>
                  <a:lnTo>
                    <a:pt x="715" y="614"/>
                  </a:lnTo>
                  <a:lnTo>
                    <a:pt x="716" y="614"/>
                  </a:lnTo>
                  <a:lnTo>
                    <a:pt x="717" y="615"/>
                  </a:lnTo>
                  <a:lnTo>
                    <a:pt x="717" y="614"/>
                  </a:lnTo>
                  <a:lnTo>
                    <a:pt x="717" y="611"/>
                  </a:lnTo>
                  <a:lnTo>
                    <a:pt x="717" y="610"/>
                  </a:lnTo>
                  <a:lnTo>
                    <a:pt x="716" y="609"/>
                  </a:lnTo>
                  <a:lnTo>
                    <a:pt x="715" y="609"/>
                  </a:lnTo>
                  <a:lnTo>
                    <a:pt x="714" y="608"/>
                  </a:lnTo>
                  <a:lnTo>
                    <a:pt x="712" y="617"/>
                  </a:lnTo>
                  <a:lnTo>
                    <a:pt x="711" y="618"/>
                  </a:lnTo>
                  <a:lnTo>
                    <a:pt x="711" y="614"/>
                  </a:lnTo>
                  <a:lnTo>
                    <a:pt x="711" y="613"/>
                  </a:lnTo>
                  <a:lnTo>
                    <a:pt x="711" y="611"/>
                  </a:lnTo>
                  <a:lnTo>
                    <a:pt x="710" y="609"/>
                  </a:lnTo>
                  <a:lnTo>
                    <a:pt x="709" y="609"/>
                  </a:lnTo>
                  <a:lnTo>
                    <a:pt x="707" y="608"/>
                  </a:lnTo>
                  <a:lnTo>
                    <a:pt x="700" y="605"/>
                  </a:lnTo>
                  <a:lnTo>
                    <a:pt x="696" y="602"/>
                  </a:lnTo>
                  <a:lnTo>
                    <a:pt x="693" y="601"/>
                  </a:lnTo>
                  <a:lnTo>
                    <a:pt x="690" y="601"/>
                  </a:lnTo>
                  <a:lnTo>
                    <a:pt x="688" y="601"/>
                  </a:lnTo>
                  <a:lnTo>
                    <a:pt x="689" y="600"/>
                  </a:lnTo>
                  <a:lnTo>
                    <a:pt x="692" y="601"/>
                  </a:lnTo>
                  <a:lnTo>
                    <a:pt x="698" y="602"/>
                  </a:lnTo>
                  <a:lnTo>
                    <a:pt x="696" y="601"/>
                  </a:lnTo>
                  <a:lnTo>
                    <a:pt x="693" y="599"/>
                  </a:lnTo>
                  <a:lnTo>
                    <a:pt x="691" y="598"/>
                  </a:lnTo>
                  <a:lnTo>
                    <a:pt x="687" y="599"/>
                  </a:lnTo>
                  <a:lnTo>
                    <a:pt x="685" y="600"/>
                  </a:lnTo>
                  <a:lnTo>
                    <a:pt x="684" y="598"/>
                  </a:lnTo>
                  <a:lnTo>
                    <a:pt x="687" y="598"/>
                  </a:lnTo>
                  <a:lnTo>
                    <a:pt x="688" y="597"/>
                  </a:lnTo>
                  <a:lnTo>
                    <a:pt x="687" y="596"/>
                  </a:lnTo>
                  <a:lnTo>
                    <a:pt x="686" y="596"/>
                  </a:lnTo>
                  <a:lnTo>
                    <a:pt x="686" y="595"/>
                  </a:lnTo>
                  <a:lnTo>
                    <a:pt x="686" y="594"/>
                  </a:lnTo>
                  <a:lnTo>
                    <a:pt x="685" y="594"/>
                  </a:lnTo>
                  <a:lnTo>
                    <a:pt x="685" y="595"/>
                  </a:lnTo>
                  <a:lnTo>
                    <a:pt x="684" y="596"/>
                  </a:lnTo>
                  <a:lnTo>
                    <a:pt x="685" y="593"/>
                  </a:lnTo>
                  <a:lnTo>
                    <a:pt x="685" y="592"/>
                  </a:lnTo>
                  <a:lnTo>
                    <a:pt x="685" y="588"/>
                  </a:lnTo>
                  <a:lnTo>
                    <a:pt x="685" y="587"/>
                  </a:lnTo>
                  <a:lnTo>
                    <a:pt x="684" y="587"/>
                  </a:lnTo>
                  <a:lnTo>
                    <a:pt x="683" y="588"/>
                  </a:lnTo>
                  <a:lnTo>
                    <a:pt x="680" y="586"/>
                  </a:lnTo>
                  <a:lnTo>
                    <a:pt x="680" y="585"/>
                  </a:lnTo>
                  <a:lnTo>
                    <a:pt x="680" y="585"/>
                  </a:lnTo>
                  <a:lnTo>
                    <a:pt x="679" y="585"/>
                  </a:lnTo>
                  <a:lnTo>
                    <a:pt x="679" y="586"/>
                  </a:lnTo>
                  <a:lnTo>
                    <a:pt x="677" y="585"/>
                  </a:lnTo>
                  <a:lnTo>
                    <a:pt x="676" y="585"/>
                  </a:lnTo>
                  <a:lnTo>
                    <a:pt x="676" y="585"/>
                  </a:lnTo>
                  <a:lnTo>
                    <a:pt x="676" y="587"/>
                  </a:lnTo>
                  <a:lnTo>
                    <a:pt x="676" y="588"/>
                  </a:lnTo>
                  <a:lnTo>
                    <a:pt x="676" y="588"/>
                  </a:lnTo>
                  <a:lnTo>
                    <a:pt x="676" y="589"/>
                  </a:lnTo>
                  <a:lnTo>
                    <a:pt x="676" y="590"/>
                  </a:lnTo>
                  <a:lnTo>
                    <a:pt x="676" y="591"/>
                  </a:lnTo>
                  <a:lnTo>
                    <a:pt x="676" y="592"/>
                  </a:lnTo>
                  <a:lnTo>
                    <a:pt x="676" y="592"/>
                  </a:lnTo>
                  <a:lnTo>
                    <a:pt x="675" y="592"/>
                  </a:lnTo>
                  <a:lnTo>
                    <a:pt x="673" y="592"/>
                  </a:lnTo>
                  <a:lnTo>
                    <a:pt x="672" y="592"/>
                  </a:lnTo>
                  <a:lnTo>
                    <a:pt x="671" y="591"/>
                  </a:lnTo>
                  <a:lnTo>
                    <a:pt x="672" y="591"/>
                  </a:lnTo>
                  <a:lnTo>
                    <a:pt x="673" y="591"/>
                  </a:lnTo>
                  <a:lnTo>
                    <a:pt x="672" y="590"/>
                  </a:lnTo>
                  <a:lnTo>
                    <a:pt x="671" y="590"/>
                  </a:lnTo>
                  <a:lnTo>
                    <a:pt x="668" y="590"/>
                  </a:lnTo>
                  <a:lnTo>
                    <a:pt x="667" y="591"/>
                  </a:lnTo>
                  <a:lnTo>
                    <a:pt x="667" y="592"/>
                  </a:lnTo>
                  <a:lnTo>
                    <a:pt x="668" y="592"/>
                  </a:lnTo>
                  <a:lnTo>
                    <a:pt x="666" y="592"/>
                  </a:lnTo>
                  <a:lnTo>
                    <a:pt x="663" y="592"/>
                  </a:lnTo>
                  <a:lnTo>
                    <a:pt x="660" y="588"/>
                  </a:lnTo>
                  <a:lnTo>
                    <a:pt x="662" y="587"/>
                  </a:lnTo>
                  <a:lnTo>
                    <a:pt x="662" y="586"/>
                  </a:lnTo>
                  <a:lnTo>
                    <a:pt x="663" y="585"/>
                  </a:lnTo>
                  <a:lnTo>
                    <a:pt x="663" y="584"/>
                  </a:lnTo>
                  <a:lnTo>
                    <a:pt x="663" y="583"/>
                  </a:lnTo>
                  <a:lnTo>
                    <a:pt x="664" y="583"/>
                  </a:lnTo>
                  <a:lnTo>
                    <a:pt x="667" y="584"/>
                  </a:lnTo>
                  <a:lnTo>
                    <a:pt x="667" y="584"/>
                  </a:lnTo>
                  <a:lnTo>
                    <a:pt x="668" y="584"/>
                  </a:lnTo>
                  <a:lnTo>
                    <a:pt x="669" y="586"/>
                  </a:lnTo>
                  <a:lnTo>
                    <a:pt x="670" y="587"/>
                  </a:lnTo>
                  <a:lnTo>
                    <a:pt x="670" y="586"/>
                  </a:lnTo>
                  <a:lnTo>
                    <a:pt x="671" y="585"/>
                  </a:lnTo>
                  <a:lnTo>
                    <a:pt x="671" y="584"/>
                  </a:lnTo>
                  <a:lnTo>
                    <a:pt x="671" y="583"/>
                  </a:lnTo>
                  <a:lnTo>
                    <a:pt x="671" y="583"/>
                  </a:lnTo>
                  <a:lnTo>
                    <a:pt x="671" y="583"/>
                  </a:lnTo>
                  <a:lnTo>
                    <a:pt x="675" y="579"/>
                  </a:lnTo>
                  <a:lnTo>
                    <a:pt x="676" y="578"/>
                  </a:lnTo>
                  <a:lnTo>
                    <a:pt x="676" y="577"/>
                  </a:lnTo>
                  <a:lnTo>
                    <a:pt x="676" y="576"/>
                  </a:lnTo>
                  <a:lnTo>
                    <a:pt x="676" y="576"/>
                  </a:lnTo>
                  <a:lnTo>
                    <a:pt x="677" y="575"/>
                  </a:lnTo>
                  <a:lnTo>
                    <a:pt x="676" y="573"/>
                  </a:lnTo>
                  <a:lnTo>
                    <a:pt x="677" y="571"/>
                  </a:lnTo>
                  <a:lnTo>
                    <a:pt x="680" y="569"/>
                  </a:lnTo>
                  <a:lnTo>
                    <a:pt x="680" y="567"/>
                  </a:lnTo>
                  <a:lnTo>
                    <a:pt x="680" y="566"/>
                  </a:lnTo>
                  <a:lnTo>
                    <a:pt x="679" y="567"/>
                  </a:lnTo>
                  <a:lnTo>
                    <a:pt x="677" y="570"/>
                  </a:lnTo>
                  <a:lnTo>
                    <a:pt x="676" y="572"/>
                  </a:lnTo>
                  <a:lnTo>
                    <a:pt x="676" y="574"/>
                  </a:lnTo>
                  <a:lnTo>
                    <a:pt x="674" y="575"/>
                  </a:lnTo>
                  <a:lnTo>
                    <a:pt x="672" y="576"/>
                  </a:lnTo>
                  <a:lnTo>
                    <a:pt x="669" y="577"/>
                  </a:lnTo>
                  <a:lnTo>
                    <a:pt x="667" y="579"/>
                  </a:lnTo>
                  <a:lnTo>
                    <a:pt x="666" y="582"/>
                  </a:lnTo>
                  <a:lnTo>
                    <a:pt x="664" y="583"/>
                  </a:lnTo>
                  <a:lnTo>
                    <a:pt x="662" y="583"/>
                  </a:lnTo>
                  <a:lnTo>
                    <a:pt x="660" y="583"/>
                  </a:lnTo>
                  <a:lnTo>
                    <a:pt x="659" y="583"/>
                  </a:lnTo>
                  <a:lnTo>
                    <a:pt x="658" y="583"/>
                  </a:lnTo>
                  <a:lnTo>
                    <a:pt x="657" y="581"/>
                  </a:lnTo>
                  <a:lnTo>
                    <a:pt x="657" y="579"/>
                  </a:lnTo>
                  <a:lnTo>
                    <a:pt x="656" y="579"/>
                  </a:lnTo>
                  <a:lnTo>
                    <a:pt x="655" y="578"/>
                  </a:lnTo>
                  <a:lnTo>
                    <a:pt x="654" y="578"/>
                  </a:lnTo>
                  <a:lnTo>
                    <a:pt x="653" y="577"/>
                  </a:lnTo>
                  <a:lnTo>
                    <a:pt x="650" y="575"/>
                  </a:lnTo>
                  <a:lnTo>
                    <a:pt x="650" y="577"/>
                  </a:lnTo>
                  <a:lnTo>
                    <a:pt x="651" y="578"/>
                  </a:lnTo>
                  <a:lnTo>
                    <a:pt x="656" y="583"/>
                  </a:lnTo>
                  <a:lnTo>
                    <a:pt x="658" y="584"/>
                  </a:lnTo>
                  <a:lnTo>
                    <a:pt x="657" y="586"/>
                  </a:lnTo>
                  <a:lnTo>
                    <a:pt x="655" y="584"/>
                  </a:lnTo>
                  <a:lnTo>
                    <a:pt x="654" y="582"/>
                  </a:lnTo>
                  <a:lnTo>
                    <a:pt x="652" y="580"/>
                  </a:lnTo>
                  <a:lnTo>
                    <a:pt x="650" y="579"/>
                  </a:lnTo>
                  <a:lnTo>
                    <a:pt x="641" y="579"/>
                  </a:lnTo>
                  <a:lnTo>
                    <a:pt x="639" y="579"/>
                  </a:lnTo>
                  <a:lnTo>
                    <a:pt x="641" y="577"/>
                  </a:lnTo>
                  <a:lnTo>
                    <a:pt x="643" y="577"/>
                  </a:lnTo>
                  <a:lnTo>
                    <a:pt x="645" y="577"/>
                  </a:lnTo>
                  <a:lnTo>
                    <a:pt x="647" y="578"/>
                  </a:lnTo>
                  <a:lnTo>
                    <a:pt x="647" y="576"/>
                  </a:lnTo>
                  <a:lnTo>
                    <a:pt x="647" y="574"/>
                  </a:lnTo>
                  <a:lnTo>
                    <a:pt x="648" y="574"/>
                  </a:lnTo>
                  <a:lnTo>
                    <a:pt x="648" y="573"/>
                  </a:lnTo>
                  <a:lnTo>
                    <a:pt x="647" y="573"/>
                  </a:lnTo>
                  <a:lnTo>
                    <a:pt x="647" y="572"/>
                  </a:lnTo>
                  <a:lnTo>
                    <a:pt x="647" y="571"/>
                  </a:lnTo>
                  <a:lnTo>
                    <a:pt x="645" y="570"/>
                  </a:lnTo>
                  <a:lnTo>
                    <a:pt x="644" y="570"/>
                  </a:lnTo>
                  <a:lnTo>
                    <a:pt x="643" y="570"/>
                  </a:lnTo>
                  <a:lnTo>
                    <a:pt x="641" y="570"/>
                  </a:lnTo>
                  <a:lnTo>
                    <a:pt x="641" y="570"/>
                  </a:lnTo>
                  <a:lnTo>
                    <a:pt x="641" y="570"/>
                  </a:lnTo>
                  <a:lnTo>
                    <a:pt x="640" y="575"/>
                  </a:lnTo>
                  <a:lnTo>
                    <a:pt x="640" y="576"/>
                  </a:lnTo>
                  <a:lnTo>
                    <a:pt x="639" y="574"/>
                  </a:lnTo>
                  <a:lnTo>
                    <a:pt x="640" y="574"/>
                  </a:lnTo>
                  <a:lnTo>
                    <a:pt x="640" y="571"/>
                  </a:lnTo>
                  <a:lnTo>
                    <a:pt x="640" y="570"/>
                  </a:lnTo>
                  <a:lnTo>
                    <a:pt x="639" y="569"/>
                  </a:lnTo>
                  <a:lnTo>
                    <a:pt x="637" y="568"/>
                  </a:lnTo>
                  <a:lnTo>
                    <a:pt x="637" y="567"/>
                  </a:lnTo>
                  <a:lnTo>
                    <a:pt x="637" y="566"/>
                  </a:lnTo>
                  <a:lnTo>
                    <a:pt x="638" y="562"/>
                  </a:lnTo>
                  <a:lnTo>
                    <a:pt x="638" y="561"/>
                  </a:lnTo>
                  <a:lnTo>
                    <a:pt x="639" y="561"/>
                  </a:lnTo>
                  <a:lnTo>
                    <a:pt x="639" y="560"/>
                  </a:lnTo>
                  <a:lnTo>
                    <a:pt x="638" y="559"/>
                  </a:lnTo>
                  <a:lnTo>
                    <a:pt x="638" y="558"/>
                  </a:lnTo>
                  <a:lnTo>
                    <a:pt x="637" y="557"/>
                  </a:lnTo>
                  <a:lnTo>
                    <a:pt x="637" y="555"/>
                  </a:lnTo>
                  <a:lnTo>
                    <a:pt x="637" y="553"/>
                  </a:lnTo>
                  <a:lnTo>
                    <a:pt x="637" y="550"/>
                  </a:lnTo>
                  <a:lnTo>
                    <a:pt x="637" y="548"/>
                  </a:lnTo>
                  <a:lnTo>
                    <a:pt x="640" y="544"/>
                  </a:lnTo>
                  <a:lnTo>
                    <a:pt x="643" y="541"/>
                  </a:lnTo>
                  <a:lnTo>
                    <a:pt x="644" y="539"/>
                  </a:lnTo>
                  <a:lnTo>
                    <a:pt x="645" y="536"/>
                  </a:lnTo>
                  <a:lnTo>
                    <a:pt x="648" y="531"/>
                  </a:lnTo>
                  <a:lnTo>
                    <a:pt x="650" y="528"/>
                  </a:lnTo>
                  <a:lnTo>
                    <a:pt x="650" y="527"/>
                  </a:lnTo>
                  <a:lnTo>
                    <a:pt x="650" y="526"/>
                  </a:lnTo>
                  <a:lnTo>
                    <a:pt x="650" y="526"/>
                  </a:lnTo>
                  <a:lnTo>
                    <a:pt x="650" y="527"/>
                  </a:lnTo>
                  <a:lnTo>
                    <a:pt x="650" y="529"/>
                  </a:lnTo>
                  <a:lnTo>
                    <a:pt x="650" y="530"/>
                  </a:lnTo>
                  <a:lnTo>
                    <a:pt x="649" y="530"/>
                  </a:lnTo>
                  <a:lnTo>
                    <a:pt x="648" y="531"/>
                  </a:lnTo>
                  <a:lnTo>
                    <a:pt x="648" y="532"/>
                  </a:lnTo>
                  <a:lnTo>
                    <a:pt x="648" y="534"/>
                  </a:lnTo>
                  <a:lnTo>
                    <a:pt x="648" y="535"/>
                  </a:lnTo>
                  <a:lnTo>
                    <a:pt x="647" y="536"/>
                  </a:lnTo>
                  <a:lnTo>
                    <a:pt x="647" y="537"/>
                  </a:lnTo>
                  <a:lnTo>
                    <a:pt x="648" y="538"/>
                  </a:lnTo>
                  <a:lnTo>
                    <a:pt x="649" y="538"/>
                  </a:lnTo>
                  <a:lnTo>
                    <a:pt x="649" y="537"/>
                  </a:lnTo>
                  <a:lnTo>
                    <a:pt x="650" y="536"/>
                  </a:lnTo>
                  <a:lnTo>
                    <a:pt x="650" y="534"/>
                  </a:lnTo>
                  <a:lnTo>
                    <a:pt x="652" y="530"/>
                  </a:lnTo>
                  <a:lnTo>
                    <a:pt x="652" y="528"/>
                  </a:lnTo>
                  <a:lnTo>
                    <a:pt x="652" y="524"/>
                  </a:lnTo>
                  <a:lnTo>
                    <a:pt x="653" y="523"/>
                  </a:lnTo>
                  <a:lnTo>
                    <a:pt x="654" y="523"/>
                  </a:lnTo>
                  <a:lnTo>
                    <a:pt x="656" y="523"/>
                  </a:lnTo>
                  <a:lnTo>
                    <a:pt x="657" y="524"/>
                  </a:lnTo>
                  <a:lnTo>
                    <a:pt x="657" y="526"/>
                  </a:lnTo>
                  <a:lnTo>
                    <a:pt x="657" y="527"/>
                  </a:lnTo>
                  <a:lnTo>
                    <a:pt x="657" y="528"/>
                  </a:lnTo>
                  <a:lnTo>
                    <a:pt x="656" y="529"/>
                  </a:lnTo>
                  <a:lnTo>
                    <a:pt x="656" y="530"/>
                  </a:lnTo>
                  <a:lnTo>
                    <a:pt x="657" y="530"/>
                  </a:lnTo>
                  <a:lnTo>
                    <a:pt x="661" y="533"/>
                  </a:lnTo>
                  <a:lnTo>
                    <a:pt x="662" y="533"/>
                  </a:lnTo>
                  <a:lnTo>
                    <a:pt x="662" y="532"/>
                  </a:lnTo>
                  <a:lnTo>
                    <a:pt x="661" y="530"/>
                  </a:lnTo>
                  <a:lnTo>
                    <a:pt x="661" y="530"/>
                  </a:lnTo>
                  <a:lnTo>
                    <a:pt x="661" y="529"/>
                  </a:lnTo>
                  <a:lnTo>
                    <a:pt x="662" y="529"/>
                  </a:lnTo>
                  <a:lnTo>
                    <a:pt x="663" y="528"/>
                  </a:lnTo>
                  <a:lnTo>
                    <a:pt x="662" y="527"/>
                  </a:lnTo>
                  <a:lnTo>
                    <a:pt x="660" y="527"/>
                  </a:lnTo>
                  <a:lnTo>
                    <a:pt x="658" y="524"/>
                  </a:lnTo>
                  <a:lnTo>
                    <a:pt x="657" y="522"/>
                  </a:lnTo>
                  <a:lnTo>
                    <a:pt x="655" y="520"/>
                  </a:lnTo>
                  <a:lnTo>
                    <a:pt x="655" y="521"/>
                  </a:lnTo>
                  <a:lnTo>
                    <a:pt x="656" y="521"/>
                  </a:lnTo>
                  <a:lnTo>
                    <a:pt x="656" y="522"/>
                  </a:lnTo>
                  <a:lnTo>
                    <a:pt x="654" y="522"/>
                  </a:lnTo>
                  <a:lnTo>
                    <a:pt x="654" y="522"/>
                  </a:lnTo>
                  <a:lnTo>
                    <a:pt x="651" y="524"/>
                  </a:lnTo>
                  <a:lnTo>
                    <a:pt x="650" y="524"/>
                  </a:lnTo>
                  <a:lnTo>
                    <a:pt x="650" y="522"/>
                  </a:lnTo>
                  <a:lnTo>
                    <a:pt x="651" y="517"/>
                  </a:lnTo>
                  <a:lnTo>
                    <a:pt x="651" y="514"/>
                  </a:lnTo>
                  <a:lnTo>
                    <a:pt x="650" y="511"/>
                  </a:lnTo>
                  <a:lnTo>
                    <a:pt x="649" y="508"/>
                  </a:lnTo>
                  <a:lnTo>
                    <a:pt x="646" y="505"/>
                  </a:lnTo>
                  <a:lnTo>
                    <a:pt x="643" y="503"/>
                  </a:lnTo>
                  <a:lnTo>
                    <a:pt x="641" y="500"/>
                  </a:lnTo>
                  <a:lnTo>
                    <a:pt x="639" y="498"/>
                  </a:lnTo>
                  <a:lnTo>
                    <a:pt x="636" y="497"/>
                  </a:lnTo>
                  <a:lnTo>
                    <a:pt x="635" y="496"/>
                  </a:lnTo>
                  <a:lnTo>
                    <a:pt x="634" y="496"/>
                  </a:lnTo>
                  <a:lnTo>
                    <a:pt x="635" y="495"/>
                  </a:lnTo>
                  <a:lnTo>
                    <a:pt x="636" y="496"/>
                  </a:lnTo>
                  <a:lnTo>
                    <a:pt x="638" y="497"/>
                  </a:lnTo>
                  <a:lnTo>
                    <a:pt x="637" y="495"/>
                  </a:lnTo>
                  <a:lnTo>
                    <a:pt x="636" y="495"/>
                  </a:lnTo>
                  <a:lnTo>
                    <a:pt x="637" y="495"/>
                  </a:lnTo>
                  <a:lnTo>
                    <a:pt x="636" y="494"/>
                  </a:lnTo>
                  <a:lnTo>
                    <a:pt x="636" y="493"/>
                  </a:lnTo>
                  <a:lnTo>
                    <a:pt x="635" y="493"/>
                  </a:lnTo>
                  <a:lnTo>
                    <a:pt x="634" y="492"/>
                  </a:lnTo>
                  <a:lnTo>
                    <a:pt x="634" y="491"/>
                  </a:lnTo>
                  <a:lnTo>
                    <a:pt x="633" y="491"/>
                  </a:lnTo>
                  <a:lnTo>
                    <a:pt x="632" y="492"/>
                  </a:lnTo>
                  <a:lnTo>
                    <a:pt x="632" y="491"/>
                  </a:lnTo>
                  <a:lnTo>
                    <a:pt x="631" y="491"/>
                  </a:lnTo>
                  <a:lnTo>
                    <a:pt x="630" y="491"/>
                  </a:lnTo>
                  <a:lnTo>
                    <a:pt x="629" y="492"/>
                  </a:lnTo>
                  <a:lnTo>
                    <a:pt x="629" y="493"/>
                  </a:lnTo>
                  <a:lnTo>
                    <a:pt x="629" y="494"/>
                  </a:lnTo>
                  <a:lnTo>
                    <a:pt x="630" y="494"/>
                  </a:lnTo>
                  <a:lnTo>
                    <a:pt x="631" y="494"/>
                  </a:lnTo>
                  <a:lnTo>
                    <a:pt x="632" y="495"/>
                  </a:lnTo>
                  <a:lnTo>
                    <a:pt x="631" y="495"/>
                  </a:lnTo>
                  <a:lnTo>
                    <a:pt x="631" y="495"/>
                  </a:lnTo>
                  <a:lnTo>
                    <a:pt x="632" y="496"/>
                  </a:lnTo>
                  <a:lnTo>
                    <a:pt x="633" y="496"/>
                  </a:lnTo>
                  <a:lnTo>
                    <a:pt x="633" y="497"/>
                  </a:lnTo>
                  <a:lnTo>
                    <a:pt x="631" y="496"/>
                  </a:lnTo>
                  <a:lnTo>
                    <a:pt x="625" y="495"/>
                  </a:lnTo>
                  <a:lnTo>
                    <a:pt x="622" y="495"/>
                  </a:lnTo>
                  <a:lnTo>
                    <a:pt x="621" y="496"/>
                  </a:lnTo>
                  <a:lnTo>
                    <a:pt x="621" y="497"/>
                  </a:lnTo>
                  <a:lnTo>
                    <a:pt x="619" y="496"/>
                  </a:lnTo>
                  <a:lnTo>
                    <a:pt x="617" y="495"/>
                  </a:lnTo>
                  <a:lnTo>
                    <a:pt x="614" y="494"/>
                  </a:lnTo>
                  <a:lnTo>
                    <a:pt x="612" y="493"/>
                  </a:lnTo>
                  <a:lnTo>
                    <a:pt x="609" y="490"/>
                  </a:lnTo>
                  <a:lnTo>
                    <a:pt x="607" y="487"/>
                  </a:lnTo>
                  <a:lnTo>
                    <a:pt x="606" y="484"/>
                  </a:lnTo>
                  <a:lnTo>
                    <a:pt x="606" y="481"/>
                  </a:lnTo>
                  <a:lnTo>
                    <a:pt x="605" y="479"/>
                  </a:lnTo>
                  <a:lnTo>
                    <a:pt x="604" y="477"/>
                  </a:lnTo>
                  <a:lnTo>
                    <a:pt x="604" y="476"/>
                  </a:lnTo>
                  <a:lnTo>
                    <a:pt x="603" y="474"/>
                  </a:lnTo>
                  <a:lnTo>
                    <a:pt x="601" y="471"/>
                  </a:lnTo>
                  <a:lnTo>
                    <a:pt x="601" y="470"/>
                  </a:lnTo>
                  <a:lnTo>
                    <a:pt x="601" y="471"/>
                  </a:lnTo>
                  <a:lnTo>
                    <a:pt x="604" y="474"/>
                  </a:lnTo>
                  <a:lnTo>
                    <a:pt x="606" y="475"/>
                  </a:lnTo>
                  <a:lnTo>
                    <a:pt x="604" y="471"/>
                  </a:lnTo>
                  <a:lnTo>
                    <a:pt x="603" y="469"/>
                  </a:lnTo>
                  <a:lnTo>
                    <a:pt x="603" y="466"/>
                  </a:lnTo>
                  <a:lnTo>
                    <a:pt x="601" y="463"/>
                  </a:lnTo>
                  <a:lnTo>
                    <a:pt x="599" y="462"/>
                  </a:lnTo>
                  <a:lnTo>
                    <a:pt x="598" y="461"/>
                  </a:lnTo>
                  <a:lnTo>
                    <a:pt x="597" y="461"/>
                  </a:lnTo>
                  <a:lnTo>
                    <a:pt x="596" y="461"/>
                  </a:lnTo>
                  <a:lnTo>
                    <a:pt x="595" y="461"/>
                  </a:lnTo>
                  <a:lnTo>
                    <a:pt x="594" y="462"/>
                  </a:lnTo>
                  <a:lnTo>
                    <a:pt x="593" y="464"/>
                  </a:lnTo>
                  <a:lnTo>
                    <a:pt x="592" y="464"/>
                  </a:lnTo>
                  <a:lnTo>
                    <a:pt x="591" y="462"/>
                  </a:lnTo>
                  <a:lnTo>
                    <a:pt x="586" y="461"/>
                  </a:lnTo>
                  <a:lnTo>
                    <a:pt x="584" y="460"/>
                  </a:lnTo>
                  <a:lnTo>
                    <a:pt x="582" y="460"/>
                  </a:lnTo>
                  <a:lnTo>
                    <a:pt x="579" y="460"/>
                  </a:lnTo>
                  <a:lnTo>
                    <a:pt x="578" y="459"/>
                  </a:lnTo>
                  <a:lnTo>
                    <a:pt x="576" y="459"/>
                  </a:lnTo>
                  <a:lnTo>
                    <a:pt x="574" y="457"/>
                  </a:lnTo>
                  <a:lnTo>
                    <a:pt x="573" y="457"/>
                  </a:lnTo>
                  <a:lnTo>
                    <a:pt x="571" y="454"/>
                  </a:lnTo>
                  <a:lnTo>
                    <a:pt x="568" y="451"/>
                  </a:lnTo>
                  <a:lnTo>
                    <a:pt x="565" y="448"/>
                  </a:lnTo>
                  <a:lnTo>
                    <a:pt x="564" y="448"/>
                  </a:lnTo>
                  <a:lnTo>
                    <a:pt x="562" y="447"/>
                  </a:lnTo>
                  <a:lnTo>
                    <a:pt x="560" y="447"/>
                  </a:lnTo>
                  <a:lnTo>
                    <a:pt x="560" y="447"/>
                  </a:lnTo>
                  <a:lnTo>
                    <a:pt x="562" y="447"/>
                  </a:lnTo>
                  <a:lnTo>
                    <a:pt x="564" y="447"/>
                  </a:lnTo>
                  <a:lnTo>
                    <a:pt x="566" y="447"/>
                  </a:lnTo>
                  <a:lnTo>
                    <a:pt x="566" y="447"/>
                  </a:lnTo>
                  <a:lnTo>
                    <a:pt x="566" y="445"/>
                  </a:lnTo>
                  <a:lnTo>
                    <a:pt x="563" y="443"/>
                  </a:lnTo>
                  <a:lnTo>
                    <a:pt x="563" y="442"/>
                  </a:lnTo>
                  <a:lnTo>
                    <a:pt x="563" y="441"/>
                  </a:lnTo>
                  <a:lnTo>
                    <a:pt x="563" y="440"/>
                  </a:lnTo>
                  <a:lnTo>
                    <a:pt x="562" y="440"/>
                  </a:lnTo>
                  <a:lnTo>
                    <a:pt x="562" y="440"/>
                  </a:lnTo>
                  <a:lnTo>
                    <a:pt x="562" y="439"/>
                  </a:lnTo>
                  <a:lnTo>
                    <a:pt x="560" y="440"/>
                  </a:lnTo>
                  <a:lnTo>
                    <a:pt x="559" y="441"/>
                  </a:lnTo>
                  <a:lnTo>
                    <a:pt x="558" y="441"/>
                  </a:lnTo>
                  <a:lnTo>
                    <a:pt x="557" y="440"/>
                  </a:lnTo>
                  <a:lnTo>
                    <a:pt x="557" y="438"/>
                  </a:lnTo>
                  <a:lnTo>
                    <a:pt x="557" y="436"/>
                  </a:lnTo>
                  <a:lnTo>
                    <a:pt x="555" y="434"/>
                  </a:lnTo>
                  <a:lnTo>
                    <a:pt x="555" y="429"/>
                  </a:lnTo>
                  <a:lnTo>
                    <a:pt x="554" y="427"/>
                  </a:lnTo>
                  <a:lnTo>
                    <a:pt x="553" y="421"/>
                  </a:lnTo>
                  <a:lnTo>
                    <a:pt x="553" y="419"/>
                  </a:lnTo>
                  <a:lnTo>
                    <a:pt x="553" y="418"/>
                  </a:lnTo>
                  <a:lnTo>
                    <a:pt x="554" y="417"/>
                  </a:lnTo>
                  <a:lnTo>
                    <a:pt x="556" y="417"/>
                  </a:lnTo>
                  <a:lnTo>
                    <a:pt x="557" y="416"/>
                  </a:lnTo>
                  <a:lnTo>
                    <a:pt x="557" y="415"/>
                  </a:lnTo>
                  <a:lnTo>
                    <a:pt x="556" y="414"/>
                  </a:lnTo>
                  <a:lnTo>
                    <a:pt x="554" y="415"/>
                  </a:lnTo>
                  <a:lnTo>
                    <a:pt x="554" y="416"/>
                  </a:lnTo>
                  <a:lnTo>
                    <a:pt x="554" y="413"/>
                  </a:lnTo>
                  <a:lnTo>
                    <a:pt x="555" y="412"/>
                  </a:lnTo>
                  <a:lnTo>
                    <a:pt x="556" y="412"/>
                  </a:lnTo>
                  <a:lnTo>
                    <a:pt x="557" y="412"/>
                  </a:lnTo>
                  <a:lnTo>
                    <a:pt x="557" y="412"/>
                  </a:lnTo>
                  <a:lnTo>
                    <a:pt x="557" y="411"/>
                  </a:lnTo>
                  <a:lnTo>
                    <a:pt x="556" y="411"/>
                  </a:lnTo>
                  <a:lnTo>
                    <a:pt x="554" y="410"/>
                  </a:lnTo>
                  <a:lnTo>
                    <a:pt x="554" y="409"/>
                  </a:lnTo>
                  <a:lnTo>
                    <a:pt x="555" y="407"/>
                  </a:lnTo>
                  <a:lnTo>
                    <a:pt x="554" y="407"/>
                  </a:lnTo>
                  <a:lnTo>
                    <a:pt x="553" y="406"/>
                  </a:lnTo>
                  <a:lnTo>
                    <a:pt x="553" y="405"/>
                  </a:lnTo>
                  <a:lnTo>
                    <a:pt x="553" y="404"/>
                  </a:lnTo>
                  <a:lnTo>
                    <a:pt x="554" y="405"/>
                  </a:lnTo>
                  <a:lnTo>
                    <a:pt x="555" y="405"/>
                  </a:lnTo>
                  <a:lnTo>
                    <a:pt x="555" y="403"/>
                  </a:lnTo>
                  <a:lnTo>
                    <a:pt x="556" y="403"/>
                  </a:lnTo>
                  <a:lnTo>
                    <a:pt x="560" y="403"/>
                  </a:lnTo>
                  <a:lnTo>
                    <a:pt x="561" y="402"/>
                  </a:lnTo>
                  <a:lnTo>
                    <a:pt x="561" y="400"/>
                  </a:lnTo>
                  <a:lnTo>
                    <a:pt x="559" y="401"/>
                  </a:lnTo>
                  <a:lnTo>
                    <a:pt x="555" y="399"/>
                  </a:lnTo>
                  <a:lnTo>
                    <a:pt x="553" y="399"/>
                  </a:lnTo>
                  <a:lnTo>
                    <a:pt x="554" y="400"/>
                  </a:lnTo>
                  <a:lnTo>
                    <a:pt x="553" y="400"/>
                  </a:lnTo>
                  <a:lnTo>
                    <a:pt x="553" y="400"/>
                  </a:lnTo>
                  <a:lnTo>
                    <a:pt x="550" y="399"/>
                  </a:lnTo>
                  <a:lnTo>
                    <a:pt x="549" y="399"/>
                  </a:lnTo>
                  <a:lnTo>
                    <a:pt x="544" y="397"/>
                  </a:lnTo>
                  <a:lnTo>
                    <a:pt x="541" y="397"/>
                  </a:lnTo>
                  <a:lnTo>
                    <a:pt x="539" y="397"/>
                  </a:lnTo>
                  <a:lnTo>
                    <a:pt x="536" y="398"/>
                  </a:lnTo>
                  <a:lnTo>
                    <a:pt x="536" y="397"/>
                  </a:lnTo>
                  <a:lnTo>
                    <a:pt x="537" y="397"/>
                  </a:lnTo>
                  <a:lnTo>
                    <a:pt x="540" y="396"/>
                  </a:lnTo>
                  <a:lnTo>
                    <a:pt x="539" y="395"/>
                  </a:lnTo>
                  <a:lnTo>
                    <a:pt x="539" y="394"/>
                  </a:lnTo>
                  <a:lnTo>
                    <a:pt x="539" y="394"/>
                  </a:lnTo>
                  <a:lnTo>
                    <a:pt x="538" y="392"/>
                  </a:lnTo>
                  <a:lnTo>
                    <a:pt x="538" y="391"/>
                  </a:lnTo>
                  <a:lnTo>
                    <a:pt x="537" y="391"/>
                  </a:lnTo>
                  <a:lnTo>
                    <a:pt x="536" y="391"/>
                  </a:lnTo>
                  <a:lnTo>
                    <a:pt x="535" y="392"/>
                  </a:lnTo>
                  <a:lnTo>
                    <a:pt x="535" y="394"/>
                  </a:lnTo>
                  <a:lnTo>
                    <a:pt x="535" y="395"/>
                  </a:lnTo>
                  <a:lnTo>
                    <a:pt x="535" y="397"/>
                  </a:lnTo>
                  <a:lnTo>
                    <a:pt x="533" y="399"/>
                  </a:lnTo>
                  <a:lnTo>
                    <a:pt x="535" y="398"/>
                  </a:lnTo>
                  <a:lnTo>
                    <a:pt x="535" y="399"/>
                  </a:lnTo>
                  <a:lnTo>
                    <a:pt x="535" y="399"/>
                  </a:lnTo>
                  <a:lnTo>
                    <a:pt x="535" y="400"/>
                  </a:lnTo>
                  <a:lnTo>
                    <a:pt x="535" y="401"/>
                  </a:lnTo>
                  <a:lnTo>
                    <a:pt x="535" y="403"/>
                  </a:lnTo>
                  <a:lnTo>
                    <a:pt x="534" y="403"/>
                  </a:lnTo>
                  <a:lnTo>
                    <a:pt x="533" y="403"/>
                  </a:lnTo>
                  <a:lnTo>
                    <a:pt x="533" y="402"/>
                  </a:lnTo>
                  <a:lnTo>
                    <a:pt x="531" y="400"/>
                  </a:lnTo>
                  <a:lnTo>
                    <a:pt x="531" y="399"/>
                  </a:lnTo>
                  <a:lnTo>
                    <a:pt x="530" y="399"/>
                  </a:lnTo>
                  <a:lnTo>
                    <a:pt x="529" y="399"/>
                  </a:lnTo>
                  <a:lnTo>
                    <a:pt x="529" y="398"/>
                  </a:lnTo>
                  <a:lnTo>
                    <a:pt x="528" y="398"/>
                  </a:lnTo>
                  <a:lnTo>
                    <a:pt x="529" y="397"/>
                  </a:lnTo>
                  <a:lnTo>
                    <a:pt x="530" y="397"/>
                  </a:lnTo>
                  <a:lnTo>
                    <a:pt x="529" y="395"/>
                  </a:lnTo>
                  <a:lnTo>
                    <a:pt x="527" y="394"/>
                  </a:lnTo>
                  <a:lnTo>
                    <a:pt x="526" y="393"/>
                  </a:lnTo>
                  <a:lnTo>
                    <a:pt x="524" y="393"/>
                  </a:lnTo>
                  <a:lnTo>
                    <a:pt x="522" y="394"/>
                  </a:lnTo>
                  <a:lnTo>
                    <a:pt x="522" y="395"/>
                  </a:lnTo>
                  <a:lnTo>
                    <a:pt x="519" y="395"/>
                  </a:lnTo>
                  <a:lnTo>
                    <a:pt x="518" y="395"/>
                  </a:lnTo>
                  <a:lnTo>
                    <a:pt x="518" y="394"/>
                  </a:lnTo>
                  <a:lnTo>
                    <a:pt x="519" y="394"/>
                  </a:lnTo>
                  <a:lnTo>
                    <a:pt x="518" y="393"/>
                  </a:lnTo>
                  <a:lnTo>
                    <a:pt x="517" y="393"/>
                  </a:lnTo>
                  <a:lnTo>
                    <a:pt x="515" y="391"/>
                  </a:lnTo>
                  <a:lnTo>
                    <a:pt x="514" y="391"/>
                  </a:lnTo>
                  <a:lnTo>
                    <a:pt x="513" y="390"/>
                  </a:lnTo>
                  <a:lnTo>
                    <a:pt x="511" y="388"/>
                  </a:lnTo>
                  <a:lnTo>
                    <a:pt x="510" y="386"/>
                  </a:lnTo>
                  <a:lnTo>
                    <a:pt x="508" y="386"/>
                  </a:lnTo>
                  <a:lnTo>
                    <a:pt x="507" y="384"/>
                  </a:lnTo>
                  <a:lnTo>
                    <a:pt x="505" y="383"/>
                  </a:lnTo>
                  <a:lnTo>
                    <a:pt x="505" y="380"/>
                  </a:lnTo>
                  <a:lnTo>
                    <a:pt x="502" y="377"/>
                  </a:lnTo>
                  <a:lnTo>
                    <a:pt x="501" y="373"/>
                  </a:lnTo>
                  <a:lnTo>
                    <a:pt x="500" y="372"/>
                  </a:lnTo>
                  <a:lnTo>
                    <a:pt x="500" y="372"/>
                  </a:lnTo>
                  <a:lnTo>
                    <a:pt x="499" y="372"/>
                  </a:lnTo>
                  <a:lnTo>
                    <a:pt x="499" y="372"/>
                  </a:lnTo>
                  <a:lnTo>
                    <a:pt x="498" y="371"/>
                  </a:lnTo>
                  <a:lnTo>
                    <a:pt x="498" y="368"/>
                  </a:lnTo>
                  <a:lnTo>
                    <a:pt x="497" y="368"/>
                  </a:lnTo>
                  <a:lnTo>
                    <a:pt x="494" y="365"/>
                  </a:lnTo>
                  <a:lnTo>
                    <a:pt x="493" y="364"/>
                  </a:lnTo>
                  <a:lnTo>
                    <a:pt x="493" y="362"/>
                  </a:lnTo>
                  <a:lnTo>
                    <a:pt x="493" y="361"/>
                  </a:lnTo>
                  <a:lnTo>
                    <a:pt x="494" y="360"/>
                  </a:lnTo>
                  <a:lnTo>
                    <a:pt x="494" y="359"/>
                  </a:lnTo>
                  <a:lnTo>
                    <a:pt x="492" y="359"/>
                  </a:lnTo>
                  <a:lnTo>
                    <a:pt x="489" y="358"/>
                  </a:lnTo>
                  <a:lnTo>
                    <a:pt x="483" y="356"/>
                  </a:lnTo>
                  <a:lnTo>
                    <a:pt x="479" y="354"/>
                  </a:lnTo>
                  <a:lnTo>
                    <a:pt x="478" y="354"/>
                  </a:lnTo>
                  <a:lnTo>
                    <a:pt x="476" y="353"/>
                  </a:lnTo>
                  <a:lnTo>
                    <a:pt x="475" y="353"/>
                  </a:lnTo>
                  <a:lnTo>
                    <a:pt x="474" y="350"/>
                  </a:lnTo>
                  <a:lnTo>
                    <a:pt x="473" y="346"/>
                  </a:lnTo>
                  <a:lnTo>
                    <a:pt x="471" y="343"/>
                  </a:lnTo>
                  <a:lnTo>
                    <a:pt x="460" y="332"/>
                  </a:lnTo>
                  <a:lnTo>
                    <a:pt x="458" y="329"/>
                  </a:lnTo>
                  <a:lnTo>
                    <a:pt x="458" y="328"/>
                  </a:lnTo>
                  <a:lnTo>
                    <a:pt x="459" y="328"/>
                  </a:lnTo>
                  <a:lnTo>
                    <a:pt x="460" y="328"/>
                  </a:lnTo>
                  <a:lnTo>
                    <a:pt x="461" y="327"/>
                  </a:lnTo>
                  <a:lnTo>
                    <a:pt x="462" y="328"/>
                  </a:lnTo>
                  <a:lnTo>
                    <a:pt x="463" y="328"/>
                  </a:lnTo>
                  <a:lnTo>
                    <a:pt x="463" y="329"/>
                  </a:lnTo>
                  <a:lnTo>
                    <a:pt x="464" y="329"/>
                  </a:lnTo>
                  <a:lnTo>
                    <a:pt x="465" y="328"/>
                  </a:lnTo>
                  <a:lnTo>
                    <a:pt x="465" y="328"/>
                  </a:lnTo>
                  <a:lnTo>
                    <a:pt x="465" y="326"/>
                  </a:lnTo>
                  <a:lnTo>
                    <a:pt x="464" y="325"/>
                  </a:lnTo>
                  <a:lnTo>
                    <a:pt x="462" y="325"/>
                  </a:lnTo>
                  <a:lnTo>
                    <a:pt x="461" y="325"/>
                  </a:lnTo>
                  <a:lnTo>
                    <a:pt x="460" y="325"/>
                  </a:lnTo>
                  <a:lnTo>
                    <a:pt x="457" y="323"/>
                  </a:lnTo>
                  <a:lnTo>
                    <a:pt x="457" y="322"/>
                  </a:lnTo>
                  <a:lnTo>
                    <a:pt x="454" y="320"/>
                  </a:lnTo>
                  <a:lnTo>
                    <a:pt x="452" y="320"/>
                  </a:lnTo>
                  <a:lnTo>
                    <a:pt x="452" y="319"/>
                  </a:lnTo>
                  <a:lnTo>
                    <a:pt x="451" y="318"/>
                  </a:lnTo>
                  <a:lnTo>
                    <a:pt x="451" y="317"/>
                  </a:lnTo>
                  <a:lnTo>
                    <a:pt x="450" y="316"/>
                  </a:lnTo>
                  <a:lnTo>
                    <a:pt x="448" y="315"/>
                  </a:lnTo>
                  <a:lnTo>
                    <a:pt x="448" y="314"/>
                  </a:lnTo>
                  <a:lnTo>
                    <a:pt x="448" y="313"/>
                  </a:lnTo>
                  <a:lnTo>
                    <a:pt x="447" y="312"/>
                  </a:lnTo>
                  <a:lnTo>
                    <a:pt x="446" y="312"/>
                  </a:lnTo>
                  <a:lnTo>
                    <a:pt x="445" y="311"/>
                  </a:lnTo>
                  <a:lnTo>
                    <a:pt x="443" y="312"/>
                  </a:lnTo>
                  <a:lnTo>
                    <a:pt x="443" y="311"/>
                  </a:lnTo>
                  <a:lnTo>
                    <a:pt x="442" y="311"/>
                  </a:lnTo>
                  <a:lnTo>
                    <a:pt x="443" y="311"/>
                  </a:lnTo>
                  <a:lnTo>
                    <a:pt x="443" y="310"/>
                  </a:lnTo>
                  <a:lnTo>
                    <a:pt x="443" y="309"/>
                  </a:lnTo>
                  <a:lnTo>
                    <a:pt x="443" y="308"/>
                  </a:lnTo>
                  <a:lnTo>
                    <a:pt x="442" y="305"/>
                  </a:lnTo>
                  <a:lnTo>
                    <a:pt x="442" y="303"/>
                  </a:lnTo>
                  <a:lnTo>
                    <a:pt x="441" y="302"/>
                  </a:lnTo>
                  <a:lnTo>
                    <a:pt x="441" y="302"/>
                  </a:lnTo>
                  <a:lnTo>
                    <a:pt x="442" y="301"/>
                  </a:lnTo>
                  <a:lnTo>
                    <a:pt x="443" y="300"/>
                  </a:lnTo>
                  <a:lnTo>
                    <a:pt x="443" y="299"/>
                  </a:lnTo>
                  <a:lnTo>
                    <a:pt x="442" y="298"/>
                  </a:lnTo>
                  <a:lnTo>
                    <a:pt x="440" y="296"/>
                  </a:lnTo>
                  <a:lnTo>
                    <a:pt x="440" y="295"/>
                  </a:lnTo>
                  <a:lnTo>
                    <a:pt x="439" y="294"/>
                  </a:lnTo>
                  <a:lnTo>
                    <a:pt x="438" y="293"/>
                  </a:lnTo>
                  <a:lnTo>
                    <a:pt x="439" y="290"/>
                  </a:lnTo>
                  <a:lnTo>
                    <a:pt x="439" y="289"/>
                  </a:lnTo>
                  <a:lnTo>
                    <a:pt x="439" y="286"/>
                  </a:lnTo>
                  <a:lnTo>
                    <a:pt x="437" y="283"/>
                  </a:lnTo>
                  <a:lnTo>
                    <a:pt x="435" y="282"/>
                  </a:lnTo>
                  <a:lnTo>
                    <a:pt x="432" y="282"/>
                  </a:lnTo>
                  <a:lnTo>
                    <a:pt x="431" y="282"/>
                  </a:lnTo>
                  <a:lnTo>
                    <a:pt x="430" y="283"/>
                  </a:lnTo>
                  <a:lnTo>
                    <a:pt x="430" y="284"/>
                  </a:lnTo>
                  <a:lnTo>
                    <a:pt x="430" y="285"/>
                  </a:lnTo>
                  <a:lnTo>
                    <a:pt x="430" y="285"/>
                  </a:lnTo>
                  <a:lnTo>
                    <a:pt x="429" y="283"/>
                  </a:lnTo>
                  <a:lnTo>
                    <a:pt x="426" y="281"/>
                  </a:lnTo>
                  <a:lnTo>
                    <a:pt x="425" y="280"/>
                  </a:lnTo>
                  <a:lnTo>
                    <a:pt x="424" y="278"/>
                  </a:lnTo>
                  <a:lnTo>
                    <a:pt x="425" y="276"/>
                  </a:lnTo>
                  <a:lnTo>
                    <a:pt x="426" y="272"/>
                  </a:lnTo>
                  <a:lnTo>
                    <a:pt x="427" y="271"/>
                  </a:lnTo>
                  <a:lnTo>
                    <a:pt x="427" y="269"/>
                  </a:lnTo>
                  <a:lnTo>
                    <a:pt x="426" y="268"/>
                  </a:lnTo>
                  <a:lnTo>
                    <a:pt x="425" y="267"/>
                  </a:lnTo>
                  <a:lnTo>
                    <a:pt x="424" y="267"/>
                  </a:lnTo>
                  <a:lnTo>
                    <a:pt x="423" y="267"/>
                  </a:lnTo>
                  <a:lnTo>
                    <a:pt x="424" y="264"/>
                  </a:lnTo>
                  <a:lnTo>
                    <a:pt x="423" y="263"/>
                  </a:lnTo>
                  <a:lnTo>
                    <a:pt x="421" y="261"/>
                  </a:lnTo>
                  <a:lnTo>
                    <a:pt x="418" y="258"/>
                  </a:lnTo>
                  <a:lnTo>
                    <a:pt x="417" y="254"/>
                  </a:lnTo>
                  <a:lnTo>
                    <a:pt x="416" y="253"/>
                  </a:lnTo>
                  <a:lnTo>
                    <a:pt x="416" y="252"/>
                  </a:lnTo>
                  <a:lnTo>
                    <a:pt x="414" y="252"/>
                  </a:lnTo>
                  <a:lnTo>
                    <a:pt x="413" y="250"/>
                  </a:lnTo>
                  <a:lnTo>
                    <a:pt x="413" y="249"/>
                  </a:lnTo>
                  <a:lnTo>
                    <a:pt x="412" y="245"/>
                  </a:lnTo>
                  <a:lnTo>
                    <a:pt x="411" y="244"/>
                  </a:lnTo>
                  <a:lnTo>
                    <a:pt x="409" y="242"/>
                  </a:lnTo>
                  <a:lnTo>
                    <a:pt x="408" y="241"/>
                  </a:lnTo>
                  <a:lnTo>
                    <a:pt x="407" y="236"/>
                  </a:lnTo>
                  <a:lnTo>
                    <a:pt x="407" y="236"/>
                  </a:lnTo>
                  <a:lnTo>
                    <a:pt x="405" y="235"/>
                  </a:lnTo>
                  <a:lnTo>
                    <a:pt x="404" y="235"/>
                  </a:lnTo>
                  <a:lnTo>
                    <a:pt x="404" y="234"/>
                  </a:lnTo>
                  <a:lnTo>
                    <a:pt x="402" y="235"/>
                  </a:lnTo>
                  <a:lnTo>
                    <a:pt x="401" y="234"/>
                  </a:lnTo>
                  <a:lnTo>
                    <a:pt x="400" y="233"/>
                  </a:lnTo>
                  <a:lnTo>
                    <a:pt x="401" y="232"/>
                  </a:lnTo>
                  <a:lnTo>
                    <a:pt x="401" y="230"/>
                  </a:lnTo>
                  <a:lnTo>
                    <a:pt x="402" y="227"/>
                  </a:lnTo>
                  <a:lnTo>
                    <a:pt x="402" y="226"/>
                  </a:lnTo>
                  <a:lnTo>
                    <a:pt x="402" y="224"/>
                  </a:lnTo>
                  <a:lnTo>
                    <a:pt x="401" y="223"/>
                  </a:lnTo>
                  <a:lnTo>
                    <a:pt x="400" y="222"/>
                  </a:lnTo>
                  <a:lnTo>
                    <a:pt x="400" y="220"/>
                  </a:lnTo>
                  <a:lnTo>
                    <a:pt x="400" y="216"/>
                  </a:lnTo>
                  <a:lnTo>
                    <a:pt x="400" y="211"/>
                  </a:lnTo>
                  <a:lnTo>
                    <a:pt x="400" y="210"/>
                  </a:lnTo>
                  <a:lnTo>
                    <a:pt x="399" y="208"/>
                  </a:lnTo>
                  <a:lnTo>
                    <a:pt x="397" y="206"/>
                  </a:lnTo>
                  <a:lnTo>
                    <a:pt x="396" y="205"/>
                  </a:lnTo>
                  <a:lnTo>
                    <a:pt x="395" y="205"/>
                  </a:lnTo>
                  <a:lnTo>
                    <a:pt x="395" y="205"/>
                  </a:lnTo>
                  <a:lnTo>
                    <a:pt x="394" y="205"/>
                  </a:lnTo>
                  <a:lnTo>
                    <a:pt x="393" y="205"/>
                  </a:lnTo>
                  <a:lnTo>
                    <a:pt x="393" y="205"/>
                  </a:lnTo>
                  <a:lnTo>
                    <a:pt x="394" y="203"/>
                  </a:lnTo>
                  <a:lnTo>
                    <a:pt x="394" y="201"/>
                  </a:lnTo>
                  <a:lnTo>
                    <a:pt x="394" y="197"/>
                  </a:lnTo>
                  <a:lnTo>
                    <a:pt x="393" y="194"/>
                  </a:lnTo>
                  <a:lnTo>
                    <a:pt x="392" y="192"/>
                  </a:lnTo>
                  <a:lnTo>
                    <a:pt x="389" y="188"/>
                  </a:lnTo>
                  <a:lnTo>
                    <a:pt x="384" y="183"/>
                  </a:lnTo>
                  <a:lnTo>
                    <a:pt x="380" y="176"/>
                  </a:lnTo>
                  <a:lnTo>
                    <a:pt x="378" y="171"/>
                  </a:lnTo>
                  <a:lnTo>
                    <a:pt x="375" y="162"/>
                  </a:lnTo>
                  <a:lnTo>
                    <a:pt x="373" y="160"/>
                  </a:lnTo>
                  <a:lnTo>
                    <a:pt x="375" y="157"/>
                  </a:lnTo>
                  <a:lnTo>
                    <a:pt x="376" y="152"/>
                  </a:lnTo>
                  <a:lnTo>
                    <a:pt x="376" y="148"/>
                  </a:lnTo>
                  <a:lnTo>
                    <a:pt x="376" y="146"/>
                  </a:lnTo>
                  <a:lnTo>
                    <a:pt x="373" y="140"/>
                  </a:lnTo>
                  <a:lnTo>
                    <a:pt x="373" y="139"/>
                  </a:lnTo>
                  <a:lnTo>
                    <a:pt x="374" y="139"/>
                  </a:lnTo>
                  <a:lnTo>
                    <a:pt x="374" y="140"/>
                  </a:lnTo>
                  <a:lnTo>
                    <a:pt x="375" y="140"/>
                  </a:lnTo>
                  <a:lnTo>
                    <a:pt x="375" y="142"/>
                  </a:lnTo>
                  <a:lnTo>
                    <a:pt x="377" y="144"/>
                  </a:lnTo>
                  <a:lnTo>
                    <a:pt x="377" y="145"/>
                  </a:lnTo>
                  <a:lnTo>
                    <a:pt x="378" y="144"/>
                  </a:lnTo>
                  <a:lnTo>
                    <a:pt x="379" y="141"/>
                  </a:lnTo>
                  <a:lnTo>
                    <a:pt x="379" y="137"/>
                  </a:lnTo>
                  <a:lnTo>
                    <a:pt x="379" y="134"/>
                  </a:lnTo>
                  <a:lnTo>
                    <a:pt x="379" y="131"/>
                  </a:lnTo>
                  <a:lnTo>
                    <a:pt x="378" y="130"/>
                  </a:lnTo>
                  <a:lnTo>
                    <a:pt x="376" y="127"/>
                  </a:lnTo>
                  <a:lnTo>
                    <a:pt x="374" y="126"/>
                  </a:lnTo>
                  <a:lnTo>
                    <a:pt x="373" y="126"/>
                  </a:lnTo>
                  <a:lnTo>
                    <a:pt x="373" y="126"/>
                  </a:lnTo>
                  <a:lnTo>
                    <a:pt x="373" y="127"/>
                  </a:lnTo>
                  <a:lnTo>
                    <a:pt x="374" y="127"/>
                  </a:lnTo>
                  <a:lnTo>
                    <a:pt x="374" y="128"/>
                  </a:lnTo>
                  <a:lnTo>
                    <a:pt x="373" y="127"/>
                  </a:lnTo>
                  <a:lnTo>
                    <a:pt x="372" y="126"/>
                  </a:lnTo>
                  <a:lnTo>
                    <a:pt x="369" y="125"/>
                  </a:lnTo>
                  <a:lnTo>
                    <a:pt x="368" y="123"/>
                  </a:lnTo>
                  <a:lnTo>
                    <a:pt x="367" y="122"/>
                  </a:lnTo>
                  <a:lnTo>
                    <a:pt x="366" y="120"/>
                  </a:lnTo>
                  <a:lnTo>
                    <a:pt x="365" y="120"/>
                  </a:lnTo>
                  <a:lnTo>
                    <a:pt x="364" y="121"/>
                  </a:lnTo>
                  <a:lnTo>
                    <a:pt x="363" y="121"/>
                  </a:lnTo>
                  <a:lnTo>
                    <a:pt x="364" y="122"/>
                  </a:lnTo>
                  <a:lnTo>
                    <a:pt x="364" y="122"/>
                  </a:lnTo>
                  <a:lnTo>
                    <a:pt x="366" y="123"/>
                  </a:lnTo>
                  <a:lnTo>
                    <a:pt x="365" y="124"/>
                  </a:lnTo>
                  <a:lnTo>
                    <a:pt x="363" y="123"/>
                  </a:lnTo>
                  <a:lnTo>
                    <a:pt x="351" y="121"/>
                  </a:lnTo>
                  <a:lnTo>
                    <a:pt x="348" y="120"/>
                  </a:lnTo>
                  <a:lnTo>
                    <a:pt x="343" y="119"/>
                  </a:lnTo>
                  <a:lnTo>
                    <a:pt x="343" y="118"/>
                  </a:lnTo>
                  <a:lnTo>
                    <a:pt x="341" y="117"/>
                  </a:lnTo>
                  <a:lnTo>
                    <a:pt x="338" y="117"/>
                  </a:lnTo>
                  <a:lnTo>
                    <a:pt x="337" y="115"/>
                  </a:lnTo>
                  <a:lnTo>
                    <a:pt x="338" y="115"/>
                  </a:lnTo>
                  <a:lnTo>
                    <a:pt x="338" y="115"/>
                  </a:lnTo>
                  <a:lnTo>
                    <a:pt x="339" y="114"/>
                  </a:lnTo>
                  <a:lnTo>
                    <a:pt x="338" y="112"/>
                  </a:lnTo>
                  <a:lnTo>
                    <a:pt x="338" y="108"/>
                  </a:lnTo>
                  <a:lnTo>
                    <a:pt x="338" y="105"/>
                  </a:lnTo>
                  <a:lnTo>
                    <a:pt x="336" y="102"/>
                  </a:lnTo>
                  <a:lnTo>
                    <a:pt x="332" y="100"/>
                  </a:lnTo>
                  <a:lnTo>
                    <a:pt x="329" y="98"/>
                  </a:lnTo>
                  <a:lnTo>
                    <a:pt x="328" y="97"/>
                  </a:lnTo>
                  <a:lnTo>
                    <a:pt x="325" y="97"/>
                  </a:lnTo>
                  <a:lnTo>
                    <a:pt x="322" y="95"/>
                  </a:lnTo>
                  <a:lnTo>
                    <a:pt x="321" y="94"/>
                  </a:lnTo>
                  <a:lnTo>
                    <a:pt x="320" y="92"/>
                  </a:lnTo>
                  <a:lnTo>
                    <a:pt x="318" y="93"/>
                  </a:lnTo>
                  <a:lnTo>
                    <a:pt x="316" y="94"/>
                  </a:lnTo>
                  <a:lnTo>
                    <a:pt x="316" y="94"/>
                  </a:lnTo>
                  <a:lnTo>
                    <a:pt x="315" y="92"/>
                  </a:lnTo>
                  <a:lnTo>
                    <a:pt x="314" y="89"/>
                  </a:lnTo>
                  <a:lnTo>
                    <a:pt x="313" y="88"/>
                  </a:lnTo>
                  <a:lnTo>
                    <a:pt x="313" y="90"/>
                  </a:lnTo>
                  <a:lnTo>
                    <a:pt x="313" y="94"/>
                  </a:lnTo>
                  <a:lnTo>
                    <a:pt x="313" y="95"/>
                  </a:lnTo>
                  <a:lnTo>
                    <a:pt x="313" y="96"/>
                  </a:lnTo>
                  <a:lnTo>
                    <a:pt x="314" y="96"/>
                  </a:lnTo>
                  <a:lnTo>
                    <a:pt x="315" y="96"/>
                  </a:lnTo>
                  <a:lnTo>
                    <a:pt x="314" y="97"/>
                  </a:lnTo>
                  <a:lnTo>
                    <a:pt x="313" y="99"/>
                  </a:lnTo>
                  <a:lnTo>
                    <a:pt x="312" y="100"/>
                  </a:lnTo>
                  <a:lnTo>
                    <a:pt x="311" y="100"/>
                  </a:lnTo>
                  <a:lnTo>
                    <a:pt x="311" y="101"/>
                  </a:lnTo>
                  <a:lnTo>
                    <a:pt x="310" y="102"/>
                  </a:lnTo>
                  <a:lnTo>
                    <a:pt x="309" y="103"/>
                  </a:lnTo>
                  <a:lnTo>
                    <a:pt x="307" y="103"/>
                  </a:lnTo>
                  <a:lnTo>
                    <a:pt x="303" y="103"/>
                  </a:lnTo>
                  <a:lnTo>
                    <a:pt x="300" y="103"/>
                  </a:lnTo>
                  <a:lnTo>
                    <a:pt x="297" y="101"/>
                  </a:lnTo>
                  <a:lnTo>
                    <a:pt x="295" y="100"/>
                  </a:lnTo>
                  <a:lnTo>
                    <a:pt x="293" y="99"/>
                  </a:lnTo>
                  <a:lnTo>
                    <a:pt x="291" y="98"/>
                  </a:lnTo>
                  <a:lnTo>
                    <a:pt x="290" y="97"/>
                  </a:lnTo>
                  <a:lnTo>
                    <a:pt x="290" y="96"/>
                  </a:lnTo>
                  <a:lnTo>
                    <a:pt x="288" y="96"/>
                  </a:lnTo>
                  <a:lnTo>
                    <a:pt x="288" y="94"/>
                  </a:lnTo>
                  <a:lnTo>
                    <a:pt x="286" y="93"/>
                  </a:lnTo>
                  <a:lnTo>
                    <a:pt x="282" y="91"/>
                  </a:lnTo>
                  <a:lnTo>
                    <a:pt x="281" y="90"/>
                  </a:lnTo>
                  <a:lnTo>
                    <a:pt x="280" y="90"/>
                  </a:lnTo>
                  <a:lnTo>
                    <a:pt x="278" y="88"/>
                  </a:lnTo>
                  <a:lnTo>
                    <a:pt x="277" y="87"/>
                  </a:lnTo>
                  <a:lnTo>
                    <a:pt x="272" y="84"/>
                  </a:lnTo>
                  <a:lnTo>
                    <a:pt x="270" y="80"/>
                  </a:lnTo>
                  <a:lnTo>
                    <a:pt x="268" y="80"/>
                  </a:lnTo>
                  <a:lnTo>
                    <a:pt x="264" y="80"/>
                  </a:lnTo>
                  <a:lnTo>
                    <a:pt x="263" y="80"/>
                  </a:lnTo>
                  <a:lnTo>
                    <a:pt x="262" y="79"/>
                  </a:lnTo>
                  <a:lnTo>
                    <a:pt x="260" y="78"/>
                  </a:lnTo>
                  <a:lnTo>
                    <a:pt x="259" y="78"/>
                  </a:lnTo>
                  <a:lnTo>
                    <a:pt x="258" y="76"/>
                  </a:lnTo>
                  <a:lnTo>
                    <a:pt x="257" y="76"/>
                  </a:lnTo>
                  <a:lnTo>
                    <a:pt x="255" y="76"/>
                  </a:lnTo>
                  <a:lnTo>
                    <a:pt x="254" y="75"/>
                  </a:lnTo>
                  <a:lnTo>
                    <a:pt x="253" y="74"/>
                  </a:lnTo>
                  <a:lnTo>
                    <a:pt x="251" y="72"/>
                  </a:lnTo>
                  <a:lnTo>
                    <a:pt x="250" y="71"/>
                  </a:lnTo>
                  <a:lnTo>
                    <a:pt x="249" y="71"/>
                  </a:lnTo>
                  <a:lnTo>
                    <a:pt x="245" y="68"/>
                  </a:lnTo>
                  <a:lnTo>
                    <a:pt x="243" y="67"/>
                  </a:lnTo>
                  <a:lnTo>
                    <a:pt x="242" y="67"/>
                  </a:lnTo>
                  <a:lnTo>
                    <a:pt x="242" y="67"/>
                  </a:lnTo>
                  <a:lnTo>
                    <a:pt x="241" y="66"/>
                  </a:lnTo>
                  <a:lnTo>
                    <a:pt x="240" y="65"/>
                  </a:lnTo>
                  <a:lnTo>
                    <a:pt x="239" y="65"/>
                  </a:lnTo>
                  <a:lnTo>
                    <a:pt x="239" y="64"/>
                  </a:lnTo>
                  <a:lnTo>
                    <a:pt x="238" y="63"/>
                  </a:lnTo>
                  <a:lnTo>
                    <a:pt x="237" y="63"/>
                  </a:lnTo>
                  <a:lnTo>
                    <a:pt x="237" y="64"/>
                  </a:lnTo>
                  <a:lnTo>
                    <a:pt x="238" y="65"/>
                  </a:lnTo>
                  <a:lnTo>
                    <a:pt x="239" y="67"/>
                  </a:lnTo>
                  <a:lnTo>
                    <a:pt x="240" y="68"/>
                  </a:lnTo>
                  <a:lnTo>
                    <a:pt x="241" y="68"/>
                  </a:lnTo>
                  <a:lnTo>
                    <a:pt x="242" y="69"/>
                  </a:lnTo>
                  <a:lnTo>
                    <a:pt x="243" y="69"/>
                  </a:lnTo>
                  <a:lnTo>
                    <a:pt x="245" y="70"/>
                  </a:lnTo>
                  <a:lnTo>
                    <a:pt x="246" y="71"/>
                  </a:lnTo>
                  <a:lnTo>
                    <a:pt x="246" y="72"/>
                  </a:lnTo>
                  <a:lnTo>
                    <a:pt x="248" y="72"/>
                  </a:lnTo>
                  <a:lnTo>
                    <a:pt x="250" y="74"/>
                  </a:lnTo>
                  <a:lnTo>
                    <a:pt x="250" y="75"/>
                  </a:lnTo>
                  <a:lnTo>
                    <a:pt x="250" y="77"/>
                  </a:lnTo>
                  <a:lnTo>
                    <a:pt x="252" y="77"/>
                  </a:lnTo>
                  <a:lnTo>
                    <a:pt x="252" y="78"/>
                  </a:lnTo>
                  <a:lnTo>
                    <a:pt x="253" y="84"/>
                  </a:lnTo>
                  <a:lnTo>
                    <a:pt x="254" y="86"/>
                  </a:lnTo>
                  <a:lnTo>
                    <a:pt x="255" y="87"/>
                  </a:lnTo>
                  <a:lnTo>
                    <a:pt x="255" y="89"/>
                  </a:lnTo>
                  <a:lnTo>
                    <a:pt x="255" y="91"/>
                  </a:lnTo>
                  <a:lnTo>
                    <a:pt x="253" y="94"/>
                  </a:lnTo>
                  <a:lnTo>
                    <a:pt x="251" y="96"/>
                  </a:lnTo>
                  <a:lnTo>
                    <a:pt x="250" y="100"/>
                  </a:lnTo>
                  <a:lnTo>
                    <a:pt x="250" y="112"/>
                  </a:lnTo>
                  <a:lnTo>
                    <a:pt x="249" y="117"/>
                  </a:lnTo>
                  <a:lnTo>
                    <a:pt x="249" y="122"/>
                  </a:lnTo>
                  <a:lnTo>
                    <a:pt x="248" y="129"/>
                  </a:lnTo>
                  <a:lnTo>
                    <a:pt x="248" y="131"/>
                  </a:lnTo>
                  <a:lnTo>
                    <a:pt x="248" y="134"/>
                  </a:lnTo>
                  <a:lnTo>
                    <a:pt x="250" y="136"/>
                  </a:lnTo>
                  <a:lnTo>
                    <a:pt x="251" y="139"/>
                  </a:lnTo>
                  <a:lnTo>
                    <a:pt x="254" y="140"/>
                  </a:lnTo>
                  <a:lnTo>
                    <a:pt x="253" y="140"/>
                  </a:lnTo>
                  <a:lnTo>
                    <a:pt x="252" y="142"/>
                  </a:lnTo>
                  <a:lnTo>
                    <a:pt x="252" y="144"/>
                  </a:lnTo>
                  <a:lnTo>
                    <a:pt x="253" y="145"/>
                  </a:lnTo>
                  <a:lnTo>
                    <a:pt x="254" y="146"/>
                  </a:lnTo>
                  <a:lnTo>
                    <a:pt x="259" y="148"/>
                  </a:lnTo>
                  <a:lnTo>
                    <a:pt x="260" y="148"/>
                  </a:lnTo>
                  <a:lnTo>
                    <a:pt x="260" y="149"/>
                  </a:lnTo>
                  <a:lnTo>
                    <a:pt x="260" y="150"/>
                  </a:lnTo>
                  <a:lnTo>
                    <a:pt x="261" y="151"/>
                  </a:lnTo>
                  <a:lnTo>
                    <a:pt x="261" y="153"/>
                  </a:lnTo>
                  <a:lnTo>
                    <a:pt x="261" y="154"/>
                  </a:lnTo>
                  <a:lnTo>
                    <a:pt x="261" y="156"/>
                  </a:lnTo>
                  <a:lnTo>
                    <a:pt x="261" y="157"/>
                  </a:lnTo>
                  <a:lnTo>
                    <a:pt x="261" y="157"/>
                  </a:lnTo>
                  <a:lnTo>
                    <a:pt x="262" y="159"/>
                  </a:lnTo>
                  <a:lnTo>
                    <a:pt x="261" y="162"/>
                  </a:lnTo>
                  <a:lnTo>
                    <a:pt x="262" y="164"/>
                  </a:lnTo>
                  <a:lnTo>
                    <a:pt x="263" y="165"/>
                  </a:lnTo>
                  <a:lnTo>
                    <a:pt x="262" y="166"/>
                  </a:lnTo>
                  <a:lnTo>
                    <a:pt x="261" y="168"/>
                  </a:lnTo>
                  <a:lnTo>
                    <a:pt x="262" y="170"/>
                  </a:lnTo>
                  <a:lnTo>
                    <a:pt x="262" y="171"/>
                  </a:lnTo>
                  <a:lnTo>
                    <a:pt x="262" y="174"/>
                  </a:lnTo>
                  <a:lnTo>
                    <a:pt x="263" y="177"/>
                  </a:lnTo>
                  <a:lnTo>
                    <a:pt x="264" y="179"/>
                  </a:lnTo>
                  <a:lnTo>
                    <a:pt x="265" y="181"/>
                  </a:lnTo>
                  <a:lnTo>
                    <a:pt x="265" y="182"/>
                  </a:lnTo>
                  <a:lnTo>
                    <a:pt x="265" y="183"/>
                  </a:lnTo>
                  <a:lnTo>
                    <a:pt x="265" y="183"/>
                  </a:lnTo>
                  <a:lnTo>
                    <a:pt x="266" y="184"/>
                  </a:lnTo>
                  <a:lnTo>
                    <a:pt x="267" y="186"/>
                  </a:lnTo>
                  <a:lnTo>
                    <a:pt x="267" y="187"/>
                  </a:lnTo>
                  <a:lnTo>
                    <a:pt x="266" y="188"/>
                  </a:lnTo>
                  <a:lnTo>
                    <a:pt x="266" y="190"/>
                  </a:lnTo>
                  <a:lnTo>
                    <a:pt x="267" y="192"/>
                  </a:lnTo>
                  <a:lnTo>
                    <a:pt x="266" y="194"/>
                  </a:lnTo>
                  <a:lnTo>
                    <a:pt x="266" y="196"/>
                  </a:lnTo>
                  <a:lnTo>
                    <a:pt x="266" y="197"/>
                  </a:lnTo>
                  <a:lnTo>
                    <a:pt x="265" y="201"/>
                  </a:lnTo>
                  <a:lnTo>
                    <a:pt x="265" y="202"/>
                  </a:lnTo>
                  <a:lnTo>
                    <a:pt x="265" y="203"/>
                  </a:lnTo>
                  <a:lnTo>
                    <a:pt x="265" y="204"/>
                  </a:lnTo>
                  <a:lnTo>
                    <a:pt x="266" y="205"/>
                  </a:lnTo>
                  <a:lnTo>
                    <a:pt x="265" y="206"/>
                  </a:lnTo>
                  <a:lnTo>
                    <a:pt x="265" y="208"/>
                  </a:lnTo>
                  <a:lnTo>
                    <a:pt x="264" y="210"/>
                  </a:lnTo>
                  <a:lnTo>
                    <a:pt x="264" y="210"/>
                  </a:lnTo>
                  <a:lnTo>
                    <a:pt x="264" y="212"/>
                  </a:lnTo>
                  <a:lnTo>
                    <a:pt x="265" y="212"/>
                  </a:lnTo>
                  <a:lnTo>
                    <a:pt x="266" y="214"/>
                  </a:lnTo>
                  <a:lnTo>
                    <a:pt x="267" y="215"/>
                  </a:lnTo>
                  <a:lnTo>
                    <a:pt x="267" y="216"/>
                  </a:lnTo>
                  <a:lnTo>
                    <a:pt x="267" y="217"/>
                  </a:lnTo>
                  <a:lnTo>
                    <a:pt x="268" y="218"/>
                  </a:lnTo>
                  <a:lnTo>
                    <a:pt x="269" y="219"/>
                  </a:lnTo>
                  <a:lnTo>
                    <a:pt x="270" y="221"/>
                  </a:lnTo>
                  <a:lnTo>
                    <a:pt x="270" y="223"/>
                  </a:lnTo>
                  <a:lnTo>
                    <a:pt x="272" y="225"/>
                  </a:lnTo>
                  <a:lnTo>
                    <a:pt x="272" y="227"/>
                  </a:lnTo>
                  <a:lnTo>
                    <a:pt x="273" y="229"/>
                  </a:lnTo>
                  <a:lnTo>
                    <a:pt x="277" y="232"/>
                  </a:lnTo>
                  <a:lnTo>
                    <a:pt x="277" y="233"/>
                  </a:lnTo>
                  <a:lnTo>
                    <a:pt x="279" y="234"/>
                  </a:lnTo>
                  <a:lnTo>
                    <a:pt x="281" y="235"/>
                  </a:lnTo>
                  <a:lnTo>
                    <a:pt x="281" y="236"/>
                  </a:lnTo>
                  <a:lnTo>
                    <a:pt x="282" y="236"/>
                  </a:lnTo>
                  <a:lnTo>
                    <a:pt x="281" y="239"/>
                  </a:lnTo>
                  <a:lnTo>
                    <a:pt x="283" y="241"/>
                  </a:lnTo>
                  <a:lnTo>
                    <a:pt x="283" y="241"/>
                  </a:lnTo>
                  <a:lnTo>
                    <a:pt x="282" y="241"/>
                  </a:lnTo>
                  <a:lnTo>
                    <a:pt x="282" y="242"/>
                  </a:lnTo>
                  <a:lnTo>
                    <a:pt x="283" y="242"/>
                  </a:lnTo>
                  <a:lnTo>
                    <a:pt x="283" y="243"/>
                  </a:lnTo>
                  <a:lnTo>
                    <a:pt x="283" y="244"/>
                  </a:lnTo>
                  <a:lnTo>
                    <a:pt x="283" y="245"/>
                  </a:lnTo>
                  <a:lnTo>
                    <a:pt x="284" y="245"/>
                  </a:lnTo>
                  <a:lnTo>
                    <a:pt x="285" y="245"/>
                  </a:lnTo>
                  <a:lnTo>
                    <a:pt x="286" y="245"/>
                  </a:lnTo>
                  <a:lnTo>
                    <a:pt x="286" y="246"/>
                  </a:lnTo>
                  <a:lnTo>
                    <a:pt x="287" y="247"/>
                  </a:lnTo>
                  <a:lnTo>
                    <a:pt x="287" y="248"/>
                  </a:lnTo>
                  <a:lnTo>
                    <a:pt x="289" y="248"/>
                  </a:lnTo>
                  <a:lnTo>
                    <a:pt x="290" y="248"/>
                  </a:lnTo>
                  <a:lnTo>
                    <a:pt x="290" y="248"/>
                  </a:lnTo>
                  <a:lnTo>
                    <a:pt x="291" y="248"/>
                  </a:lnTo>
                  <a:lnTo>
                    <a:pt x="291" y="247"/>
                  </a:lnTo>
                  <a:lnTo>
                    <a:pt x="290" y="247"/>
                  </a:lnTo>
                  <a:lnTo>
                    <a:pt x="290" y="246"/>
                  </a:lnTo>
                  <a:lnTo>
                    <a:pt x="291" y="246"/>
                  </a:lnTo>
                  <a:lnTo>
                    <a:pt x="291" y="245"/>
                  </a:lnTo>
                  <a:lnTo>
                    <a:pt x="292" y="245"/>
                  </a:lnTo>
                  <a:lnTo>
                    <a:pt x="293" y="246"/>
                  </a:lnTo>
                  <a:lnTo>
                    <a:pt x="294" y="246"/>
                  </a:lnTo>
                  <a:lnTo>
                    <a:pt x="294" y="246"/>
                  </a:lnTo>
                  <a:lnTo>
                    <a:pt x="294" y="247"/>
                  </a:lnTo>
                  <a:lnTo>
                    <a:pt x="295" y="247"/>
                  </a:lnTo>
                  <a:lnTo>
                    <a:pt x="295" y="248"/>
                  </a:lnTo>
                  <a:lnTo>
                    <a:pt x="296" y="248"/>
                  </a:lnTo>
                  <a:lnTo>
                    <a:pt x="297" y="248"/>
                  </a:lnTo>
                  <a:lnTo>
                    <a:pt x="297" y="249"/>
                  </a:lnTo>
                  <a:lnTo>
                    <a:pt x="298" y="249"/>
                  </a:lnTo>
                  <a:lnTo>
                    <a:pt x="298" y="250"/>
                  </a:lnTo>
                  <a:lnTo>
                    <a:pt x="299" y="250"/>
                  </a:lnTo>
                  <a:lnTo>
                    <a:pt x="299" y="251"/>
                  </a:lnTo>
                  <a:lnTo>
                    <a:pt x="299" y="251"/>
                  </a:lnTo>
                  <a:lnTo>
                    <a:pt x="300" y="252"/>
                  </a:lnTo>
                  <a:lnTo>
                    <a:pt x="301" y="252"/>
                  </a:lnTo>
                  <a:lnTo>
                    <a:pt x="301" y="253"/>
                  </a:lnTo>
                  <a:lnTo>
                    <a:pt x="302" y="254"/>
                  </a:lnTo>
                  <a:lnTo>
                    <a:pt x="303" y="254"/>
                  </a:lnTo>
                  <a:lnTo>
                    <a:pt x="303" y="254"/>
                  </a:lnTo>
                  <a:lnTo>
                    <a:pt x="303" y="255"/>
                  </a:lnTo>
                  <a:lnTo>
                    <a:pt x="304" y="256"/>
                  </a:lnTo>
                  <a:lnTo>
                    <a:pt x="305" y="256"/>
                  </a:lnTo>
                  <a:lnTo>
                    <a:pt x="306" y="256"/>
                  </a:lnTo>
                  <a:lnTo>
                    <a:pt x="307" y="258"/>
                  </a:lnTo>
                  <a:lnTo>
                    <a:pt x="307" y="258"/>
                  </a:lnTo>
                  <a:lnTo>
                    <a:pt x="307" y="259"/>
                  </a:lnTo>
                  <a:lnTo>
                    <a:pt x="308" y="260"/>
                  </a:lnTo>
                  <a:lnTo>
                    <a:pt x="309" y="260"/>
                  </a:lnTo>
                  <a:lnTo>
                    <a:pt x="309" y="261"/>
                  </a:lnTo>
                  <a:lnTo>
                    <a:pt x="310" y="261"/>
                  </a:lnTo>
                  <a:lnTo>
                    <a:pt x="311" y="262"/>
                  </a:lnTo>
                  <a:lnTo>
                    <a:pt x="312" y="262"/>
                  </a:lnTo>
                  <a:lnTo>
                    <a:pt x="313" y="263"/>
                  </a:lnTo>
                  <a:lnTo>
                    <a:pt x="313" y="263"/>
                  </a:lnTo>
                  <a:lnTo>
                    <a:pt x="314" y="264"/>
                  </a:lnTo>
                  <a:lnTo>
                    <a:pt x="315" y="265"/>
                  </a:lnTo>
                  <a:lnTo>
                    <a:pt x="316" y="266"/>
                  </a:lnTo>
                  <a:lnTo>
                    <a:pt x="316" y="267"/>
                  </a:lnTo>
                  <a:lnTo>
                    <a:pt x="317" y="267"/>
                  </a:lnTo>
                  <a:lnTo>
                    <a:pt x="318" y="268"/>
                  </a:lnTo>
                  <a:lnTo>
                    <a:pt x="319" y="269"/>
                  </a:lnTo>
                  <a:lnTo>
                    <a:pt x="320" y="270"/>
                  </a:lnTo>
                  <a:lnTo>
                    <a:pt x="321" y="271"/>
                  </a:lnTo>
                  <a:lnTo>
                    <a:pt x="322" y="271"/>
                  </a:lnTo>
                  <a:lnTo>
                    <a:pt x="323" y="271"/>
                  </a:lnTo>
                  <a:lnTo>
                    <a:pt x="324" y="272"/>
                  </a:lnTo>
                  <a:lnTo>
                    <a:pt x="324" y="273"/>
                  </a:lnTo>
                  <a:lnTo>
                    <a:pt x="324" y="274"/>
                  </a:lnTo>
                  <a:lnTo>
                    <a:pt x="325" y="274"/>
                  </a:lnTo>
                  <a:lnTo>
                    <a:pt x="325" y="274"/>
                  </a:lnTo>
                  <a:lnTo>
                    <a:pt x="326" y="275"/>
                  </a:lnTo>
                  <a:lnTo>
                    <a:pt x="327" y="275"/>
                  </a:lnTo>
                  <a:lnTo>
                    <a:pt x="328" y="276"/>
                  </a:lnTo>
                  <a:lnTo>
                    <a:pt x="334" y="283"/>
                  </a:lnTo>
                  <a:lnTo>
                    <a:pt x="337" y="285"/>
                  </a:lnTo>
                  <a:lnTo>
                    <a:pt x="338" y="286"/>
                  </a:lnTo>
                  <a:lnTo>
                    <a:pt x="338" y="287"/>
                  </a:lnTo>
                  <a:lnTo>
                    <a:pt x="338" y="288"/>
                  </a:lnTo>
                  <a:lnTo>
                    <a:pt x="338" y="289"/>
                  </a:lnTo>
                  <a:lnTo>
                    <a:pt x="338" y="289"/>
                  </a:lnTo>
                  <a:lnTo>
                    <a:pt x="337" y="290"/>
                  </a:lnTo>
                  <a:lnTo>
                    <a:pt x="336" y="291"/>
                  </a:lnTo>
                  <a:lnTo>
                    <a:pt x="336" y="292"/>
                  </a:lnTo>
                  <a:lnTo>
                    <a:pt x="337" y="293"/>
                  </a:lnTo>
                  <a:lnTo>
                    <a:pt x="338" y="293"/>
                  </a:lnTo>
                  <a:lnTo>
                    <a:pt x="337" y="293"/>
                  </a:lnTo>
                  <a:lnTo>
                    <a:pt x="338" y="294"/>
                  </a:lnTo>
                  <a:lnTo>
                    <a:pt x="338" y="295"/>
                  </a:lnTo>
                  <a:lnTo>
                    <a:pt x="338" y="296"/>
                  </a:lnTo>
                  <a:lnTo>
                    <a:pt x="339" y="296"/>
                  </a:lnTo>
                  <a:lnTo>
                    <a:pt x="340" y="298"/>
                  </a:lnTo>
                  <a:lnTo>
                    <a:pt x="341" y="298"/>
                  </a:lnTo>
                  <a:lnTo>
                    <a:pt x="342" y="298"/>
                  </a:lnTo>
                  <a:lnTo>
                    <a:pt x="342" y="299"/>
                  </a:lnTo>
                  <a:lnTo>
                    <a:pt x="343" y="302"/>
                  </a:lnTo>
                  <a:lnTo>
                    <a:pt x="344" y="303"/>
                  </a:lnTo>
                  <a:lnTo>
                    <a:pt x="345" y="305"/>
                  </a:lnTo>
                  <a:lnTo>
                    <a:pt x="344" y="306"/>
                  </a:lnTo>
                  <a:lnTo>
                    <a:pt x="343" y="306"/>
                  </a:lnTo>
                  <a:lnTo>
                    <a:pt x="343" y="306"/>
                  </a:lnTo>
                  <a:lnTo>
                    <a:pt x="343" y="307"/>
                  </a:lnTo>
                  <a:lnTo>
                    <a:pt x="343" y="309"/>
                  </a:lnTo>
                  <a:lnTo>
                    <a:pt x="343" y="310"/>
                  </a:lnTo>
                  <a:lnTo>
                    <a:pt x="344" y="311"/>
                  </a:lnTo>
                  <a:lnTo>
                    <a:pt x="344" y="312"/>
                  </a:lnTo>
                  <a:lnTo>
                    <a:pt x="343" y="312"/>
                  </a:lnTo>
                  <a:lnTo>
                    <a:pt x="343" y="313"/>
                  </a:lnTo>
                  <a:lnTo>
                    <a:pt x="344" y="315"/>
                  </a:lnTo>
                  <a:lnTo>
                    <a:pt x="344" y="315"/>
                  </a:lnTo>
                  <a:lnTo>
                    <a:pt x="345" y="316"/>
                  </a:lnTo>
                  <a:lnTo>
                    <a:pt x="345" y="317"/>
                  </a:lnTo>
                  <a:lnTo>
                    <a:pt x="346" y="318"/>
                  </a:lnTo>
                  <a:lnTo>
                    <a:pt x="347" y="318"/>
                  </a:lnTo>
                  <a:lnTo>
                    <a:pt x="348" y="318"/>
                  </a:lnTo>
                  <a:lnTo>
                    <a:pt x="349" y="317"/>
                  </a:lnTo>
                  <a:lnTo>
                    <a:pt x="349" y="315"/>
                  </a:lnTo>
                  <a:lnTo>
                    <a:pt x="348" y="315"/>
                  </a:lnTo>
                  <a:lnTo>
                    <a:pt x="348" y="315"/>
                  </a:lnTo>
                  <a:lnTo>
                    <a:pt x="348" y="314"/>
                  </a:lnTo>
                  <a:lnTo>
                    <a:pt x="349" y="313"/>
                  </a:lnTo>
                  <a:lnTo>
                    <a:pt x="350" y="313"/>
                  </a:lnTo>
                  <a:lnTo>
                    <a:pt x="351" y="314"/>
                  </a:lnTo>
                  <a:lnTo>
                    <a:pt x="351" y="313"/>
                  </a:lnTo>
                  <a:lnTo>
                    <a:pt x="351" y="312"/>
                  </a:lnTo>
                  <a:lnTo>
                    <a:pt x="352" y="313"/>
                  </a:lnTo>
                  <a:lnTo>
                    <a:pt x="352" y="314"/>
                  </a:lnTo>
                  <a:lnTo>
                    <a:pt x="353" y="315"/>
                  </a:lnTo>
                  <a:lnTo>
                    <a:pt x="354" y="315"/>
                  </a:lnTo>
                  <a:lnTo>
                    <a:pt x="356" y="314"/>
                  </a:lnTo>
                  <a:lnTo>
                    <a:pt x="356" y="315"/>
                  </a:lnTo>
                  <a:lnTo>
                    <a:pt x="355" y="315"/>
                  </a:lnTo>
                  <a:lnTo>
                    <a:pt x="355" y="316"/>
                  </a:lnTo>
                  <a:lnTo>
                    <a:pt x="356" y="316"/>
                  </a:lnTo>
                  <a:lnTo>
                    <a:pt x="356" y="317"/>
                  </a:lnTo>
                  <a:lnTo>
                    <a:pt x="356" y="317"/>
                  </a:lnTo>
                  <a:lnTo>
                    <a:pt x="356" y="318"/>
                  </a:lnTo>
                  <a:lnTo>
                    <a:pt x="356" y="318"/>
                  </a:lnTo>
                  <a:lnTo>
                    <a:pt x="356" y="319"/>
                  </a:lnTo>
                  <a:lnTo>
                    <a:pt x="357" y="320"/>
                  </a:lnTo>
                  <a:lnTo>
                    <a:pt x="356" y="320"/>
                  </a:lnTo>
                  <a:lnTo>
                    <a:pt x="356" y="320"/>
                  </a:lnTo>
                  <a:lnTo>
                    <a:pt x="356" y="321"/>
                  </a:lnTo>
                  <a:lnTo>
                    <a:pt x="356" y="322"/>
                  </a:lnTo>
                  <a:lnTo>
                    <a:pt x="357" y="324"/>
                  </a:lnTo>
                  <a:lnTo>
                    <a:pt x="358" y="324"/>
                  </a:lnTo>
                  <a:lnTo>
                    <a:pt x="357" y="325"/>
                  </a:lnTo>
                  <a:lnTo>
                    <a:pt x="359" y="325"/>
                  </a:lnTo>
                  <a:lnTo>
                    <a:pt x="360" y="325"/>
                  </a:lnTo>
                  <a:lnTo>
                    <a:pt x="361" y="324"/>
                  </a:lnTo>
                  <a:lnTo>
                    <a:pt x="362" y="324"/>
                  </a:lnTo>
                  <a:lnTo>
                    <a:pt x="363" y="323"/>
                  </a:lnTo>
                  <a:lnTo>
                    <a:pt x="364" y="323"/>
                  </a:lnTo>
                  <a:lnTo>
                    <a:pt x="364" y="322"/>
                  </a:lnTo>
                  <a:lnTo>
                    <a:pt x="366" y="322"/>
                  </a:lnTo>
                  <a:lnTo>
                    <a:pt x="367" y="323"/>
                  </a:lnTo>
                  <a:lnTo>
                    <a:pt x="368" y="324"/>
                  </a:lnTo>
                  <a:lnTo>
                    <a:pt x="368" y="325"/>
                  </a:lnTo>
                  <a:lnTo>
                    <a:pt x="369" y="325"/>
                  </a:lnTo>
                  <a:lnTo>
                    <a:pt x="369" y="326"/>
                  </a:lnTo>
                  <a:lnTo>
                    <a:pt x="369" y="327"/>
                  </a:lnTo>
                  <a:lnTo>
                    <a:pt x="369" y="328"/>
                  </a:lnTo>
                  <a:lnTo>
                    <a:pt x="369" y="328"/>
                  </a:lnTo>
                  <a:lnTo>
                    <a:pt x="369" y="330"/>
                  </a:lnTo>
                  <a:lnTo>
                    <a:pt x="370" y="332"/>
                  </a:lnTo>
                  <a:lnTo>
                    <a:pt x="370" y="333"/>
                  </a:lnTo>
                  <a:lnTo>
                    <a:pt x="371" y="334"/>
                  </a:lnTo>
                  <a:lnTo>
                    <a:pt x="372" y="337"/>
                  </a:lnTo>
                  <a:lnTo>
                    <a:pt x="373" y="338"/>
                  </a:lnTo>
                  <a:lnTo>
                    <a:pt x="373" y="339"/>
                  </a:lnTo>
                  <a:lnTo>
                    <a:pt x="373" y="341"/>
                  </a:lnTo>
                  <a:lnTo>
                    <a:pt x="374" y="343"/>
                  </a:lnTo>
                  <a:lnTo>
                    <a:pt x="374" y="344"/>
                  </a:lnTo>
                  <a:lnTo>
                    <a:pt x="375" y="346"/>
                  </a:lnTo>
                  <a:lnTo>
                    <a:pt x="375" y="347"/>
                  </a:lnTo>
                  <a:lnTo>
                    <a:pt x="376" y="349"/>
                  </a:lnTo>
                  <a:lnTo>
                    <a:pt x="377" y="350"/>
                  </a:lnTo>
                  <a:lnTo>
                    <a:pt x="378" y="351"/>
                  </a:lnTo>
                  <a:lnTo>
                    <a:pt x="380" y="351"/>
                  </a:lnTo>
                  <a:lnTo>
                    <a:pt x="380" y="352"/>
                  </a:lnTo>
                  <a:lnTo>
                    <a:pt x="382" y="353"/>
                  </a:lnTo>
                  <a:lnTo>
                    <a:pt x="385" y="353"/>
                  </a:lnTo>
                  <a:lnTo>
                    <a:pt x="388" y="352"/>
                  </a:lnTo>
                  <a:lnTo>
                    <a:pt x="390" y="351"/>
                  </a:lnTo>
                  <a:lnTo>
                    <a:pt x="391" y="353"/>
                  </a:lnTo>
                  <a:lnTo>
                    <a:pt x="391" y="353"/>
                  </a:lnTo>
                  <a:lnTo>
                    <a:pt x="391" y="354"/>
                  </a:lnTo>
                  <a:lnTo>
                    <a:pt x="391" y="355"/>
                  </a:lnTo>
                  <a:lnTo>
                    <a:pt x="392" y="355"/>
                  </a:lnTo>
                  <a:lnTo>
                    <a:pt x="393" y="355"/>
                  </a:lnTo>
                  <a:lnTo>
                    <a:pt x="394" y="355"/>
                  </a:lnTo>
                  <a:lnTo>
                    <a:pt x="394" y="355"/>
                  </a:lnTo>
                  <a:lnTo>
                    <a:pt x="394" y="356"/>
                  </a:lnTo>
                  <a:lnTo>
                    <a:pt x="393" y="357"/>
                  </a:lnTo>
                  <a:lnTo>
                    <a:pt x="393" y="358"/>
                  </a:lnTo>
                  <a:lnTo>
                    <a:pt x="394" y="359"/>
                  </a:lnTo>
                  <a:lnTo>
                    <a:pt x="393" y="360"/>
                  </a:lnTo>
                  <a:lnTo>
                    <a:pt x="392" y="364"/>
                  </a:lnTo>
                  <a:lnTo>
                    <a:pt x="392" y="365"/>
                  </a:lnTo>
                  <a:lnTo>
                    <a:pt x="392" y="366"/>
                  </a:lnTo>
                  <a:lnTo>
                    <a:pt x="392" y="367"/>
                  </a:lnTo>
                  <a:lnTo>
                    <a:pt x="392" y="368"/>
                  </a:lnTo>
                  <a:lnTo>
                    <a:pt x="393" y="369"/>
                  </a:lnTo>
                  <a:lnTo>
                    <a:pt x="395" y="370"/>
                  </a:lnTo>
                  <a:lnTo>
                    <a:pt x="397" y="373"/>
                  </a:lnTo>
                  <a:lnTo>
                    <a:pt x="398" y="374"/>
                  </a:lnTo>
                  <a:lnTo>
                    <a:pt x="398" y="375"/>
                  </a:lnTo>
                  <a:lnTo>
                    <a:pt x="397" y="375"/>
                  </a:lnTo>
                  <a:lnTo>
                    <a:pt x="397" y="377"/>
                  </a:lnTo>
                  <a:lnTo>
                    <a:pt x="396" y="378"/>
                  </a:lnTo>
                  <a:lnTo>
                    <a:pt x="396" y="381"/>
                  </a:lnTo>
                  <a:lnTo>
                    <a:pt x="397" y="383"/>
                  </a:lnTo>
                  <a:lnTo>
                    <a:pt x="397" y="384"/>
                  </a:lnTo>
                  <a:lnTo>
                    <a:pt x="398" y="384"/>
                  </a:lnTo>
                  <a:lnTo>
                    <a:pt x="398" y="385"/>
                  </a:lnTo>
                  <a:lnTo>
                    <a:pt x="397" y="386"/>
                  </a:lnTo>
                  <a:lnTo>
                    <a:pt x="397" y="386"/>
                  </a:lnTo>
                  <a:lnTo>
                    <a:pt x="397" y="387"/>
                  </a:lnTo>
                  <a:lnTo>
                    <a:pt x="397" y="389"/>
                  </a:lnTo>
                  <a:lnTo>
                    <a:pt x="398" y="390"/>
                  </a:lnTo>
                  <a:lnTo>
                    <a:pt x="400" y="390"/>
                  </a:lnTo>
                  <a:lnTo>
                    <a:pt x="400" y="390"/>
                  </a:lnTo>
                  <a:lnTo>
                    <a:pt x="400" y="391"/>
                  </a:lnTo>
                  <a:lnTo>
                    <a:pt x="400" y="393"/>
                  </a:lnTo>
                  <a:lnTo>
                    <a:pt x="400" y="395"/>
                  </a:lnTo>
                  <a:lnTo>
                    <a:pt x="400" y="397"/>
                  </a:lnTo>
                  <a:lnTo>
                    <a:pt x="400" y="398"/>
                  </a:lnTo>
                  <a:lnTo>
                    <a:pt x="400" y="399"/>
                  </a:lnTo>
                  <a:lnTo>
                    <a:pt x="400" y="399"/>
                  </a:lnTo>
                  <a:lnTo>
                    <a:pt x="400" y="400"/>
                  </a:lnTo>
                  <a:lnTo>
                    <a:pt x="399" y="401"/>
                  </a:lnTo>
                  <a:lnTo>
                    <a:pt x="400" y="403"/>
                  </a:lnTo>
                  <a:lnTo>
                    <a:pt x="401" y="403"/>
                  </a:lnTo>
                  <a:lnTo>
                    <a:pt x="401" y="404"/>
                  </a:lnTo>
                  <a:lnTo>
                    <a:pt x="403" y="404"/>
                  </a:lnTo>
                  <a:lnTo>
                    <a:pt x="403" y="405"/>
                  </a:lnTo>
                  <a:lnTo>
                    <a:pt x="404" y="406"/>
                  </a:lnTo>
                  <a:lnTo>
                    <a:pt x="403" y="406"/>
                  </a:lnTo>
                  <a:lnTo>
                    <a:pt x="404" y="407"/>
                  </a:lnTo>
                  <a:lnTo>
                    <a:pt x="404" y="408"/>
                  </a:lnTo>
                  <a:lnTo>
                    <a:pt x="404" y="409"/>
                  </a:lnTo>
                  <a:lnTo>
                    <a:pt x="404" y="410"/>
                  </a:lnTo>
                  <a:lnTo>
                    <a:pt x="404" y="411"/>
                  </a:lnTo>
                  <a:lnTo>
                    <a:pt x="406" y="412"/>
                  </a:lnTo>
                  <a:lnTo>
                    <a:pt x="406" y="413"/>
                  </a:lnTo>
                  <a:lnTo>
                    <a:pt x="407" y="413"/>
                  </a:lnTo>
                  <a:lnTo>
                    <a:pt x="408" y="414"/>
                  </a:lnTo>
                  <a:lnTo>
                    <a:pt x="408" y="413"/>
                  </a:lnTo>
                  <a:lnTo>
                    <a:pt x="408" y="413"/>
                  </a:lnTo>
                  <a:lnTo>
                    <a:pt x="408" y="414"/>
                  </a:lnTo>
                  <a:lnTo>
                    <a:pt x="409" y="415"/>
                  </a:lnTo>
                  <a:lnTo>
                    <a:pt x="410" y="416"/>
                  </a:lnTo>
                  <a:lnTo>
                    <a:pt x="410" y="416"/>
                  </a:lnTo>
                  <a:lnTo>
                    <a:pt x="412" y="417"/>
                  </a:lnTo>
                  <a:lnTo>
                    <a:pt x="412" y="418"/>
                  </a:lnTo>
                  <a:lnTo>
                    <a:pt x="414" y="419"/>
                  </a:lnTo>
                  <a:lnTo>
                    <a:pt x="416" y="419"/>
                  </a:lnTo>
                  <a:lnTo>
                    <a:pt x="417" y="420"/>
                  </a:lnTo>
                  <a:lnTo>
                    <a:pt x="417" y="420"/>
                  </a:lnTo>
                  <a:lnTo>
                    <a:pt x="419" y="421"/>
                  </a:lnTo>
                  <a:lnTo>
                    <a:pt x="420" y="421"/>
                  </a:lnTo>
                  <a:lnTo>
                    <a:pt x="420" y="421"/>
                  </a:lnTo>
                  <a:lnTo>
                    <a:pt x="421" y="422"/>
                  </a:lnTo>
                  <a:lnTo>
                    <a:pt x="421" y="423"/>
                  </a:lnTo>
                  <a:lnTo>
                    <a:pt x="425" y="423"/>
                  </a:lnTo>
                  <a:lnTo>
                    <a:pt x="426" y="424"/>
                  </a:lnTo>
                  <a:lnTo>
                    <a:pt x="427" y="425"/>
                  </a:lnTo>
                  <a:lnTo>
                    <a:pt x="429" y="426"/>
                  </a:lnTo>
                  <a:lnTo>
                    <a:pt x="429" y="428"/>
                  </a:lnTo>
                  <a:lnTo>
                    <a:pt x="430" y="429"/>
                  </a:lnTo>
                  <a:lnTo>
                    <a:pt x="431" y="431"/>
                  </a:lnTo>
                  <a:lnTo>
                    <a:pt x="431" y="434"/>
                  </a:lnTo>
                  <a:lnTo>
                    <a:pt x="431" y="435"/>
                  </a:lnTo>
                  <a:lnTo>
                    <a:pt x="432" y="437"/>
                  </a:lnTo>
                  <a:lnTo>
                    <a:pt x="433" y="438"/>
                  </a:lnTo>
                  <a:lnTo>
                    <a:pt x="433" y="439"/>
                  </a:lnTo>
                  <a:lnTo>
                    <a:pt x="433" y="440"/>
                  </a:lnTo>
                  <a:lnTo>
                    <a:pt x="434" y="441"/>
                  </a:lnTo>
                  <a:lnTo>
                    <a:pt x="435" y="442"/>
                  </a:lnTo>
                  <a:lnTo>
                    <a:pt x="435" y="443"/>
                  </a:lnTo>
                  <a:lnTo>
                    <a:pt x="436" y="444"/>
                  </a:lnTo>
                  <a:lnTo>
                    <a:pt x="437" y="444"/>
                  </a:lnTo>
                  <a:lnTo>
                    <a:pt x="437" y="445"/>
                  </a:lnTo>
                  <a:lnTo>
                    <a:pt x="438" y="447"/>
                  </a:lnTo>
                  <a:lnTo>
                    <a:pt x="439" y="448"/>
                  </a:lnTo>
                  <a:lnTo>
                    <a:pt x="439" y="450"/>
                  </a:lnTo>
                  <a:lnTo>
                    <a:pt x="440" y="451"/>
                  </a:lnTo>
                  <a:lnTo>
                    <a:pt x="439" y="452"/>
                  </a:lnTo>
                  <a:lnTo>
                    <a:pt x="439" y="453"/>
                  </a:lnTo>
                  <a:lnTo>
                    <a:pt x="439" y="454"/>
                  </a:lnTo>
                  <a:lnTo>
                    <a:pt x="440" y="455"/>
                  </a:lnTo>
                  <a:lnTo>
                    <a:pt x="441" y="456"/>
                  </a:lnTo>
                  <a:lnTo>
                    <a:pt x="442" y="456"/>
                  </a:lnTo>
                  <a:lnTo>
                    <a:pt x="443" y="457"/>
                  </a:lnTo>
                  <a:lnTo>
                    <a:pt x="443" y="458"/>
                  </a:lnTo>
                  <a:lnTo>
                    <a:pt x="444" y="458"/>
                  </a:lnTo>
                  <a:lnTo>
                    <a:pt x="446" y="459"/>
                  </a:lnTo>
                  <a:lnTo>
                    <a:pt x="448" y="460"/>
                  </a:lnTo>
                  <a:lnTo>
                    <a:pt x="449" y="460"/>
                  </a:lnTo>
                  <a:lnTo>
                    <a:pt x="450" y="460"/>
                  </a:lnTo>
                  <a:lnTo>
                    <a:pt x="453" y="461"/>
                  </a:lnTo>
                  <a:lnTo>
                    <a:pt x="455" y="463"/>
                  </a:lnTo>
                  <a:lnTo>
                    <a:pt x="457" y="463"/>
                  </a:lnTo>
                  <a:lnTo>
                    <a:pt x="458" y="463"/>
                  </a:lnTo>
                  <a:lnTo>
                    <a:pt x="457" y="464"/>
                  </a:lnTo>
                  <a:lnTo>
                    <a:pt x="458" y="465"/>
                  </a:lnTo>
                  <a:lnTo>
                    <a:pt x="458" y="465"/>
                  </a:lnTo>
                  <a:lnTo>
                    <a:pt x="457" y="465"/>
                  </a:lnTo>
                  <a:lnTo>
                    <a:pt x="457" y="465"/>
                  </a:lnTo>
                  <a:lnTo>
                    <a:pt x="455" y="466"/>
                  </a:lnTo>
                  <a:lnTo>
                    <a:pt x="454" y="468"/>
                  </a:lnTo>
                  <a:lnTo>
                    <a:pt x="453" y="469"/>
                  </a:lnTo>
                  <a:lnTo>
                    <a:pt x="453" y="471"/>
                  </a:lnTo>
                  <a:lnTo>
                    <a:pt x="453" y="473"/>
                  </a:lnTo>
                  <a:lnTo>
                    <a:pt x="454" y="474"/>
                  </a:lnTo>
                  <a:lnTo>
                    <a:pt x="456" y="475"/>
                  </a:lnTo>
                  <a:lnTo>
                    <a:pt x="456" y="476"/>
                  </a:lnTo>
                  <a:lnTo>
                    <a:pt x="457" y="477"/>
                  </a:lnTo>
                  <a:lnTo>
                    <a:pt x="457" y="478"/>
                  </a:lnTo>
                  <a:lnTo>
                    <a:pt x="457" y="479"/>
                  </a:lnTo>
                  <a:lnTo>
                    <a:pt x="458" y="480"/>
                  </a:lnTo>
                  <a:lnTo>
                    <a:pt x="461" y="480"/>
                  </a:lnTo>
                  <a:lnTo>
                    <a:pt x="461" y="482"/>
                  </a:lnTo>
                  <a:lnTo>
                    <a:pt x="464" y="484"/>
                  </a:lnTo>
                  <a:lnTo>
                    <a:pt x="464" y="487"/>
                  </a:lnTo>
                  <a:lnTo>
                    <a:pt x="464" y="487"/>
                  </a:lnTo>
                  <a:lnTo>
                    <a:pt x="464" y="488"/>
                  </a:lnTo>
                  <a:lnTo>
                    <a:pt x="463" y="488"/>
                  </a:lnTo>
                  <a:lnTo>
                    <a:pt x="463" y="489"/>
                  </a:lnTo>
                  <a:lnTo>
                    <a:pt x="463" y="490"/>
                  </a:lnTo>
                  <a:lnTo>
                    <a:pt x="462" y="490"/>
                  </a:lnTo>
                  <a:lnTo>
                    <a:pt x="461" y="492"/>
                  </a:lnTo>
                  <a:lnTo>
                    <a:pt x="461" y="494"/>
                  </a:lnTo>
                  <a:lnTo>
                    <a:pt x="462" y="494"/>
                  </a:lnTo>
                  <a:lnTo>
                    <a:pt x="464" y="495"/>
                  </a:lnTo>
                  <a:lnTo>
                    <a:pt x="465" y="496"/>
                  </a:lnTo>
                  <a:lnTo>
                    <a:pt x="465" y="497"/>
                  </a:lnTo>
                  <a:lnTo>
                    <a:pt x="465" y="498"/>
                  </a:lnTo>
                  <a:lnTo>
                    <a:pt x="465" y="499"/>
                  </a:lnTo>
                  <a:lnTo>
                    <a:pt x="467" y="500"/>
                  </a:lnTo>
                  <a:lnTo>
                    <a:pt x="468" y="500"/>
                  </a:lnTo>
                  <a:lnTo>
                    <a:pt x="469" y="502"/>
                  </a:lnTo>
                  <a:lnTo>
                    <a:pt x="470" y="505"/>
                  </a:lnTo>
                  <a:lnTo>
                    <a:pt x="471" y="506"/>
                  </a:lnTo>
                  <a:lnTo>
                    <a:pt x="473" y="508"/>
                  </a:lnTo>
                  <a:lnTo>
                    <a:pt x="474" y="507"/>
                  </a:lnTo>
                  <a:lnTo>
                    <a:pt x="478" y="504"/>
                  </a:lnTo>
                  <a:lnTo>
                    <a:pt x="477" y="503"/>
                  </a:lnTo>
                  <a:lnTo>
                    <a:pt x="476" y="502"/>
                  </a:lnTo>
                  <a:lnTo>
                    <a:pt x="474" y="500"/>
                  </a:lnTo>
                  <a:lnTo>
                    <a:pt x="473" y="499"/>
                  </a:lnTo>
                  <a:lnTo>
                    <a:pt x="471" y="498"/>
                  </a:lnTo>
                  <a:lnTo>
                    <a:pt x="471" y="496"/>
                  </a:lnTo>
                  <a:lnTo>
                    <a:pt x="469" y="495"/>
                  </a:lnTo>
                  <a:lnTo>
                    <a:pt x="468" y="493"/>
                  </a:lnTo>
                  <a:lnTo>
                    <a:pt x="467" y="494"/>
                  </a:lnTo>
                  <a:lnTo>
                    <a:pt x="467" y="493"/>
                  </a:lnTo>
                  <a:lnTo>
                    <a:pt x="468" y="492"/>
                  </a:lnTo>
                  <a:lnTo>
                    <a:pt x="467" y="491"/>
                  </a:lnTo>
                  <a:lnTo>
                    <a:pt x="467" y="489"/>
                  </a:lnTo>
                  <a:lnTo>
                    <a:pt x="467" y="488"/>
                  </a:lnTo>
                  <a:lnTo>
                    <a:pt x="467" y="487"/>
                  </a:lnTo>
                  <a:lnTo>
                    <a:pt x="466" y="486"/>
                  </a:lnTo>
                  <a:lnTo>
                    <a:pt x="467" y="485"/>
                  </a:lnTo>
                  <a:lnTo>
                    <a:pt x="466" y="484"/>
                  </a:lnTo>
                  <a:lnTo>
                    <a:pt x="465" y="484"/>
                  </a:lnTo>
                  <a:lnTo>
                    <a:pt x="466" y="483"/>
                  </a:lnTo>
                  <a:lnTo>
                    <a:pt x="465" y="482"/>
                  </a:lnTo>
                  <a:lnTo>
                    <a:pt x="465" y="481"/>
                  </a:lnTo>
                  <a:lnTo>
                    <a:pt x="465" y="481"/>
                  </a:lnTo>
                  <a:lnTo>
                    <a:pt x="465" y="480"/>
                  </a:lnTo>
                  <a:lnTo>
                    <a:pt x="466" y="480"/>
                  </a:lnTo>
                  <a:lnTo>
                    <a:pt x="466" y="479"/>
                  </a:lnTo>
                  <a:lnTo>
                    <a:pt x="467" y="479"/>
                  </a:lnTo>
                  <a:lnTo>
                    <a:pt x="469" y="480"/>
                  </a:lnTo>
                  <a:lnTo>
                    <a:pt x="469" y="481"/>
                  </a:lnTo>
                  <a:lnTo>
                    <a:pt x="471" y="482"/>
                  </a:lnTo>
                  <a:lnTo>
                    <a:pt x="473" y="483"/>
                  </a:lnTo>
                  <a:lnTo>
                    <a:pt x="474" y="485"/>
                  </a:lnTo>
                  <a:lnTo>
                    <a:pt x="474" y="487"/>
                  </a:lnTo>
                  <a:lnTo>
                    <a:pt x="477" y="488"/>
                  </a:lnTo>
                  <a:lnTo>
                    <a:pt x="478" y="488"/>
                  </a:lnTo>
                  <a:lnTo>
                    <a:pt x="478" y="489"/>
                  </a:lnTo>
                  <a:lnTo>
                    <a:pt x="478" y="490"/>
                  </a:lnTo>
                  <a:lnTo>
                    <a:pt x="479" y="491"/>
                  </a:lnTo>
                  <a:lnTo>
                    <a:pt x="481" y="491"/>
                  </a:lnTo>
                  <a:lnTo>
                    <a:pt x="481" y="492"/>
                  </a:lnTo>
                  <a:lnTo>
                    <a:pt x="483" y="492"/>
                  </a:lnTo>
                  <a:lnTo>
                    <a:pt x="483" y="493"/>
                  </a:lnTo>
                  <a:lnTo>
                    <a:pt x="484" y="494"/>
                  </a:lnTo>
                  <a:lnTo>
                    <a:pt x="485" y="494"/>
                  </a:lnTo>
                  <a:lnTo>
                    <a:pt x="485" y="495"/>
                  </a:lnTo>
                  <a:lnTo>
                    <a:pt x="486" y="495"/>
                  </a:lnTo>
                  <a:lnTo>
                    <a:pt x="485" y="497"/>
                  </a:lnTo>
                  <a:lnTo>
                    <a:pt x="485" y="499"/>
                  </a:lnTo>
                  <a:lnTo>
                    <a:pt x="486" y="500"/>
                  </a:lnTo>
                  <a:lnTo>
                    <a:pt x="485" y="504"/>
                  </a:lnTo>
                  <a:lnTo>
                    <a:pt x="485" y="506"/>
                  </a:lnTo>
                  <a:lnTo>
                    <a:pt x="487" y="507"/>
                  </a:lnTo>
                  <a:lnTo>
                    <a:pt x="488" y="508"/>
                  </a:lnTo>
                  <a:lnTo>
                    <a:pt x="490" y="508"/>
                  </a:lnTo>
                  <a:lnTo>
                    <a:pt x="492" y="508"/>
                  </a:lnTo>
                  <a:lnTo>
                    <a:pt x="492" y="508"/>
                  </a:lnTo>
                  <a:lnTo>
                    <a:pt x="493" y="508"/>
                  </a:lnTo>
                  <a:lnTo>
                    <a:pt x="492" y="508"/>
                  </a:lnTo>
                  <a:lnTo>
                    <a:pt x="493" y="508"/>
                  </a:lnTo>
                  <a:lnTo>
                    <a:pt x="494" y="509"/>
                  </a:lnTo>
                  <a:lnTo>
                    <a:pt x="493" y="510"/>
                  </a:lnTo>
                  <a:lnTo>
                    <a:pt x="493" y="512"/>
                  </a:lnTo>
                  <a:lnTo>
                    <a:pt x="492" y="513"/>
                  </a:lnTo>
                  <a:lnTo>
                    <a:pt x="492" y="515"/>
                  </a:lnTo>
                  <a:lnTo>
                    <a:pt x="492" y="517"/>
                  </a:lnTo>
                  <a:lnTo>
                    <a:pt x="492" y="518"/>
                  </a:lnTo>
                  <a:lnTo>
                    <a:pt x="494" y="520"/>
                  </a:lnTo>
                  <a:lnTo>
                    <a:pt x="495" y="520"/>
                  </a:lnTo>
                  <a:lnTo>
                    <a:pt x="496" y="521"/>
                  </a:lnTo>
                  <a:lnTo>
                    <a:pt x="495" y="521"/>
                  </a:lnTo>
                  <a:lnTo>
                    <a:pt x="495" y="522"/>
                  </a:lnTo>
                  <a:lnTo>
                    <a:pt x="496" y="522"/>
                  </a:lnTo>
                  <a:lnTo>
                    <a:pt x="496" y="523"/>
                  </a:lnTo>
                  <a:lnTo>
                    <a:pt x="497" y="524"/>
                  </a:lnTo>
                  <a:lnTo>
                    <a:pt x="498" y="526"/>
                  </a:lnTo>
                  <a:lnTo>
                    <a:pt x="498" y="526"/>
                  </a:lnTo>
                  <a:lnTo>
                    <a:pt x="498" y="528"/>
                  </a:lnTo>
                  <a:lnTo>
                    <a:pt x="497" y="528"/>
                  </a:lnTo>
                  <a:lnTo>
                    <a:pt x="497" y="530"/>
                  </a:lnTo>
                  <a:lnTo>
                    <a:pt x="498" y="531"/>
                  </a:lnTo>
                  <a:lnTo>
                    <a:pt x="498" y="532"/>
                  </a:lnTo>
                  <a:lnTo>
                    <a:pt x="499" y="534"/>
                  </a:lnTo>
                  <a:lnTo>
                    <a:pt x="499" y="535"/>
                  </a:lnTo>
                  <a:lnTo>
                    <a:pt x="499" y="536"/>
                  </a:lnTo>
                  <a:lnTo>
                    <a:pt x="500" y="536"/>
                  </a:lnTo>
                  <a:lnTo>
                    <a:pt x="500" y="538"/>
                  </a:lnTo>
                  <a:lnTo>
                    <a:pt x="500" y="539"/>
                  </a:lnTo>
                  <a:lnTo>
                    <a:pt x="500" y="540"/>
                  </a:lnTo>
                  <a:lnTo>
                    <a:pt x="501" y="542"/>
                  </a:lnTo>
                  <a:lnTo>
                    <a:pt x="503" y="543"/>
                  </a:lnTo>
                  <a:lnTo>
                    <a:pt x="503" y="544"/>
                  </a:lnTo>
                  <a:lnTo>
                    <a:pt x="503" y="544"/>
                  </a:lnTo>
                  <a:lnTo>
                    <a:pt x="503" y="545"/>
                  </a:lnTo>
                  <a:lnTo>
                    <a:pt x="502" y="546"/>
                  </a:lnTo>
                  <a:lnTo>
                    <a:pt x="502" y="547"/>
                  </a:lnTo>
                  <a:lnTo>
                    <a:pt x="501" y="548"/>
                  </a:lnTo>
                  <a:lnTo>
                    <a:pt x="501" y="548"/>
                  </a:lnTo>
                  <a:lnTo>
                    <a:pt x="501" y="549"/>
                  </a:lnTo>
                  <a:lnTo>
                    <a:pt x="501" y="552"/>
                  </a:lnTo>
                  <a:lnTo>
                    <a:pt x="500" y="552"/>
                  </a:lnTo>
                  <a:lnTo>
                    <a:pt x="500" y="553"/>
                  </a:lnTo>
                  <a:lnTo>
                    <a:pt x="500" y="555"/>
                  </a:lnTo>
                  <a:lnTo>
                    <a:pt x="500" y="557"/>
                  </a:lnTo>
                  <a:lnTo>
                    <a:pt x="501" y="557"/>
                  </a:lnTo>
                  <a:lnTo>
                    <a:pt x="501" y="558"/>
                  </a:lnTo>
                  <a:lnTo>
                    <a:pt x="502" y="560"/>
                  </a:lnTo>
                  <a:lnTo>
                    <a:pt x="501" y="561"/>
                  </a:lnTo>
                  <a:lnTo>
                    <a:pt x="502" y="561"/>
                  </a:lnTo>
                  <a:lnTo>
                    <a:pt x="502" y="563"/>
                  </a:lnTo>
                  <a:lnTo>
                    <a:pt x="503" y="564"/>
                  </a:lnTo>
                  <a:lnTo>
                    <a:pt x="503" y="563"/>
                  </a:lnTo>
                  <a:lnTo>
                    <a:pt x="504" y="564"/>
                  </a:lnTo>
                  <a:lnTo>
                    <a:pt x="505" y="565"/>
                  </a:lnTo>
                  <a:lnTo>
                    <a:pt x="505" y="566"/>
                  </a:lnTo>
                  <a:lnTo>
                    <a:pt x="504" y="566"/>
                  </a:lnTo>
                  <a:lnTo>
                    <a:pt x="504" y="565"/>
                  </a:lnTo>
                  <a:lnTo>
                    <a:pt x="503" y="565"/>
                  </a:lnTo>
                  <a:lnTo>
                    <a:pt x="504" y="566"/>
                  </a:lnTo>
                  <a:lnTo>
                    <a:pt x="504" y="567"/>
                  </a:lnTo>
                  <a:lnTo>
                    <a:pt x="504" y="568"/>
                  </a:lnTo>
                  <a:lnTo>
                    <a:pt x="504" y="569"/>
                  </a:lnTo>
                  <a:lnTo>
                    <a:pt x="505" y="569"/>
                  </a:lnTo>
                  <a:lnTo>
                    <a:pt x="505" y="570"/>
                  </a:lnTo>
                  <a:lnTo>
                    <a:pt x="507" y="570"/>
                  </a:lnTo>
                  <a:lnTo>
                    <a:pt x="507" y="571"/>
                  </a:lnTo>
                  <a:lnTo>
                    <a:pt x="508" y="572"/>
                  </a:lnTo>
                  <a:lnTo>
                    <a:pt x="509" y="573"/>
                  </a:lnTo>
                  <a:lnTo>
                    <a:pt x="509" y="572"/>
                  </a:lnTo>
                  <a:lnTo>
                    <a:pt x="510" y="574"/>
                  </a:lnTo>
                  <a:lnTo>
                    <a:pt x="510" y="575"/>
                  </a:lnTo>
                  <a:lnTo>
                    <a:pt x="511" y="577"/>
                  </a:lnTo>
                  <a:lnTo>
                    <a:pt x="511" y="578"/>
                  </a:lnTo>
                  <a:lnTo>
                    <a:pt x="511" y="579"/>
                  </a:lnTo>
                  <a:lnTo>
                    <a:pt x="512" y="579"/>
                  </a:lnTo>
                  <a:lnTo>
                    <a:pt x="512" y="581"/>
                  </a:lnTo>
                  <a:lnTo>
                    <a:pt x="513" y="582"/>
                  </a:lnTo>
                  <a:lnTo>
                    <a:pt x="514" y="583"/>
                  </a:lnTo>
                  <a:lnTo>
                    <a:pt x="514" y="584"/>
                  </a:lnTo>
                  <a:lnTo>
                    <a:pt x="515" y="584"/>
                  </a:lnTo>
                  <a:lnTo>
                    <a:pt x="515" y="585"/>
                  </a:lnTo>
                  <a:lnTo>
                    <a:pt x="516" y="587"/>
                  </a:lnTo>
                  <a:lnTo>
                    <a:pt x="517" y="587"/>
                  </a:lnTo>
                  <a:lnTo>
                    <a:pt x="517" y="588"/>
                  </a:lnTo>
                  <a:lnTo>
                    <a:pt x="518" y="588"/>
                  </a:lnTo>
                  <a:lnTo>
                    <a:pt x="518" y="588"/>
                  </a:lnTo>
                  <a:lnTo>
                    <a:pt x="518" y="588"/>
                  </a:lnTo>
                  <a:lnTo>
                    <a:pt x="518" y="588"/>
                  </a:lnTo>
                  <a:lnTo>
                    <a:pt x="520" y="588"/>
                  </a:lnTo>
                  <a:lnTo>
                    <a:pt x="521" y="588"/>
                  </a:lnTo>
                  <a:lnTo>
                    <a:pt x="520" y="588"/>
                  </a:lnTo>
                  <a:lnTo>
                    <a:pt x="521" y="588"/>
                  </a:lnTo>
                  <a:lnTo>
                    <a:pt x="521" y="589"/>
                  </a:lnTo>
                  <a:lnTo>
                    <a:pt x="522" y="588"/>
                  </a:lnTo>
                  <a:lnTo>
                    <a:pt x="522" y="589"/>
                  </a:lnTo>
                  <a:lnTo>
                    <a:pt x="522" y="588"/>
                  </a:lnTo>
                  <a:lnTo>
                    <a:pt x="523" y="588"/>
                  </a:lnTo>
                  <a:lnTo>
                    <a:pt x="524" y="589"/>
                  </a:lnTo>
                  <a:lnTo>
                    <a:pt x="525" y="590"/>
                  </a:lnTo>
                  <a:lnTo>
                    <a:pt x="524" y="590"/>
                  </a:lnTo>
                  <a:lnTo>
                    <a:pt x="525" y="592"/>
                  </a:lnTo>
                  <a:lnTo>
                    <a:pt x="524" y="592"/>
                  </a:lnTo>
                  <a:lnTo>
                    <a:pt x="524" y="593"/>
                  </a:lnTo>
                  <a:lnTo>
                    <a:pt x="524" y="594"/>
                  </a:lnTo>
                  <a:lnTo>
                    <a:pt x="524" y="595"/>
                  </a:lnTo>
                  <a:lnTo>
                    <a:pt x="525" y="596"/>
                  </a:lnTo>
                  <a:lnTo>
                    <a:pt x="526" y="596"/>
                  </a:lnTo>
                  <a:lnTo>
                    <a:pt x="526" y="599"/>
                  </a:lnTo>
                  <a:lnTo>
                    <a:pt x="527" y="601"/>
                  </a:lnTo>
                  <a:lnTo>
                    <a:pt x="527" y="602"/>
                  </a:lnTo>
                  <a:lnTo>
                    <a:pt x="527" y="603"/>
                  </a:lnTo>
                  <a:lnTo>
                    <a:pt x="529" y="604"/>
                  </a:lnTo>
                  <a:lnTo>
                    <a:pt x="529" y="605"/>
                  </a:lnTo>
                  <a:lnTo>
                    <a:pt x="530" y="605"/>
                  </a:lnTo>
                  <a:lnTo>
                    <a:pt x="529" y="606"/>
                  </a:lnTo>
                  <a:lnTo>
                    <a:pt x="530" y="606"/>
                  </a:lnTo>
                  <a:lnTo>
                    <a:pt x="531" y="606"/>
                  </a:lnTo>
                  <a:lnTo>
                    <a:pt x="530" y="607"/>
                  </a:lnTo>
                  <a:lnTo>
                    <a:pt x="531" y="608"/>
                  </a:lnTo>
                  <a:lnTo>
                    <a:pt x="530" y="608"/>
                  </a:lnTo>
                  <a:lnTo>
                    <a:pt x="529" y="609"/>
                  </a:lnTo>
                  <a:lnTo>
                    <a:pt x="530" y="609"/>
                  </a:lnTo>
                  <a:lnTo>
                    <a:pt x="530" y="610"/>
                  </a:lnTo>
                  <a:lnTo>
                    <a:pt x="530" y="611"/>
                  </a:lnTo>
                  <a:lnTo>
                    <a:pt x="531" y="613"/>
                  </a:lnTo>
                  <a:lnTo>
                    <a:pt x="531" y="613"/>
                  </a:lnTo>
                  <a:lnTo>
                    <a:pt x="531" y="614"/>
                  </a:lnTo>
                  <a:lnTo>
                    <a:pt x="532" y="614"/>
                  </a:lnTo>
                  <a:lnTo>
                    <a:pt x="532" y="615"/>
                  </a:lnTo>
                  <a:lnTo>
                    <a:pt x="532" y="617"/>
                  </a:lnTo>
                  <a:lnTo>
                    <a:pt x="532" y="618"/>
                  </a:lnTo>
                  <a:lnTo>
                    <a:pt x="533" y="619"/>
                  </a:lnTo>
                  <a:lnTo>
                    <a:pt x="534" y="619"/>
                  </a:lnTo>
                  <a:lnTo>
                    <a:pt x="534" y="620"/>
                  </a:lnTo>
                  <a:lnTo>
                    <a:pt x="535" y="620"/>
                  </a:lnTo>
                  <a:lnTo>
                    <a:pt x="535" y="621"/>
                  </a:lnTo>
                  <a:lnTo>
                    <a:pt x="535" y="622"/>
                  </a:lnTo>
                  <a:lnTo>
                    <a:pt x="535" y="623"/>
                  </a:lnTo>
                  <a:lnTo>
                    <a:pt x="535" y="623"/>
                  </a:lnTo>
                  <a:lnTo>
                    <a:pt x="536" y="623"/>
                  </a:lnTo>
                  <a:lnTo>
                    <a:pt x="536" y="624"/>
                  </a:lnTo>
                  <a:lnTo>
                    <a:pt x="538" y="624"/>
                  </a:lnTo>
                  <a:lnTo>
                    <a:pt x="538" y="625"/>
                  </a:lnTo>
                  <a:lnTo>
                    <a:pt x="538" y="626"/>
                  </a:lnTo>
                  <a:lnTo>
                    <a:pt x="538" y="627"/>
                  </a:lnTo>
                  <a:lnTo>
                    <a:pt x="539" y="627"/>
                  </a:lnTo>
                  <a:lnTo>
                    <a:pt x="540" y="627"/>
                  </a:lnTo>
                  <a:lnTo>
                    <a:pt x="540" y="627"/>
                  </a:lnTo>
                  <a:lnTo>
                    <a:pt x="540" y="627"/>
                  </a:lnTo>
                  <a:lnTo>
                    <a:pt x="541" y="627"/>
                  </a:lnTo>
                  <a:lnTo>
                    <a:pt x="541" y="627"/>
                  </a:lnTo>
                  <a:lnTo>
                    <a:pt x="543" y="628"/>
                  </a:lnTo>
                  <a:lnTo>
                    <a:pt x="543" y="629"/>
                  </a:lnTo>
                  <a:lnTo>
                    <a:pt x="543" y="630"/>
                  </a:lnTo>
                  <a:lnTo>
                    <a:pt x="544" y="630"/>
                  </a:lnTo>
                  <a:lnTo>
                    <a:pt x="544" y="631"/>
                  </a:lnTo>
                  <a:lnTo>
                    <a:pt x="544" y="631"/>
                  </a:lnTo>
                  <a:lnTo>
                    <a:pt x="544" y="632"/>
                  </a:lnTo>
                  <a:lnTo>
                    <a:pt x="544" y="633"/>
                  </a:lnTo>
                  <a:lnTo>
                    <a:pt x="545" y="634"/>
                  </a:lnTo>
                  <a:lnTo>
                    <a:pt x="546" y="635"/>
                  </a:lnTo>
                  <a:lnTo>
                    <a:pt x="545" y="636"/>
                  </a:lnTo>
                  <a:lnTo>
                    <a:pt x="546" y="636"/>
                  </a:lnTo>
                  <a:lnTo>
                    <a:pt x="547" y="636"/>
                  </a:lnTo>
                  <a:lnTo>
                    <a:pt x="547" y="636"/>
                  </a:lnTo>
                  <a:lnTo>
                    <a:pt x="546" y="636"/>
                  </a:lnTo>
                  <a:lnTo>
                    <a:pt x="547" y="637"/>
                  </a:lnTo>
                  <a:lnTo>
                    <a:pt x="548" y="638"/>
                  </a:lnTo>
                  <a:lnTo>
                    <a:pt x="549" y="639"/>
                  </a:lnTo>
                  <a:lnTo>
                    <a:pt x="548" y="639"/>
                  </a:lnTo>
                  <a:lnTo>
                    <a:pt x="548" y="640"/>
                  </a:lnTo>
                  <a:lnTo>
                    <a:pt x="549" y="640"/>
                  </a:lnTo>
                  <a:lnTo>
                    <a:pt x="549" y="640"/>
                  </a:lnTo>
                  <a:lnTo>
                    <a:pt x="549" y="641"/>
                  </a:lnTo>
                  <a:lnTo>
                    <a:pt x="549" y="642"/>
                  </a:lnTo>
                  <a:lnTo>
                    <a:pt x="549" y="643"/>
                  </a:lnTo>
                  <a:lnTo>
                    <a:pt x="549" y="644"/>
                  </a:lnTo>
                  <a:lnTo>
                    <a:pt x="549" y="645"/>
                  </a:lnTo>
                  <a:lnTo>
                    <a:pt x="550" y="645"/>
                  </a:lnTo>
                  <a:lnTo>
                    <a:pt x="550" y="645"/>
                  </a:lnTo>
                  <a:lnTo>
                    <a:pt x="550" y="646"/>
                  </a:lnTo>
                  <a:lnTo>
                    <a:pt x="549" y="647"/>
                  </a:lnTo>
                  <a:lnTo>
                    <a:pt x="549" y="648"/>
                  </a:lnTo>
                  <a:lnTo>
                    <a:pt x="549" y="649"/>
                  </a:lnTo>
                  <a:lnTo>
                    <a:pt x="548" y="651"/>
                  </a:lnTo>
                  <a:lnTo>
                    <a:pt x="548" y="652"/>
                  </a:lnTo>
                  <a:lnTo>
                    <a:pt x="548" y="653"/>
                  </a:lnTo>
                  <a:lnTo>
                    <a:pt x="548" y="653"/>
                  </a:lnTo>
                  <a:lnTo>
                    <a:pt x="546" y="653"/>
                  </a:lnTo>
                  <a:lnTo>
                    <a:pt x="545" y="654"/>
                  </a:lnTo>
                  <a:lnTo>
                    <a:pt x="545" y="656"/>
                  </a:lnTo>
                  <a:lnTo>
                    <a:pt x="544" y="658"/>
                  </a:lnTo>
                  <a:lnTo>
                    <a:pt x="544" y="659"/>
                  </a:lnTo>
                  <a:lnTo>
                    <a:pt x="544" y="661"/>
                  </a:lnTo>
                  <a:lnTo>
                    <a:pt x="544" y="662"/>
                  </a:lnTo>
                  <a:lnTo>
                    <a:pt x="544" y="663"/>
                  </a:lnTo>
                  <a:lnTo>
                    <a:pt x="544" y="664"/>
                  </a:lnTo>
                  <a:lnTo>
                    <a:pt x="544" y="665"/>
                  </a:lnTo>
                  <a:lnTo>
                    <a:pt x="544" y="666"/>
                  </a:lnTo>
                  <a:lnTo>
                    <a:pt x="545" y="667"/>
                  </a:lnTo>
                  <a:lnTo>
                    <a:pt x="545" y="668"/>
                  </a:lnTo>
                  <a:lnTo>
                    <a:pt x="548" y="671"/>
                  </a:lnTo>
                  <a:lnTo>
                    <a:pt x="548" y="672"/>
                  </a:lnTo>
                  <a:lnTo>
                    <a:pt x="549" y="673"/>
                  </a:lnTo>
                  <a:lnTo>
                    <a:pt x="548" y="674"/>
                  </a:lnTo>
                  <a:lnTo>
                    <a:pt x="548" y="675"/>
                  </a:lnTo>
                  <a:lnTo>
                    <a:pt x="548" y="675"/>
                  </a:lnTo>
                  <a:lnTo>
                    <a:pt x="548" y="676"/>
                  </a:lnTo>
                  <a:lnTo>
                    <a:pt x="548" y="677"/>
                  </a:lnTo>
                  <a:lnTo>
                    <a:pt x="549" y="677"/>
                  </a:lnTo>
                  <a:lnTo>
                    <a:pt x="549" y="678"/>
                  </a:lnTo>
                  <a:lnTo>
                    <a:pt x="549" y="679"/>
                  </a:lnTo>
                  <a:lnTo>
                    <a:pt x="549" y="680"/>
                  </a:lnTo>
                  <a:lnTo>
                    <a:pt x="550" y="682"/>
                  </a:lnTo>
                  <a:lnTo>
                    <a:pt x="550" y="683"/>
                  </a:lnTo>
                  <a:lnTo>
                    <a:pt x="552" y="684"/>
                  </a:lnTo>
                  <a:lnTo>
                    <a:pt x="551" y="684"/>
                  </a:lnTo>
                  <a:lnTo>
                    <a:pt x="552" y="686"/>
                  </a:lnTo>
                  <a:lnTo>
                    <a:pt x="553" y="687"/>
                  </a:lnTo>
                  <a:lnTo>
                    <a:pt x="553" y="689"/>
                  </a:lnTo>
                  <a:lnTo>
                    <a:pt x="554" y="689"/>
                  </a:lnTo>
                  <a:lnTo>
                    <a:pt x="556" y="689"/>
                  </a:lnTo>
                  <a:lnTo>
                    <a:pt x="556" y="690"/>
                  </a:lnTo>
                  <a:lnTo>
                    <a:pt x="557" y="691"/>
                  </a:lnTo>
                  <a:lnTo>
                    <a:pt x="558" y="692"/>
                  </a:lnTo>
                  <a:lnTo>
                    <a:pt x="561" y="693"/>
                  </a:lnTo>
                  <a:lnTo>
                    <a:pt x="562" y="693"/>
                  </a:lnTo>
                  <a:lnTo>
                    <a:pt x="565" y="693"/>
                  </a:lnTo>
                  <a:lnTo>
                    <a:pt x="568" y="694"/>
                  </a:lnTo>
                  <a:lnTo>
                    <a:pt x="572" y="694"/>
                  </a:lnTo>
                  <a:lnTo>
                    <a:pt x="574" y="694"/>
                  </a:lnTo>
                  <a:lnTo>
                    <a:pt x="574" y="695"/>
                  </a:lnTo>
                  <a:lnTo>
                    <a:pt x="573" y="695"/>
                  </a:lnTo>
                  <a:lnTo>
                    <a:pt x="572" y="696"/>
                  </a:lnTo>
                  <a:lnTo>
                    <a:pt x="571" y="697"/>
                  </a:lnTo>
                  <a:lnTo>
                    <a:pt x="570" y="696"/>
                  </a:lnTo>
                  <a:lnTo>
                    <a:pt x="568" y="695"/>
                  </a:lnTo>
                  <a:lnTo>
                    <a:pt x="566" y="694"/>
                  </a:lnTo>
                  <a:lnTo>
                    <a:pt x="566" y="695"/>
                  </a:lnTo>
                  <a:lnTo>
                    <a:pt x="566" y="696"/>
                  </a:lnTo>
                  <a:lnTo>
                    <a:pt x="566" y="697"/>
                  </a:lnTo>
                  <a:lnTo>
                    <a:pt x="567" y="697"/>
                  </a:lnTo>
                  <a:lnTo>
                    <a:pt x="567" y="698"/>
                  </a:lnTo>
                  <a:lnTo>
                    <a:pt x="566" y="698"/>
                  </a:lnTo>
                  <a:lnTo>
                    <a:pt x="567" y="699"/>
                  </a:lnTo>
                  <a:lnTo>
                    <a:pt x="569" y="700"/>
                  </a:lnTo>
                  <a:lnTo>
                    <a:pt x="571" y="699"/>
                  </a:lnTo>
                  <a:lnTo>
                    <a:pt x="571" y="699"/>
                  </a:lnTo>
                  <a:lnTo>
                    <a:pt x="572" y="699"/>
                  </a:lnTo>
                  <a:lnTo>
                    <a:pt x="572" y="698"/>
                  </a:lnTo>
                  <a:lnTo>
                    <a:pt x="572" y="697"/>
                  </a:lnTo>
                  <a:lnTo>
                    <a:pt x="572" y="697"/>
                  </a:lnTo>
                  <a:lnTo>
                    <a:pt x="574" y="696"/>
                  </a:lnTo>
                  <a:lnTo>
                    <a:pt x="575" y="694"/>
                  </a:lnTo>
                  <a:lnTo>
                    <a:pt x="575" y="691"/>
                  </a:lnTo>
                  <a:lnTo>
                    <a:pt x="575" y="691"/>
                  </a:lnTo>
                  <a:lnTo>
                    <a:pt x="575" y="690"/>
                  </a:lnTo>
                  <a:lnTo>
                    <a:pt x="575" y="689"/>
                  </a:lnTo>
                  <a:lnTo>
                    <a:pt x="574" y="689"/>
                  </a:lnTo>
                  <a:lnTo>
                    <a:pt x="574" y="688"/>
                  </a:lnTo>
                  <a:lnTo>
                    <a:pt x="574" y="687"/>
                  </a:lnTo>
                  <a:lnTo>
                    <a:pt x="574" y="688"/>
                  </a:lnTo>
                  <a:lnTo>
                    <a:pt x="573" y="688"/>
                  </a:lnTo>
                  <a:lnTo>
                    <a:pt x="573" y="686"/>
                  </a:lnTo>
                  <a:lnTo>
                    <a:pt x="573" y="685"/>
                  </a:lnTo>
                  <a:lnTo>
                    <a:pt x="573" y="684"/>
                  </a:lnTo>
                  <a:lnTo>
                    <a:pt x="573" y="684"/>
                  </a:lnTo>
                  <a:lnTo>
                    <a:pt x="574" y="684"/>
                  </a:lnTo>
                  <a:lnTo>
                    <a:pt x="574" y="683"/>
                  </a:lnTo>
                  <a:lnTo>
                    <a:pt x="573" y="682"/>
                  </a:lnTo>
                  <a:lnTo>
                    <a:pt x="574" y="682"/>
                  </a:lnTo>
                  <a:lnTo>
                    <a:pt x="575" y="681"/>
                  </a:lnTo>
                  <a:lnTo>
                    <a:pt x="575" y="681"/>
                  </a:lnTo>
                  <a:lnTo>
                    <a:pt x="575" y="680"/>
                  </a:lnTo>
                  <a:lnTo>
                    <a:pt x="577" y="680"/>
                  </a:lnTo>
                  <a:lnTo>
                    <a:pt x="579" y="681"/>
                  </a:lnTo>
                  <a:lnTo>
                    <a:pt x="579" y="680"/>
                  </a:lnTo>
                  <a:lnTo>
                    <a:pt x="580" y="681"/>
                  </a:lnTo>
                  <a:lnTo>
                    <a:pt x="580" y="682"/>
                  </a:lnTo>
                  <a:lnTo>
                    <a:pt x="580" y="683"/>
                  </a:lnTo>
                  <a:lnTo>
                    <a:pt x="580" y="684"/>
                  </a:lnTo>
                  <a:lnTo>
                    <a:pt x="581" y="684"/>
                  </a:lnTo>
                  <a:lnTo>
                    <a:pt x="582" y="684"/>
                  </a:lnTo>
                  <a:lnTo>
                    <a:pt x="583" y="684"/>
                  </a:lnTo>
                  <a:lnTo>
                    <a:pt x="584" y="685"/>
                  </a:lnTo>
                  <a:lnTo>
                    <a:pt x="584" y="686"/>
                  </a:lnTo>
                  <a:lnTo>
                    <a:pt x="584" y="687"/>
                  </a:lnTo>
                  <a:lnTo>
                    <a:pt x="584" y="688"/>
                  </a:lnTo>
                  <a:lnTo>
                    <a:pt x="584" y="689"/>
                  </a:lnTo>
                  <a:lnTo>
                    <a:pt x="587" y="689"/>
                  </a:lnTo>
                  <a:lnTo>
                    <a:pt x="588" y="689"/>
                  </a:lnTo>
                  <a:lnTo>
                    <a:pt x="588" y="690"/>
                  </a:lnTo>
                  <a:lnTo>
                    <a:pt x="588" y="690"/>
                  </a:lnTo>
                  <a:lnTo>
                    <a:pt x="590" y="691"/>
                  </a:lnTo>
                  <a:lnTo>
                    <a:pt x="591" y="691"/>
                  </a:lnTo>
                  <a:lnTo>
                    <a:pt x="592" y="692"/>
                  </a:lnTo>
                  <a:lnTo>
                    <a:pt x="592" y="693"/>
                  </a:lnTo>
                  <a:lnTo>
                    <a:pt x="592" y="693"/>
                  </a:lnTo>
                  <a:lnTo>
                    <a:pt x="592" y="693"/>
                  </a:lnTo>
                  <a:lnTo>
                    <a:pt x="593" y="693"/>
                  </a:lnTo>
                  <a:lnTo>
                    <a:pt x="595" y="694"/>
                  </a:lnTo>
                  <a:lnTo>
                    <a:pt x="596" y="695"/>
                  </a:lnTo>
                  <a:lnTo>
                    <a:pt x="597" y="696"/>
                  </a:lnTo>
                  <a:lnTo>
                    <a:pt x="597" y="697"/>
                  </a:lnTo>
                  <a:lnTo>
                    <a:pt x="597" y="698"/>
                  </a:lnTo>
                  <a:lnTo>
                    <a:pt x="597" y="699"/>
                  </a:lnTo>
                  <a:lnTo>
                    <a:pt x="598" y="703"/>
                  </a:lnTo>
                  <a:lnTo>
                    <a:pt x="598" y="704"/>
                  </a:lnTo>
                  <a:lnTo>
                    <a:pt x="599" y="705"/>
                  </a:lnTo>
                  <a:lnTo>
                    <a:pt x="601" y="705"/>
                  </a:lnTo>
                  <a:lnTo>
                    <a:pt x="602" y="706"/>
                  </a:lnTo>
                  <a:lnTo>
                    <a:pt x="605" y="705"/>
                  </a:lnTo>
                  <a:lnTo>
                    <a:pt x="607" y="704"/>
                  </a:lnTo>
                  <a:lnTo>
                    <a:pt x="609" y="703"/>
                  </a:lnTo>
                  <a:lnTo>
                    <a:pt x="610" y="703"/>
                  </a:lnTo>
                  <a:lnTo>
                    <a:pt x="610" y="704"/>
                  </a:lnTo>
                  <a:lnTo>
                    <a:pt x="610" y="705"/>
                  </a:lnTo>
                  <a:lnTo>
                    <a:pt x="610" y="706"/>
                  </a:lnTo>
                  <a:lnTo>
                    <a:pt x="611" y="706"/>
                  </a:lnTo>
                  <a:lnTo>
                    <a:pt x="611" y="707"/>
                  </a:lnTo>
                  <a:lnTo>
                    <a:pt x="610" y="707"/>
                  </a:lnTo>
                  <a:lnTo>
                    <a:pt x="610" y="708"/>
                  </a:lnTo>
                  <a:lnTo>
                    <a:pt x="610" y="709"/>
                  </a:lnTo>
                  <a:lnTo>
                    <a:pt x="609" y="709"/>
                  </a:lnTo>
                  <a:lnTo>
                    <a:pt x="609" y="710"/>
                  </a:lnTo>
                  <a:lnTo>
                    <a:pt x="609" y="711"/>
                  </a:lnTo>
                  <a:lnTo>
                    <a:pt x="609" y="712"/>
                  </a:lnTo>
                  <a:lnTo>
                    <a:pt x="609" y="713"/>
                  </a:lnTo>
                  <a:lnTo>
                    <a:pt x="609" y="715"/>
                  </a:lnTo>
                  <a:lnTo>
                    <a:pt x="610" y="715"/>
                  </a:lnTo>
                  <a:lnTo>
                    <a:pt x="610" y="715"/>
                  </a:lnTo>
                  <a:lnTo>
                    <a:pt x="611" y="716"/>
                  </a:lnTo>
                  <a:lnTo>
                    <a:pt x="612" y="717"/>
                  </a:lnTo>
                  <a:lnTo>
                    <a:pt x="613" y="718"/>
                  </a:lnTo>
                  <a:lnTo>
                    <a:pt x="615" y="720"/>
                  </a:lnTo>
                  <a:lnTo>
                    <a:pt x="617" y="722"/>
                  </a:lnTo>
                  <a:lnTo>
                    <a:pt x="618" y="723"/>
                  </a:lnTo>
                  <a:lnTo>
                    <a:pt x="619" y="724"/>
                  </a:lnTo>
                  <a:lnTo>
                    <a:pt x="618" y="725"/>
                  </a:lnTo>
                  <a:lnTo>
                    <a:pt x="618" y="728"/>
                  </a:lnTo>
                  <a:lnTo>
                    <a:pt x="618" y="729"/>
                  </a:lnTo>
                  <a:lnTo>
                    <a:pt x="619" y="732"/>
                  </a:lnTo>
                  <a:lnTo>
                    <a:pt x="619" y="734"/>
                  </a:lnTo>
                  <a:lnTo>
                    <a:pt x="620" y="736"/>
                  </a:lnTo>
                  <a:lnTo>
                    <a:pt x="621" y="736"/>
                  </a:lnTo>
                  <a:lnTo>
                    <a:pt x="623" y="737"/>
                  </a:lnTo>
                  <a:lnTo>
                    <a:pt x="623" y="737"/>
                  </a:lnTo>
                  <a:lnTo>
                    <a:pt x="624" y="737"/>
                  </a:lnTo>
                  <a:lnTo>
                    <a:pt x="625" y="737"/>
                  </a:lnTo>
                  <a:lnTo>
                    <a:pt x="627" y="738"/>
                  </a:lnTo>
                  <a:lnTo>
                    <a:pt x="628" y="739"/>
                  </a:lnTo>
                  <a:lnTo>
                    <a:pt x="628" y="740"/>
                  </a:lnTo>
                  <a:lnTo>
                    <a:pt x="630" y="740"/>
                  </a:lnTo>
                  <a:lnTo>
                    <a:pt x="631" y="740"/>
                  </a:lnTo>
                  <a:lnTo>
                    <a:pt x="632" y="741"/>
                  </a:lnTo>
                  <a:lnTo>
                    <a:pt x="632" y="741"/>
                  </a:lnTo>
                  <a:lnTo>
                    <a:pt x="632" y="742"/>
                  </a:lnTo>
                  <a:lnTo>
                    <a:pt x="634" y="742"/>
                  </a:lnTo>
                  <a:lnTo>
                    <a:pt x="635" y="743"/>
                  </a:lnTo>
                  <a:lnTo>
                    <a:pt x="634" y="744"/>
                  </a:lnTo>
                  <a:lnTo>
                    <a:pt x="634" y="745"/>
                  </a:lnTo>
                  <a:lnTo>
                    <a:pt x="635" y="746"/>
                  </a:lnTo>
                  <a:lnTo>
                    <a:pt x="636" y="749"/>
                  </a:lnTo>
                  <a:lnTo>
                    <a:pt x="638" y="750"/>
                  </a:lnTo>
                  <a:lnTo>
                    <a:pt x="638" y="752"/>
                  </a:lnTo>
                  <a:lnTo>
                    <a:pt x="638" y="753"/>
                  </a:lnTo>
                  <a:lnTo>
                    <a:pt x="638" y="754"/>
                  </a:lnTo>
                  <a:lnTo>
                    <a:pt x="639" y="754"/>
                  </a:lnTo>
                  <a:lnTo>
                    <a:pt x="639" y="755"/>
                  </a:lnTo>
                  <a:lnTo>
                    <a:pt x="639" y="756"/>
                  </a:lnTo>
                  <a:lnTo>
                    <a:pt x="638" y="757"/>
                  </a:lnTo>
                  <a:lnTo>
                    <a:pt x="638" y="758"/>
                  </a:lnTo>
                  <a:lnTo>
                    <a:pt x="638" y="759"/>
                  </a:lnTo>
                  <a:lnTo>
                    <a:pt x="638" y="760"/>
                  </a:lnTo>
                  <a:lnTo>
                    <a:pt x="638" y="762"/>
                  </a:lnTo>
                  <a:lnTo>
                    <a:pt x="638" y="763"/>
                  </a:lnTo>
                  <a:lnTo>
                    <a:pt x="637" y="763"/>
                  </a:lnTo>
                  <a:lnTo>
                    <a:pt x="637" y="764"/>
                  </a:lnTo>
                  <a:lnTo>
                    <a:pt x="637" y="765"/>
                  </a:lnTo>
                  <a:lnTo>
                    <a:pt x="637" y="767"/>
                  </a:lnTo>
                  <a:lnTo>
                    <a:pt x="637" y="768"/>
                  </a:lnTo>
                  <a:lnTo>
                    <a:pt x="636" y="768"/>
                  </a:lnTo>
                  <a:lnTo>
                    <a:pt x="636" y="769"/>
                  </a:lnTo>
                  <a:lnTo>
                    <a:pt x="636" y="770"/>
                  </a:lnTo>
                  <a:lnTo>
                    <a:pt x="636" y="771"/>
                  </a:lnTo>
                  <a:lnTo>
                    <a:pt x="635" y="772"/>
                  </a:lnTo>
                  <a:lnTo>
                    <a:pt x="633" y="774"/>
                  </a:lnTo>
                  <a:lnTo>
                    <a:pt x="632" y="775"/>
                  </a:lnTo>
                  <a:lnTo>
                    <a:pt x="632" y="776"/>
                  </a:lnTo>
                  <a:lnTo>
                    <a:pt x="631" y="776"/>
                  </a:lnTo>
                  <a:lnTo>
                    <a:pt x="631" y="777"/>
                  </a:lnTo>
                  <a:lnTo>
                    <a:pt x="628" y="778"/>
                  </a:lnTo>
                  <a:lnTo>
                    <a:pt x="628" y="780"/>
                  </a:lnTo>
                  <a:lnTo>
                    <a:pt x="625" y="780"/>
                  </a:lnTo>
                  <a:lnTo>
                    <a:pt x="623" y="781"/>
                  </a:lnTo>
                  <a:lnTo>
                    <a:pt x="620" y="781"/>
                  </a:lnTo>
                  <a:lnTo>
                    <a:pt x="619" y="783"/>
                  </a:lnTo>
                  <a:lnTo>
                    <a:pt x="618" y="784"/>
                  </a:lnTo>
                  <a:lnTo>
                    <a:pt x="617" y="785"/>
                  </a:lnTo>
                  <a:lnTo>
                    <a:pt x="618" y="785"/>
                  </a:lnTo>
                  <a:lnTo>
                    <a:pt x="616" y="787"/>
                  </a:lnTo>
                  <a:lnTo>
                    <a:pt x="614" y="787"/>
                  </a:lnTo>
                  <a:lnTo>
                    <a:pt x="611" y="790"/>
                  </a:lnTo>
                  <a:lnTo>
                    <a:pt x="611" y="791"/>
                  </a:lnTo>
                  <a:lnTo>
                    <a:pt x="610" y="792"/>
                  </a:lnTo>
                  <a:lnTo>
                    <a:pt x="609" y="793"/>
                  </a:lnTo>
                  <a:lnTo>
                    <a:pt x="608" y="794"/>
                  </a:lnTo>
                  <a:lnTo>
                    <a:pt x="607" y="794"/>
                  </a:lnTo>
                  <a:lnTo>
                    <a:pt x="606" y="794"/>
                  </a:lnTo>
                  <a:lnTo>
                    <a:pt x="604" y="794"/>
                  </a:lnTo>
                  <a:lnTo>
                    <a:pt x="604" y="795"/>
                  </a:lnTo>
                  <a:lnTo>
                    <a:pt x="605" y="795"/>
                  </a:lnTo>
                  <a:lnTo>
                    <a:pt x="601" y="796"/>
                  </a:lnTo>
                  <a:lnTo>
                    <a:pt x="601" y="796"/>
                  </a:lnTo>
                  <a:lnTo>
                    <a:pt x="600" y="795"/>
                  </a:lnTo>
                  <a:lnTo>
                    <a:pt x="598" y="795"/>
                  </a:lnTo>
                  <a:lnTo>
                    <a:pt x="597" y="794"/>
                  </a:lnTo>
                  <a:lnTo>
                    <a:pt x="595" y="792"/>
                  </a:lnTo>
                  <a:lnTo>
                    <a:pt x="594" y="791"/>
                  </a:lnTo>
                  <a:lnTo>
                    <a:pt x="592" y="790"/>
                  </a:lnTo>
                  <a:lnTo>
                    <a:pt x="592" y="787"/>
                  </a:lnTo>
                  <a:lnTo>
                    <a:pt x="591" y="786"/>
                  </a:lnTo>
                  <a:lnTo>
                    <a:pt x="591" y="785"/>
                  </a:lnTo>
                  <a:lnTo>
                    <a:pt x="590" y="785"/>
                  </a:lnTo>
                  <a:lnTo>
                    <a:pt x="589" y="782"/>
                  </a:lnTo>
                  <a:lnTo>
                    <a:pt x="589" y="780"/>
                  </a:lnTo>
                  <a:lnTo>
                    <a:pt x="586" y="768"/>
                  </a:lnTo>
                  <a:lnTo>
                    <a:pt x="585" y="763"/>
                  </a:lnTo>
                  <a:lnTo>
                    <a:pt x="585" y="761"/>
                  </a:lnTo>
                  <a:lnTo>
                    <a:pt x="584" y="760"/>
                  </a:lnTo>
                  <a:lnTo>
                    <a:pt x="584" y="759"/>
                  </a:lnTo>
                  <a:lnTo>
                    <a:pt x="582" y="756"/>
                  </a:lnTo>
                  <a:lnTo>
                    <a:pt x="582" y="755"/>
                  </a:lnTo>
                  <a:lnTo>
                    <a:pt x="580" y="754"/>
                  </a:lnTo>
                  <a:lnTo>
                    <a:pt x="580" y="753"/>
                  </a:lnTo>
                  <a:lnTo>
                    <a:pt x="578" y="749"/>
                  </a:lnTo>
                  <a:lnTo>
                    <a:pt x="577" y="748"/>
                  </a:lnTo>
                  <a:lnTo>
                    <a:pt x="575" y="744"/>
                  </a:lnTo>
                  <a:lnTo>
                    <a:pt x="571" y="741"/>
                  </a:lnTo>
                  <a:lnTo>
                    <a:pt x="568" y="738"/>
                  </a:lnTo>
                  <a:lnTo>
                    <a:pt x="560" y="735"/>
                  </a:lnTo>
                  <a:lnTo>
                    <a:pt x="556" y="732"/>
                  </a:lnTo>
                  <a:lnTo>
                    <a:pt x="551" y="728"/>
                  </a:lnTo>
                  <a:lnTo>
                    <a:pt x="543" y="720"/>
                  </a:lnTo>
                  <a:lnTo>
                    <a:pt x="539" y="715"/>
                  </a:lnTo>
                  <a:lnTo>
                    <a:pt x="536" y="713"/>
                  </a:lnTo>
                  <a:lnTo>
                    <a:pt x="535" y="712"/>
                  </a:lnTo>
                  <a:lnTo>
                    <a:pt x="534" y="711"/>
                  </a:lnTo>
                  <a:lnTo>
                    <a:pt x="534" y="711"/>
                  </a:lnTo>
                  <a:lnTo>
                    <a:pt x="533" y="710"/>
                  </a:lnTo>
                  <a:lnTo>
                    <a:pt x="531" y="706"/>
                  </a:lnTo>
                  <a:lnTo>
                    <a:pt x="529" y="706"/>
                  </a:lnTo>
                  <a:lnTo>
                    <a:pt x="527" y="703"/>
                  </a:lnTo>
                  <a:lnTo>
                    <a:pt x="525" y="702"/>
                  </a:lnTo>
                  <a:lnTo>
                    <a:pt x="524" y="702"/>
                  </a:lnTo>
                  <a:lnTo>
                    <a:pt x="522" y="700"/>
                  </a:lnTo>
                  <a:lnTo>
                    <a:pt x="520" y="697"/>
                  </a:lnTo>
                  <a:lnTo>
                    <a:pt x="518" y="697"/>
                  </a:lnTo>
                  <a:lnTo>
                    <a:pt x="516" y="695"/>
                  </a:lnTo>
                  <a:lnTo>
                    <a:pt x="514" y="694"/>
                  </a:lnTo>
                  <a:lnTo>
                    <a:pt x="509" y="691"/>
                  </a:lnTo>
                  <a:lnTo>
                    <a:pt x="505" y="689"/>
                  </a:lnTo>
                  <a:lnTo>
                    <a:pt x="494" y="683"/>
                  </a:lnTo>
                  <a:lnTo>
                    <a:pt x="493" y="682"/>
                  </a:lnTo>
                  <a:lnTo>
                    <a:pt x="495" y="682"/>
                  </a:lnTo>
                  <a:lnTo>
                    <a:pt x="500" y="685"/>
                  </a:lnTo>
                  <a:lnTo>
                    <a:pt x="499" y="684"/>
                  </a:lnTo>
                  <a:lnTo>
                    <a:pt x="496" y="683"/>
                  </a:lnTo>
                  <a:lnTo>
                    <a:pt x="494" y="681"/>
                  </a:lnTo>
                  <a:lnTo>
                    <a:pt x="492" y="681"/>
                  </a:lnTo>
                  <a:lnTo>
                    <a:pt x="492" y="680"/>
                  </a:lnTo>
                  <a:lnTo>
                    <a:pt x="491" y="679"/>
                  </a:lnTo>
                  <a:lnTo>
                    <a:pt x="488" y="676"/>
                  </a:lnTo>
                  <a:lnTo>
                    <a:pt x="487" y="675"/>
                  </a:lnTo>
                  <a:lnTo>
                    <a:pt x="485" y="675"/>
                  </a:lnTo>
                  <a:lnTo>
                    <a:pt x="483" y="673"/>
                  </a:lnTo>
                  <a:lnTo>
                    <a:pt x="482" y="671"/>
                  </a:lnTo>
                  <a:lnTo>
                    <a:pt x="481" y="668"/>
                  </a:lnTo>
                  <a:lnTo>
                    <a:pt x="479" y="666"/>
                  </a:lnTo>
                  <a:lnTo>
                    <a:pt x="479" y="665"/>
                  </a:lnTo>
                  <a:lnTo>
                    <a:pt x="480" y="665"/>
                  </a:lnTo>
                  <a:lnTo>
                    <a:pt x="479" y="664"/>
                  </a:lnTo>
                  <a:lnTo>
                    <a:pt x="478" y="662"/>
                  </a:lnTo>
                  <a:lnTo>
                    <a:pt x="477" y="662"/>
                  </a:lnTo>
                  <a:lnTo>
                    <a:pt x="476" y="662"/>
                  </a:lnTo>
                  <a:lnTo>
                    <a:pt x="476" y="663"/>
                  </a:lnTo>
                  <a:lnTo>
                    <a:pt x="477" y="664"/>
                  </a:lnTo>
                  <a:lnTo>
                    <a:pt x="476" y="666"/>
                  </a:lnTo>
                  <a:lnTo>
                    <a:pt x="474" y="666"/>
                  </a:lnTo>
                  <a:lnTo>
                    <a:pt x="473" y="665"/>
                  </a:lnTo>
                  <a:lnTo>
                    <a:pt x="472" y="666"/>
                  </a:lnTo>
                  <a:lnTo>
                    <a:pt x="471" y="666"/>
                  </a:lnTo>
                  <a:lnTo>
                    <a:pt x="470" y="666"/>
                  </a:lnTo>
                  <a:lnTo>
                    <a:pt x="468" y="665"/>
                  </a:lnTo>
                  <a:lnTo>
                    <a:pt x="470" y="667"/>
                  </a:lnTo>
                  <a:lnTo>
                    <a:pt x="471" y="667"/>
                  </a:lnTo>
                  <a:lnTo>
                    <a:pt x="470" y="668"/>
                  </a:lnTo>
                  <a:lnTo>
                    <a:pt x="469" y="667"/>
                  </a:lnTo>
                  <a:lnTo>
                    <a:pt x="469" y="668"/>
                  </a:lnTo>
                  <a:lnTo>
                    <a:pt x="468" y="668"/>
                  </a:lnTo>
                  <a:lnTo>
                    <a:pt x="467" y="667"/>
                  </a:lnTo>
                  <a:lnTo>
                    <a:pt x="467" y="667"/>
                  </a:lnTo>
                  <a:lnTo>
                    <a:pt x="467" y="665"/>
                  </a:lnTo>
                  <a:lnTo>
                    <a:pt x="467" y="663"/>
                  </a:lnTo>
                  <a:lnTo>
                    <a:pt x="466" y="659"/>
                  </a:lnTo>
                  <a:lnTo>
                    <a:pt x="465" y="657"/>
                  </a:lnTo>
                  <a:lnTo>
                    <a:pt x="464" y="656"/>
                  </a:lnTo>
                  <a:lnTo>
                    <a:pt x="462" y="654"/>
                  </a:lnTo>
                  <a:lnTo>
                    <a:pt x="461" y="652"/>
                  </a:lnTo>
                  <a:lnTo>
                    <a:pt x="459" y="651"/>
                  </a:lnTo>
                  <a:lnTo>
                    <a:pt x="458" y="649"/>
                  </a:lnTo>
                  <a:lnTo>
                    <a:pt x="459" y="649"/>
                  </a:lnTo>
                  <a:lnTo>
                    <a:pt x="461" y="650"/>
                  </a:lnTo>
                  <a:lnTo>
                    <a:pt x="461" y="649"/>
                  </a:lnTo>
                  <a:lnTo>
                    <a:pt x="459" y="649"/>
                  </a:lnTo>
                  <a:lnTo>
                    <a:pt x="457" y="647"/>
                  </a:lnTo>
                  <a:lnTo>
                    <a:pt x="457" y="645"/>
                  </a:lnTo>
                  <a:lnTo>
                    <a:pt x="456" y="645"/>
                  </a:lnTo>
                  <a:lnTo>
                    <a:pt x="456" y="643"/>
                  </a:lnTo>
                  <a:lnTo>
                    <a:pt x="456" y="641"/>
                  </a:lnTo>
                  <a:lnTo>
                    <a:pt x="455" y="640"/>
                  </a:lnTo>
                  <a:lnTo>
                    <a:pt x="453" y="640"/>
                  </a:lnTo>
                  <a:lnTo>
                    <a:pt x="454" y="641"/>
                  </a:lnTo>
                  <a:lnTo>
                    <a:pt x="455" y="644"/>
                  </a:lnTo>
                  <a:lnTo>
                    <a:pt x="455" y="645"/>
                  </a:lnTo>
                  <a:lnTo>
                    <a:pt x="457" y="647"/>
                  </a:lnTo>
                  <a:lnTo>
                    <a:pt x="455" y="648"/>
                  </a:lnTo>
                  <a:lnTo>
                    <a:pt x="456" y="649"/>
                  </a:lnTo>
                  <a:lnTo>
                    <a:pt x="457" y="649"/>
                  </a:lnTo>
                  <a:lnTo>
                    <a:pt x="456" y="650"/>
                  </a:lnTo>
                  <a:lnTo>
                    <a:pt x="456" y="649"/>
                  </a:lnTo>
                  <a:lnTo>
                    <a:pt x="455" y="649"/>
                  </a:lnTo>
                  <a:lnTo>
                    <a:pt x="455" y="649"/>
                  </a:lnTo>
                  <a:lnTo>
                    <a:pt x="453" y="650"/>
                  </a:lnTo>
                  <a:lnTo>
                    <a:pt x="452" y="649"/>
                  </a:lnTo>
                  <a:lnTo>
                    <a:pt x="451" y="645"/>
                  </a:lnTo>
                  <a:lnTo>
                    <a:pt x="452" y="645"/>
                  </a:lnTo>
                  <a:lnTo>
                    <a:pt x="452" y="644"/>
                  </a:lnTo>
                  <a:lnTo>
                    <a:pt x="452" y="643"/>
                  </a:lnTo>
                  <a:lnTo>
                    <a:pt x="452" y="642"/>
                  </a:lnTo>
                  <a:lnTo>
                    <a:pt x="451" y="643"/>
                  </a:lnTo>
                  <a:lnTo>
                    <a:pt x="450" y="644"/>
                  </a:lnTo>
                  <a:lnTo>
                    <a:pt x="451" y="646"/>
                  </a:lnTo>
                  <a:lnTo>
                    <a:pt x="451" y="648"/>
                  </a:lnTo>
                  <a:lnTo>
                    <a:pt x="451" y="649"/>
                  </a:lnTo>
                  <a:lnTo>
                    <a:pt x="450" y="649"/>
                  </a:lnTo>
                  <a:lnTo>
                    <a:pt x="448" y="649"/>
                  </a:lnTo>
                  <a:lnTo>
                    <a:pt x="448" y="647"/>
                  </a:lnTo>
                  <a:lnTo>
                    <a:pt x="448" y="646"/>
                  </a:lnTo>
                  <a:lnTo>
                    <a:pt x="448" y="645"/>
                  </a:lnTo>
                  <a:lnTo>
                    <a:pt x="448" y="642"/>
                  </a:lnTo>
                  <a:lnTo>
                    <a:pt x="448" y="641"/>
                  </a:lnTo>
                  <a:lnTo>
                    <a:pt x="447" y="641"/>
                  </a:lnTo>
                  <a:lnTo>
                    <a:pt x="446" y="641"/>
                  </a:lnTo>
                  <a:lnTo>
                    <a:pt x="446" y="640"/>
                  </a:lnTo>
                  <a:lnTo>
                    <a:pt x="445" y="640"/>
                  </a:lnTo>
                  <a:lnTo>
                    <a:pt x="446" y="639"/>
                  </a:lnTo>
                  <a:lnTo>
                    <a:pt x="448" y="638"/>
                  </a:lnTo>
                  <a:lnTo>
                    <a:pt x="448" y="637"/>
                  </a:lnTo>
                  <a:lnTo>
                    <a:pt x="448" y="636"/>
                  </a:lnTo>
                  <a:lnTo>
                    <a:pt x="447" y="636"/>
                  </a:lnTo>
                  <a:lnTo>
                    <a:pt x="447" y="635"/>
                  </a:lnTo>
                  <a:lnTo>
                    <a:pt x="447" y="634"/>
                  </a:lnTo>
                  <a:lnTo>
                    <a:pt x="448" y="633"/>
                  </a:lnTo>
                  <a:lnTo>
                    <a:pt x="448" y="632"/>
                  </a:lnTo>
                  <a:lnTo>
                    <a:pt x="448" y="631"/>
                  </a:lnTo>
                  <a:lnTo>
                    <a:pt x="448" y="630"/>
                  </a:lnTo>
                  <a:lnTo>
                    <a:pt x="447" y="629"/>
                  </a:lnTo>
                  <a:lnTo>
                    <a:pt x="446" y="631"/>
                  </a:lnTo>
                  <a:lnTo>
                    <a:pt x="446" y="631"/>
                  </a:lnTo>
                  <a:lnTo>
                    <a:pt x="445" y="633"/>
                  </a:lnTo>
                  <a:lnTo>
                    <a:pt x="444" y="634"/>
                  </a:lnTo>
                  <a:lnTo>
                    <a:pt x="445" y="636"/>
                  </a:lnTo>
                  <a:lnTo>
                    <a:pt x="445" y="636"/>
                  </a:lnTo>
                  <a:lnTo>
                    <a:pt x="444" y="638"/>
                  </a:lnTo>
                  <a:lnTo>
                    <a:pt x="443" y="640"/>
                  </a:lnTo>
                  <a:lnTo>
                    <a:pt x="443" y="638"/>
                  </a:lnTo>
                  <a:lnTo>
                    <a:pt x="443" y="637"/>
                  </a:lnTo>
                  <a:lnTo>
                    <a:pt x="443" y="635"/>
                  </a:lnTo>
                  <a:lnTo>
                    <a:pt x="443" y="634"/>
                  </a:lnTo>
                  <a:lnTo>
                    <a:pt x="443" y="633"/>
                  </a:lnTo>
                  <a:lnTo>
                    <a:pt x="443" y="632"/>
                  </a:lnTo>
                  <a:lnTo>
                    <a:pt x="443" y="632"/>
                  </a:lnTo>
                  <a:lnTo>
                    <a:pt x="444" y="631"/>
                  </a:lnTo>
                  <a:lnTo>
                    <a:pt x="443" y="631"/>
                  </a:lnTo>
                  <a:lnTo>
                    <a:pt x="444" y="630"/>
                  </a:lnTo>
                  <a:lnTo>
                    <a:pt x="445" y="629"/>
                  </a:lnTo>
                  <a:lnTo>
                    <a:pt x="445" y="627"/>
                  </a:lnTo>
                  <a:lnTo>
                    <a:pt x="445" y="626"/>
                  </a:lnTo>
                  <a:lnTo>
                    <a:pt x="446" y="625"/>
                  </a:lnTo>
                  <a:lnTo>
                    <a:pt x="445" y="623"/>
                  </a:lnTo>
                  <a:lnTo>
                    <a:pt x="444" y="623"/>
                  </a:lnTo>
                  <a:lnTo>
                    <a:pt x="444" y="622"/>
                  </a:lnTo>
                  <a:lnTo>
                    <a:pt x="444" y="621"/>
                  </a:lnTo>
                  <a:lnTo>
                    <a:pt x="444" y="619"/>
                  </a:lnTo>
                  <a:lnTo>
                    <a:pt x="444" y="618"/>
                  </a:lnTo>
                  <a:lnTo>
                    <a:pt x="445" y="616"/>
                  </a:lnTo>
                  <a:lnTo>
                    <a:pt x="446" y="614"/>
                  </a:lnTo>
                  <a:lnTo>
                    <a:pt x="447" y="612"/>
                  </a:lnTo>
                  <a:lnTo>
                    <a:pt x="448" y="610"/>
                  </a:lnTo>
                  <a:lnTo>
                    <a:pt x="448" y="609"/>
                  </a:lnTo>
                  <a:lnTo>
                    <a:pt x="448" y="606"/>
                  </a:lnTo>
                  <a:lnTo>
                    <a:pt x="449" y="602"/>
                  </a:lnTo>
                  <a:lnTo>
                    <a:pt x="449" y="600"/>
                  </a:lnTo>
                  <a:lnTo>
                    <a:pt x="448" y="600"/>
                  </a:lnTo>
                  <a:lnTo>
                    <a:pt x="448" y="599"/>
                  </a:lnTo>
                  <a:lnTo>
                    <a:pt x="448" y="597"/>
                  </a:lnTo>
                  <a:lnTo>
                    <a:pt x="449" y="596"/>
                  </a:lnTo>
                  <a:lnTo>
                    <a:pt x="449" y="596"/>
                  </a:lnTo>
                  <a:lnTo>
                    <a:pt x="449" y="595"/>
                  </a:lnTo>
                  <a:lnTo>
                    <a:pt x="448" y="595"/>
                  </a:lnTo>
                  <a:lnTo>
                    <a:pt x="449" y="593"/>
                  </a:lnTo>
                  <a:lnTo>
                    <a:pt x="451" y="592"/>
                  </a:lnTo>
                  <a:lnTo>
                    <a:pt x="452" y="592"/>
                  </a:lnTo>
                  <a:lnTo>
                    <a:pt x="451" y="592"/>
                  </a:lnTo>
                  <a:lnTo>
                    <a:pt x="449" y="592"/>
                  </a:lnTo>
                  <a:lnTo>
                    <a:pt x="448" y="592"/>
                  </a:lnTo>
                  <a:lnTo>
                    <a:pt x="448" y="592"/>
                  </a:lnTo>
                  <a:lnTo>
                    <a:pt x="449" y="591"/>
                  </a:lnTo>
                  <a:lnTo>
                    <a:pt x="450" y="591"/>
                  </a:lnTo>
                  <a:lnTo>
                    <a:pt x="450" y="589"/>
                  </a:lnTo>
                  <a:lnTo>
                    <a:pt x="449" y="586"/>
                  </a:lnTo>
                  <a:lnTo>
                    <a:pt x="449" y="584"/>
                  </a:lnTo>
                  <a:lnTo>
                    <a:pt x="450" y="583"/>
                  </a:lnTo>
                  <a:lnTo>
                    <a:pt x="450" y="580"/>
                  </a:lnTo>
                  <a:lnTo>
                    <a:pt x="449" y="575"/>
                  </a:lnTo>
                  <a:lnTo>
                    <a:pt x="449" y="573"/>
                  </a:lnTo>
                  <a:lnTo>
                    <a:pt x="448" y="573"/>
                  </a:lnTo>
                  <a:lnTo>
                    <a:pt x="448" y="573"/>
                  </a:lnTo>
                  <a:lnTo>
                    <a:pt x="448" y="574"/>
                  </a:lnTo>
                  <a:lnTo>
                    <a:pt x="448" y="583"/>
                  </a:lnTo>
                  <a:lnTo>
                    <a:pt x="448" y="586"/>
                  </a:lnTo>
                  <a:lnTo>
                    <a:pt x="448" y="589"/>
                  </a:lnTo>
                  <a:lnTo>
                    <a:pt x="447" y="590"/>
                  </a:lnTo>
                  <a:lnTo>
                    <a:pt x="447" y="589"/>
                  </a:lnTo>
                  <a:lnTo>
                    <a:pt x="447" y="587"/>
                  </a:lnTo>
                  <a:lnTo>
                    <a:pt x="447" y="583"/>
                  </a:lnTo>
                  <a:lnTo>
                    <a:pt x="447" y="572"/>
                  </a:lnTo>
                  <a:lnTo>
                    <a:pt x="447" y="567"/>
                  </a:lnTo>
                  <a:lnTo>
                    <a:pt x="445" y="565"/>
                  </a:lnTo>
                  <a:lnTo>
                    <a:pt x="444" y="561"/>
                  </a:lnTo>
                  <a:lnTo>
                    <a:pt x="443" y="559"/>
                  </a:lnTo>
                  <a:lnTo>
                    <a:pt x="442" y="554"/>
                  </a:lnTo>
                  <a:lnTo>
                    <a:pt x="440" y="551"/>
                  </a:lnTo>
                  <a:lnTo>
                    <a:pt x="439" y="549"/>
                  </a:lnTo>
                  <a:lnTo>
                    <a:pt x="437" y="547"/>
                  </a:lnTo>
                  <a:lnTo>
                    <a:pt x="435" y="546"/>
                  </a:lnTo>
                  <a:lnTo>
                    <a:pt x="434" y="547"/>
                  </a:lnTo>
                  <a:lnTo>
                    <a:pt x="432" y="545"/>
                  </a:lnTo>
                  <a:lnTo>
                    <a:pt x="432" y="542"/>
                  </a:lnTo>
                  <a:lnTo>
                    <a:pt x="431" y="540"/>
                  </a:lnTo>
                  <a:lnTo>
                    <a:pt x="430" y="536"/>
                  </a:lnTo>
                  <a:lnTo>
                    <a:pt x="427" y="533"/>
                  </a:lnTo>
                  <a:lnTo>
                    <a:pt x="426" y="531"/>
                  </a:lnTo>
                  <a:lnTo>
                    <a:pt x="422" y="530"/>
                  </a:lnTo>
                  <a:lnTo>
                    <a:pt x="421" y="530"/>
                  </a:lnTo>
                  <a:lnTo>
                    <a:pt x="421" y="530"/>
                  </a:lnTo>
                  <a:lnTo>
                    <a:pt x="421" y="530"/>
                  </a:lnTo>
                  <a:lnTo>
                    <a:pt x="420" y="531"/>
                  </a:lnTo>
                  <a:lnTo>
                    <a:pt x="419" y="531"/>
                  </a:lnTo>
                  <a:lnTo>
                    <a:pt x="414" y="529"/>
                  </a:lnTo>
                  <a:lnTo>
                    <a:pt x="414" y="528"/>
                  </a:lnTo>
                  <a:lnTo>
                    <a:pt x="415" y="527"/>
                  </a:lnTo>
                  <a:lnTo>
                    <a:pt x="414" y="526"/>
                  </a:lnTo>
                  <a:lnTo>
                    <a:pt x="413" y="527"/>
                  </a:lnTo>
                  <a:lnTo>
                    <a:pt x="412" y="527"/>
                  </a:lnTo>
                  <a:lnTo>
                    <a:pt x="411" y="526"/>
                  </a:lnTo>
                  <a:lnTo>
                    <a:pt x="410" y="526"/>
                  </a:lnTo>
                  <a:lnTo>
                    <a:pt x="410" y="525"/>
                  </a:lnTo>
                  <a:lnTo>
                    <a:pt x="409" y="525"/>
                  </a:lnTo>
                  <a:lnTo>
                    <a:pt x="406" y="525"/>
                  </a:lnTo>
                  <a:lnTo>
                    <a:pt x="405" y="525"/>
                  </a:lnTo>
                  <a:lnTo>
                    <a:pt x="402" y="521"/>
                  </a:lnTo>
                  <a:lnTo>
                    <a:pt x="400" y="520"/>
                  </a:lnTo>
                  <a:lnTo>
                    <a:pt x="398" y="518"/>
                  </a:lnTo>
                  <a:lnTo>
                    <a:pt x="397" y="517"/>
                  </a:lnTo>
                  <a:lnTo>
                    <a:pt x="395" y="516"/>
                  </a:lnTo>
                  <a:lnTo>
                    <a:pt x="393" y="513"/>
                  </a:lnTo>
                  <a:lnTo>
                    <a:pt x="390" y="511"/>
                  </a:lnTo>
                  <a:lnTo>
                    <a:pt x="386" y="509"/>
                  </a:lnTo>
                  <a:lnTo>
                    <a:pt x="386" y="508"/>
                  </a:lnTo>
                  <a:lnTo>
                    <a:pt x="386" y="508"/>
                  </a:lnTo>
                  <a:lnTo>
                    <a:pt x="386" y="507"/>
                  </a:lnTo>
                  <a:lnTo>
                    <a:pt x="385" y="507"/>
                  </a:lnTo>
                  <a:lnTo>
                    <a:pt x="384" y="507"/>
                  </a:lnTo>
                  <a:lnTo>
                    <a:pt x="382" y="507"/>
                  </a:lnTo>
                  <a:lnTo>
                    <a:pt x="382" y="505"/>
                  </a:lnTo>
                  <a:lnTo>
                    <a:pt x="380" y="504"/>
                  </a:lnTo>
                  <a:lnTo>
                    <a:pt x="378" y="503"/>
                  </a:lnTo>
                  <a:lnTo>
                    <a:pt x="378" y="502"/>
                  </a:lnTo>
                  <a:lnTo>
                    <a:pt x="378" y="500"/>
                  </a:lnTo>
                  <a:lnTo>
                    <a:pt x="379" y="500"/>
                  </a:lnTo>
                  <a:lnTo>
                    <a:pt x="379" y="499"/>
                  </a:lnTo>
                  <a:lnTo>
                    <a:pt x="378" y="498"/>
                  </a:lnTo>
                  <a:lnTo>
                    <a:pt x="378" y="496"/>
                  </a:lnTo>
                  <a:lnTo>
                    <a:pt x="377" y="495"/>
                  </a:lnTo>
                  <a:lnTo>
                    <a:pt x="375" y="494"/>
                  </a:lnTo>
                  <a:lnTo>
                    <a:pt x="374" y="493"/>
                  </a:lnTo>
                  <a:lnTo>
                    <a:pt x="373" y="492"/>
                  </a:lnTo>
                  <a:lnTo>
                    <a:pt x="373" y="491"/>
                  </a:lnTo>
                  <a:lnTo>
                    <a:pt x="373" y="490"/>
                  </a:lnTo>
                  <a:lnTo>
                    <a:pt x="373" y="489"/>
                  </a:lnTo>
                  <a:lnTo>
                    <a:pt x="373" y="488"/>
                  </a:lnTo>
                  <a:lnTo>
                    <a:pt x="374" y="487"/>
                  </a:lnTo>
                  <a:lnTo>
                    <a:pt x="373" y="487"/>
                  </a:lnTo>
                  <a:lnTo>
                    <a:pt x="372" y="487"/>
                  </a:lnTo>
                  <a:lnTo>
                    <a:pt x="371" y="487"/>
                  </a:lnTo>
                  <a:lnTo>
                    <a:pt x="371" y="488"/>
                  </a:lnTo>
                  <a:lnTo>
                    <a:pt x="371" y="490"/>
                  </a:lnTo>
                  <a:lnTo>
                    <a:pt x="369" y="490"/>
                  </a:lnTo>
                  <a:lnTo>
                    <a:pt x="369" y="490"/>
                  </a:lnTo>
                  <a:lnTo>
                    <a:pt x="369" y="491"/>
                  </a:lnTo>
                  <a:lnTo>
                    <a:pt x="369" y="491"/>
                  </a:lnTo>
                  <a:lnTo>
                    <a:pt x="368" y="491"/>
                  </a:lnTo>
                  <a:lnTo>
                    <a:pt x="367" y="491"/>
                  </a:lnTo>
                  <a:lnTo>
                    <a:pt x="366" y="489"/>
                  </a:lnTo>
                  <a:lnTo>
                    <a:pt x="366" y="488"/>
                  </a:lnTo>
                  <a:lnTo>
                    <a:pt x="366" y="487"/>
                  </a:lnTo>
                  <a:lnTo>
                    <a:pt x="368" y="487"/>
                  </a:lnTo>
                  <a:lnTo>
                    <a:pt x="369" y="487"/>
                  </a:lnTo>
                  <a:lnTo>
                    <a:pt x="369" y="486"/>
                  </a:lnTo>
                  <a:lnTo>
                    <a:pt x="370" y="486"/>
                  </a:lnTo>
                  <a:lnTo>
                    <a:pt x="371" y="484"/>
                  </a:lnTo>
                  <a:lnTo>
                    <a:pt x="371" y="483"/>
                  </a:lnTo>
                  <a:lnTo>
                    <a:pt x="373" y="483"/>
                  </a:lnTo>
                  <a:lnTo>
                    <a:pt x="373" y="482"/>
                  </a:lnTo>
                  <a:lnTo>
                    <a:pt x="373" y="481"/>
                  </a:lnTo>
                  <a:lnTo>
                    <a:pt x="374" y="480"/>
                  </a:lnTo>
                  <a:lnTo>
                    <a:pt x="373" y="476"/>
                  </a:lnTo>
                  <a:lnTo>
                    <a:pt x="373" y="474"/>
                  </a:lnTo>
                  <a:lnTo>
                    <a:pt x="373" y="473"/>
                  </a:lnTo>
                  <a:lnTo>
                    <a:pt x="371" y="473"/>
                  </a:lnTo>
                  <a:lnTo>
                    <a:pt x="370" y="473"/>
                  </a:lnTo>
                  <a:lnTo>
                    <a:pt x="369" y="475"/>
                  </a:lnTo>
                  <a:lnTo>
                    <a:pt x="369" y="480"/>
                  </a:lnTo>
                  <a:lnTo>
                    <a:pt x="369" y="482"/>
                  </a:lnTo>
                  <a:lnTo>
                    <a:pt x="366" y="484"/>
                  </a:lnTo>
                  <a:lnTo>
                    <a:pt x="365" y="483"/>
                  </a:lnTo>
                  <a:lnTo>
                    <a:pt x="364" y="485"/>
                  </a:lnTo>
                  <a:lnTo>
                    <a:pt x="364" y="486"/>
                  </a:lnTo>
                  <a:lnTo>
                    <a:pt x="364" y="487"/>
                  </a:lnTo>
                  <a:lnTo>
                    <a:pt x="364" y="487"/>
                  </a:lnTo>
                  <a:lnTo>
                    <a:pt x="364" y="488"/>
                  </a:lnTo>
                  <a:lnTo>
                    <a:pt x="364" y="489"/>
                  </a:lnTo>
                  <a:lnTo>
                    <a:pt x="364" y="490"/>
                  </a:lnTo>
                  <a:lnTo>
                    <a:pt x="364" y="491"/>
                  </a:lnTo>
                  <a:lnTo>
                    <a:pt x="362" y="491"/>
                  </a:lnTo>
                  <a:lnTo>
                    <a:pt x="360" y="488"/>
                  </a:lnTo>
                  <a:lnTo>
                    <a:pt x="357" y="487"/>
                  </a:lnTo>
                  <a:lnTo>
                    <a:pt x="354" y="487"/>
                  </a:lnTo>
                  <a:lnTo>
                    <a:pt x="353" y="487"/>
                  </a:lnTo>
                  <a:lnTo>
                    <a:pt x="351" y="487"/>
                  </a:lnTo>
                  <a:lnTo>
                    <a:pt x="349" y="487"/>
                  </a:lnTo>
                  <a:lnTo>
                    <a:pt x="347" y="487"/>
                  </a:lnTo>
                  <a:lnTo>
                    <a:pt x="346" y="489"/>
                  </a:lnTo>
                  <a:lnTo>
                    <a:pt x="345" y="491"/>
                  </a:lnTo>
                  <a:lnTo>
                    <a:pt x="344" y="491"/>
                  </a:lnTo>
                  <a:lnTo>
                    <a:pt x="344" y="493"/>
                  </a:lnTo>
                  <a:lnTo>
                    <a:pt x="343" y="493"/>
                  </a:lnTo>
                  <a:lnTo>
                    <a:pt x="342" y="494"/>
                  </a:lnTo>
                  <a:lnTo>
                    <a:pt x="340" y="494"/>
                  </a:lnTo>
                  <a:lnTo>
                    <a:pt x="338" y="492"/>
                  </a:lnTo>
                  <a:lnTo>
                    <a:pt x="335" y="489"/>
                  </a:lnTo>
                  <a:lnTo>
                    <a:pt x="331" y="487"/>
                  </a:lnTo>
                  <a:lnTo>
                    <a:pt x="330" y="486"/>
                  </a:lnTo>
                  <a:lnTo>
                    <a:pt x="330" y="484"/>
                  </a:lnTo>
                  <a:lnTo>
                    <a:pt x="329" y="482"/>
                  </a:lnTo>
                  <a:lnTo>
                    <a:pt x="326" y="477"/>
                  </a:lnTo>
                  <a:lnTo>
                    <a:pt x="325" y="474"/>
                  </a:lnTo>
                  <a:lnTo>
                    <a:pt x="322" y="473"/>
                  </a:lnTo>
                  <a:lnTo>
                    <a:pt x="321" y="472"/>
                  </a:lnTo>
                  <a:lnTo>
                    <a:pt x="318" y="471"/>
                  </a:lnTo>
                  <a:lnTo>
                    <a:pt x="314" y="471"/>
                  </a:lnTo>
                  <a:lnTo>
                    <a:pt x="313" y="471"/>
                  </a:lnTo>
                  <a:lnTo>
                    <a:pt x="313" y="472"/>
                  </a:lnTo>
                  <a:lnTo>
                    <a:pt x="312" y="473"/>
                  </a:lnTo>
                  <a:lnTo>
                    <a:pt x="312" y="473"/>
                  </a:lnTo>
                  <a:lnTo>
                    <a:pt x="311" y="473"/>
                  </a:lnTo>
                  <a:lnTo>
                    <a:pt x="308" y="469"/>
                  </a:lnTo>
                  <a:lnTo>
                    <a:pt x="307" y="466"/>
                  </a:lnTo>
                  <a:lnTo>
                    <a:pt x="305" y="465"/>
                  </a:lnTo>
                  <a:lnTo>
                    <a:pt x="303" y="462"/>
                  </a:lnTo>
                  <a:lnTo>
                    <a:pt x="301" y="460"/>
                  </a:lnTo>
                  <a:lnTo>
                    <a:pt x="299" y="460"/>
                  </a:lnTo>
                  <a:lnTo>
                    <a:pt x="297" y="459"/>
                  </a:lnTo>
                  <a:lnTo>
                    <a:pt x="294" y="458"/>
                  </a:lnTo>
                  <a:lnTo>
                    <a:pt x="292" y="459"/>
                  </a:lnTo>
                  <a:lnTo>
                    <a:pt x="290" y="459"/>
                  </a:lnTo>
                  <a:lnTo>
                    <a:pt x="290" y="460"/>
                  </a:lnTo>
                  <a:lnTo>
                    <a:pt x="289" y="459"/>
                  </a:lnTo>
                  <a:lnTo>
                    <a:pt x="286" y="457"/>
                  </a:lnTo>
                  <a:lnTo>
                    <a:pt x="283" y="456"/>
                  </a:lnTo>
                  <a:lnTo>
                    <a:pt x="281" y="457"/>
                  </a:lnTo>
                  <a:lnTo>
                    <a:pt x="281" y="456"/>
                  </a:lnTo>
                  <a:lnTo>
                    <a:pt x="281" y="456"/>
                  </a:lnTo>
                  <a:lnTo>
                    <a:pt x="281" y="455"/>
                  </a:lnTo>
                  <a:lnTo>
                    <a:pt x="281" y="454"/>
                  </a:lnTo>
                  <a:lnTo>
                    <a:pt x="280" y="453"/>
                  </a:lnTo>
                  <a:lnTo>
                    <a:pt x="278" y="453"/>
                  </a:lnTo>
                  <a:lnTo>
                    <a:pt x="277" y="453"/>
                  </a:lnTo>
                  <a:lnTo>
                    <a:pt x="277" y="451"/>
                  </a:lnTo>
                  <a:lnTo>
                    <a:pt x="277" y="448"/>
                  </a:lnTo>
                  <a:lnTo>
                    <a:pt x="277" y="445"/>
                  </a:lnTo>
                  <a:lnTo>
                    <a:pt x="277" y="442"/>
                  </a:lnTo>
                  <a:lnTo>
                    <a:pt x="275" y="438"/>
                  </a:lnTo>
                  <a:lnTo>
                    <a:pt x="273" y="436"/>
                  </a:lnTo>
                  <a:lnTo>
                    <a:pt x="271" y="434"/>
                  </a:lnTo>
                  <a:lnTo>
                    <a:pt x="270" y="434"/>
                  </a:lnTo>
                  <a:lnTo>
                    <a:pt x="269" y="432"/>
                  </a:lnTo>
                  <a:lnTo>
                    <a:pt x="266" y="431"/>
                  </a:lnTo>
                  <a:lnTo>
                    <a:pt x="263" y="429"/>
                  </a:lnTo>
                  <a:lnTo>
                    <a:pt x="260" y="429"/>
                  </a:lnTo>
                  <a:lnTo>
                    <a:pt x="259" y="429"/>
                  </a:lnTo>
                  <a:lnTo>
                    <a:pt x="258" y="427"/>
                  </a:lnTo>
                  <a:lnTo>
                    <a:pt x="258" y="426"/>
                  </a:lnTo>
                  <a:lnTo>
                    <a:pt x="257" y="425"/>
                  </a:lnTo>
                  <a:lnTo>
                    <a:pt x="256" y="425"/>
                  </a:lnTo>
                  <a:lnTo>
                    <a:pt x="255" y="422"/>
                  </a:lnTo>
                  <a:lnTo>
                    <a:pt x="254" y="421"/>
                  </a:lnTo>
                  <a:lnTo>
                    <a:pt x="252" y="420"/>
                  </a:lnTo>
                  <a:lnTo>
                    <a:pt x="251" y="420"/>
                  </a:lnTo>
                  <a:lnTo>
                    <a:pt x="251" y="421"/>
                  </a:lnTo>
                  <a:lnTo>
                    <a:pt x="250" y="421"/>
                  </a:lnTo>
                  <a:lnTo>
                    <a:pt x="250" y="420"/>
                  </a:lnTo>
                  <a:lnTo>
                    <a:pt x="249" y="419"/>
                  </a:lnTo>
                  <a:lnTo>
                    <a:pt x="249" y="418"/>
                  </a:lnTo>
                  <a:lnTo>
                    <a:pt x="250" y="419"/>
                  </a:lnTo>
                  <a:lnTo>
                    <a:pt x="251" y="417"/>
                  </a:lnTo>
                  <a:lnTo>
                    <a:pt x="251" y="416"/>
                  </a:lnTo>
                  <a:lnTo>
                    <a:pt x="250" y="416"/>
                  </a:lnTo>
                  <a:lnTo>
                    <a:pt x="250" y="415"/>
                  </a:lnTo>
                  <a:lnTo>
                    <a:pt x="249" y="415"/>
                  </a:lnTo>
                  <a:lnTo>
                    <a:pt x="248" y="415"/>
                  </a:lnTo>
                  <a:lnTo>
                    <a:pt x="248" y="416"/>
                  </a:lnTo>
                  <a:lnTo>
                    <a:pt x="247" y="416"/>
                  </a:lnTo>
                  <a:lnTo>
                    <a:pt x="247" y="417"/>
                  </a:lnTo>
                  <a:lnTo>
                    <a:pt x="246" y="416"/>
                  </a:lnTo>
                  <a:lnTo>
                    <a:pt x="245" y="416"/>
                  </a:lnTo>
                  <a:lnTo>
                    <a:pt x="245" y="414"/>
                  </a:lnTo>
                  <a:lnTo>
                    <a:pt x="244" y="413"/>
                  </a:lnTo>
                  <a:lnTo>
                    <a:pt x="242" y="412"/>
                  </a:lnTo>
                  <a:lnTo>
                    <a:pt x="241" y="412"/>
                  </a:lnTo>
                  <a:lnTo>
                    <a:pt x="240" y="413"/>
                  </a:lnTo>
                  <a:lnTo>
                    <a:pt x="239" y="412"/>
                  </a:lnTo>
                  <a:lnTo>
                    <a:pt x="238" y="411"/>
                  </a:lnTo>
                  <a:lnTo>
                    <a:pt x="237" y="410"/>
                  </a:lnTo>
                  <a:lnTo>
                    <a:pt x="237" y="408"/>
                  </a:lnTo>
                  <a:lnTo>
                    <a:pt x="237" y="407"/>
                  </a:lnTo>
                  <a:lnTo>
                    <a:pt x="237" y="406"/>
                  </a:lnTo>
                  <a:lnTo>
                    <a:pt x="237" y="404"/>
                  </a:lnTo>
                  <a:lnTo>
                    <a:pt x="236" y="404"/>
                  </a:lnTo>
                  <a:lnTo>
                    <a:pt x="234" y="402"/>
                  </a:lnTo>
                  <a:lnTo>
                    <a:pt x="236" y="402"/>
                  </a:lnTo>
                  <a:lnTo>
                    <a:pt x="237" y="402"/>
                  </a:lnTo>
                  <a:lnTo>
                    <a:pt x="238" y="403"/>
                  </a:lnTo>
                  <a:lnTo>
                    <a:pt x="239" y="403"/>
                  </a:lnTo>
                  <a:lnTo>
                    <a:pt x="242" y="404"/>
                  </a:lnTo>
                  <a:lnTo>
                    <a:pt x="246" y="403"/>
                  </a:lnTo>
                  <a:lnTo>
                    <a:pt x="248" y="403"/>
                  </a:lnTo>
                  <a:lnTo>
                    <a:pt x="250" y="403"/>
                  </a:lnTo>
                  <a:lnTo>
                    <a:pt x="251" y="404"/>
                  </a:lnTo>
                  <a:lnTo>
                    <a:pt x="251" y="405"/>
                  </a:lnTo>
                  <a:lnTo>
                    <a:pt x="253" y="406"/>
                  </a:lnTo>
                  <a:lnTo>
                    <a:pt x="255" y="405"/>
                  </a:lnTo>
                  <a:lnTo>
                    <a:pt x="257" y="405"/>
                  </a:lnTo>
                  <a:lnTo>
                    <a:pt x="259" y="406"/>
                  </a:lnTo>
                  <a:lnTo>
                    <a:pt x="259" y="406"/>
                  </a:lnTo>
                  <a:lnTo>
                    <a:pt x="260" y="407"/>
                  </a:lnTo>
                  <a:lnTo>
                    <a:pt x="261" y="407"/>
                  </a:lnTo>
                  <a:lnTo>
                    <a:pt x="262" y="407"/>
                  </a:lnTo>
                  <a:lnTo>
                    <a:pt x="264" y="407"/>
                  </a:lnTo>
                  <a:lnTo>
                    <a:pt x="266" y="407"/>
                  </a:lnTo>
                  <a:lnTo>
                    <a:pt x="268" y="408"/>
                  </a:lnTo>
                  <a:lnTo>
                    <a:pt x="271" y="407"/>
                  </a:lnTo>
                  <a:lnTo>
                    <a:pt x="273" y="407"/>
                  </a:lnTo>
                  <a:lnTo>
                    <a:pt x="276" y="408"/>
                  </a:lnTo>
                  <a:lnTo>
                    <a:pt x="278" y="407"/>
                  </a:lnTo>
                  <a:lnTo>
                    <a:pt x="281" y="406"/>
                  </a:lnTo>
                  <a:lnTo>
                    <a:pt x="282" y="405"/>
                  </a:lnTo>
                  <a:lnTo>
                    <a:pt x="283" y="404"/>
                  </a:lnTo>
                  <a:lnTo>
                    <a:pt x="284" y="403"/>
                  </a:lnTo>
                  <a:lnTo>
                    <a:pt x="286" y="402"/>
                  </a:lnTo>
                  <a:lnTo>
                    <a:pt x="287" y="401"/>
                  </a:lnTo>
                  <a:lnTo>
                    <a:pt x="288" y="401"/>
                  </a:lnTo>
                  <a:lnTo>
                    <a:pt x="288" y="400"/>
                  </a:lnTo>
                  <a:lnTo>
                    <a:pt x="289" y="400"/>
                  </a:lnTo>
                  <a:lnTo>
                    <a:pt x="290" y="400"/>
                  </a:lnTo>
                  <a:lnTo>
                    <a:pt x="290" y="401"/>
                  </a:lnTo>
                  <a:lnTo>
                    <a:pt x="290" y="402"/>
                  </a:lnTo>
                  <a:lnTo>
                    <a:pt x="290" y="403"/>
                  </a:lnTo>
                  <a:lnTo>
                    <a:pt x="290" y="405"/>
                  </a:lnTo>
                  <a:lnTo>
                    <a:pt x="290" y="406"/>
                  </a:lnTo>
                  <a:lnTo>
                    <a:pt x="290" y="407"/>
                  </a:lnTo>
                  <a:lnTo>
                    <a:pt x="290" y="408"/>
                  </a:lnTo>
                  <a:lnTo>
                    <a:pt x="290" y="409"/>
                  </a:lnTo>
                  <a:lnTo>
                    <a:pt x="291" y="412"/>
                  </a:lnTo>
                  <a:lnTo>
                    <a:pt x="293" y="412"/>
                  </a:lnTo>
                  <a:lnTo>
                    <a:pt x="294" y="414"/>
                  </a:lnTo>
                  <a:lnTo>
                    <a:pt x="295" y="415"/>
                  </a:lnTo>
                  <a:lnTo>
                    <a:pt x="298" y="415"/>
                  </a:lnTo>
                  <a:lnTo>
                    <a:pt x="299" y="416"/>
                  </a:lnTo>
                  <a:lnTo>
                    <a:pt x="301" y="416"/>
                  </a:lnTo>
                  <a:lnTo>
                    <a:pt x="302" y="418"/>
                  </a:lnTo>
                  <a:lnTo>
                    <a:pt x="303" y="419"/>
                  </a:lnTo>
                  <a:lnTo>
                    <a:pt x="303" y="420"/>
                  </a:lnTo>
                  <a:lnTo>
                    <a:pt x="303" y="421"/>
                  </a:lnTo>
                  <a:lnTo>
                    <a:pt x="303" y="421"/>
                  </a:lnTo>
                  <a:lnTo>
                    <a:pt x="304" y="421"/>
                  </a:lnTo>
                  <a:lnTo>
                    <a:pt x="304" y="421"/>
                  </a:lnTo>
                  <a:lnTo>
                    <a:pt x="304" y="422"/>
                  </a:lnTo>
                  <a:lnTo>
                    <a:pt x="305" y="422"/>
                  </a:lnTo>
                  <a:lnTo>
                    <a:pt x="306" y="421"/>
                  </a:lnTo>
                  <a:lnTo>
                    <a:pt x="306" y="421"/>
                  </a:lnTo>
                  <a:lnTo>
                    <a:pt x="306" y="420"/>
                  </a:lnTo>
                  <a:lnTo>
                    <a:pt x="307" y="419"/>
                  </a:lnTo>
                  <a:lnTo>
                    <a:pt x="308" y="418"/>
                  </a:lnTo>
                  <a:lnTo>
                    <a:pt x="308" y="417"/>
                  </a:lnTo>
                  <a:lnTo>
                    <a:pt x="307" y="416"/>
                  </a:lnTo>
                  <a:lnTo>
                    <a:pt x="307" y="416"/>
                  </a:lnTo>
                  <a:lnTo>
                    <a:pt x="306" y="416"/>
                  </a:lnTo>
                  <a:lnTo>
                    <a:pt x="306" y="415"/>
                  </a:lnTo>
                  <a:lnTo>
                    <a:pt x="307" y="415"/>
                  </a:lnTo>
                  <a:lnTo>
                    <a:pt x="307" y="415"/>
                  </a:lnTo>
                  <a:lnTo>
                    <a:pt x="308" y="415"/>
                  </a:lnTo>
                  <a:lnTo>
                    <a:pt x="308" y="416"/>
                  </a:lnTo>
                  <a:lnTo>
                    <a:pt x="309" y="416"/>
                  </a:lnTo>
                  <a:lnTo>
                    <a:pt x="310" y="416"/>
                  </a:lnTo>
                  <a:lnTo>
                    <a:pt x="310" y="416"/>
                  </a:lnTo>
                  <a:lnTo>
                    <a:pt x="311" y="417"/>
                  </a:lnTo>
                  <a:lnTo>
                    <a:pt x="312" y="417"/>
                  </a:lnTo>
                  <a:lnTo>
                    <a:pt x="314" y="418"/>
                  </a:lnTo>
                  <a:lnTo>
                    <a:pt x="315" y="418"/>
                  </a:lnTo>
                  <a:lnTo>
                    <a:pt x="315" y="417"/>
                  </a:lnTo>
                  <a:lnTo>
                    <a:pt x="316" y="416"/>
                  </a:lnTo>
                  <a:lnTo>
                    <a:pt x="316" y="416"/>
                  </a:lnTo>
                  <a:lnTo>
                    <a:pt x="316" y="416"/>
                  </a:lnTo>
                  <a:lnTo>
                    <a:pt x="317" y="415"/>
                  </a:lnTo>
                  <a:lnTo>
                    <a:pt x="317" y="413"/>
                  </a:lnTo>
                  <a:lnTo>
                    <a:pt x="317" y="412"/>
                  </a:lnTo>
                  <a:lnTo>
                    <a:pt x="316" y="412"/>
                  </a:lnTo>
                  <a:lnTo>
                    <a:pt x="316" y="412"/>
                  </a:lnTo>
                  <a:lnTo>
                    <a:pt x="316" y="412"/>
                  </a:lnTo>
                  <a:lnTo>
                    <a:pt x="314" y="411"/>
                  </a:lnTo>
                  <a:lnTo>
                    <a:pt x="313" y="411"/>
                  </a:lnTo>
                  <a:lnTo>
                    <a:pt x="313" y="410"/>
                  </a:lnTo>
                  <a:lnTo>
                    <a:pt x="312" y="410"/>
                  </a:lnTo>
                  <a:lnTo>
                    <a:pt x="312" y="410"/>
                  </a:lnTo>
                  <a:lnTo>
                    <a:pt x="311" y="411"/>
                  </a:lnTo>
                  <a:lnTo>
                    <a:pt x="310" y="411"/>
                  </a:lnTo>
                  <a:lnTo>
                    <a:pt x="310" y="410"/>
                  </a:lnTo>
                  <a:lnTo>
                    <a:pt x="309" y="409"/>
                  </a:lnTo>
                  <a:lnTo>
                    <a:pt x="308" y="407"/>
                  </a:lnTo>
                  <a:lnTo>
                    <a:pt x="307" y="407"/>
                  </a:lnTo>
                  <a:lnTo>
                    <a:pt x="307" y="406"/>
                  </a:lnTo>
                  <a:lnTo>
                    <a:pt x="307" y="406"/>
                  </a:lnTo>
                  <a:lnTo>
                    <a:pt x="307" y="407"/>
                  </a:lnTo>
                  <a:lnTo>
                    <a:pt x="307" y="408"/>
                  </a:lnTo>
                  <a:lnTo>
                    <a:pt x="307" y="409"/>
                  </a:lnTo>
                  <a:lnTo>
                    <a:pt x="308" y="409"/>
                  </a:lnTo>
                  <a:lnTo>
                    <a:pt x="308" y="410"/>
                  </a:lnTo>
                  <a:lnTo>
                    <a:pt x="309" y="412"/>
                  </a:lnTo>
                  <a:lnTo>
                    <a:pt x="308" y="412"/>
                  </a:lnTo>
                  <a:lnTo>
                    <a:pt x="307" y="412"/>
                  </a:lnTo>
                  <a:lnTo>
                    <a:pt x="307" y="412"/>
                  </a:lnTo>
                  <a:lnTo>
                    <a:pt x="306" y="412"/>
                  </a:lnTo>
                  <a:lnTo>
                    <a:pt x="305" y="413"/>
                  </a:lnTo>
                  <a:lnTo>
                    <a:pt x="304" y="414"/>
                  </a:lnTo>
                  <a:lnTo>
                    <a:pt x="303" y="413"/>
                  </a:lnTo>
                  <a:lnTo>
                    <a:pt x="303" y="413"/>
                  </a:lnTo>
                  <a:lnTo>
                    <a:pt x="302" y="412"/>
                  </a:lnTo>
                  <a:lnTo>
                    <a:pt x="302" y="412"/>
                  </a:lnTo>
                  <a:lnTo>
                    <a:pt x="301" y="411"/>
                  </a:lnTo>
                  <a:lnTo>
                    <a:pt x="301" y="410"/>
                  </a:lnTo>
                  <a:lnTo>
                    <a:pt x="300" y="409"/>
                  </a:lnTo>
                  <a:lnTo>
                    <a:pt x="300" y="408"/>
                  </a:lnTo>
                  <a:lnTo>
                    <a:pt x="299" y="407"/>
                  </a:lnTo>
                  <a:lnTo>
                    <a:pt x="299" y="406"/>
                  </a:lnTo>
                  <a:lnTo>
                    <a:pt x="299" y="405"/>
                  </a:lnTo>
                  <a:lnTo>
                    <a:pt x="299" y="404"/>
                  </a:lnTo>
                  <a:lnTo>
                    <a:pt x="299" y="403"/>
                  </a:lnTo>
                  <a:lnTo>
                    <a:pt x="300" y="403"/>
                  </a:lnTo>
                  <a:lnTo>
                    <a:pt x="301" y="401"/>
                  </a:lnTo>
                  <a:lnTo>
                    <a:pt x="302" y="400"/>
                  </a:lnTo>
                  <a:lnTo>
                    <a:pt x="302" y="399"/>
                  </a:lnTo>
                  <a:lnTo>
                    <a:pt x="302" y="399"/>
                  </a:lnTo>
                  <a:lnTo>
                    <a:pt x="301" y="399"/>
                  </a:lnTo>
                  <a:lnTo>
                    <a:pt x="301" y="398"/>
                  </a:lnTo>
                  <a:lnTo>
                    <a:pt x="302" y="398"/>
                  </a:lnTo>
                  <a:lnTo>
                    <a:pt x="302" y="397"/>
                  </a:lnTo>
                  <a:lnTo>
                    <a:pt x="301" y="397"/>
                  </a:lnTo>
                  <a:lnTo>
                    <a:pt x="300" y="396"/>
                  </a:lnTo>
                  <a:lnTo>
                    <a:pt x="300" y="395"/>
                  </a:lnTo>
                  <a:lnTo>
                    <a:pt x="300" y="394"/>
                  </a:lnTo>
                  <a:lnTo>
                    <a:pt x="299" y="394"/>
                  </a:lnTo>
                  <a:lnTo>
                    <a:pt x="299" y="394"/>
                  </a:lnTo>
                  <a:lnTo>
                    <a:pt x="299" y="395"/>
                  </a:lnTo>
                  <a:lnTo>
                    <a:pt x="299" y="396"/>
                  </a:lnTo>
                  <a:lnTo>
                    <a:pt x="298" y="396"/>
                  </a:lnTo>
                  <a:lnTo>
                    <a:pt x="297" y="397"/>
                  </a:lnTo>
                  <a:lnTo>
                    <a:pt x="296" y="397"/>
                  </a:lnTo>
                  <a:lnTo>
                    <a:pt x="294" y="397"/>
                  </a:lnTo>
                  <a:lnTo>
                    <a:pt x="294" y="398"/>
                  </a:lnTo>
                  <a:lnTo>
                    <a:pt x="293" y="399"/>
                  </a:lnTo>
                  <a:lnTo>
                    <a:pt x="292" y="399"/>
                  </a:lnTo>
                  <a:lnTo>
                    <a:pt x="292" y="398"/>
                  </a:lnTo>
                  <a:lnTo>
                    <a:pt x="292" y="397"/>
                  </a:lnTo>
                  <a:lnTo>
                    <a:pt x="292" y="396"/>
                  </a:lnTo>
                  <a:lnTo>
                    <a:pt x="293" y="394"/>
                  </a:lnTo>
                  <a:lnTo>
                    <a:pt x="294" y="394"/>
                  </a:lnTo>
                  <a:lnTo>
                    <a:pt x="294" y="393"/>
                  </a:lnTo>
                  <a:lnTo>
                    <a:pt x="295" y="392"/>
                  </a:lnTo>
                  <a:lnTo>
                    <a:pt x="296" y="390"/>
                  </a:lnTo>
                  <a:lnTo>
                    <a:pt x="297" y="390"/>
                  </a:lnTo>
                  <a:lnTo>
                    <a:pt x="299" y="388"/>
                  </a:lnTo>
                  <a:lnTo>
                    <a:pt x="300" y="385"/>
                  </a:lnTo>
                  <a:lnTo>
                    <a:pt x="302" y="383"/>
                  </a:lnTo>
                  <a:lnTo>
                    <a:pt x="303" y="383"/>
                  </a:lnTo>
                  <a:lnTo>
                    <a:pt x="303" y="386"/>
                  </a:lnTo>
                  <a:lnTo>
                    <a:pt x="303" y="386"/>
                  </a:lnTo>
                  <a:lnTo>
                    <a:pt x="302" y="388"/>
                  </a:lnTo>
                  <a:lnTo>
                    <a:pt x="301" y="388"/>
                  </a:lnTo>
                  <a:lnTo>
                    <a:pt x="301" y="389"/>
                  </a:lnTo>
                  <a:lnTo>
                    <a:pt x="301" y="390"/>
                  </a:lnTo>
                  <a:lnTo>
                    <a:pt x="302" y="391"/>
                  </a:lnTo>
                  <a:lnTo>
                    <a:pt x="302" y="392"/>
                  </a:lnTo>
                  <a:lnTo>
                    <a:pt x="302" y="394"/>
                  </a:lnTo>
                  <a:lnTo>
                    <a:pt x="304" y="396"/>
                  </a:lnTo>
                  <a:lnTo>
                    <a:pt x="305" y="394"/>
                  </a:lnTo>
                  <a:lnTo>
                    <a:pt x="305" y="392"/>
                  </a:lnTo>
                  <a:lnTo>
                    <a:pt x="304" y="390"/>
                  </a:lnTo>
                  <a:lnTo>
                    <a:pt x="303" y="389"/>
                  </a:lnTo>
                  <a:lnTo>
                    <a:pt x="303" y="390"/>
                  </a:lnTo>
                  <a:lnTo>
                    <a:pt x="303" y="389"/>
                  </a:lnTo>
                  <a:lnTo>
                    <a:pt x="303" y="388"/>
                  </a:lnTo>
                  <a:lnTo>
                    <a:pt x="303" y="388"/>
                  </a:lnTo>
                  <a:lnTo>
                    <a:pt x="305" y="388"/>
                  </a:lnTo>
                  <a:lnTo>
                    <a:pt x="306" y="390"/>
                  </a:lnTo>
                  <a:lnTo>
                    <a:pt x="307" y="390"/>
                  </a:lnTo>
                  <a:lnTo>
                    <a:pt x="307" y="390"/>
                  </a:lnTo>
                  <a:lnTo>
                    <a:pt x="308" y="388"/>
                  </a:lnTo>
                  <a:lnTo>
                    <a:pt x="309" y="387"/>
                  </a:lnTo>
                  <a:lnTo>
                    <a:pt x="308" y="387"/>
                  </a:lnTo>
                  <a:lnTo>
                    <a:pt x="307" y="386"/>
                  </a:lnTo>
                  <a:lnTo>
                    <a:pt x="307" y="386"/>
                  </a:lnTo>
                  <a:lnTo>
                    <a:pt x="305" y="386"/>
                  </a:lnTo>
                  <a:lnTo>
                    <a:pt x="304" y="386"/>
                  </a:lnTo>
                  <a:lnTo>
                    <a:pt x="304" y="385"/>
                  </a:lnTo>
                  <a:lnTo>
                    <a:pt x="304" y="382"/>
                  </a:lnTo>
                  <a:lnTo>
                    <a:pt x="304" y="381"/>
                  </a:lnTo>
                  <a:lnTo>
                    <a:pt x="303" y="381"/>
                  </a:lnTo>
                  <a:lnTo>
                    <a:pt x="303" y="380"/>
                  </a:lnTo>
                  <a:lnTo>
                    <a:pt x="304" y="379"/>
                  </a:lnTo>
                  <a:lnTo>
                    <a:pt x="305" y="377"/>
                  </a:lnTo>
                  <a:lnTo>
                    <a:pt x="306" y="376"/>
                  </a:lnTo>
                  <a:lnTo>
                    <a:pt x="307" y="374"/>
                  </a:lnTo>
                  <a:lnTo>
                    <a:pt x="307" y="373"/>
                  </a:lnTo>
                  <a:lnTo>
                    <a:pt x="307" y="373"/>
                  </a:lnTo>
                  <a:lnTo>
                    <a:pt x="307" y="372"/>
                  </a:lnTo>
                  <a:lnTo>
                    <a:pt x="307" y="371"/>
                  </a:lnTo>
                  <a:lnTo>
                    <a:pt x="306" y="370"/>
                  </a:lnTo>
                  <a:lnTo>
                    <a:pt x="305" y="370"/>
                  </a:lnTo>
                  <a:lnTo>
                    <a:pt x="304" y="371"/>
                  </a:lnTo>
                  <a:lnTo>
                    <a:pt x="303" y="371"/>
                  </a:lnTo>
                  <a:lnTo>
                    <a:pt x="303" y="370"/>
                  </a:lnTo>
                  <a:lnTo>
                    <a:pt x="303" y="369"/>
                  </a:lnTo>
                  <a:lnTo>
                    <a:pt x="303" y="368"/>
                  </a:lnTo>
                  <a:lnTo>
                    <a:pt x="303" y="367"/>
                  </a:lnTo>
                  <a:lnTo>
                    <a:pt x="304" y="365"/>
                  </a:lnTo>
                  <a:lnTo>
                    <a:pt x="306" y="363"/>
                  </a:lnTo>
                  <a:lnTo>
                    <a:pt x="307" y="357"/>
                  </a:lnTo>
                  <a:lnTo>
                    <a:pt x="308" y="355"/>
                  </a:lnTo>
                  <a:lnTo>
                    <a:pt x="308" y="353"/>
                  </a:lnTo>
                  <a:lnTo>
                    <a:pt x="307" y="351"/>
                  </a:lnTo>
                  <a:lnTo>
                    <a:pt x="307" y="351"/>
                  </a:lnTo>
                  <a:lnTo>
                    <a:pt x="307" y="350"/>
                  </a:lnTo>
                  <a:lnTo>
                    <a:pt x="307" y="349"/>
                  </a:lnTo>
                  <a:lnTo>
                    <a:pt x="307" y="348"/>
                  </a:lnTo>
                  <a:lnTo>
                    <a:pt x="306" y="348"/>
                  </a:lnTo>
                  <a:lnTo>
                    <a:pt x="306" y="347"/>
                  </a:lnTo>
                  <a:lnTo>
                    <a:pt x="305" y="346"/>
                  </a:lnTo>
                  <a:lnTo>
                    <a:pt x="304" y="346"/>
                  </a:lnTo>
                  <a:lnTo>
                    <a:pt x="303" y="345"/>
                  </a:lnTo>
                  <a:lnTo>
                    <a:pt x="303" y="345"/>
                  </a:lnTo>
                  <a:lnTo>
                    <a:pt x="301" y="345"/>
                  </a:lnTo>
                  <a:lnTo>
                    <a:pt x="300" y="344"/>
                  </a:lnTo>
                  <a:lnTo>
                    <a:pt x="300" y="343"/>
                  </a:lnTo>
                  <a:lnTo>
                    <a:pt x="300" y="342"/>
                  </a:lnTo>
                  <a:lnTo>
                    <a:pt x="300" y="339"/>
                  </a:lnTo>
                  <a:lnTo>
                    <a:pt x="299" y="337"/>
                  </a:lnTo>
                  <a:lnTo>
                    <a:pt x="299" y="337"/>
                  </a:lnTo>
                  <a:lnTo>
                    <a:pt x="299" y="337"/>
                  </a:lnTo>
                  <a:lnTo>
                    <a:pt x="297" y="337"/>
                  </a:lnTo>
                  <a:lnTo>
                    <a:pt x="294" y="337"/>
                  </a:lnTo>
                  <a:lnTo>
                    <a:pt x="294" y="337"/>
                  </a:lnTo>
                  <a:lnTo>
                    <a:pt x="292" y="337"/>
                  </a:lnTo>
                  <a:lnTo>
                    <a:pt x="292" y="336"/>
                  </a:lnTo>
                  <a:lnTo>
                    <a:pt x="292" y="335"/>
                  </a:lnTo>
                  <a:lnTo>
                    <a:pt x="292" y="334"/>
                  </a:lnTo>
                  <a:lnTo>
                    <a:pt x="292" y="333"/>
                  </a:lnTo>
                  <a:lnTo>
                    <a:pt x="290" y="333"/>
                  </a:lnTo>
                  <a:lnTo>
                    <a:pt x="289" y="331"/>
                  </a:lnTo>
                  <a:lnTo>
                    <a:pt x="286" y="331"/>
                  </a:lnTo>
                  <a:lnTo>
                    <a:pt x="286" y="329"/>
                  </a:lnTo>
                  <a:lnTo>
                    <a:pt x="286" y="328"/>
                  </a:lnTo>
                  <a:lnTo>
                    <a:pt x="286" y="327"/>
                  </a:lnTo>
                  <a:lnTo>
                    <a:pt x="286" y="325"/>
                  </a:lnTo>
                  <a:lnTo>
                    <a:pt x="285" y="324"/>
                  </a:lnTo>
                  <a:lnTo>
                    <a:pt x="284" y="324"/>
                  </a:lnTo>
                  <a:lnTo>
                    <a:pt x="282" y="322"/>
                  </a:lnTo>
                  <a:lnTo>
                    <a:pt x="283" y="320"/>
                  </a:lnTo>
                  <a:lnTo>
                    <a:pt x="281" y="319"/>
                  </a:lnTo>
                  <a:lnTo>
                    <a:pt x="281" y="319"/>
                  </a:lnTo>
                  <a:lnTo>
                    <a:pt x="280" y="317"/>
                  </a:lnTo>
                  <a:lnTo>
                    <a:pt x="279" y="316"/>
                  </a:lnTo>
                  <a:lnTo>
                    <a:pt x="277" y="315"/>
                  </a:lnTo>
                  <a:lnTo>
                    <a:pt x="276" y="315"/>
                  </a:lnTo>
                  <a:lnTo>
                    <a:pt x="275" y="315"/>
                  </a:lnTo>
                  <a:lnTo>
                    <a:pt x="274" y="315"/>
                  </a:lnTo>
                  <a:lnTo>
                    <a:pt x="273" y="315"/>
                  </a:lnTo>
                  <a:lnTo>
                    <a:pt x="272" y="314"/>
                  </a:lnTo>
                  <a:lnTo>
                    <a:pt x="272" y="313"/>
                  </a:lnTo>
                  <a:lnTo>
                    <a:pt x="272" y="311"/>
                  </a:lnTo>
                  <a:lnTo>
                    <a:pt x="272" y="311"/>
                  </a:lnTo>
                  <a:lnTo>
                    <a:pt x="270" y="311"/>
                  </a:lnTo>
                  <a:lnTo>
                    <a:pt x="269" y="311"/>
                  </a:lnTo>
                  <a:lnTo>
                    <a:pt x="268" y="309"/>
                  </a:lnTo>
                  <a:lnTo>
                    <a:pt x="268" y="306"/>
                  </a:lnTo>
                  <a:lnTo>
                    <a:pt x="268" y="305"/>
                  </a:lnTo>
                  <a:lnTo>
                    <a:pt x="268" y="304"/>
                  </a:lnTo>
                  <a:lnTo>
                    <a:pt x="267" y="302"/>
                  </a:lnTo>
                  <a:lnTo>
                    <a:pt x="267" y="301"/>
                  </a:lnTo>
                  <a:lnTo>
                    <a:pt x="264" y="301"/>
                  </a:lnTo>
                  <a:lnTo>
                    <a:pt x="262" y="300"/>
                  </a:lnTo>
                  <a:lnTo>
                    <a:pt x="261" y="301"/>
                  </a:lnTo>
                  <a:lnTo>
                    <a:pt x="260" y="299"/>
                  </a:lnTo>
                  <a:lnTo>
                    <a:pt x="259" y="298"/>
                  </a:lnTo>
                  <a:lnTo>
                    <a:pt x="259" y="297"/>
                  </a:lnTo>
                  <a:lnTo>
                    <a:pt x="259" y="294"/>
                  </a:lnTo>
                  <a:lnTo>
                    <a:pt x="259" y="293"/>
                  </a:lnTo>
                  <a:lnTo>
                    <a:pt x="258" y="293"/>
                  </a:lnTo>
                  <a:lnTo>
                    <a:pt x="255" y="293"/>
                  </a:lnTo>
                  <a:lnTo>
                    <a:pt x="252" y="290"/>
                  </a:lnTo>
                  <a:lnTo>
                    <a:pt x="250" y="288"/>
                  </a:lnTo>
                  <a:lnTo>
                    <a:pt x="249" y="285"/>
                  </a:lnTo>
                  <a:lnTo>
                    <a:pt x="246" y="282"/>
                  </a:lnTo>
                  <a:lnTo>
                    <a:pt x="242" y="278"/>
                  </a:lnTo>
                  <a:lnTo>
                    <a:pt x="233" y="275"/>
                  </a:lnTo>
                  <a:lnTo>
                    <a:pt x="227" y="274"/>
                  </a:lnTo>
                  <a:lnTo>
                    <a:pt x="224" y="269"/>
                  </a:lnTo>
                  <a:lnTo>
                    <a:pt x="220" y="266"/>
                  </a:lnTo>
                  <a:lnTo>
                    <a:pt x="214" y="263"/>
                  </a:lnTo>
                  <a:lnTo>
                    <a:pt x="210" y="260"/>
                  </a:lnTo>
                  <a:lnTo>
                    <a:pt x="208" y="258"/>
                  </a:lnTo>
                  <a:lnTo>
                    <a:pt x="206" y="258"/>
                  </a:lnTo>
                  <a:lnTo>
                    <a:pt x="205" y="258"/>
                  </a:lnTo>
                  <a:lnTo>
                    <a:pt x="203" y="258"/>
                  </a:lnTo>
                  <a:lnTo>
                    <a:pt x="202" y="257"/>
                  </a:lnTo>
                  <a:lnTo>
                    <a:pt x="201" y="255"/>
                  </a:lnTo>
                  <a:lnTo>
                    <a:pt x="199" y="254"/>
                  </a:lnTo>
                  <a:lnTo>
                    <a:pt x="198" y="252"/>
                  </a:lnTo>
                  <a:lnTo>
                    <a:pt x="196" y="252"/>
                  </a:lnTo>
                  <a:lnTo>
                    <a:pt x="190" y="247"/>
                  </a:lnTo>
                  <a:lnTo>
                    <a:pt x="190" y="245"/>
                  </a:lnTo>
                  <a:lnTo>
                    <a:pt x="191" y="243"/>
                  </a:lnTo>
                  <a:lnTo>
                    <a:pt x="191" y="241"/>
                  </a:lnTo>
                  <a:lnTo>
                    <a:pt x="191" y="239"/>
                  </a:lnTo>
                  <a:lnTo>
                    <a:pt x="190" y="237"/>
                  </a:lnTo>
                  <a:lnTo>
                    <a:pt x="190" y="235"/>
                  </a:lnTo>
                  <a:lnTo>
                    <a:pt x="189" y="233"/>
                  </a:lnTo>
                  <a:lnTo>
                    <a:pt x="188" y="232"/>
                  </a:lnTo>
                  <a:lnTo>
                    <a:pt x="187" y="231"/>
                  </a:lnTo>
                  <a:lnTo>
                    <a:pt x="185" y="231"/>
                  </a:lnTo>
                  <a:lnTo>
                    <a:pt x="182" y="231"/>
                  </a:lnTo>
                  <a:lnTo>
                    <a:pt x="182" y="229"/>
                  </a:lnTo>
                  <a:lnTo>
                    <a:pt x="184" y="223"/>
                  </a:lnTo>
                  <a:lnTo>
                    <a:pt x="185" y="219"/>
                  </a:lnTo>
                  <a:lnTo>
                    <a:pt x="184" y="217"/>
                  </a:lnTo>
                  <a:lnTo>
                    <a:pt x="184" y="216"/>
                  </a:lnTo>
                  <a:lnTo>
                    <a:pt x="183" y="215"/>
                  </a:lnTo>
                  <a:lnTo>
                    <a:pt x="183" y="214"/>
                  </a:lnTo>
                  <a:lnTo>
                    <a:pt x="183" y="214"/>
                  </a:lnTo>
                  <a:lnTo>
                    <a:pt x="183" y="210"/>
                  </a:lnTo>
                  <a:lnTo>
                    <a:pt x="183" y="207"/>
                  </a:lnTo>
                  <a:lnTo>
                    <a:pt x="182" y="203"/>
                  </a:lnTo>
                  <a:lnTo>
                    <a:pt x="181" y="201"/>
                  </a:lnTo>
                  <a:lnTo>
                    <a:pt x="180" y="198"/>
                  </a:lnTo>
                  <a:lnTo>
                    <a:pt x="178" y="197"/>
                  </a:lnTo>
                  <a:lnTo>
                    <a:pt x="176" y="195"/>
                  </a:lnTo>
                  <a:lnTo>
                    <a:pt x="173" y="194"/>
                  </a:lnTo>
                  <a:lnTo>
                    <a:pt x="171" y="193"/>
                  </a:lnTo>
                  <a:lnTo>
                    <a:pt x="172" y="192"/>
                  </a:lnTo>
                  <a:lnTo>
                    <a:pt x="173" y="191"/>
                  </a:lnTo>
                  <a:lnTo>
                    <a:pt x="173" y="190"/>
                  </a:lnTo>
                  <a:lnTo>
                    <a:pt x="173" y="188"/>
                  </a:lnTo>
                  <a:lnTo>
                    <a:pt x="172" y="188"/>
                  </a:lnTo>
                  <a:lnTo>
                    <a:pt x="171" y="186"/>
                  </a:lnTo>
                  <a:lnTo>
                    <a:pt x="170" y="186"/>
                  </a:lnTo>
                  <a:lnTo>
                    <a:pt x="170" y="187"/>
                  </a:lnTo>
                  <a:lnTo>
                    <a:pt x="171" y="188"/>
                  </a:lnTo>
                  <a:lnTo>
                    <a:pt x="172" y="189"/>
                  </a:lnTo>
                  <a:lnTo>
                    <a:pt x="172" y="190"/>
                  </a:lnTo>
                  <a:lnTo>
                    <a:pt x="171" y="191"/>
                  </a:lnTo>
                  <a:lnTo>
                    <a:pt x="170" y="191"/>
                  </a:lnTo>
                  <a:lnTo>
                    <a:pt x="169" y="190"/>
                  </a:lnTo>
                  <a:lnTo>
                    <a:pt x="168" y="190"/>
                  </a:lnTo>
                  <a:lnTo>
                    <a:pt x="167" y="191"/>
                  </a:lnTo>
                  <a:lnTo>
                    <a:pt x="167" y="192"/>
                  </a:lnTo>
                  <a:lnTo>
                    <a:pt x="168" y="192"/>
                  </a:lnTo>
                  <a:lnTo>
                    <a:pt x="169" y="193"/>
                  </a:lnTo>
                  <a:lnTo>
                    <a:pt x="169" y="195"/>
                  </a:lnTo>
                  <a:lnTo>
                    <a:pt x="170" y="197"/>
                  </a:lnTo>
                  <a:lnTo>
                    <a:pt x="168" y="197"/>
                  </a:lnTo>
                  <a:lnTo>
                    <a:pt x="167" y="194"/>
                  </a:lnTo>
                  <a:lnTo>
                    <a:pt x="167" y="190"/>
                  </a:lnTo>
                  <a:lnTo>
                    <a:pt x="165" y="188"/>
                  </a:lnTo>
                  <a:lnTo>
                    <a:pt x="167" y="175"/>
                  </a:lnTo>
                  <a:lnTo>
                    <a:pt x="166" y="166"/>
                  </a:lnTo>
                  <a:lnTo>
                    <a:pt x="165" y="162"/>
                  </a:lnTo>
                  <a:lnTo>
                    <a:pt x="164" y="161"/>
                  </a:lnTo>
                  <a:lnTo>
                    <a:pt x="164" y="160"/>
                  </a:lnTo>
                  <a:lnTo>
                    <a:pt x="161" y="159"/>
                  </a:lnTo>
                  <a:lnTo>
                    <a:pt x="158" y="156"/>
                  </a:lnTo>
                  <a:lnTo>
                    <a:pt x="156" y="156"/>
                  </a:lnTo>
                  <a:lnTo>
                    <a:pt x="154" y="153"/>
                  </a:lnTo>
                  <a:lnTo>
                    <a:pt x="153" y="151"/>
                  </a:lnTo>
                  <a:lnTo>
                    <a:pt x="153" y="150"/>
                  </a:lnTo>
                  <a:lnTo>
                    <a:pt x="151" y="148"/>
                  </a:lnTo>
                  <a:lnTo>
                    <a:pt x="150" y="147"/>
                  </a:lnTo>
                  <a:lnTo>
                    <a:pt x="147" y="148"/>
                  </a:lnTo>
                  <a:lnTo>
                    <a:pt x="145" y="148"/>
                  </a:lnTo>
                  <a:lnTo>
                    <a:pt x="145" y="145"/>
                  </a:lnTo>
                  <a:lnTo>
                    <a:pt x="145" y="142"/>
                  </a:lnTo>
                  <a:lnTo>
                    <a:pt x="146" y="136"/>
                  </a:lnTo>
                  <a:lnTo>
                    <a:pt x="146" y="131"/>
                  </a:lnTo>
                  <a:lnTo>
                    <a:pt x="145" y="126"/>
                  </a:lnTo>
                  <a:lnTo>
                    <a:pt x="136" y="116"/>
                  </a:lnTo>
                  <a:lnTo>
                    <a:pt x="133" y="110"/>
                  </a:lnTo>
                  <a:lnTo>
                    <a:pt x="132" y="109"/>
                  </a:lnTo>
                  <a:lnTo>
                    <a:pt x="132" y="109"/>
                  </a:lnTo>
                  <a:lnTo>
                    <a:pt x="131" y="107"/>
                  </a:lnTo>
                  <a:lnTo>
                    <a:pt x="130" y="107"/>
                  </a:lnTo>
                  <a:lnTo>
                    <a:pt x="129" y="106"/>
                  </a:lnTo>
                  <a:lnTo>
                    <a:pt x="128" y="105"/>
                  </a:lnTo>
                  <a:lnTo>
                    <a:pt x="127" y="104"/>
                  </a:lnTo>
                  <a:lnTo>
                    <a:pt x="126" y="104"/>
                  </a:lnTo>
                  <a:lnTo>
                    <a:pt x="126" y="103"/>
                  </a:lnTo>
                  <a:lnTo>
                    <a:pt x="125" y="102"/>
                  </a:lnTo>
                  <a:lnTo>
                    <a:pt x="123" y="100"/>
                  </a:lnTo>
                  <a:lnTo>
                    <a:pt x="122" y="99"/>
                  </a:lnTo>
                  <a:lnTo>
                    <a:pt x="120" y="98"/>
                  </a:lnTo>
                  <a:lnTo>
                    <a:pt x="120" y="96"/>
                  </a:lnTo>
                  <a:lnTo>
                    <a:pt x="120" y="96"/>
                  </a:lnTo>
                  <a:lnTo>
                    <a:pt x="121" y="96"/>
                  </a:lnTo>
                  <a:lnTo>
                    <a:pt x="123" y="96"/>
                  </a:lnTo>
                  <a:lnTo>
                    <a:pt x="121" y="94"/>
                  </a:lnTo>
                  <a:lnTo>
                    <a:pt x="122" y="92"/>
                  </a:lnTo>
                  <a:lnTo>
                    <a:pt x="122" y="91"/>
                  </a:lnTo>
                  <a:lnTo>
                    <a:pt x="123" y="89"/>
                  </a:lnTo>
                  <a:lnTo>
                    <a:pt x="122" y="87"/>
                  </a:lnTo>
                  <a:lnTo>
                    <a:pt x="121" y="86"/>
                  </a:lnTo>
                  <a:lnTo>
                    <a:pt x="120" y="85"/>
                  </a:lnTo>
                  <a:lnTo>
                    <a:pt x="119" y="85"/>
                  </a:lnTo>
                  <a:lnTo>
                    <a:pt x="118" y="84"/>
                  </a:lnTo>
                  <a:lnTo>
                    <a:pt x="116" y="82"/>
                  </a:lnTo>
                  <a:lnTo>
                    <a:pt x="115" y="81"/>
                  </a:lnTo>
                  <a:lnTo>
                    <a:pt x="118" y="82"/>
                  </a:lnTo>
                  <a:lnTo>
                    <a:pt x="120" y="83"/>
                  </a:lnTo>
                  <a:lnTo>
                    <a:pt x="122" y="83"/>
                  </a:lnTo>
                  <a:lnTo>
                    <a:pt x="123" y="82"/>
                  </a:lnTo>
                  <a:lnTo>
                    <a:pt x="123" y="81"/>
                  </a:lnTo>
                  <a:lnTo>
                    <a:pt x="124" y="79"/>
                  </a:lnTo>
                  <a:lnTo>
                    <a:pt x="125" y="77"/>
                  </a:lnTo>
                  <a:lnTo>
                    <a:pt x="125" y="75"/>
                  </a:lnTo>
                  <a:lnTo>
                    <a:pt x="125" y="74"/>
                  </a:lnTo>
                  <a:lnTo>
                    <a:pt x="124" y="72"/>
                  </a:lnTo>
                  <a:lnTo>
                    <a:pt x="122" y="72"/>
                  </a:lnTo>
                  <a:lnTo>
                    <a:pt x="120" y="71"/>
                  </a:lnTo>
                  <a:lnTo>
                    <a:pt x="119" y="69"/>
                  </a:lnTo>
                  <a:lnTo>
                    <a:pt x="118" y="69"/>
                  </a:lnTo>
                  <a:lnTo>
                    <a:pt x="116" y="69"/>
                  </a:lnTo>
                  <a:lnTo>
                    <a:pt x="114" y="68"/>
                  </a:lnTo>
                  <a:lnTo>
                    <a:pt x="114" y="65"/>
                  </a:lnTo>
                  <a:lnTo>
                    <a:pt x="114" y="63"/>
                  </a:lnTo>
                  <a:lnTo>
                    <a:pt x="114" y="62"/>
                  </a:lnTo>
                  <a:lnTo>
                    <a:pt x="111" y="62"/>
                  </a:lnTo>
                  <a:lnTo>
                    <a:pt x="109" y="61"/>
                  </a:lnTo>
                  <a:lnTo>
                    <a:pt x="107" y="59"/>
                  </a:lnTo>
                  <a:lnTo>
                    <a:pt x="106" y="57"/>
                  </a:lnTo>
                  <a:lnTo>
                    <a:pt x="106" y="54"/>
                  </a:lnTo>
                  <a:lnTo>
                    <a:pt x="106" y="49"/>
                  </a:lnTo>
                  <a:lnTo>
                    <a:pt x="104" y="45"/>
                  </a:lnTo>
                  <a:lnTo>
                    <a:pt x="103" y="42"/>
                  </a:lnTo>
                  <a:lnTo>
                    <a:pt x="102" y="40"/>
                  </a:lnTo>
                  <a:lnTo>
                    <a:pt x="101" y="39"/>
                  </a:lnTo>
                  <a:lnTo>
                    <a:pt x="100" y="39"/>
                  </a:lnTo>
                  <a:lnTo>
                    <a:pt x="97" y="38"/>
                  </a:lnTo>
                  <a:lnTo>
                    <a:pt x="96" y="37"/>
                  </a:lnTo>
                  <a:lnTo>
                    <a:pt x="92" y="29"/>
                  </a:lnTo>
                  <a:lnTo>
                    <a:pt x="91" y="26"/>
                  </a:lnTo>
                  <a:lnTo>
                    <a:pt x="89" y="23"/>
                  </a:lnTo>
                  <a:lnTo>
                    <a:pt x="89" y="22"/>
                  </a:lnTo>
                  <a:lnTo>
                    <a:pt x="88" y="21"/>
                  </a:lnTo>
                  <a:lnTo>
                    <a:pt x="88" y="19"/>
                  </a:lnTo>
                  <a:lnTo>
                    <a:pt x="88" y="17"/>
                  </a:lnTo>
                  <a:lnTo>
                    <a:pt x="88" y="16"/>
                  </a:lnTo>
                  <a:lnTo>
                    <a:pt x="94" y="15"/>
                  </a:lnTo>
                  <a:lnTo>
                    <a:pt x="99" y="14"/>
                  </a:lnTo>
                  <a:lnTo>
                    <a:pt x="105" y="14"/>
                  </a:lnTo>
                  <a:lnTo>
                    <a:pt x="110" y="13"/>
                  </a:lnTo>
                  <a:lnTo>
                    <a:pt x="115" y="13"/>
                  </a:lnTo>
                  <a:lnTo>
                    <a:pt x="120" y="12"/>
                  </a:lnTo>
                  <a:lnTo>
                    <a:pt x="126" y="12"/>
                  </a:lnTo>
                  <a:lnTo>
                    <a:pt x="131" y="12"/>
                  </a:lnTo>
                  <a:lnTo>
                    <a:pt x="136" y="11"/>
                  </a:lnTo>
                  <a:lnTo>
                    <a:pt x="141" y="11"/>
                  </a:lnTo>
                  <a:lnTo>
                    <a:pt x="146" y="10"/>
                  </a:lnTo>
                  <a:lnTo>
                    <a:pt x="152" y="10"/>
                  </a:lnTo>
                  <a:lnTo>
                    <a:pt x="157" y="9"/>
                  </a:lnTo>
                  <a:lnTo>
                    <a:pt x="163" y="8"/>
                  </a:lnTo>
                  <a:lnTo>
                    <a:pt x="167" y="8"/>
                  </a:lnTo>
                  <a:lnTo>
                    <a:pt x="173" y="8"/>
                  </a:lnTo>
                  <a:lnTo>
                    <a:pt x="178" y="8"/>
                  </a:lnTo>
                  <a:lnTo>
                    <a:pt x="184" y="7"/>
                  </a:lnTo>
                  <a:lnTo>
                    <a:pt x="189" y="6"/>
                  </a:lnTo>
                  <a:lnTo>
                    <a:pt x="193" y="6"/>
                  </a:lnTo>
                  <a:lnTo>
                    <a:pt x="199" y="5"/>
                  </a:lnTo>
                  <a:lnTo>
                    <a:pt x="204" y="5"/>
                  </a:lnTo>
                  <a:lnTo>
                    <a:pt x="210" y="4"/>
                  </a:lnTo>
                  <a:lnTo>
                    <a:pt x="215" y="4"/>
                  </a:lnTo>
                  <a:lnTo>
                    <a:pt x="220" y="3"/>
                  </a:lnTo>
                  <a:lnTo>
                    <a:pt x="225" y="3"/>
                  </a:lnTo>
                  <a:lnTo>
                    <a:pt x="231" y="3"/>
                  </a:lnTo>
                  <a:lnTo>
                    <a:pt x="236" y="2"/>
                  </a:lnTo>
                  <a:lnTo>
                    <a:pt x="242" y="2"/>
                  </a:lnTo>
                  <a:lnTo>
                    <a:pt x="246" y="1"/>
                  </a:lnTo>
                  <a:lnTo>
                    <a:pt x="251" y="1"/>
                  </a:lnTo>
                  <a:lnTo>
                    <a:pt x="257" y="0"/>
                  </a:lnTo>
                  <a:lnTo>
                    <a:pt x="259" y="0"/>
                  </a:lnTo>
                  <a:lnTo>
                    <a:pt x="259" y="2"/>
                  </a:lnTo>
                  <a:lnTo>
                    <a:pt x="259" y="3"/>
                  </a:lnTo>
                  <a:lnTo>
                    <a:pt x="258" y="5"/>
                  </a:lnTo>
                  <a:lnTo>
                    <a:pt x="257" y="6"/>
                  </a:lnTo>
                  <a:lnTo>
                    <a:pt x="255" y="7"/>
                  </a:lnTo>
                  <a:lnTo>
                    <a:pt x="255" y="8"/>
                  </a:lnTo>
                  <a:lnTo>
                    <a:pt x="255" y="10"/>
                  </a:lnTo>
                  <a:lnTo>
                    <a:pt x="255" y="12"/>
                  </a:lnTo>
                  <a:lnTo>
                    <a:pt x="255" y="13"/>
                  </a:lnTo>
                  <a:lnTo>
                    <a:pt x="254" y="17"/>
                  </a:lnTo>
                  <a:lnTo>
                    <a:pt x="253" y="18"/>
                  </a:lnTo>
                  <a:lnTo>
                    <a:pt x="255" y="19"/>
                  </a:lnTo>
                  <a:lnTo>
                    <a:pt x="285" y="30"/>
                  </a:lnTo>
                  <a:lnTo>
                    <a:pt x="314" y="40"/>
                  </a:lnTo>
                  <a:lnTo>
                    <a:pt x="343" y="51"/>
                  </a:lnTo>
                  <a:lnTo>
                    <a:pt x="373" y="62"/>
                  </a:lnTo>
                  <a:lnTo>
                    <a:pt x="402" y="73"/>
                  </a:lnTo>
                  <a:lnTo>
                    <a:pt x="431" y="83"/>
                  </a:lnTo>
                  <a:lnTo>
                    <a:pt x="461" y="94"/>
                  </a:lnTo>
                  <a:lnTo>
                    <a:pt x="489" y="104"/>
                  </a:lnTo>
                  <a:lnTo>
                    <a:pt x="493" y="105"/>
                  </a:lnTo>
                  <a:lnTo>
                    <a:pt x="497" y="107"/>
                  </a:lnTo>
                  <a:lnTo>
                    <a:pt x="500" y="109"/>
                  </a:lnTo>
                  <a:lnTo>
                    <a:pt x="505" y="110"/>
                  </a:lnTo>
                  <a:lnTo>
                    <a:pt x="508" y="111"/>
                  </a:lnTo>
                  <a:lnTo>
                    <a:pt x="512" y="113"/>
                  </a:lnTo>
                  <a:lnTo>
                    <a:pt x="515" y="114"/>
                  </a:lnTo>
                  <a:lnTo>
                    <a:pt x="519" y="115"/>
                  </a:lnTo>
                  <a:lnTo>
                    <a:pt x="521" y="116"/>
                  </a:lnTo>
                  <a:lnTo>
                    <a:pt x="525" y="117"/>
                  </a:lnTo>
                  <a:lnTo>
                    <a:pt x="529" y="117"/>
                  </a:lnTo>
                  <a:lnTo>
                    <a:pt x="532" y="117"/>
                  </a:lnTo>
                  <a:lnTo>
                    <a:pt x="535" y="117"/>
                  </a:lnTo>
                  <a:lnTo>
                    <a:pt x="539" y="117"/>
                  </a:lnTo>
                  <a:lnTo>
                    <a:pt x="541" y="117"/>
                  </a:lnTo>
                  <a:lnTo>
                    <a:pt x="544" y="117"/>
                  </a:lnTo>
                  <a:lnTo>
                    <a:pt x="548" y="117"/>
                  </a:lnTo>
                  <a:lnTo>
                    <a:pt x="551" y="117"/>
                  </a:lnTo>
                  <a:lnTo>
                    <a:pt x="553" y="117"/>
                  </a:lnTo>
                  <a:lnTo>
                    <a:pt x="557" y="117"/>
                  </a:lnTo>
                  <a:lnTo>
                    <a:pt x="560" y="117"/>
                  </a:lnTo>
                  <a:lnTo>
                    <a:pt x="563" y="117"/>
                  </a:lnTo>
                  <a:lnTo>
                    <a:pt x="566" y="117"/>
                  </a:lnTo>
                  <a:lnTo>
                    <a:pt x="569" y="117"/>
                  </a:lnTo>
                  <a:lnTo>
                    <a:pt x="572" y="117"/>
                  </a:lnTo>
                  <a:lnTo>
                    <a:pt x="575" y="117"/>
                  </a:lnTo>
                  <a:lnTo>
                    <a:pt x="578" y="117"/>
                  </a:lnTo>
                  <a:lnTo>
                    <a:pt x="581" y="117"/>
                  </a:lnTo>
                  <a:lnTo>
                    <a:pt x="584" y="117"/>
                  </a:lnTo>
                  <a:lnTo>
                    <a:pt x="588" y="117"/>
                  </a:lnTo>
                  <a:lnTo>
                    <a:pt x="590" y="117"/>
                  </a:lnTo>
                  <a:lnTo>
                    <a:pt x="593" y="117"/>
                  </a:lnTo>
                  <a:lnTo>
                    <a:pt x="597" y="117"/>
                  </a:lnTo>
                  <a:lnTo>
                    <a:pt x="599" y="117"/>
                  </a:lnTo>
                  <a:lnTo>
                    <a:pt x="602" y="117"/>
                  </a:lnTo>
                  <a:lnTo>
                    <a:pt x="606" y="117"/>
                  </a:lnTo>
                  <a:lnTo>
                    <a:pt x="609" y="117"/>
                  </a:lnTo>
                  <a:lnTo>
                    <a:pt x="611" y="117"/>
                  </a:lnTo>
                  <a:lnTo>
                    <a:pt x="614" y="117"/>
                  </a:lnTo>
                  <a:lnTo>
                    <a:pt x="618" y="117"/>
                  </a:lnTo>
                  <a:lnTo>
                    <a:pt x="621" y="117"/>
                  </a:lnTo>
                  <a:lnTo>
                    <a:pt x="623" y="117"/>
                  </a:lnTo>
                  <a:lnTo>
                    <a:pt x="627" y="117"/>
                  </a:lnTo>
                  <a:lnTo>
                    <a:pt x="630" y="117"/>
                  </a:lnTo>
                  <a:lnTo>
                    <a:pt x="633" y="117"/>
                  </a:lnTo>
                  <a:lnTo>
                    <a:pt x="636" y="117"/>
                  </a:lnTo>
                  <a:lnTo>
                    <a:pt x="639" y="117"/>
                  </a:lnTo>
                  <a:lnTo>
                    <a:pt x="642" y="117"/>
                  </a:lnTo>
                  <a:lnTo>
                    <a:pt x="645" y="117"/>
                  </a:lnTo>
                  <a:lnTo>
                    <a:pt x="648" y="117"/>
                  </a:lnTo>
                  <a:lnTo>
                    <a:pt x="651" y="117"/>
                  </a:lnTo>
                  <a:lnTo>
                    <a:pt x="654" y="117"/>
                  </a:lnTo>
                  <a:lnTo>
                    <a:pt x="658" y="117"/>
                  </a:lnTo>
                  <a:lnTo>
                    <a:pt x="660" y="117"/>
                  </a:lnTo>
                  <a:lnTo>
                    <a:pt x="663" y="117"/>
                  </a:lnTo>
                  <a:lnTo>
                    <a:pt x="665" y="117"/>
                  </a:lnTo>
                  <a:lnTo>
                    <a:pt x="667" y="117"/>
                  </a:lnTo>
                  <a:lnTo>
                    <a:pt x="670" y="117"/>
                  </a:lnTo>
                  <a:lnTo>
                    <a:pt x="671" y="117"/>
                  </a:lnTo>
                  <a:lnTo>
                    <a:pt x="672" y="117"/>
                  </a:lnTo>
                  <a:lnTo>
                    <a:pt x="676" y="117"/>
                  </a:lnTo>
                  <a:lnTo>
                    <a:pt x="679" y="117"/>
                  </a:lnTo>
                  <a:lnTo>
                    <a:pt x="682" y="117"/>
                  </a:lnTo>
                  <a:lnTo>
                    <a:pt x="685" y="117"/>
                  </a:lnTo>
                  <a:lnTo>
                    <a:pt x="688" y="117"/>
                  </a:lnTo>
                  <a:lnTo>
                    <a:pt x="691" y="117"/>
                  </a:lnTo>
                  <a:lnTo>
                    <a:pt x="694" y="117"/>
                  </a:lnTo>
                  <a:lnTo>
                    <a:pt x="697" y="117"/>
                  </a:lnTo>
                  <a:lnTo>
                    <a:pt x="700" y="117"/>
                  </a:lnTo>
                  <a:lnTo>
                    <a:pt x="703" y="117"/>
                  </a:lnTo>
                  <a:lnTo>
                    <a:pt x="707" y="117"/>
                  </a:lnTo>
                  <a:lnTo>
                    <a:pt x="709" y="117"/>
                  </a:lnTo>
                  <a:lnTo>
                    <a:pt x="712" y="117"/>
                  </a:lnTo>
                  <a:lnTo>
                    <a:pt x="715" y="117"/>
                  </a:lnTo>
                  <a:lnTo>
                    <a:pt x="719" y="117"/>
                  </a:lnTo>
                  <a:lnTo>
                    <a:pt x="721" y="117"/>
                  </a:lnTo>
                  <a:lnTo>
                    <a:pt x="724" y="117"/>
                  </a:lnTo>
                  <a:lnTo>
                    <a:pt x="724" y="116"/>
                  </a:lnTo>
                  <a:lnTo>
                    <a:pt x="724" y="115"/>
                  </a:lnTo>
                  <a:lnTo>
                    <a:pt x="724" y="114"/>
                  </a:lnTo>
                  <a:lnTo>
                    <a:pt x="724" y="113"/>
                  </a:lnTo>
                  <a:lnTo>
                    <a:pt x="724" y="113"/>
                  </a:lnTo>
                  <a:lnTo>
                    <a:pt x="724" y="112"/>
                  </a:lnTo>
                  <a:lnTo>
                    <a:pt x="724" y="111"/>
                  </a:lnTo>
                  <a:lnTo>
                    <a:pt x="724" y="110"/>
                  </a:lnTo>
                  <a:lnTo>
                    <a:pt x="724" y="109"/>
                  </a:lnTo>
                  <a:lnTo>
                    <a:pt x="724" y="109"/>
                  </a:lnTo>
                  <a:lnTo>
                    <a:pt x="724" y="108"/>
                  </a:lnTo>
                  <a:lnTo>
                    <a:pt x="724" y="107"/>
                  </a:lnTo>
                  <a:lnTo>
                    <a:pt x="724" y="106"/>
                  </a:lnTo>
                  <a:lnTo>
                    <a:pt x="724" y="105"/>
                  </a:lnTo>
                  <a:lnTo>
                    <a:pt x="724" y="104"/>
                  </a:lnTo>
                  <a:lnTo>
                    <a:pt x="724" y="104"/>
                  </a:lnTo>
                  <a:lnTo>
                    <a:pt x="724" y="103"/>
                  </a:lnTo>
                  <a:lnTo>
                    <a:pt x="724" y="102"/>
                  </a:lnTo>
                  <a:lnTo>
                    <a:pt x="724" y="101"/>
                  </a:lnTo>
                  <a:lnTo>
                    <a:pt x="724" y="100"/>
                  </a:lnTo>
                  <a:lnTo>
                    <a:pt x="724" y="100"/>
                  </a:lnTo>
                  <a:lnTo>
                    <a:pt x="724" y="99"/>
                  </a:lnTo>
                  <a:lnTo>
                    <a:pt x="724" y="98"/>
                  </a:lnTo>
                  <a:lnTo>
                    <a:pt x="724" y="97"/>
                  </a:lnTo>
                  <a:lnTo>
                    <a:pt x="724" y="96"/>
                  </a:lnTo>
                  <a:lnTo>
                    <a:pt x="724" y="96"/>
                  </a:lnTo>
                  <a:lnTo>
                    <a:pt x="724" y="95"/>
                  </a:lnTo>
                  <a:lnTo>
                    <a:pt x="724" y="94"/>
                  </a:lnTo>
                  <a:lnTo>
                    <a:pt x="724" y="93"/>
                  </a:lnTo>
                  <a:lnTo>
                    <a:pt x="724" y="92"/>
                  </a:lnTo>
                  <a:lnTo>
                    <a:pt x="724" y="91"/>
                  </a:lnTo>
                  <a:lnTo>
                    <a:pt x="724" y="91"/>
                  </a:lnTo>
                  <a:lnTo>
                    <a:pt x="724" y="90"/>
                  </a:lnTo>
                  <a:lnTo>
                    <a:pt x="724" y="89"/>
                  </a:lnTo>
                  <a:lnTo>
                    <a:pt x="724" y="88"/>
                  </a:lnTo>
                  <a:lnTo>
                    <a:pt x="724" y="87"/>
                  </a:lnTo>
                  <a:lnTo>
                    <a:pt x="724" y="87"/>
                  </a:lnTo>
                  <a:lnTo>
                    <a:pt x="724" y="86"/>
                  </a:lnTo>
                  <a:lnTo>
                    <a:pt x="724" y="85"/>
                  </a:lnTo>
                  <a:lnTo>
                    <a:pt x="724" y="84"/>
                  </a:lnTo>
                  <a:lnTo>
                    <a:pt x="724" y="83"/>
                  </a:lnTo>
                  <a:lnTo>
                    <a:pt x="724" y="82"/>
                  </a:lnTo>
                  <a:lnTo>
                    <a:pt x="724" y="82"/>
                  </a:lnTo>
                  <a:lnTo>
                    <a:pt x="724" y="81"/>
                  </a:lnTo>
                  <a:lnTo>
                    <a:pt x="724" y="80"/>
                  </a:lnTo>
                  <a:lnTo>
                    <a:pt x="724" y="79"/>
                  </a:lnTo>
                  <a:lnTo>
                    <a:pt x="726" y="79"/>
                  </a:lnTo>
                  <a:lnTo>
                    <a:pt x="728" y="79"/>
                  </a:lnTo>
                  <a:lnTo>
                    <a:pt x="730" y="79"/>
                  </a:lnTo>
                  <a:lnTo>
                    <a:pt x="732" y="79"/>
                  </a:lnTo>
                  <a:lnTo>
                    <a:pt x="733" y="79"/>
                  </a:lnTo>
                  <a:lnTo>
                    <a:pt x="736" y="79"/>
                  </a:lnTo>
                  <a:lnTo>
                    <a:pt x="737" y="79"/>
                  </a:lnTo>
                  <a:lnTo>
                    <a:pt x="739" y="79"/>
                  </a:lnTo>
                  <a:lnTo>
                    <a:pt x="741" y="79"/>
                  </a:lnTo>
                  <a:lnTo>
                    <a:pt x="743" y="79"/>
                  </a:lnTo>
                  <a:lnTo>
                    <a:pt x="745" y="79"/>
                  </a:lnTo>
                  <a:lnTo>
                    <a:pt x="746" y="79"/>
                  </a:lnTo>
                  <a:lnTo>
                    <a:pt x="748" y="79"/>
                  </a:lnTo>
                  <a:lnTo>
                    <a:pt x="750" y="79"/>
                  </a:lnTo>
                  <a:lnTo>
                    <a:pt x="752" y="79"/>
                  </a:lnTo>
                  <a:lnTo>
                    <a:pt x="754" y="79"/>
                  </a:lnTo>
                  <a:lnTo>
                    <a:pt x="756" y="79"/>
                  </a:lnTo>
                  <a:lnTo>
                    <a:pt x="758" y="79"/>
                  </a:lnTo>
                  <a:lnTo>
                    <a:pt x="759" y="79"/>
                  </a:lnTo>
                  <a:lnTo>
                    <a:pt x="761" y="79"/>
                  </a:lnTo>
                  <a:lnTo>
                    <a:pt x="764" y="79"/>
                  </a:lnTo>
                  <a:lnTo>
                    <a:pt x="765" y="79"/>
                  </a:lnTo>
                  <a:lnTo>
                    <a:pt x="767" y="79"/>
                  </a:lnTo>
                  <a:lnTo>
                    <a:pt x="768" y="79"/>
                  </a:lnTo>
                  <a:lnTo>
                    <a:pt x="771" y="79"/>
                  </a:lnTo>
                  <a:lnTo>
                    <a:pt x="772" y="79"/>
                  </a:lnTo>
                  <a:lnTo>
                    <a:pt x="774" y="79"/>
                  </a:lnTo>
                  <a:lnTo>
                    <a:pt x="776" y="79"/>
                  </a:lnTo>
                  <a:lnTo>
                    <a:pt x="778" y="79"/>
                  </a:lnTo>
                  <a:lnTo>
                    <a:pt x="780" y="79"/>
                  </a:lnTo>
                  <a:lnTo>
                    <a:pt x="781" y="79"/>
                  </a:lnTo>
                  <a:lnTo>
                    <a:pt x="784" y="79"/>
                  </a:lnTo>
                  <a:lnTo>
                    <a:pt x="785" y="79"/>
                  </a:lnTo>
                  <a:lnTo>
                    <a:pt x="787" y="79"/>
                  </a:lnTo>
                  <a:lnTo>
                    <a:pt x="789" y="79"/>
                  </a:lnTo>
                  <a:lnTo>
                    <a:pt x="791" y="79"/>
                  </a:lnTo>
                  <a:lnTo>
                    <a:pt x="793" y="79"/>
                  </a:lnTo>
                  <a:lnTo>
                    <a:pt x="794" y="79"/>
                  </a:lnTo>
                  <a:lnTo>
                    <a:pt x="796" y="79"/>
                  </a:lnTo>
                  <a:lnTo>
                    <a:pt x="799" y="79"/>
                  </a:lnTo>
                  <a:lnTo>
                    <a:pt x="800" y="79"/>
                  </a:lnTo>
                  <a:lnTo>
                    <a:pt x="802" y="79"/>
                  </a:lnTo>
                  <a:lnTo>
                    <a:pt x="804" y="79"/>
                  </a:lnTo>
                  <a:lnTo>
                    <a:pt x="806" y="79"/>
                  </a:lnTo>
                  <a:lnTo>
                    <a:pt x="807" y="79"/>
                  </a:lnTo>
                  <a:lnTo>
                    <a:pt x="809" y="79"/>
                  </a:lnTo>
                  <a:lnTo>
                    <a:pt x="812" y="79"/>
                  </a:lnTo>
                  <a:lnTo>
                    <a:pt x="813" y="79"/>
                  </a:lnTo>
                  <a:lnTo>
                    <a:pt x="815" y="79"/>
                  </a:lnTo>
                  <a:lnTo>
                    <a:pt x="816" y="79"/>
                  </a:lnTo>
                  <a:lnTo>
                    <a:pt x="819" y="79"/>
                  </a:lnTo>
                  <a:lnTo>
                    <a:pt x="821" y="79"/>
                  </a:lnTo>
                  <a:lnTo>
                    <a:pt x="822" y="79"/>
                  </a:lnTo>
                  <a:lnTo>
                    <a:pt x="824" y="79"/>
                  </a:lnTo>
                  <a:lnTo>
                    <a:pt x="826" y="79"/>
                  </a:lnTo>
                  <a:lnTo>
                    <a:pt x="828" y="79"/>
                  </a:lnTo>
                  <a:lnTo>
                    <a:pt x="829" y="79"/>
                  </a:lnTo>
                  <a:lnTo>
                    <a:pt x="832" y="79"/>
                  </a:lnTo>
                  <a:lnTo>
                    <a:pt x="834" y="79"/>
                  </a:lnTo>
                  <a:lnTo>
                    <a:pt x="835" y="79"/>
                  </a:lnTo>
                  <a:lnTo>
                    <a:pt x="837" y="79"/>
                  </a:lnTo>
                  <a:lnTo>
                    <a:pt x="839" y="79"/>
                  </a:lnTo>
                  <a:lnTo>
                    <a:pt x="841" y="79"/>
                  </a:lnTo>
                  <a:lnTo>
                    <a:pt x="842" y="79"/>
                  </a:lnTo>
                  <a:lnTo>
                    <a:pt x="846" y="79"/>
                  </a:lnTo>
                  <a:lnTo>
                    <a:pt x="847" y="79"/>
                  </a:lnTo>
                  <a:lnTo>
                    <a:pt x="847" y="80"/>
                  </a:lnTo>
                  <a:lnTo>
                    <a:pt x="847" y="81"/>
                  </a:lnTo>
                  <a:lnTo>
                    <a:pt x="849" y="81"/>
                  </a:lnTo>
                  <a:lnTo>
                    <a:pt x="852" y="81"/>
                  </a:lnTo>
                  <a:lnTo>
                    <a:pt x="855" y="82"/>
                  </a:lnTo>
                  <a:lnTo>
                    <a:pt x="857" y="84"/>
                  </a:lnTo>
                  <a:lnTo>
                    <a:pt x="859" y="87"/>
                  </a:lnTo>
                  <a:lnTo>
                    <a:pt x="860" y="90"/>
                  </a:lnTo>
                  <a:lnTo>
                    <a:pt x="862" y="96"/>
                  </a:lnTo>
                  <a:lnTo>
                    <a:pt x="863" y="97"/>
                  </a:lnTo>
                  <a:lnTo>
                    <a:pt x="866" y="100"/>
                  </a:lnTo>
                  <a:lnTo>
                    <a:pt x="867" y="102"/>
                  </a:lnTo>
                  <a:lnTo>
                    <a:pt x="867" y="103"/>
                  </a:lnTo>
                  <a:lnTo>
                    <a:pt x="867" y="104"/>
                  </a:lnTo>
                  <a:lnTo>
                    <a:pt x="868" y="104"/>
                  </a:lnTo>
                  <a:lnTo>
                    <a:pt x="870" y="105"/>
                  </a:lnTo>
                  <a:lnTo>
                    <a:pt x="871" y="107"/>
                  </a:lnTo>
                  <a:lnTo>
                    <a:pt x="873" y="107"/>
                  </a:lnTo>
                  <a:lnTo>
                    <a:pt x="875" y="108"/>
                  </a:lnTo>
                  <a:lnTo>
                    <a:pt x="878" y="109"/>
                  </a:lnTo>
                  <a:lnTo>
                    <a:pt x="879" y="110"/>
                  </a:lnTo>
                  <a:lnTo>
                    <a:pt x="881" y="110"/>
                  </a:lnTo>
                  <a:lnTo>
                    <a:pt x="882" y="111"/>
                  </a:lnTo>
                  <a:lnTo>
                    <a:pt x="886" y="113"/>
                  </a:lnTo>
                  <a:lnTo>
                    <a:pt x="886" y="113"/>
                  </a:lnTo>
                  <a:lnTo>
                    <a:pt x="886" y="114"/>
                  </a:lnTo>
                  <a:lnTo>
                    <a:pt x="887" y="116"/>
                  </a:lnTo>
                  <a:lnTo>
                    <a:pt x="887" y="117"/>
                  </a:lnTo>
                  <a:lnTo>
                    <a:pt x="889" y="118"/>
                  </a:lnTo>
                  <a:lnTo>
                    <a:pt x="890" y="118"/>
                  </a:lnTo>
                  <a:lnTo>
                    <a:pt x="891" y="119"/>
                  </a:lnTo>
                  <a:lnTo>
                    <a:pt x="892" y="120"/>
                  </a:lnTo>
                  <a:lnTo>
                    <a:pt x="898" y="126"/>
                  </a:lnTo>
                  <a:lnTo>
                    <a:pt x="899" y="128"/>
                  </a:lnTo>
                  <a:lnTo>
                    <a:pt x="899" y="129"/>
                  </a:lnTo>
                  <a:lnTo>
                    <a:pt x="904" y="132"/>
                  </a:lnTo>
                  <a:lnTo>
                    <a:pt x="906" y="133"/>
                  </a:lnTo>
                  <a:lnTo>
                    <a:pt x="908" y="135"/>
                  </a:lnTo>
                  <a:lnTo>
                    <a:pt x="909" y="136"/>
                  </a:lnTo>
                  <a:lnTo>
                    <a:pt x="911" y="137"/>
                  </a:lnTo>
                  <a:lnTo>
                    <a:pt x="912" y="138"/>
                  </a:lnTo>
                  <a:lnTo>
                    <a:pt x="913" y="140"/>
                  </a:lnTo>
                  <a:lnTo>
                    <a:pt x="913" y="143"/>
                  </a:lnTo>
                  <a:lnTo>
                    <a:pt x="914" y="144"/>
                  </a:lnTo>
                  <a:lnTo>
                    <a:pt x="916" y="144"/>
                  </a:lnTo>
                  <a:lnTo>
                    <a:pt x="918" y="148"/>
                  </a:lnTo>
                  <a:lnTo>
                    <a:pt x="924" y="152"/>
                  </a:lnTo>
                  <a:lnTo>
                    <a:pt x="927" y="156"/>
                  </a:lnTo>
                  <a:lnTo>
                    <a:pt x="928" y="157"/>
                  </a:lnTo>
                  <a:lnTo>
                    <a:pt x="930" y="157"/>
                  </a:lnTo>
                  <a:lnTo>
                    <a:pt x="935" y="159"/>
                  </a:lnTo>
                  <a:lnTo>
                    <a:pt x="935" y="160"/>
                  </a:lnTo>
                  <a:lnTo>
                    <a:pt x="935" y="161"/>
                  </a:lnTo>
                  <a:lnTo>
                    <a:pt x="936" y="161"/>
                  </a:lnTo>
                  <a:lnTo>
                    <a:pt x="937" y="161"/>
                  </a:lnTo>
                  <a:lnTo>
                    <a:pt x="937" y="160"/>
                  </a:lnTo>
                  <a:lnTo>
                    <a:pt x="938" y="160"/>
                  </a:lnTo>
                  <a:lnTo>
                    <a:pt x="939" y="160"/>
                  </a:lnTo>
                  <a:lnTo>
                    <a:pt x="939" y="161"/>
                  </a:lnTo>
                  <a:lnTo>
                    <a:pt x="940" y="162"/>
                  </a:lnTo>
                  <a:lnTo>
                    <a:pt x="941" y="162"/>
                  </a:lnTo>
                  <a:lnTo>
                    <a:pt x="941" y="162"/>
                  </a:lnTo>
                  <a:lnTo>
                    <a:pt x="942" y="162"/>
                  </a:lnTo>
                  <a:lnTo>
                    <a:pt x="943" y="162"/>
                  </a:lnTo>
                  <a:lnTo>
                    <a:pt x="943" y="164"/>
                  </a:lnTo>
                  <a:lnTo>
                    <a:pt x="943" y="163"/>
                  </a:lnTo>
                  <a:lnTo>
                    <a:pt x="943" y="164"/>
                  </a:lnTo>
                  <a:lnTo>
                    <a:pt x="944" y="165"/>
                  </a:lnTo>
                  <a:lnTo>
                    <a:pt x="944" y="164"/>
                  </a:lnTo>
                  <a:lnTo>
                    <a:pt x="948" y="168"/>
                  </a:lnTo>
                  <a:lnTo>
                    <a:pt x="949" y="169"/>
                  </a:lnTo>
                  <a:lnTo>
                    <a:pt x="950" y="169"/>
                  </a:lnTo>
                  <a:lnTo>
                    <a:pt x="952" y="170"/>
                  </a:lnTo>
                  <a:lnTo>
                    <a:pt x="953" y="170"/>
                  </a:lnTo>
                  <a:lnTo>
                    <a:pt x="954" y="172"/>
                  </a:lnTo>
                  <a:lnTo>
                    <a:pt x="954" y="173"/>
                  </a:lnTo>
                  <a:lnTo>
                    <a:pt x="955" y="174"/>
                  </a:lnTo>
                  <a:lnTo>
                    <a:pt x="955" y="175"/>
                  </a:lnTo>
                  <a:lnTo>
                    <a:pt x="955" y="175"/>
                  </a:lnTo>
                  <a:lnTo>
                    <a:pt x="956" y="175"/>
                  </a:lnTo>
                  <a:lnTo>
                    <a:pt x="958" y="176"/>
                  </a:lnTo>
                  <a:lnTo>
                    <a:pt x="959" y="176"/>
                  </a:lnTo>
                  <a:lnTo>
                    <a:pt x="959" y="177"/>
                  </a:lnTo>
                  <a:lnTo>
                    <a:pt x="961" y="179"/>
                  </a:lnTo>
                  <a:lnTo>
                    <a:pt x="962" y="181"/>
                  </a:lnTo>
                  <a:lnTo>
                    <a:pt x="962" y="182"/>
                  </a:lnTo>
                  <a:lnTo>
                    <a:pt x="962" y="183"/>
                  </a:lnTo>
                  <a:lnTo>
                    <a:pt x="962" y="184"/>
                  </a:lnTo>
                  <a:lnTo>
                    <a:pt x="964" y="185"/>
                  </a:lnTo>
                  <a:lnTo>
                    <a:pt x="964" y="186"/>
                  </a:lnTo>
                  <a:lnTo>
                    <a:pt x="964" y="187"/>
                  </a:lnTo>
                  <a:lnTo>
                    <a:pt x="964" y="188"/>
                  </a:lnTo>
                  <a:lnTo>
                    <a:pt x="964" y="188"/>
                  </a:lnTo>
                  <a:lnTo>
                    <a:pt x="965" y="190"/>
                  </a:lnTo>
                  <a:lnTo>
                    <a:pt x="965" y="191"/>
                  </a:lnTo>
                  <a:lnTo>
                    <a:pt x="965" y="192"/>
                  </a:lnTo>
                  <a:lnTo>
                    <a:pt x="965" y="192"/>
                  </a:lnTo>
                  <a:lnTo>
                    <a:pt x="965" y="194"/>
                  </a:lnTo>
                  <a:lnTo>
                    <a:pt x="965" y="194"/>
                  </a:lnTo>
                  <a:lnTo>
                    <a:pt x="966" y="195"/>
                  </a:lnTo>
                  <a:lnTo>
                    <a:pt x="967" y="196"/>
                  </a:lnTo>
                  <a:lnTo>
                    <a:pt x="967" y="197"/>
                  </a:lnTo>
                  <a:lnTo>
                    <a:pt x="967" y="198"/>
                  </a:lnTo>
                  <a:lnTo>
                    <a:pt x="968" y="198"/>
                  </a:lnTo>
                  <a:lnTo>
                    <a:pt x="969" y="199"/>
                  </a:lnTo>
                  <a:lnTo>
                    <a:pt x="970" y="201"/>
                  </a:lnTo>
                  <a:lnTo>
                    <a:pt x="971" y="203"/>
                  </a:lnTo>
                  <a:lnTo>
                    <a:pt x="972" y="205"/>
                  </a:lnTo>
                  <a:lnTo>
                    <a:pt x="972" y="205"/>
                  </a:lnTo>
                  <a:lnTo>
                    <a:pt x="974" y="206"/>
                  </a:lnTo>
                  <a:lnTo>
                    <a:pt x="974" y="206"/>
                  </a:lnTo>
                  <a:lnTo>
                    <a:pt x="975" y="210"/>
                  </a:lnTo>
                  <a:lnTo>
                    <a:pt x="977" y="211"/>
                  </a:lnTo>
                  <a:lnTo>
                    <a:pt x="977" y="213"/>
                  </a:lnTo>
                  <a:lnTo>
                    <a:pt x="977" y="216"/>
                  </a:lnTo>
                  <a:lnTo>
                    <a:pt x="976" y="218"/>
                  </a:lnTo>
                  <a:lnTo>
                    <a:pt x="975" y="221"/>
                  </a:lnTo>
                  <a:lnTo>
                    <a:pt x="975" y="223"/>
                  </a:lnTo>
                  <a:lnTo>
                    <a:pt x="975" y="224"/>
                  </a:lnTo>
                  <a:lnTo>
                    <a:pt x="977" y="229"/>
                  </a:lnTo>
                  <a:lnTo>
                    <a:pt x="977" y="231"/>
                  </a:lnTo>
                  <a:lnTo>
                    <a:pt x="977" y="232"/>
                  </a:lnTo>
                  <a:lnTo>
                    <a:pt x="977" y="232"/>
                  </a:lnTo>
                  <a:lnTo>
                    <a:pt x="978" y="233"/>
                  </a:lnTo>
                  <a:lnTo>
                    <a:pt x="978" y="233"/>
                  </a:lnTo>
                  <a:lnTo>
                    <a:pt x="978" y="234"/>
                  </a:lnTo>
                  <a:lnTo>
                    <a:pt x="980" y="236"/>
                  </a:lnTo>
                  <a:lnTo>
                    <a:pt x="981" y="240"/>
                  </a:lnTo>
                  <a:lnTo>
                    <a:pt x="981" y="241"/>
                  </a:lnTo>
                  <a:lnTo>
                    <a:pt x="983" y="242"/>
                  </a:lnTo>
                  <a:lnTo>
                    <a:pt x="983" y="243"/>
                  </a:lnTo>
                  <a:lnTo>
                    <a:pt x="984" y="245"/>
                  </a:lnTo>
                  <a:lnTo>
                    <a:pt x="985" y="248"/>
                  </a:lnTo>
                  <a:lnTo>
                    <a:pt x="987" y="250"/>
                  </a:lnTo>
                  <a:lnTo>
                    <a:pt x="987" y="251"/>
                  </a:lnTo>
                  <a:lnTo>
                    <a:pt x="987" y="253"/>
                  </a:lnTo>
                  <a:lnTo>
                    <a:pt x="987" y="254"/>
                  </a:lnTo>
                  <a:lnTo>
                    <a:pt x="987" y="254"/>
                  </a:lnTo>
                  <a:lnTo>
                    <a:pt x="988" y="255"/>
                  </a:lnTo>
                  <a:lnTo>
                    <a:pt x="992" y="258"/>
                  </a:lnTo>
                  <a:lnTo>
                    <a:pt x="993" y="258"/>
                  </a:lnTo>
                  <a:lnTo>
                    <a:pt x="993" y="259"/>
                  </a:lnTo>
                  <a:lnTo>
                    <a:pt x="993" y="260"/>
                  </a:lnTo>
                  <a:lnTo>
                    <a:pt x="994" y="261"/>
                  </a:lnTo>
                  <a:lnTo>
                    <a:pt x="995" y="261"/>
                  </a:lnTo>
                  <a:lnTo>
                    <a:pt x="1000" y="265"/>
                  </a:lnTo>
                  <a:lnTo>
                    <a:pt x="1001" y="266"/>
                  </a:lnTo>
                  <a:lnTo>
                    <a:pt x="1002" y="265"/>
                  </a:lnTo>
                  <a:lnTo>
                    <a:pt x="1005" y="265"/>
                  </a:lnTo>
                  <a:lnTo>
                    <a:pt x="1006" y="266"/>
                  </a:lnTo>
                  <a:lnTo>
                    <a:pt x="1007" y="267"/>
                  </a:lnTo>
                  <a:lnTo>
                    <a:pt x="1009" y="268"/>
                  </a:lnTo>
                  <a:lnTo>
                    <a:pt x="1009" y="269"/>
                  </a:lnTo>
                  <a:lnTo>
                    <a:pt x="1010" y="269"/>
                  </a:lnTo>
                  <a:lnTo>
                    <a:pt x="1011" y="272"/>
                  </a:lnTo>
                  <a:lnTo>
                    <a:pt x="1013" y="275"/>
                  </a:lnTo>
                  <a:lnTo>
                    <a:pt x="1015" y="276"/>
                  </a:lnTo>
                  <a:lnTo>
                    <a:pt x="1018" y="277"/>
                  </a:lnTo>
                  <a:lnTo>
                    <a:pt x="1021" y="281"/>
                  </a:lnTo>
                  <a:lnTo>
                    <a:pt x="1024" y="283"/>
                  </a:lnTo>
                  <a:lnTo>
                    <a:pt x="1031" y="285"/>
                  </a:lnTo>
                  <a:lnTo>
                    <a:pt x="1035" y="286"/>
                  </a:lnTo>
                  <a:lnTo>
                    <a:pt x="1040" y="286"/>
                  </a:lnTo>
                  <a:lnTo>
                    <a:pt x="1041" y="287"/>
                  </a:lnTo>
                  <a:lnTo>
                    <a:pt x="1042" y="288"/>
                  </a:lnTo>
                  <a:lnTo>
                    <a:pt x="1041" y="289"/>
                  </a:lnTo>
                  <a:lnTo>
                    <a:pt x="1042" y="290"/>
                  </a:lnTo>
                  <a:lnTo>
                    <a:pt x="1043" y="290"/>
                  </a:lnTo>
                  <a:lnTo>
                    <a:pt x="1043" y="291"/>
                  </a:lnTo>
                  <a:lnTo>
                    <a:pt x="1047" y="293"/>
                  </a:lnTo>
                  <a:lnTo>
                    <a:pt x="1049" y="294"/>
                  </a:lnTo>
                  <a:lnTo>
                    <a:pt x="1055" y="296"/>
                  </a:lnTo>
                  <a:lnTo>
                    <a:pt x="1057" y="296"/>
                  </a:lnTo>
                  <a:lnTo>
                    <a:pt x="1057" y="296"/>
                  </a:lnTo>
                  <a:lnTo>
                    <a:pt x="1058" y="297"/>
                  </a:lnTo>
                  <a:lnTo>
                    <a:pt x="1058" y="298"/>
                  </a:lnTo>
                  <a:lnTo>
                    <a:pt x="1059" y="298"/>
                  </a:lnTo>
                  <a:lnTo>
                    <a:pt x="1062" y="302"/>
                  </a:lnTo>
                  <a:lnTo>
                    <a:pt x="1066" y="304"/>
                  </a:lnTo>
                  <a:lnTo>
                    <a:pt x="1066" y="304"/>
                  </a:lnTo>
                  <a:lnTo>
                    <a:pt x="1067" y="305"/>
                  </a:lnTo>
                  <a:lnTo>
                    <a:pt x="1069" y="306"/>
                  </a:lnTo>
                  <a:lnTo>
                    <a:pt x="1071" y="307"/>
                  </a:lnTo>
                  <a:lnTo>
                    <a:pt x="1071" y="306"/>
                  </a:lnTo>
                  <a:lnTo>
                    <a:pt x="1071" y="306"/>
                  </a:lnTo>
                  <a:lnTo>
                    <a:pt x="1072" y="306"/>
                  </a:lnTo>
                  <a:lnTo>
                    <a:pt x="1073" y="307"/>
                  </a:lnTo>
                  <a:lnTo>
                    <a:pt x="1074" y="306"/>
                  </a:lnTo>
                  <a:lnTo>
                    <a:pt x="1075" y="306"/>
                  </a:lnTo>
                  <a:lnTo>
                    <a:pt x="1074" y="308"/>
                  </a:lnTo>
                  <a:lnTo>
                    <a:pt x="1075" y="309"/>
                  </a:lnTo>
                  <a:lnTo>
                    <a:pt x="1079" y="309"/>
                  </a:lnTo>
                  <a:lnTo>
                    <a:pt x="1084" y="310"/>
                  </a:lnTo>
                  <a:lnTo>
                    <a:pt x="1086" y="310"/>
                  </a:lnTo>
                  <a:lnTo>
                    <a:pt x="1088" y="309"/>
                  </a:lnTo>
                  <a:lnTo>
                    <a:pt x="1089" y="307"/>
                  </a:lnTo>
                  <a:lnTo>
                    <a:pt x="1089" y="304"/>
                  </a:lnTo>
                  <a:lnTo>
                    <a:pt x="1090" y="304"/>
                  </a:lnTo>
                  <a:lnTo>
                    <a:pt x="1091" y="302"/>
                  </a:lnTo>
                  <a:lnTo>
                    <a:pt x="1091" y="302"/>
                  </a:lnTo>
                  <a:lnTo>
                    <a:pt x="1092" y="302"/>
                  </a:lnTo>
                  <a:lnTo>
                    <a:pt x="1094" y="300"/>
                  </a:lnTo>
                  <a:lnTo>
                    <a:pt x="1095" y="299"/>
                  </a:lnTo>
                  <a:lnTo>
                    <a:pt x="1096" y="298"/>
                  </a:lnTo>
                  <a:lnTo>
                    <a:pt x="1097" y="294"/>
                  </a:lnTo>
                  <a:lnTo>
                    <a:pt x="1099" y="293"/>
                  </a:lnTo>
                  <a:lnTo>
                    <a:pt x="1101" y="294"/>
                  </a:lnTo>
                  <a:lnTo>
                    <a:pt x="1101" y="293"/>
                  </a:lnTo>
                  <a:lnTo>
                    <a:pt x="1104" y="291"/>
                  </a:lnTo>
                  <a:lnTo>
                    <a:pt x="1106" y="290"/>
                  </a:lnTo>
                  <a:lnTo>
                    <a:pt x="1107" y="290"/>
                  </a:lnTo>
                  <a:lnTo>
                    <a:pt x="1106" y="289"/>
                  </a:lnTo>
                  <a:lnTo>
                    <a:pt x="1105" y="288"/>
                  </a:lnTo>
                  <a:lnTo>
                    <a:pt x="1104" y="287"/>
                  </a:lnTo>
                  <a:lnTo>
                    <a:pt x="1104" y="286"/>
                  </a:lnTo>
                  <a:lnTo>
                    <a:pt x="1105" y="283"/>
                  </a:lnTo>
                  <a:lnTo>
                    <a:pt x="1105" y="281"/>
                  </a:lnTo>
                  <a:lnTo>
                    <a:pt x="1105" y="280"/>
                  </a:lnTo>
                  <a:lnTo>
                    <a:pt x="1106" y="280"/>
                  </a:lnTo>
                  <a:lnTo>
                    <a:pt x="1106" y="280"/>
                  </a:lnTo>
                  <a:lnTo>
                    <a:pt x="1107" y="280"/>
                  </a:lnTo>
                  <a:lnTo>
                    <a:pt x="1108" y="280"/>
                  </a:lnTo>
                  <a:lnTo>
                    <a:pt x="1108" y="279"/>
                  </a:lnTo>
                  <a:lnTo>
                    <a:pt x="1108" y="277"/>
                  </a:lnTo>
                  <a:lnTo>
                    <a:pt x="1109" y="276"/>
                  </a:lnTo>
                  <a:lnTo>
                    <a:pt x="1109" y="275"/>
                  </a:lnTo>
                  <a:lnTo>
                    <a:pt x="1108" y="274"/>
                  </a:lnTo>
                  <a:lnTo>
                    <a:pt x="1108" y="273"/>
                  </a:lnTo>
                  <a:lnTo>
                    <a:pt x="1108" y="272"/>
                  </a:lnTo>
                  <a:lnTo>
                    <a:pt x="1109" y="271"/>
                  </a:lnTo>
                  <a:lnTo>
                    <a:pt x="1109" y="271"/>
                  </a:lnTo>
                  <a:lnTo>
                    <a:pt x="1111" y="264"/>
                  </a:lnTo>
                  <a:lnTo>
                    <a:pt x="1112" y="264"/>
                  </a:lnTo>
                  <a:lnTo>
                    <a:pt x="1112" y="263"/>
                  </a:lnTo>
                  <a:lnTo>
                    <a:pt x="1112" y="262"/>
                  </a:lnTo>
                  <a:lnTo>
                    <a:pt x="1113" y="262"/>
                  </a:lnTo>
                  <a:lnTo>
                    <a:pt x="1112" y="260"/>
                  </a:lnTo>
                  <a:lnTo>
                    <a:pt x="1114" y="260"/>
                  </a:lnTo>
                  <a:lnTo>
                    <a:pt x="1114" y="259"/>
                  </a:lnTo>
                  <a:lnTo>
                    <a:pt x="1114" y="258"/>
                  </a:lnTo>
                  <a:lnTo>
                    <a:pt x="1114" y="258"/>
                  </a:lnTo>
                  <a:lnTo>
                    <a:pt x="1115" y="256"/>
                  </a:lnTo>
                  <a:lnTo>
                    <a:pt x="1116" y="255"/>
                  </a:lnTo>
                  <a:lnTo>
                    <a:pt x="1116" y="254"/>
                  </a:lnTo>
                  <a:lnTo>
                    <a:pt x="1119" y="251"/>
                  </a:lnTo>
                  <a:lnTo>
                    <a:pt x="1119" y="249"/>
                  </a:lnTo>
                  <a:lnTo>
                    <a:pt x="1119" y="249"/>
                  </a:lnTo>
                  <a:lnTo>
                    <a:pt x="1119" y="248"/>
                  </a:lnTo>
                  <a:lnTo>
                    <a:pt x="1120" y="248"/>
                  </a:lnTo>
                  <a:lnTo>
                    <a:pt x="1123" y="248"/>
                  </a:lnTo>
                  <a:lnTo>
                    <a:pt x="1123" y="248"/>
                  </a:lnTo>
                  <a:lnTo>
                    <a:pt x="1126" y="246"/>
                  </a:lnTo>
                  <a:lnTo>
                    <a:pt x="1128" y="245"/>
                  </a:lnTo>
                  <a:lnTo>
                    <a:pt x="1128" y="246"/>
                  </a:lnTo>
                  <a:lnTo>
                    <a:pt x="1128" y="247"/>
                  </a:lnTo>
                  <a:lnTo>
                    <a:pt x="1129" y="247"/>
                  </a:lnTo>
                  <a:lnTo>
                    <a:pt x="1129" y="246"/>
                  </a:lnTo>
                  <a:lnTo>
                    <a:pt x="1130" y="245"/>
                  </a:lnTo>
                  <a:lnTo>
                    <a:pt x="1131" y="245"/>
                  </a:lnTo>
                  <a:lnTo>
                    <a:pt x="1132" y="245"/>
                  </a:lnTo>
                  <a:lnTo>
                    <a:pt x="1139" y="245"/>
                  </a:lnTo>
                  <a:lnTo>
                    <a:pt x="1139" y="245"/>
                  </a:lnTo>
                  <a:lnTo>
                    <a:pt x="1141" y="242"/>
                  </a:lnTo>
                  <a:lnTo>
                    <a:pt x="1141" y="241"/>
                  </a:lnTo>
                  <a:lnTo>
                    <a:pt x="1141" y="240"/>
                  </a:lnTo>
                  <a:lnTo>
                    <a:pt x="1141" y="239"/>
                  </a:lnTo>
                  <a:lnTo>
                    <a:pt x="1142" y="238"/>
                  </a:lnTo>
                  <a:lnTo>
                    <a:pt x="1143" y="238"/>
                  </a:lnTo>
                  <a:lnTo>
                    <a:pt x="1144" y="237"/>
                  </a:lnTo>
                  <a:lnTo>
                    <a:pt x="1145" y="236"/>
                  </a:lnTo>
                  <a:lnTo>
                    <a:pt x="1145" y="236"/>
                  </a:lnTo>
                  <a:lnTo>
                    <a:pt x="1146" y="236"/>
                  </a:lnTo>
                  <a:lnTo>
                    <a:pt x="1147" y="237"/>
                  </a:lnTo>
                  <a:lnTo>
                    <a:pt x="1149" y="237"/>
                  </a:lnTo>
                  <a:lnTo>
                    <a:pt x="1149" y="237"/>
                  </a:lnTo>
                  <a:lnTo>
                    <a:pt x="1150" y="239"/>
                  </a:lnTo>
                  <a:lnTo>
                    <a:pt x="1151" y="239"/>
                  </a:lnTo>
                  <a:lnTo>
                    <a:pt x="1154" y="240"/>
                  </a:lnTo>
                  <a:lnTo>
                    <a:pt x="1157" y="241"/>
                  </a:lnTo>
                  <a:lnTo>
                    <a:pt x="1158" y="242"/>
                  </a:lnTo>
                  <a:lnTo>
                    <a:pt x="1160" y="243"/>
                  </a:lnTo>
                  <a:lnTo>
                    <a:pt x="1167" y="242"/>
                  </a:lnTo>
                  <a:lnTo>
                    <a:pt x="1169" y="243"/>
                  </a:lnTo>
                  <a:lnTo>
                    <a:pt x="1170" y="242"/>
                  </a:lnTo>
                  <a:lnTo>
                    <a:pt x="1171" y="242"/>
                  </a:lnTo>
                  <a:lnTo>
                    <a:pt x="1172" y="243"/>
                  </a:lnTo>
                  <a:lnTo>
                    <a:pt x="1173" y="244"/>
                  </a:lnTo>
                  <a:lnTo>
                    <a:pt x="1174" y="244"/>
                  </a:lnTo>
                  <a:lnTo>
                    <a:pt x="1175" y="243"/>
                  </a:lnTo>
                  <a:lnTo>
                    <a:pt x="1176" y="243"/>
                  </a:lnTo>
                  <a:lnTo>
                    <a:pt x="1176" y="242"/>
                  </a:lnTo>
                  <a:lnTo>
                    <a:pt x="1177" y="242"/>
                  </a:lnTo>
                  <a:lnTo>
                    <a:pt x="1178" y="243"/>
                  </a:lnTo>
                  <a:lnTo>
                    <a:pt x="1180" y="243"/>
                  </a:lnTo>
                  <a:lnTo>
                    <a:pt x="1181" y="242"/>
                  </a:lnTo>
                  <a:lnTo>
                    <a:pt x="1182" y="242"/>
                  </a:lnTo>
                  <a:lnTo>
                    <a:pt x="1182" y="243"/>
                  </a:lnTo>
                  <a:lnTo>
                    <a:pt x="1183" y="244"/>
                  </a:lnTo>
                  <a:lnTo>
                    <a:pt x="1194" y="245"/>
                  </a:lnTo>
                  <a:lnTo>
                    <a:pt x="1198" y="245"/>
                  </a:lnTo>
                  <a:lnTo>
                    <a:pt x="1199" y="245"/>
                  </a:lnTo>
                  <a:lnTo>
                    <a:pt x="1200" y="244"/>
                  </a:lnTo>
                  <a:lnTo>
                    <a:pt x="1200" y="242"/>
                  </a:lnTo>
                  <a:lnTo>
                    <a:pt x="1201" y="241"/>
                  </a:lnTo>
                  <a:lnTo>
                    <a:pt x="1201" y="242"/>
                  </a:lnTo>
                  <a:lnTo>
                    <a:pt x="1202" y="242"/>
                  </a:lnTo>
                  <a:lnTo>
                    <a:pt x="1202" y="243"/>
                  </a:lnTo>
                  <a:lnTo>
                    <a:pt x="1202" y="244"/>
                  </a:lnTo>
                  <a:lnTo>
                    <a:pt x="1201" y="245"/>
                  </a:lnTo>
                  <a:lnTo>
                    <a:pt x="1202" y="246"/>
                  </a:lnTo>
                  <a:lnTo>
                    <a:pt x="1203" y="245"/>
                  </a:lnTo>
                  <a:lnTo>
                    <a:pt x="1204" y="245"/>
                  </a:lnTo>
                  <a:lnTo>
                    <a:pt x="1206" y="244"/>
                  </a:lnTo>
                  <a:lnTo>
                    <a:pt x="1206" y="245"/>
                  </a:lnTo>
                  <a:lnTo>
                    <a:pt x="1207" y="245"/>
                  </a:lnTo>
                  <a:lnTo>
                    <a:pt x="1208" y="245"/>
                  </a:lnTo>
                  <a:lnTo>
                    <a:pt x="1209" y="245"/>
                  </a:lnTo>
                  <a:lnTo>
                    <a:pt x="1210" y="245"/>
                  </a:lnTo>
                  <a:lnTo>
                    <a:pt x="1211" y="245"/>
                  </a:lnTo>
                  <a:lnTo>
                    <a:pt x="1211" y="246"/>
                  </a:lnTo>
                  <a:lnTo>
                    <a:pt x="1211" y="247"/>
                  </a:lnTo>
                  <a:lnTo>
                    <a:pt x="1211" y="248"/>
                  </a:lnTo>
                  <a:lnTo>
                    <a:pt x="1212" y="250"/>
                  </a:lnTo>
                  <a:lnTo>
                    <a:pt x="1212" y="251"/>
                  </a:lnTo>
                  <a:lnTo>
                    <a:pt x="1214" y="254"/>
                  </a:lnTo>
                  <a:lnTo>
                    <a:pt x="1214" y="254"/>
                  </a:lnTo>
                  <a:lnTo>
                    <a:pt x="1215" y="255"/>
                  </a:lnTo>
                  <a:lnTo>
                    <a:pt x="1215" y="255"/>
                  </a:lnTo>
                  <a:lnTo>
                    <a:pt x="1217" y="255"/>
                  </a:lnTo>
                  <a:lnTo>
                    <a:pt x="1218" y="256"/>
                  </a:lnTo>
                  <a:lnTo>
                    <a:pt x="1218" y="257"/>
                  </a:lnTo>
                  <a:lnTo>
                    <a:pt x="1217" y="258"/>
                  </a:lnTo>
                  <a:lnTo>
                    <a:pt x="1217" y="260"/>
                  </a:lnTo>
                  <a:lnTo>
                    <a:pt x="1218" y="260"/>
                  </a:lnTo>
                  <a:lnTo>
                    <a:pt x="1220" y="259"/>
                  </a:lnTo>
                  <a:lnTo>
                    <a:pt x="1221" y="258"/>
                  </a:lnTo>
                  <a:lnTo>
                    <a:pt x="1223" y="258"/>
                  </a:lnTo>
                  <a:lnTo>
                    <a:pt x="1224" y="259"/>
                  </a:lnTo>
                  <a:lnTo>
                    <a:pt x="1224" y="261"/>
                  </a:lnTo>
                  <a:lnTo>
                    <a:pt x="1224" y="263"/>
                  </a:lnTo>
                  <a:lnTo>
                    <a:pt x="1224" y="265"/>
                  </a:lnTo>
                  <a:lnTo>
                    <a:pt x="1224" y="265"/>
                  </a:lnTo>
                  <a:lnTo>
                    <a:pt x="1225" y="266"/>
                  </a:lnTo>
                  <a:lnTo>
                    <a:pt x="1226" y="266"/>
                  </a:lnTo>
                  <a:lnTo>
                    <a:pt x="1228" y="268"/>
                  </a:lnTo>
                  <a:lnTo>
                    <a:pt x="1230" y="269"/>
                  </a:lnTo>
                  <a:lnTo>
                    <a:pt x="1235" y="271"/>
                  </a:lnTo>
                  <a:lnTo>
                    <a:pt x="1237" y="271"/>
                  </a:lnTo>
                  <a:lnTo>
                    <a:pt x="1237" y="272"/>
                  </a:lnTo>
                  <a:lnTo>
                    <a:pt x="1237" y="275"/>
                  </a:lnTo>
                  <a:lnTo>
                    <a:pt x="1238" y="276"/>
                  </a:lnTo>
                  <a:lnTo>
                    <a:pt x="1238" y="277"/>
                  </a:lnTo>
                  <a:lnTo>
                    <a:pt x="1239" y="278"/>
                  </a:lnTo>
                  <a:lnTo>
                    <a:pt x="1240" y="279"/>
                  </a:lnTo>
                  <a:lnTo>
                    <a:pt x="1241" y="279"/>
                  </a:lnTo>
                  <a:lnTo>
                    <a:pt x="1246" y="281"/>
                  </a:lnTo>
                  <a:lnTo>
                    <a:pt x="1247" y="283"/>
                  </a:lnTo>
                  <a:lnTo>
                    <a:pt x="1249" y="285"/>
                  </a:lnTo>
                  <a:lnTo>
                    <a:pt x="1249" y="285"/>
                  </a:lnTo>
                  <a:lnTo>
                    <a:pt x="1253" y="287"/>
                  </a:lnTo>
                  <a:lnTo>
                    <a:pt x="1254" y="288"/>
                  </a:lnTo>
                  <a:lnTo>
                    <a:pt x="1255" y="289"/>
                  </a:lnTo>
                  <a:lnTo>
                    <a:pt x="1256" y="292"/>
                  </a:lnTo>
                  <a:lnTo>
                    <a:pt x="1256" y="293"/>
                  </a:lnTo>
                  <a:lnTo>
                    <a:pt x="1256" y="294"/>
                  </a:lnTo>
                  <a:lnTo>
                    <a:pt x="1260" y="298"/>
                  </a:lnTo>
                  <a:lnTo>
                    <a:pt x="1260" y="298"/>
                  </a:lnTo>
                  <a:lnTo>
                    <a:pt x="1261" y="299"/>
                  </a:lnTo>
                  <a:lnTo>
                    <a:pt x="1262" y="299"/>
                  </a:lnTo>
                  <a:lnTo>
                    <a:pt x="1263" y="299"/>
                  </a:lnTo>
                  <a:lnTo>
                    <a:pt x="1263" y="301"/>
                  </a:lnTo>
                  <a:lnTo>
                    <a:pt x="1264" y="305"/>
                  </a:lnTo>
                  <a:lnTo>
                    <a:pt x="1266" y="308"/>
                  </a:lnTo>
                  <a:lnTo>
                    <a:pt x="1266" y="310"/>
                  </a:lnTo>
                  <a:lnTo>
                    <a:pt x="1265" y="312"/>
                  </a:lnTo>
                  <a:lnTo>
                    <a:pt x="1266" y="312"/>
                  </a:lnTo>
                  <a:lnTo>
                    <a:pt x="1266" y="313"/>
                  </a:lnTo>
                  <a:lnTo>
                    <a:pt x="1266" y="314"/>
                  </a:lnTo>
                  <a:lnTo>
                    <a:pt x="1266" y="315"/>
                  </a:lnTo>
                  <a:lnTo>
                    <a:pt x="1267" y="315"/>
                  </a:lnTo>
                  <a:lnTo>
                    <a:pt x="1268" y="316"/>
                  </a:lnTo>
                  <a:lnTo>
                    <a:pt x="1268" y="317"/>
                  </a:lnTo>
                  <a:lnTo>
                    <a:pt x="1268" y="319"/>
                  </a:lnTo>
                  <a:lnTo>
                    <a:pt x="1269" y="319"/>
                  </a:lnTo>
                  <a:lnTo>
                    <a:pt x="1270" y="320"/>
                  </a:lnTo>
                  <a:lnTo>
                    <a:pt x="1271" y="320"/>
                  </a:lnTo>
                  <a:lnTo>
                    <a:pt x="1270" y="321"/>
                  </a:lnTo>
                  <a:lnTo>
                    <a:pt x="1270" y="322"/>
                  </a:lnTo>
                  <a:lnTo>
                    <a:pt x="1271" y="322"/>
                  </a:lnTo>
                  <a:lnTo>
                    <a:pt x="1272" y="322"/>
                  </a:lnTo>
                  <a:lnTo>
                    <a:pt x="1272" y="322"/>
                  </a:lnTo>
                  <a:lnTo>
                    <a:pt x="1272" y="323"/>
                  </a:lnTo>
                  <a:lnTo>
                    <a:pt x="1273" y="324"/>
                  </a:lnTo>
                  <a:lnTo>
                    <a:pt x="1274" y="324"/>
                  </a:lnTo>
                  <a:lnTo>
                    <a:pt x="1276" y="333"/>
                  </a:lnTo>
                  <a:lnTo>
                    <a:pt x="1277" y="334"/>
                  </a:lnTo>
                  <a:lnTo>
                    <a:pt x="1279" y="338"/>
                  </a:lnTo>
                  <a:lnTo>
                    <a:pt x="1279" y="339"/>
                  </a:lnTo>
                  <a:lnTo>
                    <a:pt x="1280" y="340"/>
                  </a:lnTo>
                  <a:lnTo>
                    <a:pt x="1281" y="341"/>
                  </a:lnTo>
                  <a:lnTo>
                    <a:pt x="1282" y="342"/>
                  </a:lnTo>
                  <a:lnTo>
                    <a:pt x="1282" y="342"/>
                  </a:lnTo>
                  <a:lnTo>
                    <a:pt x="1282" y="344"/>
                  </a:lnTo>
                  <a:lnTo>
                    <a:pt x="1282" y="345"/>
                  </a:lnTo>
                  <a:lnTo>
                    <a:pt x="1283" y="346"/>
                  </a:lnTo>
                  <a:lnTo>
                    <a:pt x="1285" y="347"/>
                  </a:lnTo>
                  <a:lnTo>
                    <a:pt x="1288" y="349"/>
                  </a:lnTo>
                  <a:lnTo>
                    <a:pt x="1285" y="350"/>
                  </a:lnTo>
                  <a:lnTo>
                    <a:pt x="1285" y="350"/>
                  </a:lnTo>
                  <a:lnTo>
                    <a:pt x="1285" y="351"/>
                  </a:lnTo>
                  <a:lnTo>
                    <a:pt x="1286" y="352"/>
                  </a:lnTo>
                  <a:lnTo>
                    <a:pt x="1287" y="353"/>
                  </a:lnTo>
                  <a:lnTo>
                    <a:pt x="1287" y="356"/>
                  </a:lnTo>
                  <a:lnTo>
                    <a:pt x="1288" y="359"/>
                  </a:lnTo>
                  <a:lnTo>
                    <a:pt x="1290" y="362"/>
                  </a:lnTo>
                  <a:lnTo>
                    <a:pt x="1291" y="364"/>
                  </a:lnTo>
                  <a:lnTo>
                    <a:pt x="1291" y="364"/>
                  </a:lnTo>
                  <a:lnTo>
                    <a:pt x="1290" y="366"/>
                  </a:lnTo>
                  <a:lnTo>
                    <a:pt x="1291" y="368"/>
                  </a:lnTo>
                  <a:lnTo>
                    <a:pt x="1293" y="369"/>
                  </a:lnTo>
                  <a:lnTo>
                    <a:pt x="1294" y="370"/>
                  </a:lnTo>
                  <a:lnTo>
                    <a:pt x="1295" y="370"/>
                  </a:lnTo>
                  <a:lnTo>
                    <a:pt x="1296" y="371"/>
                  </a:lnTo>
                  <a:lnTo>
                    <a:pt x="1296" y="372"/>
                  </a:lnTo>
                  <a:lnTo>
                    <a:pt x="1297" y="373"/>
                  </a:lnTo>
                  <a:lnTo>
                    <a:pt x="1298" y="374"/>
                  </a:lnTo>
                  <a:lnTo>
                    <a:pt x="1299" y="374"/>
                  </a:lnTo>
                  <a:lnTo>
                    <a:pt x="1306" y="377"/>
                  </a:lnTo>
                  <a:lnTo>
                    <a:pt x="1307" y="379"/>
                  </a:lnTo>
                  <a:lnTo>
                    <a:pt x="1307" y="381"/>
                  </a:lnTo>
                  <a:lnTo>
                    <a:pt x="1307" y="381"/>
                  </a:lnTo>
                  <a:lnTo>
                    <a:pt x="1307" y="382"/>
                  </a:lnTo>
                  <a:lnTo>
                    <a:pt x="1308" y="384"/>
                  </a:lnTo>
                  <a:lnTo>
                    <a:pt x="1310" y="385"/>
                  </a:lnTo>
                  <a:lnTo>
                    <a:pt x="1310" y="386"/>
                  </a:lnTo>
                  <a:lnTo>
                    <a:pt x="1310" y="386"/>
                  </a:lnTo>
                  <a:lnTo>
                    <a:pt x="1310" y="387"/>
                  </a:lnTo>
                  <a:lnTo>
                    <a:pt x="1311" y="389"/>
                  </a:lnTo>
                  <a:lnTo>
                    <a:pt x="1312" y="390"/>
                  </a:lnTo>
                  <a:lnTo>
                    <a:pt x="1312" y="390"/>
                  </a:lnTo>
                  <a:lnTo>
                    <a:pt x="1313" y="391"/>
                  </a:lnTo>
                  <a:lnTo>
                    <a:pt x="1315" y="391"/>
                  </a:lnTo>
                  <a:lnTo>
                    <a:pt x="1316" y="392"/>
                  </a:lnTo>
                  <a:lnTo>
                    <a:pt x="1315" y="394"/>
                  </a:lnTo>
                  <a:lnTo>
                    <a:pt x="1316" y="394"/>
                  </a:lnTo>
                  <a:lnTo>
                    <a:pt x="1317" y="396"/>
                  </a:lnTo>
                  <a:lnTo>
                    <a:pt x="1318" y="397"/>
                  </a:lnTo>
                  <a:lnTo>
                    <a:pt x="1320" y="398"/>
                  </a:lnTo>
                  <a:lnTo>
                    <a:pt x="1319" y="399"/>
                  </a:lnTo>
                  <a:lnTo>
                    <a:pt x="1319" y="400"/>
                  </a:lnTo>
                  <a:lnTo>
                    <a:pt x="1319" y="401"/>
                  </a:lnTo>
                  <a:lnTo>
                    <a:pt x="1320" y="402"/>
                  </a:lnTo>
                  <a:lnTo>
                    <a:pt x="1320" y="403"/>
                  </a:lnTo>
                  <a:lnTo>
                    <a:pt x="1320" y="403"/>
                  </a:lnTo>
                  <a:lnTo>
                    <a:pt x="1320" y="405"/>
                  </a:lnTo>
                  <a:lnTo>
                    <a:pt x="1320" y="406"/>
                  </a:lnTo>
                  <a:lnTo>
                    <a:pt x="1321" y="406"/>
                  </a:lnTo>
                  <a:lnTo>
                    <a:pt x="1322" y="407"/>
                  </a:lnTo>
                  <a:lnTo>
                    <a:pt x="1323" y="407"/>
                  </a:lnTo>
                  <a:lnTo>
                    <a:pt x="1323" y="408"/>
                  </a:lnTo>
                  <a:lnTo>
                    <a:pt x="1325" y="408"/>
                  </a:lnTo>
                  <a:lnTo>
                    <a:pt x="1325" y="409"/>
                  </a:lnTo>
                  <a:lnTo>
                    <a:pt x="1326" y="411"/>
                  </a:lnTo>
                  <a:lnTo>
                    <a:pt x="1327" y="412"/>
                  </a:lnTo>
                  <a:lnTo>
                    <a:pt x="1328" y="412"/>
                  </a:lnTo>
                  <a:lnTo>
                    <a:pt x="1329" y="412"/>
                  </a:lnTo>
                  <a:lnTo>
                    <a:pt x="1329" y="412"/>
                  </a:lnTo>
                  <a:lnTo>
                    <a:pt x="1329" y="413"/>
                  </a:lnTo>
                  <a:lnTo>
                    <a:pt x="1329" y="414"/>
                  </a:lnTo>
                  <a:lnTo>
                    <a:pt x="1330" y="415"/>
                  </a:lnTo>
                  <a:lnTo>
                    <a:pt x="1330" y="416"/>
                  </a:lnTo>
                  <a:lnTo>
                    <a:pt x="1331" y="416"/>
                  </a:lnTo>
                  <a:lnTo>
                    <a:pt x="1332" y="417"/>
                  </a:lnTo>
                  <a:lnTo>
                    <a:pt x="1335" y="417"/>
                  </a:lnTo>
                  <a:lnTo>
                    <a:pt x="1335" y="418"/>
                  </a:lnTo>
                  <a:lnTo>
                    <a:pt x="1336" y="420"/>
                  </a:lnTo>
                  <a:lnTo>
                    <a:pt x="1337" y="420"/>
                  </a:lnTo>
                  <a:lnTo>
                    <a:pt x="1338" y="419"/>
                  </a:lnTo>
                  <a:lnTo>
                    <a:pt x="1339" y="419"/>
                  </a:lnTo>
                  <a:lnTo>
                    <a:pt x="1340" y="419"/>
                  </a:lnTo>
                  <a:lnTo>
                    <a:pt x="1341" y="421"/>
                  </a:lnTo>
                  <a:lnTo>
                    <a:pt x="1342" y="421"/>
                  </a:lnTo>
                  <a:lnTo>
                    <a:pt x="1342" y="421"/>
                  </a:lnTo>
                  <a:lnTo>
                    <a:pt x="1344" y="422"/>
                  </a:lnTo>
                  <a:lnTo>
                    <a:pt x="1346" y="423"/>
                  </a:lnTo>
                  <a:lnTo>
                    <a:pt x="1346" y="425"/>
                  </a:lnTo>
                  <a:lnTo>
                    <a:pt x="1346" y="428"/>
                  </a:lnTo>
                  <a:lnTo>
                    <a:pt x="1346" y="429"/>
                  </a:lnTo>
                  <a:lnTo>
                    <a:pt x="1346" y="430"/>
                  </a:lnTo>
                  <a:lnTo>
                    <a:pt x="1347" y="431"/>
                  </a:lnTo>
                  <a:lnTo>
                    <a:pt x="1347" y="431"/>
                  </a:lnTo>
                  <a:lnTo>
                    <a:pt x="1348" y="431"/>
                  </a:lnTo>
                  <a:lnTo>
                    <a:pt x="1348" y="432"/>
                  </a:lnTo>
                  <a:lnTo>
                    <a:pt x="1348" y="433"/>
                  </a:lnTo>
                  <a:lnTo>
                    <a:pt x="1348" y="434"/>
                  </a:lnTo>
                  <a:lnTo>
                    <a:pt x="1348" y="436"/>
                  </a:lnTo>
                  <a:lnTo>
                    <a:pt x="1348" y="438"/>
                  </a:lnTo>
                  <a:lnTo>
                    <a:pt x="1347" y="439"/>
                  </a:lnTo>
                  <a:lnTo>
                    <a:pt x="1347" y="441"/>
                  </a:lnTo>
                  <a:lnTo>
                    <a:pt x="1347" y="442"/>
                  </a:lnTo>
                  <a:lnTo>
                    <a:pt x="1347" y="443"/>
                  </a:lnTo>
                  <a:lnTo>
                    <a:pt x="1347" y="443"/>
                  </a:lnTo>
                  <a:lnTo>
                    <a:pt x="1346" y="445"/>
                  </a:lnTo>
                  <a:lnTo>
                    <a:pt x="1345" y="446"/>
                  </a:lnTo>
                  <a:lnTo>
                    <a:pt x="1347" y="447"/>
                  </a:lnTo>
                  <a:lnTo>
                    <a:pt x="1347" y="447"/>
                  </a:lnTo>
                  <a:lnTo>
                    <a:pt x="1348" y="448"/>
                  </a:lnTo>
                  <a:lnTo>
                    <a:pt x="1349" y="448"/>
                  </a:lnTo>
                  <a:lnTo>
                    <a:pt x="1350" y="450"/>
                  </a:lnTo>
                  <a:lnTo>
                    <a:pt x="1351" y="451"/>
                  </a:lnTo>
                  <a:lnTo>
                    <a:pt x="1351" y="452"/>
                  </a:lnTo>
                  <a:lnTo>
                    <a:pt x="1351" y="454"/>
                  </a:lnTo>
                  <a:lnTo>
                    <a:pt x="1351" y="456"/>
                  </a:lnTo>
                  <a:lnTo>
                    <a:pt x="1350" y="459"/>
                  </a:lnTo>
                  <a:lnTo>
                    <a:pt x="1350" y="460"/>
                  </a:lnTo>
                  <a:lnTo>
                    <a:pt x="1350" y="461"/>
                  </a:lnTo>
                  <a:lnTo>
                    <a:pt x="1351" y="461"/>
                  </a:lnTo>
                  <a:lnTo>
                    <a:pt x="1351" y="462"/>
                  </a:lnTo>
                  <a:lnTo>
                    <a:pt x="1351" y="463"/>
                  </a:lnTo>
                  <a:lnTo>
                    <a:pt x="1351" y="464"/>
                  </a:lnTo>
                  <a:lnTo>
                    <a:pt x="1349" y="466"/>
                  </a:lnTo>
                  <a:lnTo>
                    <a:pt x="1351" y="468"/>
                  </a:lnTo>
                  <a:lnTo>
                    <a:pt x="1351" y="469"/>
                  </a:lnTo>
                  <a:lnTo>
                    <a:pt x="1352" y="469"/>
                  </a:lnTo>
                  <a:lnTo>
                    <a:pt x="1353" y="469"/>
                  </a:lnTo>
                  <a:lnTo>
                    <a:pt x="1354" y="469"/>
                  </a:lnTo>
                  <a:lnTo>
                    <a:pt x="1354" y="470"/>
                  </a:lnTo>
                  <a:lnTo>
                    <a:pt x="1355" y="471"/>
                  </a:lnTo>
                  <a:lnTo>
                    <a:pt x="1355" y="473"/>
                  </a:lnTo>
                  <a:lnTo>
                    <a:pt x="1355" y="473"/>
                  </a:lnTo>
                  <a:lnTo>
                    <a:pt x="1356" y="474"/>
                  </a:lnTo>
                  <a:lnTo>
                    <a:pt x="1358" y="477"/>
                  </a:lnTo>
                  <a:lnTo>
                    <a:pt x="1359" y="478"/>
                  </a:lnTo>
                  <a:lnTo>
                    <a:pt x="1361" y="481"/>
                  </a:lnTo>
                  <a:lnTo>
                    <a:pt x="1362" y="482"/>
                  </a:lnTo>
                  <a:lnTo>
                    <a:pt x="1364" y="483"/>
                  </a:lnTo>
                  <a:lnTo>
                    <a:pt x="1364" y="484"/>
                  </a:lnTo>
                  <a:lnTo>
                    <a:pt x="1365" y="488"/>
                  </a:lnTo>
                  <a:lnTo>
                    <a:pt x="1366" y="491"/>
                  </a:lnTo>
                  <a:lnTo>
                    <a:pt x="1369" y="500"/>
                  </a:lnTo>
                  <a:lnTo>
                    <a:pt x="1369" y="501"/>
                  </a:lnTo>
                  <a:lnTo>
                    <a:pt x="1370" y="505"/>
                  </a:lnTo>
                  <a:lnTo>
                    <a:pt x="1370" y="508"/>
                  </a:lnTo>
                  <a:lnTo>
                    <a:pt x="1372" y="508"/>
                  </a:lnTo>
                  <a:lnTo>
                    <a:pt x="1374" y="508"/>
                  </a:lnTo>
                  <a:lnTo>
                    <a:pt x="1375" y="509"/>
                  </a:lnTo>
                  <a:lnTo>
                    <a:pt x="1376" y="512"/>
                  </a:lnTo>
                  <a:lnTo>
                    <a:pt x="1376" y="513"/>
                  </a:lnTo>
                  <a:lnTo>
                    <a:pt x="1376" y="514"/>
                  </a:lnTo>
                  <a:lnTo>
                    <a:pt x="1375" y="515"/>
                  </a:lnTo>
                  <a:lnTo>
                    <a:pt x="1374" y="516"/>
                  </a:lnTo>
                  <a:lnTo>
                    <a:pt x="1374" y="517"/>
                  </a:lnTo>
                  <a:lnTo>
                    <a:pt x="1376" y="518"/>
                  </a:lnTo>
                  <a:lnTo>
                    <a:pt x="1377" y="518"/>
                  </a:lnTo>
                  <a:lnTo>
                    <a:pt x="1379" y="518"/>
                  </a:lnTo>
                  <a:lnTo>
                    <a:pt x="1380" y="518"/>
                  </a:lnTo>
                  <a:lnTo>
                    <a:pt x="1381" y="518"/>
                  </a:lnTo>
                  <a:lnTo>
                    <a:pt x="1381" y="519"/>
                  </a:lnTo>
                  <a:lnTo>
                    <a:pt x="1382" y="519"/>
                  </a:lnTo>
                  <a:lnTo>
                    <a:pt x="1383" y="518"/>
                  </a:lnTo>
                  <a:lnTo>
                    <a:pt x="1385" y="518"/>
                  </a:lnTo>
                  <a:lnTo>
                    <a:pt x="1386" y="519"/>
                  </a:lnTo>
                  <a:lnTo>
                    <a:pt x="1386" y="520"/>
                  </a:lnTo>
                  <a:lnTo>
                    <a:pt x="1387" y="519"/>
                  </a:lnTo>
                  <a:lnTo>
                    <a:pt x="1390" y="522"/>
                  </a:lnTo>
                  <a:lnTo>
                    <a:pt x="1391" y="521"/>
                  </a:lnTo>
                  <a:lnTo>
                    <a:pt x="1392" y="522"/>
                  </a:lnTo>
                  <a:lnTo>
                    <a:pt x="1393" y="522"/>
                  </a:lnTo>
                  <a:lnTo>
                    <a:pt x="1394" y="522"/>
                  </a:lnTo>
                  <a:lnTo>
                    <a:pt x="1394" y="521"/>
                  </a:lnTo>
                  <a:lnTo>
                    <a:pt x="1395" y="522"/>
                  </a:lnTo>
                  <a:lnTo>
                    <a:pt x="1395" y="521"/>
                  </a:lnTo>
                  <a:lnTo>
                    <a:pt x="1396" y="521"/>
                  </a:lnTo>
                  <a:lnTo>
                    <a:pt x="1397" y="521"/>
                  </a:lnTo>
                  <a:lnTo>
                    <a:pt x="1398" y="522"/>
                  </a:lnTo>
                  <a:lnTo>
                    <a:pt x="1400" y="524"/>
                  </a:lnTo>
                  <a:lnTo>
                    <a:pt x="1401" y="525"/>
                  </a:lnTo>
                  <a:lnTo>
                    <a:pt x="1401" y="526"/>
                  </a:lnTo>
                  <a:lnTo>
                    <a:pt x="1402" y="526"/>
                  </a:lnTo>
                  <a:lnTo>
                    <a:pt x="1403" y="526"/>
                  </a:lnTo>
                  <a:lnTo>
                    <a:pt x="1404" y="526"/>
                  </a:lnTo>
                  <a:lnTo>
                    <a:pt x="1404" y="527"/>
                  </a:lnTo>
                  <a:lnTo>
                    <a:pt x="1404" y="528"/>
                  </a:lnTo>
                  <a:lnTo>
                    <a:pt x="1404" y="529"/>
                  </a:lnTo>
                  <a:lnTo>
                    <a:pt x="1404" y="529"/>
                  </a:lnTo>
                  <a:lnTo>
                    <a:pt x="1406" y="530"/>
                  </a:lnTo>
                  <a:lnTo>
                    <a:pt x="1407" y="531"/>
                  </a:lnTo>
                  <a:lnTo>
                    <a:pt x="1408" y="531"/>
                  </a:lnTo>
                  <a:lnTo>
                    <a:pt x="1412" y="530"/>
                  </a:lnTo>
                  <a:lnTo>
                    <a:pt x="1414" y="530"/>
                  </a:lnTo>
                  <a:lnTo>
                    <a:pt x="1417" y="531"/>
                  </a:lnTo>
                  <a:lnTo>
                    <a:pt x="1418" y="532"/>
                  </a:lnTo>
                  <a:lnTo>
                    <a:pt x="1420" y="534"/>
                  </a:lnTo>
                  <a:lnTo>
                    <a:pt x="1421" y="532"/>
                  </a:lnTo>
                  <a:lnTo>
                    <a:pt x="1423" y="533"/>
                  </a:lnTo>
                  <a:lnTo>
                    <a:pt x="1426" y="535"/>
                  </a:lnTo>
                  <a:lnTo>
                    <a:pt x="1427" y="535"/>
                  </a:lnTo>
                  <a:lnTo>
                    <a:pt x="1426" y="536"/>
                  </a:lnTo>
                  <a:lnTo>
                    <a:pt x="1426" y="537"/>
                  </a:lnTo>
                  <a:lnTo>
                    <a:pt x="1427" y="538"/>
                  </a:lnTo>
                  <a:lnTo>
                    <a:pt x="1430" y="538"/>
                  </a:lnTo>
                  <a:lnTo>
                    <a:pt x="1431" y="541"/>
                  </a:lnTo>
                  <a:lnTo>
                    <a:pt x="1432" y="542"/>
                  </a:lnTo>
                  <a:lnTo>
                    <a:pt x="1438" y="544"/>
                  </a:lnTo>
                  <a:lnTo>
                    <a:pt x="1440" y="545"/>
                  </a:lnTo>
                  <a:lnTo>
                    <a:pt x="1443" y="545"/>
                  </a:lnTo>
                  <a:lnTo>
                    <a:pt x="1446" y="544"/>
                  </a:lnTo>
                  <a:lnTo>
                    <a:pt x="1448" y="545"/>
                  </a:lnTo>
                  <a:lnTo>
                    <a:pt x="1448" y="547"/>
                  </a:lnTo>
                  <a:lnTo>
                    <a:pt x="1449" y="547"/>
                  </a:lnTo>
                  <a:lnTo>
                    <a:pt x="1451" y="547"/>
                  </a:lnTo>
                  <a:lnTo>
                    <a:pt x="1452" y="545"/>
                  </a:lnTo>
                  <a:lnTo>
                    <a:pt x="1454" y="545"/>
                  </a:lnTo>
                  <a:lnTo>
                    <a:pt x="1458" y="546"/>
                  </a:lnTo>
                  <a:lnTo>
                    <a:pt x="1462" y="545"/>
                  </a:lnTo>
                  <a:lnTo>
                    <a:pt x="1468" y="545"/>
                  </a:lnTo>
                  <a:lnTo>
                    <a:pt x="1470" y="546"/>
                  </a:lnTo>
                  <a:lnTo>
                    <a:pt x="1470" y="547"/>
                  </a:lnTo>
                  <a:lnTo>
                    <a:pt x="1470" y="548"/>
                  </a:lnTo>
                  <a:lnTo>
                    <a:pt x="1477" y="548"/>
                  </a:lnTo>
                  <a:lnTo>
                    <a:pt x="1478" y="548"/>
                  </a:lnTo>
                  <a:lnTo>
                    <a:pt x="1479" y="548"/>
                  </a:lnTo>
                  <a:lnTo>
                    <a:pt x="1481" y="550"/>
                  </a:lnTo>
                  <a:lnTo>
                    <a:pt x="1481" y="551"/>
                  </a:lnTo>
                  <a:lnTo>
                    <a:pt x="1482" y="552"/>
                  </a:lnTo>
                  <a:lnTo>
                    <a:pt x="1483" y="553"/>
                  </a:lnTo>
                  <a:lnTo>
                    <a:pt x="1485" y="554"/>
                  </a:lnTo>
                  <a:lnTo>
                    <a:pt x="1487" y="557"/>
                  </a:lnTo>
                  <a:lnTo>
                    <a:pt x="1489" y="558"/>
                  </a:lnTo>
                  <a:lnTo>
                    <a:pt x="1490" y="559"/>
                  </a:lnTo>
                  <a:lnTo>
                    <a:pt x="1492" y="559"/>
                  </a:lnTo>
                  <a:lnTo>
                    <a:pt x="1493" y="559"/>
                  </a:lnTo>
                  <a:lnTo>
                    <a:pt x="1493" y="560"/>
                  </a:lnTo>
                  <a:lnTo>
                    <a:pt x="1494" y="561"/>
                  </a:lnTo>
                  <a:lnTo>
                    <a:pt x="1495" y="562"/>
                  </a:lnTo>
                  <a:lnTo>
                    <a:pt x="1496" y="562"/>
                  </a:lnTo>
                  <a:lnTo>
                    <a:pt x="1496" y="561"/>
                  </a:lnTo>
                  <a:lnTo>
                    <a:pt x="1497" y="561"/>
                  </a:lnTo>
                  <a:lnTo>
                    <a:pt x="1498" y="561"/>
                  </a:lnTo>
                  <a:lnTo>
                    <a:pt x="1498" y="562"/>
                  </a:lnTo>
                  <a:lnTo>
                    <a:pt x="1499" y="563"/>
                  </a:lnTo>
                  <a:lnTo>
                    <a:pt x="1500" y="562"/>
                  </a:lnTo>
                  <a:lnTo>
                    <a:pt x="1500" y="561"/>
                  </a:lnTo>
                  <a:lnTo>
                    <a:pt x="1500" y="559"/>
                  </a:lnTo>
                  <a:lnTo>
                    <a:pt x="1500" y="557"/>
                  </a:lnTo>
                  <a:lnTo>
                    <a:pt x="1500" y="557"/>
                  </a:lnTo>
                  <a:lnTo>
                    <a:pt x="1501" y="556"/>
                  </a:lnTo>
                  <a:lnTo>
                    <a:pt x="1503" y="557"/>
                  </a:lnTo>
                  <a:lnTo>
                    <a:pt x="1505" y="556"/>
                  </a:lnTo>
                  <a:lnTo>
                    <a:pt x="1506" y="555"/>
                  </a:lnTo>
                  <a:lnTo>
                    <a:pt x="1506" y="553"/>
                  </a:lnTo>
                  <a:lnTo>
                    <a:pt x="1507" y="553"/>
                  </a:lnTo>
                  <a:lnTo>
                    <a:pt x="1510" y="553"/>
                  </a:lnTo>
                  <a:lnTo>
                    <a:pt x="1515" y="553"/>
                  </a:lnTo>
                  <a:close/>
                  <a:moveTo>
                    <a:pt x="256" y="1141"/>
                  </a:moveTo>
                  <a:lnTo>
                    <a:pt x="259" y="1141"/>
                  </a:lnTo>
                  <a:lnTo>
                    <a:pt x="260" y="1141"/>
                  </a:lnTo>
                  <a:lnTo>
                    <a:pt x="260" y="1141"/>
                  </a:lnTo>
                  <a:lnTo>
                    <a:pt x="259" y="1141"/>
                  </a:lnTo>
                  <a:lnTo>
                    <a:pt x="259" y="1142"/>
                  </a:lnTo>
                  <a:lnTo>
                    <a:pt x="259" y="1142"/>
                  </a:lnTo>
                  <a:lnTo>
                    <a:pt x="258" y="1142"/>
                  </a:lnTo>
                  <a:lnTo>
                    <a:pt x="255" y="1143"/>
                  </a:lnTo>
                  <a:lnTo>
                    <a:pt x="255" y="1142"/>
                  </a:lnTo>
                  <a:lnTo>
                    <a:pt x="255" y="1141"/>
                  </a:lnTo>
                  <a:lnTo>
                    <a:pt x="256" y="1141"/>
                  </a:lnTo>
                  <a:close/>
                  <a:moveTo>
                    <a:pt x="530" y="1107"/>
                  </a:moveTo>
                  <a:lnTo>
                    <a:pt x="531" y="1107"/>
                  </a:lnTo>
                  <a:lnTo>
                    <a:pt x="531" y="1108"/>
                  </a:lnTo>
                  <a:lnTo>
                    <a:pt x="532" y="1110"/>
                  </a:lnTo>
                  <a:lnTo>
                    <a:pt x="532" y="1111"/>
                  </a:lnTo>
                  <a:lnTo>
                    <a:pt x="531" y="1112"/>
                  </a:lnTo>
                  <a:lnTo>
                    <a:pt x="530" y="1113"/>
                  </a:lnTo>
                  <a:lnTo>
                    <a:pt x="528" y="1112"/>
                  </a:lnTo>
                  <a:lnTo>
                    <a:pt x="527" y="1113"/>
                  </a:lnTo>
                  <a:lnTo>
                    <a:pt x="526" y="1112"/>
                  </a:lnTo>
                  <a:lnTo>
                    <a:pt x="525" y="1111"/>
                  </a:lnTo>
                  <a:lnTo>
                    <a:pt x="524" y="1110"/>
                  </a:lnTo>
                  <a:lnTo>
                    <a:pt x="521" y="1110"/>
                  </a:lnTo>
                  <a:lnTo>
                    <a:pt x="521" y="1109"/>
                  </a:lnTo>
                  <a:lnTo>
                    <a:pt x="521" y="1107"/>
                  </a:lnTo>
                  <a:lnTo>
                    <a:pt x="522" y="1106"/>
                  </a:lnTo>
                  <a:lnTo>
                    <a:pt x="522" y="1104"/>
                  </a:lnTo>
                  <a:lnTo>
                    <a:pt x="526" y="1101"/>
                  </a:lnTo>
                  <a:lnTo>
                    <a:pt x="527" y="1102"/>
                  </a:lnTo>
                  <a:lnTo>
                    <a:pt x="529" y="1104"/>
                  </a:lnTo>
                  <a:lnTo>
                    <a:pt x="530" y="1106"/>
                  </a:lnTo>
                  <a:lnTo>
                    <a:pt x="530" y="1107"/>
                  </a:lnTo>
                  <a:close/>
                  <a:moveTo>
                    <a:pt x="539" y="1066"/>
                  </a:moveTo>
                  <a:lnTo>
                    <a:pt x="540" y="1066"/>
                  </a:lnTo>
                  <a:lnTo>
                    <a:pt x="540" y="1066"/>
                  </a:lnTo>
                  <a:lnTo>
                    <a:pt x="540" y="1068"/>
                  </a:lnTo>
                  <a:lnTo>
                    <a:pt x="539" y="1070"/>
                  </a:lnTo>
                  <a:lnTo>
                    <a:pt x="538" y="1071"/>
                  </a:lnTo>
                  <a:lnTo>
                    <a:pt x="538" y="1071"/>
                  </a:lnTo>
                  <a:lnTo>
                    <a:pt x="537" y="1071"/>
                  </a:lnTo>
                  <a:lnTo>
                    <a:pt x="537" y="1071"/>
                  </a:lnTo>
                  <a:lnTo>
                    <a:pt x="537" y="1070"/>
                  </a:lnTo>
                  <a:lnTo>
                    <a:pt x="538" y="1069"/>
                  </a:lnTo>
                  <a:lnTo>
                    <a:pt x="539" y="1067"/>
                  </a:lnTo>
                  <a:lnTo>
                    <a:pt x="539" y="1066"/>
                  </a:lnTo>
                  <a:lnTo>
                    <a:pt x="539" y="1066"/>
                  </a:lnTo>
                  <a:close/>
                  <a:moveTo>
                    <a:pt x="867" y="915"/>
                  </a:moveTo>
                  <a:lnTo>
                    <a:pt x="866" y="917"/>
                  </a:lnTo>
                  <a:lnTo>
                    <a:pt x="866" y="917"/>
                  </a:lnTo>
                  <a:lnTo>
                    <a:pt x="865" y="917"/>
                  </a:lnTo>
                  <a:lnTo>
                    <a:pt x="864" y="917"/>
                  </a:lnTo>
                  <a:lnTo>
                    <a:pt x="863" y="917"/>
                  </a:lnTo>
                  <a:lnTo>
                    <a:pt x="863" y="916"/>
                  </a:lnTo>
                  <a:lnTo>
                    <a:pt x="864" y="914"/>
                  </a:lnTo>
                  <a:lnTo>
                    <a:pt x="865" y="914"/>
                  </a:lnTo>
                  <a:lnTo>
                    <a:pt x="866" y="914"/>
                  </a:lnTo>
                  <a:lnTo>
                    <a:pt x="867" y="915"/>
                  </a:lnTo>
                  <a:close/>
                  <a:moveTo>
                    <a:pt x="854" y="903"/>
                  </a:moveTo>
                  <a:lnTo>
                    <a:pt x="855" y="903"/>
                  </a:lnTo>
                  <a:lnTo>
                    <a:pt x="856" y="903"/>
                  </a:lnTo>
                  <a:lnTo>
                    <a:pt x="856" y="904"/>
                  </a:lnTo>
                  <a:lnTo>
                    <a:pt x="856" y="904"/>
                  </a:lnTo>
                  <a:lnTo>
                    <a:pt x="856" y="905"/>
                  </a:lnTo>
                  <a:lnTo>
                    <a:pt x="856" y="906"/>
                  </a:lnTo>
                  <a:lnTo>
                    <a:pt x="855" y="907"/>
                  </a:lnTo>
                  <a:lnTo>
                    <a:pt x="855" y="908"/>
                  </a:lnTo>
                  <a:lnTo>
                    <a:pt x="854" y="908"/>
                  </a:lnTo>
                  <a:lnTo>
                    <a:pt x="852" y="907"/>
                  </a:lnTo>
                  <a:lnTo>
                    <a:pt x="851" y="907"/>
                  </a:lnTo>
                  <a:lnTo>
                    <a:pt x="850" y="905"/>
                  </a:lnTo>
                  <a:lnTo>
                    <a:pt x="848" y="905"/>
                  </a:lnTo>
                  <a:lnTo>
                    <a:pt x="847" y="904"/>
                  </a:lnTo>
                  <a:lnTo>
                    <a:pt x="849" y="903"/>
                  </a:lnTo>
                  <a:lnTo>
                    <a:pt x="850" y="902"/>
                  </a:lnTo>
                  <a:lnTo>
                    <a:pt x="851" y="902"/>
                  </a:lnTo>
                  <a:lnTo>
                    <a:pt x="851" y="902"/>
                  </a:lnTo>
                  <a:lnTo>
                    <a:pt x="852" y="903"/>
                  </a:lnTo>
                  <a:lnTo>
                    <a:pt x="854" y="903"/>
                  </a:lnTo>
                  <a:close/>
                  <a:moveTo>
                    <a:pt x="846" y="894"/>
                  </a:moveTo>
                  <a:lnTo>
                    <a:pt x="846" y="895"/>
                  </a:lnTo>
                  <a:lnTo>
                    <a:pt x="846" y="895"/>
                  </a:lnTo>
                  <a:lnTo>
                    <a:pt x="846" y="896"/>
                  </a:lnTo>
                  <a:lnTo>
                    <a:pt x="846" y="897"/>
                  </a:lnTo>
                  <a:lnTo>
                    <a:pt x="845" y="897"/>
                  </a:lnTo>
                  <a:lnTo>
                    <a:pt x="845" y="898"/>
                  </a:lnTo>
                  <a:lnTo>
                    <a:pt x="844" y="899"/>
                  </a:lnTo>
                  <a:lnTo>
                    <a:pt x="844" y="898"/>
                  </a:lnTo>
                  <a:lnTo>
                    <a:pt x="844" y="897"/>
                  </a:lnTo>
                  <a:lnTo>
                    <a:pt x="843" y="897"/>
                  </a:lnTo>
                  <a:lnTo>
                    <a:pt x="840" y="895"/>
                  </a:lnTo>
                  <a:lnTo>
                    <a:pt x="838" y="894"/>
                  </a:lnTo>
                  <a:lnTo>
                    <a:pt x="838" y="893"/>
                  </a:lnTo>
                  <a:lnTo>
                    <a:pt x="837" y="892"/>
                  </a:lnTo>
                  <a:lnTo>
                    <a:pt x="837" y="891"/>
                  </a:lnTo>
                  <a:lnTo>
                    <a:pt x="836" y="890"/>
                  </a:lnTo>
                  <a:lnTo>
                    <a:pt x="836" y="889"/>
                  </a:lnTo>
                  <a:lnTo>
                    <a:pt x="836" y="888"/>
                  </a:lnTo>
                  <a:lnTo>
                    <a:pt x="836" y="887"/>
                  </a:lnTo>
                  <a:lnTo>
                    <a:pt x="835" y="886"/>
                  </a:lnTo>
                  <a:lnTo>
                    <a:pt x="837" y="886"/>
                  </a:lnTo>
                  <a:lnTo>
                    <a:pt x="838" y="887"/>
                  </a:lnTo>
                  <a:lnTo>
                    <a:pt x="840" y="887"/>
                  </a:lnTo>
                  <a:lnTo>
                    <a:pt x="841" y="887"/>
                  </a:lnTo>
                  <a:lnTo>
                    <a:pt x="843" y="889"/>
                  </a:lnTo>
                  <a:lnTo>
                    <a:pt x="844" y="890"/>
                  </a:lnTo>
                  <a:lnTo>
                    <a:pt x="844" y="891"/>
                  </a:lnTo>
                  <a:lnTo>
                    <a:pt x="844" y="891"/>
                  </a:lnTo>
                  <a:lnTo>
                    <a:pt x="845" y="892"/>
                  </a:lnTo>
                  <a:lnTo>
                    <a:pt x="846" y="893"/>
                  </a:lnTo>
                  <a:lnTo>
                    <a:pt x="847" y="894"/>
                  </a:lnTo>
                  <a:lnTo>
                    <a:pt x="846" y="894"/>
                  </a:lnTo>
                  <a:close/>
                  <a:moveTo>
                    <a:pt x="835" y="880"/>
                  </a:moveTo>
                  <a:lnTo>
                    <a:pt x="835" y="881"/>
                  </a:lnTo>
                  <a:lnTo>
                    <a:pt x="836" y="882"/>
                  </a:lnTo>
                  <a:lnTo>
                    <a:pt x="835" y="882"/>
                  </a:lnTo>
                  <a:lnTo>
                    <a:pt x="835" y="883"/>
                  </a:lnTo>
                  <a:lnTo>
                    <a:pt x="834" y="884"/>
                  </a:lnTo>
                  <a:lnTo>
                    <a:pt x="834" y="882"/>
                  </a:lnTo>
                  <a:lnTo>
                    <a:pt x="834" y="882"/>
                  </a:lnTo>
                  <a:lnTo>
                    <a:pt x="834" y="881"/>
                  </a:lnTo>
                  <a:lnTo>
                    <a:pt x="835" y="880"/>
                  </a:lnTo>
                  <a:close/>
                  <a:moveTo>
                    <a:pt x="609" y="690"/>
                  </a:moveTo>
                  <a:lnTo>
                    <a:pt x="610" y="692"/>
                  </a:lnTo>
                  <a:lnTo>
                    <a:pt x="610" y="693"/>
                  </a:lnTo>
                  <a:lnTo>
                    <a:pt x="610" y="694"/>
                  </a:lnTo>
                  <a:lnTo>
                    <a:pt x="611" y="696"/>
                  </a:lnTo>
                  <a:lnTo>
                    <a:pt x="611" y="697"/>
                  </a:lnTo>
                  <a:lnTo>
                    <a:pt x="610" y="697"/>
                  </a:lnTo>
                  <a:lnTo>
                    <a:pt x="609" y="697"/>
                  </a:lnTo>
                  <a:lnTo>
                    <a:pt x="607" y="697"/>
                  </a:lnTo>
                  <a:lnTo>
                    <a:pt x="606" y="696"/>
                  </a:lnTo>
                  <a:lnTo>
                    <a:pt x="606" y="694"/>
                  </a:lnTo>
                  <a:lnTo>
                    <a:pt x="604" y="693"/>
                  </a:lnTo>
                  <a:lnTo>
                    <a:pt x="603" y="689"/>
                  </a:lnTo>
                  <a:lnTo>
                    <a:pt x="602" y="687"/>
                  </a:lnTo>
                  <a:lnTo>
                    <a:pt x="602" y="686"/>
                  </a:lnTo>
                  <a:lnTo>
                    <a:pt x="603" y="686"/>
                  </a:lnTo>
                  <a:lnTo>
                    <a:pt x="601" y="683"/>
                  </a:lnTo>
                  <a:lnTo>
                    <a:pt x="601" y="680"/>
                  </a:lnTo>
                  <a:lnTo>
                    <a:pt x="601" y="679"/>
                  </a:lnTo>
                  <a:lnTo>
                    <a:pt x="602" y="679"/>
                  </a:lnTo>
                  <a:lnTo>
                    <a:pt x="603" y="680"/>
                  </a:lnTo>
                  <a:lnTo>
                    <a:pt x="603" y="680"/>
                  </a:lnTo>
                  <a:lnTo>
                    <a:pt x="604" y="682"/>
                  </a:lnTo>
                  <a:lnTo>
                    <a:pt x="604" y="683"/>
                  </a:lnTo>
                  <a:lnTo>
                    <a:pt x="605" y="684"/>
                  </a:lnTo>
                  <a:lnTo>
                    <a:pt x="606" y="685"/>
                  </a:lnTo>
                  <a:lnTo>
                    <a:pt x="606" y="687"/>
                  </a:lnTo>
                  <a:lnTo>
                    <a:pt x="607" y="688"/>
                  </a:lnTo>
                  <a:lnTo>
                    <a:pt x="608" y="690"/>
                  </a:lnTo>
                  <a:lnTo>
                    <a:pt x="609" y="690"/>
                  </a:lnTo>
                  <a:close/>
                  <a:moveTo>
                    <a:pt x="486" y="679"/>
                  </a:moveTo>
                  <a:lnTo>
                    <a:pt x="487" y="679"/>
                  </a:lnTo>
                  <a:lnTo>
                    <a:pt x="489" y="680"/>
                  </a:lnTo>
                  <a:lnTo>
                    <a:pt x="492" y="682"/>
                  </a:lnTo>
                  <a:lnTo>
                    <a:pt x="487" y="680"/>
                  </a:lnTo>
                  <a:lnTo>
                    <a:pt x="486" y="680"/>
                  </a:lnTo>
                  <a:lnTo>
                    <a:pt x="483" y="680"/>
                  </a:lnTo>
                  <a:lnTo>
                    <a:pt x="480" y="680"/>
                  </a:lnTo>
                  <a:lnTo>
                    <a:pt x="478" y="680"/>
                  </a:lnTo>
                  <a:lnTo>
                    <a:pt x="478" y="680"/>
                  </a:lnTo>
                  <a:lnTo>
                    <a:pt x="478" y="679"/>
                  </a:lnTo>
                  <a:lnTo>
                    <a:pt x="479" y="679"/>
                  </a:lnTo>
                  <a:lnTo>
                    <a:pt x="481" y="679"/>
                  </a:lnTo>
                  <a:lnTo>
                    <a:pt x="483" y="679"/>
                  </a:lnTo>
                  <a:lnTo>
                    <a:pt x="484" y="679"/>
                  </a:lnTo>
                  <a:lnTo>
                    <a:pt x="486" y="679"/>
                  </a:lnTo>
                  <a:close/>
                  <a:moveTo>
                    <a:pt x="472" y="673"/>
                  </a:moveTo>
                  <a:lnTo>
                    <a:pt x="474" y="677"/>
                  </a:lnTo>
                  <a:lnTo>
                    <a:pt x="475" y="678"/>
                  </a:lnTo>
                  <a:lnTo>
                    <a:pt x="476" y="678"/>
                  </a:lnTo>
                  <a:lnTo>
                    <a:pt x="476" y="679"/>
                  </a:lnTo>
                  <a:lnTo>
                    <a:pt x="476" y="680"/>
                  </a:lnTo>
                  <a:lnTo>
                    <a:pt x="476" y="680"/>
                  </a:lnTo>
                  <a:lnTo>
                    <a:pt x="475" y="682"/>
                  </a:lnTo>
                  <a:lnTo>
                    <a:pt x="475" y="683"/>
                  </a:lnTo>
                  <a:lnTo>
                    <a:pt x="475" y="684"/>
                  </a:lnTo>
                  <a:lnTo>
                    <a:pt x="473" y="681"/>
                  </a:lnTo>
                  <a:lnTo>
                    <a:pt x="471" y="680"/>
                  </a:lnTo>
                  <a:lnTo>
                    <a:pt x="468" y="678"/>
                  </a:lnTo>
                  <a:lnTo>
                    <a:pt x="465" y="675"/>
                  </a:lnTo>
                  <a:lnTo>
                    <a:pt x="463" y="674"/>
                  </a:lnTo>
                  <a:lnTo>
                    <a:pt x="461" y="672"/>
                  </a:lnTo>
                  <a:lnTo>
                    <a:pt x="461" y="671"/>
                  </a:lnTo>
                  <a:lnTo>
                    <a:pt x="460" y="671"/>
                  </a:lnTo>
                  <a:lnTo>
                    <a:pt x="458" y="670"/>
                  </a:lnTo>
                  <a:lnTo>
                    <a:pt x="456" y="669"/>
                  </a:lnTo>
                  <a:lnTo>
                    <a:pt x="454" y="668"/>
                  </a:lnTo>
                  <a:lnTo>
                    <a:pt x="454" y="667"/>
                  </a:lnTo>
                  <a:lnTo>
                    <a:pt x="455" y="667"/>
                  </a:lnTo>
                  <a:lnTo>
                    <a:pt x="457" y="667"/>
                  </a:lnTo>
                  <a:lnTo>
                    <a:pt x="457" y="667"/>
                  </a:lnTo>
                  <a:lnTo>
                    <a:pt x="461" y="667"/>
                  </a:lnTo>
                  <a:lnTo>
                    <a:pt x="463" y="667"/>
                  </a:lnTo>
                  <a:lnTo>
                    <a:pt x="464" y="667"/>
                  </a:lnTo>
                  <a:lnTo>
                    <a:pt x="465" y="668"/>
                  </a:lnTo>
                  <a:lnTo>
                    <a:pt x="465" y="668"/>
                  </a:lnTo>
                  <a:lnTo>
                    <a:pt x="465" y="669"/>
                  </a:lnTo>
                  <a:lnTo>
                    <a:pt x="466" y="670"/>
                  </a:lnTo>
                  <a:lnTo>
                    <a:pt x="467" y="671"/>
                  </a:lnTo>
                  <a:lnTo>
                    <a:pt x="467" y="671"/>
                  </a:lnTo>
                  <a:lnTo>
                    <a:pt x="469" y="671"/>
                  </a:lnTo>
                  <a:lnTo>
                    <a:pt x="470" y="671"/>
                  </a:lnTo>
                  <a:lnTo>
                    <a:pt x="472" y="673"/>
                  </a:lnTo>
                  <a:close/>
                  <a:moveTo>
                    <a:pt x="574" y="667"/>
                  </a:moveTo>
                  <a:lnTo>
                    <a:pt x="575" y="668"/>
                  </a:lnTo>
                  <a:lnTo>
                    <a:pt x="575" y="669"/>
                  </a:lnTo>
                  <a:lnTo>
                    <a:pt x="575" y="670"/>
                  </a:lnTo>
                  <a:lnTo>
                    <a:pt x="576" y="671"/>
                  </a:lnTo>
                  <a:lnTo>
                    <a:pt x="576" y="671"/>
                  </a:lnTo>
                  <a:lnTo>
                    <a:pt x="576" y="672"/>
                  </a:lnTo>
                  <a:lnTo>
                    <a:pt x="575" y="672"/>
                  </a:lnTo>
                  <a:lnTo>
                    <a:pt x="575" y="673"/>
                  </a:lnTo>
                  <a:lnTo>
                    <a:pt x="575" y="674"/>
                  </a:lnTo>
                  <a:lnTo>
                    <a:pt x="575" y="675"/>
                  </a:lnTo>
                  <a:lnTo>
                    <a:pt x="574" y="675"/>
                  </a:lnTo>
                  <a:lnTo>
                    <a:pt x="574" y="676"/>
                  </a:lnTo>
                  <a:lnTo>
                    <a:pt x="572" y="676"/>
                  </a:lnTo>
                  <a:lnTo>
                    <a:pt x="572" y="675"/>
                  </a:lnTo>
                  <a:lnTo>
                    <a:pt x="572" y="675"/>
                  </a:lnTo>
                  <a:lnTo>
                    <a:pt x="571" y="674"/>
                  </a:lnTo>
                  <a:lnTo>
                    <a:pt x="571" y="675"/>
                  </a:lnTo>
                  <a:lnTo>
                    <a:pt x="571" y="674"/>
                  </a:lnTo>
                  <a:lnTo>
                    <a:pt x="571" y="673"/>
                  </a:lnTo>
                  <a:lnTo>
                    <a:pt x="571" y="672"/>
                  </a:lnTo>
                  <a:lnTo>
                    <a:pt x="571" y="672"/>
                  </a:lnTo>
                  <a:lnTo>
                    <a:pt x="571" y="671"/>
                  </a:lnTo>
                  <a:lnTo>
                    <a:pt x="570" y="671"/>
                  </a:lnTo>
                  <a:lnTo>
                    <a:pt x="570" y="671"/>
                  </a:lnTo>
                  <a:lnTo>
                    <a:pt x="569" y="671"/>
                  </a:lnTo>
                  <a:lnTo>
                    <a:pt x="569" y="669"/>
                  </a:lnTo>
                  <a:lnTo>
                    <a:pt x="570" y="668"/>
                  </a:lnTo>
                  <a:lnTo>
                    <a:pt x="569" y="668"/>
                  </a:lnTo>
                  <a:lnTo>
                    <a:pt x="569" y="667"/>
                  </a:lnTo>
                  <a:lnTo>
                    <a:pt x="570" y="667"/>
                  </a:lnTo>
                  <a:lnTo>
                    <a:pt x="571" y="667"/>
                  </a:lnTo>
                  <a:lnTo>
                    <a:pt x="570" y="667"/>
                  </a:lnTo>
                  <a:lnTo>
                    <a:pt x="569" y="666"/>
                  </a:lnTo>
                  <a:lnTo>
                    <a:pt x="569" y="665"/>
                  </a:lnTo>
                  <a:lnTo>
                    <a:pt x="568" y="666"/>
                  </a:lnTo>
                  <a:lnTo>
                    <a:pt x="568" y="665"/>
                  </a:lnTo>
                  <a:lnTo>
                    <a:pt x="568" y="664"/>
                  </a:lnTo>
                  <a:lnTo>
                    <a:pt x="567" y="664"/>
                  </a:lnTo>
                  <a:lnTo>
                    <a:pt x="567" y="663"/>
                  </a:lnTo>
                  <a:lnTo>
                    <a:pt x="568" y="662"/>
                  </a:lnTo>
                  <a:lnTo>
                    <a:pt x="569" y="662"/>
                  </a:lnTo>
                  <a:lnTo>
                    <a:pt x="570" y="662"/>
                  </a:lnTo>
                  <a:lnTo>
                    <a:pt x="570" y="663"/>
                  </a:lnTo>
                  <a:lnTo>
                    <a:pt x="571" y="663"/>
                  </a:lnTo>
                  <a:lnTo>
                    <a:pt x="571" y="664"/>
                  </a:lnTo>
                  <a:lnTo>
                    <a:pt x="571" y="665"/>
                  </a:lnTo>
                  <a:lnTo>
                    <a:pt x="571" y="667"/>
                  </a:lnTo>
                  <a:lnTo>
                    <a:pt x="572" y="667"/>
                  </a:lnTo>
                  <a:lnTo>
                    <a:pt x="574" y="667"/>
                  </a:lnTo>
                  <a:close/>
                  <a:moveTo>
                    <a:pt x="546" y="622"/>
                  </a:moveTo>
                  <a:lnTo>
                    <a:pt x="547" y="621"/>
                  </a:lnTo>
                  <a:lnTo>
                    <a:pt x="547" y="622"/>
                  </a:lnTo>
                  <a:lnTo>
                    <a:pt x="548" y="622"/>
                  </a:lnTo>
                  <a:lnTo>
                    <a:pt x="548" y="624"/>
                  </a:lnTo>
                  <a:lnTo>
                    <a:pt x="549" y="625"/>
                  </a:lnTo>
                  <a:lnTo>
                    <a:pt x="551" y="626"/>
                  </a:lnTo>
                  <a:lnTo>
                    <a:pt x="553" y="626"/>
                  </a:lnTo>
                  <a:lnTo>
                    <a:pt x="555" y="627"/>
                  </a:lnTo>
                  <a:lnTo>
                    <a:pt x="555" y="627"/>
                  </a:lnTo>
                  <a:lnTo>
                    <a:pt x="556" y="628"/>
                  </a:lnTo>
                  <a:lnTo>
                    <a:pt x="556" y="629"/>
                  </a:lnTo>
                  <a:lnTo>
                    <a:pt x="557" y="630"/>
                  </a:lnTo>
                  <a:lnTo>
                    <a:pt x="557" y="631"/>
                  </a:lnTo>
                  <a:lnTo>
                    <a:pt x="556" y="633"/>
                  </a:lnTo>
                  <a:lnTo>
                    <a:pt x="557" y="635"/>
                  </a:lnTo>
                  <a:lnTo>
                    <a:pt x="557" y="636"/>
                  </a:lnTo>
                  <a:lnTo>
                    <a:pt x="557" y="636"/>
                  </a:lnTo>
                  <a:lnTo>
                    <a:pt x="559" y="638"/>
                  </a:lnTo>
                  <a:lnTo>
                    <a:pt x="560" y="639"/>
                  </a:lnTo>
                  <a:lnTo>
                    <a:pt x="559" y="639"/>
                  </a:lnTo>
                  <a:lnTo>
                    <a:pt x="557" y="640"/>
                  </a:lnTo>
                  <a:lnTo>
                    <a:pt x="557" y="640"/>
                  </a:lnTo>
                  <a:lnTo>
                    <a:pt x="556" y="640"/>
                  </a:lnTo>
                  <a:lnTo>
                    <a:pt x="556" y="640"/>
                  </a:lnTo>
                  <a:lnTo>
                    <a:pt x="555" y="640"/>
                  </a:lnTo>
                  <a:lnTo>
                    <a:pt x="556" y="640"/>
                  </a:lnTo>
                  <a:lnTo>
                    <a:pt x="556" y="639"/>
                  </a:lnTo>
                  <a:lnTo>
                    <a:pt x="556" y="638"/>
                  </a:lnTo>
                  <a:lnTo>
                    <a:pt x="555" y="638"/>
                  </a:lnTo>
                  <a:lnTo>
                    <a:pt x="554" y="637"/>
                  </a:lnTo>
                  <a:lnTo>
                    <a:pt x="553" y="637"/>
                  </a:lnTo>
                  <a:lnTo>
                    <a:pt x="553" y="636"/>
                  </a:lnTo>
                  <a:lnTo>
                    <a:pt x="553" y="636"/>
                  </a:lnTo>
                  <a:lnTo>
                    <a:pt x="552" y="636"/>
                  </a:lnTo>
                  <a:lnTo>
                    <a:pt x="551" y="636"/>
                  </a:lnTo>
                  <a:lnTo>
                    <a:pt x="551" y="636"/>
                  </a:lnTo>
                  <a:lnTo>
                    <a:pt x="552" y="636"/>
                  </a:lnTo>
                  <a:lnTo>
                    <a:pt x="551" y="634"/>
                  </a:lnTo>
                  <a:lnTo>
                    <a:pt x="550" y="634"/>
                  </a:lnTo>
                  <a:lnTo>
                    <a:pt x="550" y="632"/>
                  </a:lnTo>
                  <a:lnTo>
                    <a:pt x="550" y="631"/>
                  </a:lnTo>
                  <a:lnTo>
                    <a:pt x="549" y="631"/>
                  </a:lnTo>
                  <a:lnTo>
                    <a:pt x="549" y="630"/>
                  </a:lnTo>
                  <a:lnTo>
                    <a:pt x="549" y="628"/>
                  </a:lnTo>
                  <a:lnTo>
                    <a:pt x="547" y="628"/>
                  </a:lnTo>
                  <a:lnTo>
                    <a:pt x="547" y="627"/>
                  </a:lnTo>
                  <a:lnTo>
                    <a:pt x="546" y="627"/>
                  </a:lnTo>
                  <a:lnTo>
                    <a:pt x="546" y="627"/>
                  </a:lnTo>
                  <a:lnTo>
                    <a:pt x="546" y="625"/>
                  </a:lnTo>
                  <a:lnTo>
                    <a:pt x="546" y="623"/>
                  </a:lnTo>
                  <a:lnTo>
                    <a:pt x="546" y="622"/>
                  </a:lnTo>
                  <a:close/>
                  <a:moveTo>
                    <a:pt x="447" y="660"/>
                  </a:moveTo>
                  <a:lnTo>
                    <a:pt x="448" y="661"/>
                  </a:lnTo>
                  <a:lnTo>
                    <a:pt x="448" y="662"/>
                  </a:lnTo>
                  <a:lnTo>
                    <a:pt x="449" y="662"/>
                  </a:lnTo>
                  <a:lnTo>
                    <a:pt x="449" y="663"/>
                  </a:lnTo>
                  <a:lnTo>
                    <a:pt x="450" y="663"/>
                  </a:lnTo>
                  <a:lnTo>
                    <a:pt x="450" y="665"/>
                  </a:lnTo>
                  <a:lnTo>
                    <a:pt x="450" y="666"/>
                  </a:lnTo>
                  <a:lnTo>
                    <a:pt x="449" y="666"/>
                  </a:lnTo>
                  <a:lnTo>
                    <a:pt x="448" y="665"/>
                  </a:lnTo>
                  <a:lnTo>
                    <a:pt x="447" y="664"/>
                  </a:lnTo>
                  <a:lnTo>
                    <a:pt x="447" y="662"/>
                  </a:lnTo>
                  <a:lnTo>
                    <a:pt x="446" y="661"/>
                  </a:lnTo>
                  <a:lnTo>
                    <a:pt x="445" y="660"/>
                  </a:lnTo>
                  <a:lnTo>
                    <a:pt x="444" y="659"/>
                  </a:lnTo>
                  <a:lnTo>
                    <a:pt x="443" y="659"/>
                  </a:lnTo>
                  <a:lnTo>
                    <a:pt x="443" y="658"/>
                  </a:lnTo>
                  <a:lnTo>
                    <a:pt x="442" y="658"/>
                  </a:lnTo>
                  <a:lnTo>
                    <a:pt x="442" y="657"/>
                  </a:lnTo>
                  <a:lnTo>
                    <a:pt x="442" y="656"/>
                  </a:lnTo>
                  <a:lnTo>
                    <a:pt x="443" y="655"/>
                  </a:lnTo>
                  <a:lnTo>
                    <a:pt x="443" y="655"/>
                  </a:lnTo>
                  <a:lnTo>
                    <a:pt x="444" y="655"/>
                  </a:lnTo>
                  <a:lnTo>
                    <a:pt x="444" y="654"/>
                  </a:lnTo>
                  <a:lnTo>
                    <a:pt x="444" y="653"/>
                  </a:lnTo>
                  <a:lnTo>
                    <a:pt x="444" y="652"/>
                  </a:lnTo>
                  <a:lnTo>
                    <a:pt x="443" y="650"/>
                  </a:lnTo>
                  <a:lnTo>
                    <a:pt x="443" y="649"/>
                  </a:lnTo>
                  <a:lnTo>
                    <a:pt x="442" y="649"/>
                  </a:lnTo>
                  <a:lnTo>
                    <a:pt x="442" y="648"/>
                  </a:lnTo>
                  <a:lnTo>
                    <a:pt x="441" y="647"/>
                  </a:lnTo>
                  <a:lnTo>
                    <a:pt x="439" y="647"/>
                  </a:lnTo>
                  <a:lnTo>
                    <a:pt x="439" y="646"/>
                  </a:lnTo>
                  <a:lnTo>
                    <a:pt x="437" y="646"/>
                  </a:lnTo>
                  <a:lnTo>
                    <a:pt x="436" y="646"/>
                  </a:lnTo>
                  <a:lnTo>
                    <a:pt x="435" y="647"/>
                  </a:lnTo>
                  <a:lnTo>
                    <a:pt x="435" y="648"/>
                  </a:lnTo>
                  <a:lnTo>
                    <a:pt x="436" y="649"/>
                  </a:lnTo>
                  <a:lnTo>
                    <a:pt x="435" y="649"/>
                  </a:lnTo>
                  <a:lnTo>
                    <a:pt x="435" y="649"/>
                  </a:lnTo>
                  <a:lnTo>
                    <a:pt x="435" y="647"/>
                  </a:lnTo>
                  <a:lnTo>
                    <a:pt x="432" y="646"/>
                  </a:lnTo>
                  <a:lnTo>
                    <a:pt x="433" y="645"/>
                  </a:lnTo>
                  <a:lnTo>
                    <a:pt x="433" y="645"/>
                  </a:lnTo>
                  <a:lnTo>
                    <a:pt x="434" y="645"/>
                  </a:lnTo>
                  <a:lnTo>
                    <a:pt x="435" y="642"/>
                  </a:lnTo>
                  <a:lnTo>
                    <a:pt x="436" y="639"/>
                  </a:lnTo>
                  <a:lnTo>
                    <a:pt x="439" y="628"/>
                  </a:lnTo>
                  <a:lnTo>
                    <a:pt x="440" y="624"/>
                  </a:lnTo>
                  <a:lnTo>
                    <a:pt x="443" y="617"/>
                  </a:lnTo>
                  <a:lnTo>
                    <a:pt x="444" y="612"/>
                  </a:lnTo>
                  <a:lnTo>
                    <a:pt x="444" y="609"/>
                  </a:lnTo>
                  <a:lnTo>
                    <a:pt x="444" y="609"/>
                  </a:lnTo>
                  <a:lnTo>
                    <a:pt x="445" y="609"/>
                  </a:lnTo>
                  <a:lnTo>
                    <a:pt x="446" y="612"/>
                  </a:lnTo>
                  <a:lnTo>
                    <a:pt x="445" y="614"/>
                  </a:lnTo>
                  <a:lnTo>
                    <a:pt x="444" y="617"/>
                  </a:lnTo>
                  <a:lnTo>
                    <a:pt x="443" y="618"/>
                  </a:lnTo>
                  <a:lnTo>
                    <a:pt x="442" y="623"/>
                  </a:lnTo>
                  <a:lnTo>
                    <a:pt x="441" y="626"/>
                  </a:lnTo>
                  <a:lnTo>
                    <a:pt x="442" y="627"/>
                  </a:lnTo>
                  <a:lnTo>
                    <a:pt x="443" y="628"/>
                  </a:lnTo>
                  <a:lnTo>
                    <a:pt x="442" y="629"/>
                  </a:lnTo>
                  <a:lnTo>
                    <a:pt x="443" y="630"/>
                  </a:lnTo>
                  <a:lnTo>
                    <a:pt x="443" y="631"/>
                  </a:lnTo>
                  <a:lnTo>
                    <a:pt x="443" y="631"/>
                  </a:lnTo>
                  <a:lnTo>
                    <a:pt x="442" y="631"/>
                  </a:lnTo>
                  <a:lnTo>
                    <a:pt x="441" y="632"/>
                  </a:lnTo>
                  <a:lnTo>
                    <a:pt x="441" y="633"/>
                  </a:lnTo>
                  <a:lnTo>
                    <a:pt x="441" y="636"/>
                  </a:lnTo>
                  <a:lnTo>
                    <a:pt x="440" y="636"/>
                  </a:lnTo>
                  <a:lnTo>
                    <a:pt x="440" y="638"/>
                  </a:lnTo>
                  <a:lnTo>
                    <a:pt x="441" y="639"/>
                  </a:lnTo>
                  <a:lnTo>
                    <a:pt x="442" y="640"/>
                  </a:lnTo>
                  <a:lnTo>
                    <a:pt x="441" y="640"/>
                  </a:lnTo>
                  <a:lnTo>
                    <a:pt x="440" y="640"/>
                  </a:lnTo>
                  <a:lnTo>
                    <a:pt x="439" y="640"/>
                  </a:lnTo>
                  <a:lnTo>
                    <a:pt x="439" y="640"/>
                  </a:lnTo>
                  <a:lnTo>
                    <a:pt x="439" y="641"/>
                  </a:lnTo>
                  <a:lnTo>
                    <a:pt x="439" y="641"/>
                  </a:lnTo>
                  <a:lnTo>
                    <a:pt x="439" y="642"/>
                  </a:lnTo>
                  <a:lnTo>
                    <a:pt x="439" y="644"/>
                  </a:lnTo>
                  <a:lnTo>
                    <a:pt x="440" y="645"/>
                  </a:lnTo>
                  <a:lnTo>
                    <a:pt x="441" y="645"/>
                  </a:lnTo>
                  <a:lnTo>
                    <a:pt x="441" y="645"/>
                  </a:lnTo>
                  <a:lnTo>
                    <a:pt x="442" y="645"/>
                  </a:lnTo>
                  <a:lnTo>
                    <a:pt x="442" y="646"/>
                  </a:lnTo>
                  <a:lnTo>
                    <a:pt x="443" y="647"/>
                  </a:lnTo>
                  <a:lnTo>
                    <a:pt x="443" y="649"/>
                  </a:lnTo>
                  <a:lnTo>
                    <a:pt x="444" y="650"/>
                  </a:lnTo>
                  <a:lnTo>
                    <a:pt x="445" y="651"/>
                  </a:lnTo>
                  <a:lnTo>
                    <a:pt x="445" y="652"/>
                  </a:lnTo>
                  <a:lnTo>
                    <a:pt x="445" y="653"/>
                  </a:lnTo>
                  <a:lnTo>
                    <a:pt x="446" y="654"/>
                  </a:lnTo>
                  <a:lnTo>
                    <a:pt x="445" y="655"/>
                  </a:lnTo>
                  <a:lnTo>
                    <a:pt x="445" y="656"/>
                  </a:lnTo>
                  <a:lnTo>
                    <a:pt x="444" y="656"/>
                  </a:lnTo>
                  <a:lnTo>
                    <a:pt x="444" y="657"/>
                  </a:lnTo>
                  <a:lnTo>
                    <a:pt x="444" y="658"/>
                  </a:lnTo>
                  <a:lnTo>
                    <a:pt x="444" y="658"/>
                  </a:lnTo>
                  <a:lnTo>
                    <a:pt x="447" y="660"/>
                  </a:lnTo>
                  <a:close/>
                  <a:moveTo>
                    <a:pt x="680" y="596"/>
                  </a:moveTo>
                  <a:lnTo>
                    <a:pt x="681" y="596"/>
                  </a:lnTo>
                  <a:lnTo>
                    <a:pt x="683" y="598"/>
                  </a:lnTo>
                  <a:lnTo>
                    <a:pt x="684" y="599"/>
                  </a:lnTo>
                  <a:lnTo>
                    <a:pt x="682" y="600"/>
                  </a:lnTo>
                  <a:lnTo>
                    <a:pt x="680" y="599"/>
                  </a:lnTo>
                  <a:lnTo>
                    <a:pt x="677" y="597"/>
                  </a:lnTo>
                  <a:lnTo>
                    <a:pt x="676" y="596"/>
                  </a:lnTo>
                  <a:lnTo>
                    <a:pt x="675" y="596"/>
                  </a:lnTo>
                  <a:lnTo>
                    <a:pt x="675" y="596"/>
                  </a:lnTo>
                  <a:lnTo>
                    <a:pt x="674" y="596"/>
                  </a:lnTo>
                  <a:lnTo>
                    <a:pt x="673" y="596"/>
                  </a:lnTo>
                  <a:lnTo>
                    <a:pt x="669" y="596"/>
                  </a:lnTo>
                  <a:lnTo>
                    <a:pt x="667" y="596"/>
                  </a:lnTo>
                  <a:lnTo>
                    <a:pt x="667" y="594"/>
                  </a:lnTo>
                  <a:lnTo>
                    <a:pt x="676" y="594"/>
                  </a:lnTo>
                  <a:lnTo>
                    <a:pt x="676" y="595"/>
                  </a:lnTo>
                  <a:lnTo>
                    <a:pt x="680" y="596"/>
                  </a:lnTo>
                  <a:close/>
                  <a:moveTo>
                    <a:pt x="542" y="583"/>
                  </a:moveTo>
                  <a:lnTo>
                    <a:pt x="541" y="582"/>
                  </a:lnTo>
                  <a:lnTo>
                    <a:pt x="540" y="579"/>
                  </a:lnTo>
                  <a:lnTo>
                    <a:pt x="540" y="576"/>
                  </a:lnTo>
                  <a:lnTo>
                    <a:pt x="540" y="574"/>
                  </a:lnTo>
                  <a:lnTo>
                    <a:pt x="541" y="574"/>
                  </a:lnTo>
                  <a:lnTo>
                    <a:pt x="542" y="573"/>
                  </a:lnTo>
                  <a:lnTo>
                    <a:pt x="542" y="574"/>
                  </a:lnTo>
                  <a:lnTo>
                    <a:pt x="543" y="574"/>
                  </a:lnTo>
                  <a:lnTo>
                    <a:pt x="542" y="576"/>
                  </a:lnTo>
                  <a:lnTo>
                    <a:pt x="543" y="579"/>
                  </a:lnTo>
                  <a:lnTo>
                    <a:pt x="543" y="583"/>
                  </a:lnTo>
                  <a:lnTo>
                    <a:pt x="542" y="583"/>
                  </a:lnTo>
                  <a:close/>
                  <a:moveTo>
                    <a:pt x="520" y="551"/>
                  </a:moveTo>
                  <a:lnTo>
                    <a:pt x="521" y="551"/>
                  </a:lnTo>
                  <a:lnTo>
                    <a:pt x="521" y="552"/>
                  </a:lnTo>
                  <a:lnTo>
                    <a:pt x="521" y="552"/>
                  </a:lnTo>
                  <a:lnTo>
                    <a:pt x="521" y="553"/>
                  </a:lnTo>
                  <a:lnTo>
                    <a:pt x="521" y="552"/>
                  </a:lnTo>
                  <a:lnTo>
                    <a:pt x="520" y="552"/>
                  </a:lnTo>
                  <a:lnTo>
                    <a:pt x="519" y="552"/>
                  </a:lnTo>
                  <a:lnTo>
                    <a:pt x="518" y="551"/>
                  </a:lnTo>
                  <a:lnTo>
                    <a:pt x="518" y="551"/>
                  </a:lnTo>
                  <a:lnTo>
                    <a:pt x="517" y="551"/>
                  </a:lnTo>
                  <a:lnTo>
                    <a:pt x="517" y="552"/>
                  </a:lnTo>
                  <a:lnTo>
                    <a:pt x="517" y="552"/>
                  </a:lnTo>
                  <a:lnTo>
                    <a:pt x="516" y="553"/>
                  </a:lnTo>
                  <a:lnTo>
                    <a:pt x="515" y="554"/>
                  </a:lnTo>
                  <a:lnTo>
                    <a:pt x="514" y="556"/>
                  </a:lnTo>
                  <a:lnTo>
                    <a:pt x="514" y="557"/>
                  </a:lnTo>
                  <a:lnTo>
                    <a:pt x="513" y="558"/>
                  </a:lnTo>
                  <a:lnTo>
                    <a:pt x="513" y="560"/>
                  </a:lnTo>
                  <a:lnTo>
                    <a:pt x="513" y="561"/>
                  </a:lnTo>
                  <a:lnTo>
                    <a:pt x="512" y="561"/>
                  </a:lnTo>
                  <a:lnTo>
                    <a:pt x="511" y="562"/>
                  </a:lnTo>
                  <a:lnTo>
                    <a:pt x="511" y="564"/>
                  </a:lnTo>
                  <a:lnTo>
                    <a:pt x="511" y="566"/>
                  </a:lnTo>
                  <a:lnTo>
                    <a:pt x="511" y="566"/>
                  </a:lnTo>
                  <a:lnTo>
                    <a:pt x="510" y="565"/>
                  </a:lnTo>
                  <a:lnTo>
                    <a:pt x="509" y="565"/>
                  </a:lnTo>
                  <a:lnTo>
                    <a:pt x="509" y="564"/>
                  </a:lnTo>
                  <a:lnTo>
                    <a:pt x="509" y="563"/>
                  </a:lnTo>
                  <a:lnTo>
                    <a:pt x="509" y="562"/>
                  </a:lnTo>
                  <a:lnTo>
                    <a:pt x="510" y="561"/>
                  </a:lnTo>
                  <a:lnTo>
                    <a:pt x="510" y="560"/>
                  </a:lnTo>
                  <a:lnTo>
                    <a:pt x="510" y="557"/>
                  </a:lnTo>
                  <a:lnTo>
                    <a:pt x="510" y="556"/>
                  </a:lnTo>
                  <a:lnTo>
                    <a:pt x="511" y="555"/>
                  </a:lnTo>
                  <a:lnTo>
                    <a:pt x="512" y="554"/>
                  </a:lnTo>
                  <a:lnTo>
                    <a:pt x="512" y="552"/>
                  </a:lnTo>
                  <a:lnTo>
                    <a:pt x="514" y="552"/>
                  </a:lnTo>
                  <a:lnTo>
                    <a:pt x="514" y="552"/>
                  </a:lnTo>
                  <a:lnTo>
                    <a:pt x="514" y="550"/>
                  </a:lnTo>
                  <a:lnTo>
                    <a:pt x="514" y="548"/>
                  </a:lnTo>
                  <a:lnTo>
                    <a:pt x="513" y="548"/>
                  </a:lnTo>
                  <a:lnTo>
                    <a:pt x="513" y="547"/>
                  </a:lnTo>
                  <a:lnTo>
                    <a:pt x="514" y="547"/>
                  </a:lnTo>
                  <a:lnTo>
                    <a:pt x="516" y="546"/>
                  </a:lnTo>
                  <a:lnTo>
                    <a:pt x="516" y="545"/>
                  </a:lnTo>
                  <a:lnTo>
                    <a:pt x="517" y="545"/>
                  </a:lnTo>
                  <a:lnTo>
                    <a:pt x="518" y="546"/>
                  </a:lnTo>
                  <a:lnTo>
                    <a:pt x="520" y="546"/>
                  </a:lnTo>
                  <a:lnTo>
                    <a:pt x="520" y="545"/>
                  </a:lnTo>
                  <a:lnTo>
                    <a:pt x="522" y="544"/>
                  </a:lnTo>
                  <a:lnTo>
                    <a:pt x="521" y="546"/>
                  </a:lnTo>
                  <a:lnTo>
                    <a:pt x="520" y="548"/>
                  </a:lnTo>
                  <a:lnTo>
                    <a:pt x="520" y="551"/>
                  </a:lnTo>
                  <a:close/>
                  <a:moveTo>
                    <a:pt x="594" y="464"/>
                  </a:moveTo>
                  <a:lnTo>
                    <a:pt x="596" y="464"/>
                  </a:lnTo>
                  <a:lnTo>
                    <a:pt x="598" y="465"/>
                  </a:lnTo>
                  <a:lnTo>
                    <a:pt x="600" y="466"/>
                  </a:lnTo>
                  <a:lnTo>
                    <a:pt x="601" y="469"/>
                  </a:lnTo>
                  <a:lnTo>
                    <a:pt x="601" y="469"/>
                  </a:lnTo>
                  <a:lnTo>
                    <a:pt x="599" y="467"/>
                  </a:lnTo>
                  <a:lnTo>
                    <a:pt x="597" y="465"/>
                  </a:lnTo>
                  <a:lnTo>
                    <a:pt x="596" y="465"/>
                  </a:lnTo>
                  <a:lnTo>
                    <a:pt x="594" y="465"/>
                  </a:lnTo>
                  <a:lnTo>
                    <a:pt x="594" y="464"/>
                  </a:lnTo>
                  <a:close/>
                  <a:moveTo>
                    <a:pt x="554" y="445"/>
                  </a:moveTo>
                  <a:lnTo>
                    <a:pt x="553" y="442"/>
                  </a:lnTo>
                  <a:lnTo>
                    <a:pt x="554" y="440"/>
                  </a:lnTo>
                  <a:lnTo>
                    <a:pt x="554" y="438"/>
                  </a:lnTo>
                  <a:lnTo>
                    <a:pt x="555" y="437"/>
                  </a:lnTo>
                  <a:lnTo>
                    <a:pt x="554" y="440"/>
                  </a:lnTo>
                  <a:lnTo>
                    <a:pt x="554" y="444"/>
                  </a:lnTo>
                  <a:lnTo>
                    <a:pt x="556" y="446"/>
                  </a:lnTo>
                  <a:lnTo>
                    <a:pt x="559" y="447"/>
                  </a:lnTo>
                  <a:lnTo>
                    <a:pt x="559" y="447"/>
                  </a:lnTo>
                  <a:lnTo>
                    <a:pt x="555" y="447"/>
                  </a:lnTo>
                  <a:lnTo>
                    <a:pt x="554" y="445"/>
                  </a:lnTo>
                  <a:close/>
                  <a:moveTo>
                    <a:pt x="226" y="363"/>
                  </a:moveTo>
                  <a:lnTo>
                    <a:pt x="227" y="364"/>
                  </a:lnTo>
                  <a:lnTo>
                    <a:pt x="228" y="365"/>
                  </a:lnTo>
                  <a:lnTo>
                    <a:pt x="228" y="366"/>
                  </a:lnTo>
                  <a:lnTo>
                    <a:pt x="228" y="367"/>
                  </a:lnTo>
                  <a:lnTo>
                    <a:pt x="229" y="369"/>
                  </a:lnTo>
                  <a:lnTo>
                    <a:pt x="228" y="371"/>
                  </a:lnTo>
                  <a:lnTo>
                    <a:pt x="228" y="373"/>
                  </a:lnTo>
                  <a:lnTo>
                    <a:pt x="229" y="374"/>
                  </a:lnTo>
                  <a:lnTo>
                    <a:pt x="229" y="377"/>
                  </a:lnTo>
                  <a:lnTo>
                    <a:pt x="229" y="378"/>
                  </a:lnTo>
                  <a:lnTo>
                    <a:pt x="229" y="379"/>
                  </a:lnTo>
                  <a:lnTo>
                    <a:pt x="229" y="380"/>
                  </a:lnTo>
                  <a:lnTo>
                    <a:pt x="228" y="380"/>
                  </a:lnTo>
                  <a:lnTo>
                    <a:pt x="228" y="381"/>
                  </a:lnTo>
                  <a:lnTo>
                    <a:pt x="227" y="381"/>
                  </a:lnTo>
                  <a:lnTo>
                    <a:pt x="227" y="382"/>
                  </a:lnTo>
                  <a:lnTo>
                    <a:pt x="227" y="383"/>
                  </a:lnTo>
                  <a:lnTo>
                    <a:pt x="227" y="385"/>
                  </a:lnTo>
                  <a:lnTo>
                    <a:pt x="227" y="386"/>
                  </a:lnTo>
                  <a:lnTo>
                    <a:pt x="227" y="387"/>
                  </a:lnTo>
                  <a:lnTo>
                    <a:pt x="227" y="388"/>
                  </a:lnTo>
                  <a:lnTo>
                    <a:pt x="226" y="387"/>
                  </a:lnTo>
                  <a:lnTo>
                    <a:pt x="225" y="387"/>
                  </a:lnTo>
                  <a:lnTo>
                    <a:pt x="224" y="387"/>
                  </a:lnTo>
                  <a:lnTo>
                    <a:pt x="224" y="388"/>
                  </a:lnTo>
                  <a:lnTo>
                    <a:pt x="224" y="387"/>
                  </a:lnTo>
                  <a:lnTo>
                    <a:pt x="223" y="387"/>
                  </a:lnTo>
                  <a:lnTo>
                    <a:pt x="222" y="387"/>
                  </a:lnTo>
                  <a:lnTo>
                    <a:pt x="221" y="385"/>
                  </a:lnTo>
                  <a:lnTo>
                    <a:pt x="220" y="383"/>
                  </a:lnTo>
                  <a:lnTo>
                    <a:pt x="219" y="382"/>
                  </a:lnTo>
                  <a:lnTo>
                    <a:pt x="217" y="383"/>
                  </a:lnTo>
                  <a:lnTo>
                    <a:pt x="216" y="383"/>
                  </a:lnTo>
                  <a:lnTo>
                    <a:pt x="215" y="385"/>
                  </a:lnTo>
                  <a:lnTo>
                    <a:pt x="215" y="383"/>
                  </a:lnTo>
                  <a:lnTo>
                    <a:pt x="215" y="381"/>
                  </a:lnTo>
                  <a:lnTo>
                    <a:pt x="216" y="380"/>
                  </a:lnTo>
                  <a:lnTo>
                    <a:pt x="220" y="375"/>
                  </a:lnTo>
                  <a:lnTo>
                    <a:pt x="223" y="371"/>
                  </a:lnTo>
                  <a:lnTo>
                    <a:pt x="222" y="368"/>
                  </a:lnTo>
                  <a:lnTo>
                    <a:pt x="221" y="366"/>
                  </a:lnTo>
                  <a:lnTo>
                    <a:pt x="222" y="364"/>
                  </a:lnTo>
                  <a:lnTo>
                    <a:pt x="222" y="361"/>
                  </a:lnTo>
                  <a:lnTo>
                    <a:pt x="224" y="360"/>
                  </a:lnTo>
                  <a:lnTo>
                    <a:pt x="224" y="359"/>
                  </a:lnTo>
                  <a:lnTo>
                    <a:pt x="226" y="361"/>
                  </a:lnTo>
                  <a:lnTo>
                    <a:pt x="226" y="363"/>
                  </a:lnTo>
                  <a:close/>
                  <a:moveTo>
                    <a:pt x="391" y="335"/>
                  </a:moveTo>
                  <a:lnTo>
                    <a:pt x="393" y="336"/>
                  </a:lnTo>
                  <a:lnTo>
                    <a:pt x="397" y="338"/>
                  </a:lnTo>
                  <a:lnTo>
                    <a:pt x="398" y="340"/>
                  </a:lnTo>
                  <a:lnTo>
                    <a:pt x="399" y="340"/>
                  </a:lnTo>
                  <a:lnTo>
                    <a:pt x="399" y="341"/>
                  </a:lnTo>
                  <a:lnTo>
                    <a:pt x="400" y="342"/>
                  </a:lnTo>
                  <a:lnTo>
                    <a:pt x="400" y="342"/>
                  </a:lnTo>
                  <a:lnTo>
                    <a:pt x="400" y="342"/>
                  </a:lnTo>
                  <a:lnTo>
                    <a:pt x="400" y="343"/>
                  </a:lnTo>
                  <a:lnTo>
                    <a:pt x="399" y="343"/>
                  </a:lnTo>
                  <a:lnTo>
                    <a:pt x="399" y="342"/>
                  </a:lnTo>
                  <a:lnTo>
                    <a:pt x="398" y="342"/>
                  </a:lnTo>
                  <a:lnTo>
                    <a:pt x="397" y="341"/>
                  </a:lnTo>
                  <a:lnTo>
                    <a:pt x="396" y="340"/>
                  </a:lnTo>
                  <a:lnTo>
                    <a:pt x="395" y="339"/>
                  </a:lnTo>
                  <a:lnTo>
                    <a:pt x="394" y="338"/>
                  </a:lnTo>
                  <a:lnTo>
                    <a:pt x="392" y="338"/>
                  </a:lnTo>
                  <a:lnTo>
                    <a:pt x="392" y="337"/>
                  </a:lnTo>
                  <a:lnTo>
                    <a:pt x="392" y="337"/>
                  </a:lnTo>
                  <a:lnTo>
                    <a:pt x="391" y="337"/>
                  </a:lnTo>
                  <a:lnTo>
                    <a:pt x="391" y="336"/>
                  </a:lnTo>
                  <a:lnTo>
                    <a:pt x="391" y="335"/>
                  </a:lnTo>
                  <a:close/>
                  <a:moveTo>
                    <a:pt x="410" y="331"/>
                  </a:moveTo>
                  <a:lnTo>
                    <a:pt x="412" y="331"/>
                  </a:lnTo>
                  <a:lnTo>
                    <a:pt x="413" y="331"/>
                  </a:lnTo>
                  <a:lnTo>
                    <a:pt x="414" y="331"/>
                  </a:lnTo>
                  <a:lnTo>
                    <a:pt x="415" y="331"/>
                  </a:lnTo>
                  <a:lnTo>
                    <a:pt x="415" y="332"/>
                  </a:lnTo>
                  <a:lnTo>
                    <a:pt x="416" y="333"/>
                  </a:lnTo>
                  <a:lnTo>
                    <a:pt x="415" y="333"/>
                  </a:lnTo>
                  <a:lnTo>
                    <a:pt x="415" y="334"/>
                  </a:lnTo>
                  <a:lnTo>
                    <a:pt x="415" y="336"/>
                  </a:lnTo>
                  <a:lnTo>
                    <a:pt x="413" y="336"/>
                  </a:lnTo>
                  <a:lnTo>
                    <a:pt x="412" y="336"/>
                  </a:lnTo>
                  <a:lnTo>
                    <a:pt x="411" y="336"/>
                  </a:lnTo>
                  <a:lnTo>
                    <a:pt x="412" y="335"/>
                  </a:lnTo>
                  <a:lnTo>
                    <a:pt x="411" y="333"/>
                  </a:lnTo>
                  <a:lnTo>
                    <a:pt x="410" y="331"/>
                  </a:lnTo>
                  <a:close/>
                  <a:moveTo>
                    <a:pt x="435" y="328"/>
                  </a:moveTo>
                  <a:lnTo>
                    <a:pt x="434" y="328"/>
                  </a:lnTo>
                  <a:lnTo>
                    <a:pt x="432" y="329"/>
                  </a:lnTo>
                  <a:lnTo>
                    <a:pt x="431" y="328"/>
                  </a:lnTo>
                  <a:lnTo>
                    <a:pt x="430" y="328"/>
                  </a:lnTo>
                  <a:lnTo>
                    <a:pt x="429" y="328"/>
                  </a:lnTo>
                  <a:lnTo>
                    <a:pt x="428" y="328"/>
                  </a:lnTo>
                  <a:lnTo>
                    <a:pt x="427" y="328"/>
                  </a:lnTo>
                  <a:lnTo>
                    <a:pt x="426" y="326"/>
                  </a:lnTo>
                  <a:lnTo>
                    <a:pt x="425" y="325"/>
                  </a:lnTo>
                  <a:lnTo>
                    <a:pt x="424" y="325"/>
                  </a:lnTo>
                  <a:lnTo>
                    <a:pt x="423" y="325"/>
                  </a:lnTo>
                  <a:lnTo>
                    <a:pt x="421" y="325"/>
                  </a:lnTo>
                  <a:lnTo>
                    <a:pt x="421" y="324"/>
                  </a:lnTo>
                  <a:lnTo>
                    <a:pt x="421" y="324"/>
                  </a:lnTo>
                  <a:lnTo>
                    <a:pt x="419" y="324"/>
                  </a:lnTo>
                  <a:lnTo>
                    <a:pt x="419" y="323"/>
                  </a:lnTo>
                  <a:lnTo>
                    <a:pt x="417" y="321"/>
                  </a:lnTo>
                  <a:lnTo>
                    <a:pt x="415" y="320"/>
                  </a:lnTo>
                  <a:lnTo>
                    <a:pt x="414" y="320"/>
                  </a:lnTo>
                  <a:lnTo>
                    <a:pt x="413" y="320"/>
                  </a:lnTo>
                  <a:lnTo>
                    <a:pt x="413" y="319"/>
                  </a:lnTo>
                  <a:lnTo>
                    <a:pt x="414" y="318"/>
                  </a:lnTo>
                  <a:lnTo>
                    <a:pt x="417" y="316"/>
                  </a:lnTo>
                  <a:lnTo>
                    <a:pt x="417" y="315"/>
                  </a:lnTo>
                  <a:lnTo>
                    <a:pt x="418" y="315"/>
                  </a:lnTo>
                  <a:lnTo>
                    <a:pt x="418" y="314"/>
                  </a:lnTo>
                  <a:lnTo>
                    <a:pt x="419" y="313"/>
                  </a:lnTo>
                  <a:lnTo>
                    <a:pt x="419" y="312"/>
                  </a:lnTo>
                  <a:lnTo>
                    <a:pt x="420" y="311"/>
                  </a:lnTo>
                  <a:lnTo>
                    <a:pt x="419" y="311"/>
                  </a:lnTo>
                  <a:lnTo>
                    <a:pt x="418" y="310"/>
                  </a:lnTo>
                  <a:lnTo>
                    <a:pt x="418" y="306"/>
                  </a:lnTo>
                  <a:lnTo>
                    <a:pt x="418" y="302"/>
                  </a:lnTo>
                  <a:lnTo>
                    <a:pt x="419" y="299"/>
                  </a:lnTo>
                  <a:lnTo>
                    <a:pt x="420" y="296"/>
                  </a:lnTo>
                  <a:lnTo>
                    <a:pt x="421" y="295"/>
                  </a:lnTo>
                  <a:lnTo>
                    <a:pt x="421" y="294"/>
                  </a:lnTo>
                  <a:lnTo>
                    <a:pt x="421" y="293"/>
                  </a:lnTo>
                  <a:lnTo>
                    <a:pt x="423" y="293"/>
                  </a:lnTo>
                  <a:lnTo>
                    <a:pt x="424" y="293"/>
                  </a:lnTo>
                  <a:lnTo>
                    <a:pt x="426" y="293"/>
                  </a:lnTo>
                  <a:lnTo>
                    <a:pt x="427" y="292"/>
                  </a:lnTo>
                  <a:lnTo>
                    <a:pt x="428" y="291"/>
                  </a:lnTo>
                  <a:lnTo>
                    <a:pt x="430" y="291"/>
                  </a:lnTo>
                  <a:lnTo>
                    <a:pt x="431" y="291"/>
                  </a:lnTo>
                  <a:lnTo>
                    <a:pt x="433" y="291"/>
                  </a:lnTo>
                  <a:lnTo>
                    <a:pt x="434" y="290"/>
                  </a:lnTo>
                  <a:lnTo>
                    <a:pt x="435" y="289"/>
                  </a:lnTo>
                  <a:lnTo>
                    <a:pt x="435" y="289"/>
                  </a:lnTo>
                  <a:lnTo>
                    <a:pt x="435" y="289"/>
                  </a:lnTo>
                  <a:lnTo>
                    <a:pt x="435" y="290"/>
                  </a:lnTo>
                  <a:lnTo>
                    <a:pt x="435" y="292"/>
                  </a:lnTo>
                  <a:lnTo>
                    <a:pt x="435" y="293"/>
                  </a:lnTo>
                  <a:lnTo>
                    <a:pt x="435" y="293"/>
                  </a:lnTo>
                  <a:lnTo>
                    <a:pt x="435" y="294"/>
                  </a:lnTo>
                  <a:lnTo>
                    <a:pt x="435" y="295"/>
                  </a:lnTo>
                  <a:lnTo>
                    <a:pt x="435" y="297"/>
                  </a:lnTo>
                  <a:lnTo>
                    <a:pt x="435" y="298"/>
                  </a:lnTo>
                  <a:lnTo>
                    <a:pt x="438" y="301"/>
                  </a:lnTo>
                  <a:lnTo>
                    <a:pt x="440" y="307"/>
                  </a:lnTo>
                  <a:lnTo>
                    <a:pt x="439" y="310"/>
                  </a:lnTo>
                  <a:lnTo>
                    <a:pt x="439" y="312"/>
                  </a:lnTo>
                  <a:lnTo>
                    <a:pt x="438" y="317"/>
                  </a:lnTo>
                  <a:lnTo>
                    <a:pt x="437" y="318"/>
                  </a:lnTo>
                  <a:lnTo>
                    <a:pt x="437" y="319"/>
                  </a:lnTo>
                  <a:lnTo>
                    <a:pt x="436" y="320"/>
                  </a:lnTo>
                  <a:lnTo>
                    <a:pt x="435" y="322"/>
                  </a:lnTo>
                  <a:lnTo>
                    <a:pt x="435" y="324"/>
                  </a:lnTo>
                  <a:lnTo>
                    <a:pt x="435" y="324"/>
                  </a:lnTo>
                  <a:lnTo>
                    <a:pt x="435" y="327"/>
                  </a:lnTo>
                  <a:lnTo>
                    <a:pt x="435" y="327"/>
                  </a:lnTo>
                  <a:lnTo>
                    <a:pt x="436" y="328"/>
                  </a:lnTo>
                  <a:lnTo>
                    <a:pt x="435" y="328"/>
                  </a:lnTo>
                  <a:lnTo>
                    <a:pt x="435" y="328"/>
                  </a:lnTo>
                  <a:close/>
                  <a:moveTo>
                    <a:pt x="373" y="303"/>
                  </a:moveTo>
                  <a:lnTo>
                    <a:pt x="374" y="304"/>
                  </a:lnTo>
                  <a:lnTo>
                    <a:pt x="376" y="305"/>
                  </a:lnTo>
                  <a:lnTo>
                    <a:pt x="374" y="306"/>
                  </a:lnTo>
                  <a:lnTo>
                    <a:pt x="375" y="308"/>
                  </a:lnTo>
                  <a:lnTo>
                    <a:pt x="374" y="310"/>
                  </a:lnTo>
                  <a:lnTo>
                    <a:pt x="373" y="309"/>
                  </a:lnTo>
                  <a:lnTo>
                    <a:pt x="373" y="308"/>
                  </a:lnTo>
                  <a:lnTo>
                    <a:pt x="372" y="307"/>
                  </a:lnTo>
                  <a:lnTo>
                    <a:pt x="369" y="306"/>
                  </a:lnTo>
                  <a:lnTo>
                    <a:pt x="369" y="305"/>
                  </a:lnTo>
                  <a:lnTo>
                    <a:pt x="368" y="304"/>
                  </a:lnTo>
                  <a:lnTo>
                    <a:pt x="366" y="304"/>
                  </a:lnTo>
                  <a:lnTo>
                    <a:pt x="365" y="303"/>
                  </a:lnTo>
                  <a:lnTo>
                    <a:pt x="365" y="302"/>
                  </a:lnTo>
                  <a:lnTo>
                    <a:pt x="364" y="302"/>
                  </a:lnTo>
                  <a:lnTo>
                    <a:pt x="364" y="301"/>
                  </a:lnTo>
                  <a:lnTo>
                    <a:pt x="363" y="299"/>
                  </a:lnTo>
                  <a:lnTo>
                    <a:pt x="362" y="298"/>
                  </a:lnTo>
                  <a:lnTo>
                    <a:pt x="361" y="297"/>
                  </a:lnTo>
                  <a:lnTo>
                    <a:pt x="360" y="297"/>
                  </a:lnTo>
                  <a:lnTo>
                    <a:pt x="360" y="296"/>
                  </a:lnTo>
                  <a:lnTo>
                    <a:pt x="359" y="296"/>
                  </a:lnTo>
                  <a:lnTo>
                    <a:pt x="358" y="295"/>
                  </a:lnTo>
                  <a:lnTo>
                    <a:pt x="357" y="293"/>
                  </a:lnTo>
                  <a:lnTo>
                    <a:pt x="356" y="293"/>
                  </a:lnTo>
                  <a:lnTo>
                    <a:pt x="354" y="292"/>
                  </a:lnTo>
                  <a:lnTo>
                    <a:pt x="352" y="289"/>
                  </a:lnTo>
                  <a:lnTo>
                    <a:pt x="352" y="289"/>
                  </a:lnTo>
                  <a:lnTo>
                    <a:pt x="351" y="287"/>
                  </a:lnTo>
                  <a:lnTo>
                    <a:pt x="351" y="286"/>
                  </a:lnTo>
                  <a:lnTo>
                    <a:pt x="350" y="286"/>
                  </a:lnTo>
                  <a:lnTo>
                    <a:pt x="348" y="286"/>
                  </a:lnTo>
                  <a:lnTo>
                    <a:pt x="347" y="285"/>
                  </a:lnTo>
                  <a:lnTo>
                    <a:pt x="347" y="285"/>
                  </a:lnTo>
                  <a:lnTo>
                    <a:pt x="347" y="283"/>
                  </a:lnTo>
                  <a:lnTo>
                    <a:pt x="347" y="282"/>
                  </a:lnTo>
                  <a:lnTo>
                    <a:pt x="346" y="281"/>
                  </a:lnTo>
                  <a:lnTo>
                    <a:pt x="345" y="280"/>
                  </a:lnTo>
                  <a:lnTo>
                    <a:pt x="344" y="280"/>
                  </a:lnTo>
                  <a:lnTo>
                    <a:pt x="344" y="279"/>
                  </a:lnTo>
                  <a:lnTo>
                    <a:pt x="343" y="278"/>
                  </a:lnTo>
                  <a:lnTo>
                    <a:pt x="343" y="277"/>
                  </a:lnTo>
                  <a:lnTo>
                    <a:pt x="342" y="276"/>
                  </a:lnTo>
                  <a:lnTo>
                    <a:pt x="341" y="276"/>
                  </a:lnTo>
                  <a:lnTo>
                    <a:pt x="341" y="273"/>
                  </a:lnTo>
                  <a:lnTo>
                    <a:pt x="341" y="271"/>
                  </a:lnTo>
                  <a:lnTo>
                    <a:pt x="342" y="270"/>
                  </a:lnTo>
                  <a:lnTo>
                    <a:pt x="343" y="267"/>
                  </a:lnTo>
                  <a:lnTo>
                    <a:pt x="343" y="266"/>
                  </a:lnTo>
                  <a:lnTo>
                    <a:pt x="342" y="265"/>
                  </a:lnTo>
                  <a:lnTo>
                    <a:pt x="343" y="264"/>
                  </a:lnTo>
                  <a:lnTo>
                    <a:pt x="343" y="265"/>
                  </a:lnTo>
                  <a:lnTo>
                    <a:pt x="345" y="265"/>
                  </a:lnTo>
                  <a:lnTo>
                    <a:pt x="346" y="264"/>
                  </a:lnTo>
                  <a:lnTo>
                    <a:pt x="347" y="264"/>
                  </a:lnTo>
                  <a:lnTo>
                    <a:pt x="347" y="265"/>
                  </a:lnTo>
                  <a:lnTo>
                    <a:pt x="347" y="265"/>
                  </a:lnTo>
                  <a:lnTo>
                    <a:pt x="349" y="265"/>
                  </a:lnTo>
                  <a:lnTo>
                    <a:pt x="350" y="267"/>
                  </a:lnTo>
                  <a:lnTo>
                    <a:pt x="352" y="268"/>
                  </a:lnTo>
                  <a:lnTo>
                    <a:pt x="353" y="271"/>
                  </a:lnTo>
                  <a:lnTo>
                    <a:pt x="355" y="271"/>
                  </a:lnTo>
                  <a:lnTo>
                    <a:pt x="355" y="272"/>
                  </a:lnTo>
                  <a:lnTo>
                    <a:pt x="356" y="272"/>
                  </a:lnTo>
                  <a:lnTo>
                    <a:pt x="356" y="273"/>
                  </a:lnTo>
                  <a:lnTo>
                    <a:pt x="356" y="275"/>
                  </a:lnTo>
                  <a:lnTo>
                    <a:pt x="357" y="276"/>
                  </a:lnTo>
                  <a:lnTo>
                    <a:pt x="358" y="277"/>
                  </a:lnTo>
                  <a:lnTo>
                    <a:pt x="357" y="278"/>
                  </a:lnTo>
                  <a:lnTo>
                    <a:pt x="356" y="280"/>
                  </a:lnTo>
                  <a:lnTo>
                    <a:pt x="356" y="280"/>
                  </a:lnTo>
                  <a:lnTo>
                    <a:pt x="356" y="281"/>
                  </a:lnTo>
                  <a:lnTo>
                    <a:pt x="356" y="284"/>
                  </a:lnTo>
                  <a:lnTo>
                    <a:pt x="358" y="285"/>
                  </a:lnTo>
                  <a:lnTo>
                    <a:pt x="361" y="285"/>
                  </a:lnTo>
                  <a:lnTo>
                    <a:pt x="361" y="286"/>
                  </a:lnTo>
                  <a:lnTo>
                    <a:pt x="363" y="286"/>
                  </a:lnTo>
                  <a:lnTo>
                    <a:pt x="363" y="285"/>
                  </a:lnTo>
                  <a:lnTo>
                    <a:pt x="364" y="285"/>
                  </a:lnTo>
                  <a:lnTo>
                    <a:pt x="364" y="285"/>
                  </a:lnTo>
                  <a:lnTo>
                    <a:pt x="366" y="285"/>
                  </a:lnTo>
                  <a:lnTo>
                    <a:pt x="367" y="285"/>
                  </a:lnTo>
                  <a:lnTo>
                    <a:pt x="368" y="285"/>
                  </a:lnTo>
                  <a:lnTo>
                    <a:pt x="370" y="285"/>
                  </a:lnTo>
                  <a:lnTo>
                    <a:pt x="371" y="286"/>
                  </a:lnTo>
                  <a:lnTo>
                    <a:pt x="370" y="288"/>
                  </a:lnTo>
                  <a:lnTo>
                    <a:pt x="370" y="289"/>
                  </a:lnTo>
                  <a:lnTo>
                    <a:pt x="371" y="290"/>
                  </a:lnTo>
                  <a:lnTo>
                    <a:pt x="370" y="292"/>
                  </a:lnTo>
                  <a:lnTo>
                    <a:pt x="370" y="293"/>
                  </a:lnTo>
                  <a:lnTo>
                    <a:pt x="371" y="293"/>
                  </a:lnTo>
                  <a:lnTo>
                    <a:pt x="371" y="294"/>
                  </a:lnTo>
                  <a:lnTo>
                    <a:pt x="370" y="296"/>
                  </a:lnTo>
                  <a:lnTo>
                    <a:pt x="370" y="298"/>
                  </a:lnTo>
                  <a:lnTo>
                    <a:pt x="371" y="299"/>
                  </a:lnTo>
                  <a:lnTo>
                    <a:pt x="372" y="301"/>
                  </a:lnTo>
                  <a:lnTo>
                    <a:pt x="372" y="302"/>
                  </a:lnTo>
                  <a:lnTo>
                    <a:pt x="372" y="302"/>
                  </a:lnTo>
                  <a:lnTo>
                    <a:pt x="373" y="303"/>
                  </a:lnTo>
                  <a:close/>
                  <a:moveTo>
                    <a:pt x="255" y="77"/>
                  </a:moveTo>
                  <a:lnTo>
                    <a:pt x="258" y="78"/>
                  </a:lnTo>
                  <a:lnTo>
                    <a:pt x="261" y="80"/>
                  </a:lnTo>
                  <a:lnTo>
                    <a:pt x="264" y="83"/>
                  </a:lnTo>
                  <a:lnTo>
                    <a:pt x="265" y="87"/>
                  </a:lnTo>
                  <a:lnTo>
                    <a:pt x="264" y="87"/>
                  </a:lnTo>
                  <a:lnTo>
                    <a:pt x="263" y="86"/>
                  </a:lnTo>
                  <a:lnTo>
                    <a:pt x="263" y="85"/>
                  </a:lnTo>
                  <a:lnTo>
                    <a:pt x="262" y="85"/>
                  </a:lnTo>
                  <a:lnTo>
                    <a:pt x="260" y="86"/>
                  </a:lnTo>
                  <a:lnTo>
                    <a:pt x="257" y="84"/>
                  </a:lnTo>
                  <a:lnTo>
                    <a:pt x="255" y="81"/>
                  </a:lnTo>
                  <a:lnTo>
                    <a:pt x="255" y="77"/>
                  </a:lnTo>
                  <a:close/>
                  <a:moveTo>
                    <a:pt x="2215" y="1127"/>
                  </a:moveTo>
                  <a:lnTo>
                    <a:pt x="2215" y="1126"/>
                  </a:lnTo>
                  <a:lnTo>
                    <a:pt x="2216" y="1125"/>
                  </a:lnTo>
                  <a:lnTo>
                    <a:pt x="2217" y="1124"/>
                  </a:lnTo>
                  <a:lnTo>
                    <a:pt x="2215" y="1127"/>
                  </a:lnTo>
                  <a:lnTo>
                    <a:pt x="2215" y="1130"/>
                  </a:lnTo>
                  <a:lnTo>
                    <a:pt x="2215" y="1133"/>
                  </a:lnTo>
                  <a:lnTo>
                    <a:pt x="2212" y="1137"/>
                  </a:lnTo>
                  <a:lnTo>
                    <a:pt x="2211" y="1137"/>
                  </a:lnTo>
                  <a:lnTo>
                    <a:pt x="2212" y="1137"/>
                  </a:lnTo>
                  <a:lnTo>
                    <a:pt x="2213" y="1135"/>
                  </a:lnTo>
                  <a:lnTo>
                    <a:pt x="2214" y="1134"/>
                  </a:lnTo>
                  <a:lnTo>
                    <a:pt x="2215" y="1133"/>
                  </a:lnTo>
                  <a:lnTo>
                    <a:pt x="2215" y="1132"/>
                  </a:lnTo>
                  <a:lnTo>
                    <a:pt x="2215" y="1127"/>
                  </a:lnTo>
                  <a:close/>
                  <a:moveTo>
                    <a:pt x="2219" y="1111"/>
                  </a:moveTo>
                  <a:lnTo>
                    <a:pt x="2220" y="1113"/>
                  </a:lnTo>
                  <a:lnTo>
                    <a:pt x="2221" y="1116"/>
                  </a:lnTo>
                  <a:lnTo>
                    <a:pt x="2221" y="1119"/>
                  </a:lnTo>
                  <a:lnTo>
                    <a:pt x="2220" y="1120"/>
                  </a:lnTo>
                  <a:lnTo>
                    <a:pt x="2220" y="1118"/>
                  </a:lnTo>
                  <a:lnTo>
                    <a:pt x="2219" y="1111"/>
                  </a:lnTo>
                  <a:close/>
                  <a:moveTo>
                    <a:pt x="1910" y="1109"/>
                  </a:moveTo>
                  <a:lnTo>
                    <a:pt x="1913" y="1107"/>
                  </a:lnTo>
                  <a:lnTo>
                    <a:pt x="1915" y="1107"/>
                  </a:lnTo>
                  <a:lnTo>
                    <a:pt x="1915" y="1108"/>
                  </a:lnTo>
                  <a:lnTo>
                    <a:pt x="1916" y="1109"/>
                  </a:lnTo>
                  <a:lnTo>
                    <a:pt x="1916" y="1110"/>
                  </a:lnTo>
                  <a:lnTo>
                    <a:pt x="1916" y="1110"/>
                  </a:lnTo>
                  <a:lnTo>
                    <a:pt x="1915" y="1110"/>
                  </a:lnTo>
                  <a:lnTo>
                    <a:pt x="1914" y="1111"/>
                  </a:lnTo>
                  <a:lnTo>
                    <a:pt x="1912" y="1111"/>
                  </a:lnTo>
                  <a:lnTo>
                    <a:pt x="1912" y="1111"/>
                  </a:lnTo>
                  <a:lnTo>
                    <a:pt x="1912" y="1111"/>
                  </a:lnTo>
                  <a:lnTo>
                    <a:pt x="1912" y="1110"/>
                  </a:lnTo>
                  <a:lnTo>
                    <a:pt x="1913" y="1110"/>
                  </a:lnTo>
                  <a:lnTo>
                    <a:pt x="1914" y="1110"/>
                  </a:lnTo>
                  <a:lnTo>
                    <a:pt x="1912" y="1110"/>
                  </a:lnTo>
                  <a:lnTo>
                    <a:pt x="1910" y="1111"/>
                  </a:lnTo>
                  <a:lnTo>
                    <a:pt x="1909" y="1111"/>
                  </a:lnTo>
                  <a:lnTo>
                    <a:pt x="1906" y="1115"/>
                  </a:lnTo>
                  <a:lnTo>
                    <a:pt x="1904" y="1117"/>
                  </a:lnTo>
                  <a:lnTo>
                    <a:pt x="1902" y="1117"/>
                  </a:lnTo>
                  <a:lnTo>
                    <a:pt x="1903" y="1115"/>
                  </a:lnTo>
                  <a:lnTo>
                    <a:pt x="1899" y="1117"/>
                  </a:lnTo>
                  <a:lnTo>
                    <a:pt x="1897" y="1118"/>
                  </a:lnTo>
                  <a:lnTo>
                    <a:pt x="1895" y="1119"/>
                  </a:lnTo>
                  <a:lnTo>
                    <a:pt x="1894" y="1119"/>
                  </a:lnTo>
                  <a:lnTo>
                    <a:pt x="1893" y="1118"/>
                  </a:lnTo>
                  <a:lnTo>
                    <a:pt x="1894" y="1118"/>
                  </a:lnTo>
                  <a:lnTo>
                    <a:pt x="1895" y="1116"/>
                  </a:lnTo>
                  <a:lnTo>
                    <a:pt x="1895" y="1116"/>
                  </a:lnTo>
                  <a:lnTo>
                    <a:pt x="1899" y="1115"/>
                  </a:lnTo>
                  <a:lnTo>
                    <a:pt x="1900" y="1115"/>
                  </a:lnTo>
                  <a:lnTo>
                    <a:pt x="1904" y="1112"/>
                  </a:lnTo>
                  <a:lnTo>
                    <a:pt x="1907" y="1110"/>
                  </a:lnTo>
                  <a:lnTo>
                    <a:pt x="1910" y="1109"/>
                  </a:lnTo>
                  <a:close/>
                  <a:moveTo>
                    <a:pt x="2257" y="971"/>
                  </a:moveTo>
                  <a:lnTo>
                    <a:pt x="2257" y="970"/>
                  </a:lnTo>
                  <a:lnTo>
                    <a:pt x="2258" y="971"/>
                  </a:lnTo>
                  <a:lnTo>
                    <a:pt x="2258" y="972"/>
                  </a:lnTo>
                  <a:lnTo>
                    <a:pt x="2257" y="973"/>
                  </a:lnTo>
                  <a:lnTo>
                    <a:pt x="2255" y="978"/>
                  </a:lnTo>
                  <a:lnTo>
                    <a:pt x="2253" y="980"/>
                  </a:lnTo>
                  <a:lnTo>
                    <a:pt x="2252" y="981"/>
                  </a:lnTo>
                  <a:lnTo>
                    <a:pt x="2250" y="983"/>
                  </a:lnTo>
                  <a:lnTo>
                    <a:pt x="2249" y="984"/>
                  </a:lnTo>
                  <a:lnTo>
                    <a:pt x="2247" y="987"/>
                  </a:lnTo>
                  <a:lnTo>
                    <a:pt x="2247" y="989"/>
                  </a:lnTo>
                  <a:lnTo>
                    <a:pt x="2246" y="989"/>
                  </a:lnTo>
                  <a:lnTo>
                    <a:pt x="2246" y="990"/>
                  </a:lnTo>
                  <a:lnTo>
                    <a:pt x="2246" y="990"/>
                  </a:lnTo>
                  <a:lnTo>
                    <a:pt x="2245" y="991"/>
                  </a:lnTo>
                  <a:lnTo>
                    <a:pt x="2245" y="992"/>
                  </a:lnTo>
                  <a:lnTo>
                    <a:pt x="2244" y="992"/>
                  </a:lnTo>
                  <a:lnTo>
                    <a:pt x="2241" y="996"/>
                  </a:lnTo>
                  <a:lnTo>
                    <a:pt x="2239" y="996"/>
                  </a:lnTo>
                  <a:lnTo>
                    <a:pt x="2239" y="996"/>
                  </a:lnTo>
                  <a:lnTo>
                    <a:pt x="2238" y="994"/>
                  </a:lnTo>
                  <a:lnTo>
                    <a:pt x="2237" y="991"/>
                  </a:lnTo>
                  <a:lnTo>
                    <a:pt x="2237" y="989"/>
                  </a:lnTo>
                  <a:lnTo>
                    <a:pt x="2237" y="986"/>
                  </a:lnTo>
                  <a:lnTo>
                    <a:pt x="2238" y="983"/>
                  </a:lnTo>
                  <a:lnTo>
                    <a:pt x="2241" y="978"/>
                  </a:lnTo>
                  <a:lnTo>
                    <a:pt x="2243" y="974"/>
                  </a:lnTo>
                  <a:lnTo>
                    <a:pt x="2244" y="974"/>
                  </a:lnTo>
                  <a:lnTo>
                    <a:pt x="2245" y="974"/>
                  </a:lnTo>
                  <a:lnTo>
                    <a:pt x="2246" y="973"/>
                  </a:lnTo>
                  <a:lnTo>
                    <a:pt x="2246" y="973"/>
                  </a:lnTo>
                  <a:lnTo>
                    <a:pt x="2247" y="974"/>
                  </a:lnTo>
                  <a:lnTo>
                    <a:pt x="2248" y="974"/>
                  </a:lnTo>
                  <a:lnTo>
                    <a:pt x="2250" y="974"/>
                  </a:lnTo>
                  <a:lnTo>
                    <a:pt x="2250" y="974"/>
                  </a:lnTo>
                  <a:lnTo>
                    <a:pt x="2251" y="974"/>
                  </a:lnTo>
                  <a:lnTo>
                    <a:pt x="2253" y="974"/>
                  </a:lnTo>
                  <a:lnTo>
                    <a:pt x="2254" y="974"/>
                  </a:lnTo>
                  <a:lnTo>
                    <a:pt x="2255" y="973"/>
                  </a:lnTo>
                  <a:lnTo>
                    <a:pt x="2256" y="972"/>
                  </a:lnTo>
                  <a:lnTo>
                    <a:pt x="2257" y="971"/>
                  </a:lnTo>
                  <a:close/>
                  <a:moveTo>
                    <a:pt x="2260" y="925"/>
                  </a:moveTo>
                  <a:lnTo>
                    <a:pt x="2259" y="924"/>
                  </a:lnTo>
                  <a:lnTo>
                    <a:pt x="2258" y="921"/>
                  </a:lnTo>
                  <a:lnTo>
                    <a:pt x="2257" y="919"/>
                  </a:lnTo>
                  <a:lnTo>
                    <a:pt x="2257" y="918"/>
                  </a:lnTo>
                  <a:lnTo>
                    <a:pt x="2258" y="920"/>
                  </a:lnTo>
                  <a:lnTo>
                    <a:pt x="2259" y="921"/>
                  </a:lnTo>
                  <a:lnTo>
                    <a:pt x="2260" y="925"/>
                  </a:lnTo>
                  <a:close/>
                  <a:moveTo>
                    <a:pt x="1478" y="879"/>
                  </a:moveTo>
                  <a:lnTo>
                    <a:pt x="1481" y="882"/>
                  </a:lnTo>
                  <a:lnTo>
                    <a:pt x="1482" y="882"/>
                  </a:lnTo>
                  <a:lnTo>
                    <a:pt x="1482" y="883"/>
                  </a:lnTo>
                  <a:lnTo>
                    <a:pt x="1479" y="882"/>
                  </a:lnTo>
                  <a:lnTo>
                    <a:pt x="1478" y="880"/>
                  </a:lnTo>
                  <a:lnTo>
                    <a:pt x="1477" y="877"/>
                  </a:lnTo>
                  <a:lnTo>
                    <a:pt x="1476" y="873"/>
                  </a:lnTo>
                  <a:lnTo>
                    <a:pt x="1477" y="875"/>
                  </a:lnTo>
                  <a:lnTo>
                    <a:pt x="1478" y="877"/>
                  </a:lnTo>
                  <a:lnTo>
                    <a:pt x="1478" y="878"/>
                  </a:lnTo>
                  <a:lnTo>
                    <a:pt x="1478" y="879"/>
                  </a:lnTo>
                  <a:close/>
                  <a:moveTo>
                    <a:pt x="1467" y="807"/>
                  </a:moveTo>
                  <a:lnTo>
                    <a:pt x="1468" y="804"/>
                  </a:lnTo>
                  <a:lnTo>
                    <a:pt x="1469" y="803"/>
                  </a:lnTo>
                  <a:lnTo>
                    <a:pt x="1469" y="805"/>
                  </a:lnTo>
                  <a:lnTo>
                    <a:pt x="1468" y="807"/>
                  </a:lnTo>
                  <a:lnTo>
                    <a:pt x="1466" y="810"/>
                  </a:lnTo>
                  <a:lnTo>
                    <a:pt x="1465" y="810"/>
                  </a:lnTo>
                  <a:lnTo>
                    <a:pt x="1465" y="809"/>
                  </a:lnTo>
                  <a:lnTo>
                    <a:pt x="1466" y="808"/>
                  </a:lnTo>
                  <a:lnTo>
                    <a:pt x="1467" y="807"/>
                  </a:lnTo>
                  <a:close/>
                  <a:moveTo>
                    <a:pt x="8" y="302"/>
                  </a:moveTo>
                  <a:lnTo>
                    <a:pt x="9" y="304"/>
                  </a:lnTo>
                  <a:lnTo>
                    <a:pt x="10" y="307"/>
                  </a:lnTo>
                  <a:lnTo>
                    <a:pt x="9" y="309"/>
                  </a:lnTo>
                  <a:lnTo>
                    <a:pt x="10" y="312"/>
                  </a:lnTo>
                  <a:lnTo>
                    <a:pt x="9" y="315"/>
                  </a:lnTo>
                  <a:lnTo>
                    <a:pt x="8" y="318"/>
                  </a:lnTo>
                  <a:lnTo>
                    <a:pt x="7" y="318"/>
                  </a:lnTo>
                  <a:lnTo>
                    <a:pt x="6" y="319"/>
                  </a:lnTo>
                  <a:lnTo>
                    <a:pt x="5" y="319"/>
                  </a:lnTo>
                  <a:lnTo>
                    <a:pt x="5" y="320"/>
                  </a:lnTo>
                  <a:lnTo>
                    <a:pt x="5" y="319"/>
                  </a:lnTo>
                  <a:lnTo>
                    <a:pt x="5" y="318"/>
                  </a:lnTo>
                  <a:lnTo>
                    <a:pt x="5" y="318"/>
                  </a:lnTo>
                  <a:lnTo>
                    <a:pt x="5" y="315"/>
                  </a:lnTo>
                  <a:lnTo>
                    <a:pt x="5" y="315"/>
                  </a:lnTo>
                  <a:lnTo>
                    <a:pt x="5" y="313"/>
                  </a:lnTo>
                  <a:lnTo>
                    <a:pt x="5" y="311"/>
                  </a:lnTo>
                  <a:lnTo>
                    <a:pt x="4" y="311"/>
                  </a:lnTo>
                  <a:lnTo>
                    <a:pt x="5" y="309"/>
                  </a:lnTo>
                  <a:lnTo>
                    <a:pt x="4" y="306"/>
                  </a:lnTo>
                  <a:lnTo>
                    <a:pt x="3" y="306"/>
                  </a:lnTo>
                  <a:lnTo>
                    <a:pt x="2" y="305"/>
                  </a:lnTo>
                  <a:lnTo>
                    <a:pt x="0" y="303"/>
                  </a:lnTo>
                  <a:lnTo>
                    <a:pt x="0" y="302"/>
                  </a:lnTo>
                  <a:lnTo>
                    <a:pt x="0" y="301"/>
                  </a:lnTo>
                  <a:lnTo>
                    <a:pt x="0" y="299"/>
                  </a:lnTo>
                  <a:lnTo>
                    <a:pt x="0" y="298"/>
                  </a:lnTo>
                  <a:lnTo>
                    <a:pt x="0" y="297"/>
                  </a:lnTo>
                  <a:lnTo>
                    <a:pt x="2" y="296"/>
                  </a:lnTo>
                  <a:lnTo>
                    <a:pt x="4" y="295"/>
                  </a:lnTo>
                  <a:lnTo>
                    <a:pt x="5" y="293"/>
                  </a:lnTo>
                  <a:lnTo>
                    <a:pt x="6" y="293"/>
                  </a:lnTo>
                  <a:lnTo>
                    <a:pt x="8" y="294"/>
                  </a:lnTo>
                  <a:lnTo>
                    <a:pt x="6" y="295"/>
                  </a:lnTo>
                  <a:lnTo>
                    <a:pt x="5" y="297"/>
                  </a:lnTo>
                  <a:lnTo>
                    <a:pt x="5" y="298"/>
                  </a:lnTo>
                  <a:lnTo>
                    <a:pt x="6" y="299"/>
                  </a:lnTo>
                  <a:lnTo>
                    <a:pt x="7" y="301"/>
                  </a:lnTo>
                  <a:lnTo>
                    <a:pt x="8" y="302"/>
                  </a:lnTo>
                  <a:close/>
                  <a:moveTo>
                    <a:pt x="365" y="493"/>
                  </a:moveTo>
                  <a:lnTo>
                    <a:pt x="366" y="492"/>
                  </a:lnTo>
                  <a:lnTo>
                    <a:pt x="367" y="492"/>
                  </a:lnTo>
                  <a:lnTo>
                    <a:pt x="368" y="492"/>
                  </a:lnTo>
                  <a:lnTo>
                    <a:pt x="369" y="493"/>
                  </a:lnTo>
                  <a:lnTo>
                    <a:pt x="369" y="494"/>
                  </a:lnTo>
                  <a:lnTo>
                    <a:pt x="369" y="493"/>
                  </a:lnTo>
                  <a:lnTo>
                    <a:pt x="370" y="493"/>
                  </a:lnTo>
                  <a:lnTo>
                    <a:pt x="371" y="494"/>
                  </a:lnTo>
                  <a:lnTo>
                    <a:pt x="373" y="496"/>
                  </a:lnTo>
                  <a:lnTo>
                    <a:pt x="373" y="497"/>
                  </a:lnTo>
                  <a:lnTo>
                    <a:pt x="372" y="497"/>
                  </a:lnTo>
                  <a:lnTo>
                    <a:pt x="371" y="496"/>
                  </a:lnTo>
                  <a:lnTo>
                    <a:pt x="369" y="495"/>
                  </a:lnTo>
                  <a:lnTo>
                    <a:pt x="367" y="495"/>
                  </a:lnTo>
                  <a:lnTo>
                    <a:pt x="365" y="495"/>
                  </a:lnTo>
                  <a:lnTo>
                    <a:pt x="364" y="494"/>
                  </a:lnTo>
                  <a:lnTo>
                    <a:pt x="364" y="494"/>
                  </a:lnTo>
                  <a:lnTo>
                    <a:pt x="364" y="493"/>
                  </a:lnTo>
                  <a:lnTo>
                    <a:pt x="365" y="493"/>
                  </a:lnTo>
                  <a:close/>
                  <a:moveTo>
                    <a:pt x="2048" y="834"/>
                  </a:moveTo>
                  <a:lnTo>
                    <a:pt x="2047" y="833"/>
                  </a:lnTo>
                  <a:lnTo>
                    <a:pt x="2047" y="833"/>
                  </a:lnTo>
                  <a:lnTo>
                    <a:pt x="2046" y="831"/>
                  </a:lnTo>
                  <a:lnTo>
                    <a:pt x="2047" y="830"/>
                  </a:lnTo>
                  <a:lnTo>
                    <a:pt x="2048" y="830"/>
                  </a:lnTo>
                  <a:lnTo>
                    <a:pt x="2049" y="829"/>
                  </a:lnTo>
                  <a:lnTo>
                    <a:pt x="2049" y="827"/>
                  </a:lnTo>
                  <a:lnTo>
                    <a:pt x="2048" y="825"/>
                  </a:lnTo>
                  <a:lnTo>
                    <a:pt x="2047" y="824"/>
                  </a:lnTo>
                  <a:lnTo>
                    <a:pt x="2047" y="822"/>
                  </a:lnTo>
                  <a:lnTo>
                    <a:pt x="2045" y="821"/>
                  </a:lnTo>
                  <a:lnTo>
                    <a:pt x="2044" y="820"/>
                  </a:lnTo>
                  <a:lnTo>
                    <a:pt x="2042" y="821"/>
                  </a:lnTo>
                  <a:lnTo>
                    <a:pt x="2042" y="822"/>
                  </a:lnTo>
                  <a:lnTo>
                    <a:pt x="2041" y="822"/>
                  </a:lnTo>
                  <a:lnTo>
                    <a:pt x="2041" y="821"/>
                  </a:lnTo>
                  <a:lnTo>
                    <a:pt x="2042" y="820"/>
                  </a:lnTo>
                  <a:lnTo>
                    <a:pt x="2043" y="819"/>
                  </a:lnTo>
                  <a:lnTo>
                    <a:pt x="2044" y="818"/>
                  </a:lnTo>
                  <a:lnTo>
                    <a:pt x="2047" y="820"/>
                  </a:lnTo>
                  <a:lnTo>
                    <a:pt x="2049" y="821"/>
                  </a:lnTo>
                  <a:lnTo>
                    <a:pt x="2052" y="825"/>
                  </a:lnTo>
                  <a:lnTo>
                    <a:pt x="2053" y="828"/>
                  </a:lnTo>
                  <a:lnTo>
                    <a:pt x="2052" y="832"/>
                  </a:lnTo>
                  <a:lnTo>
                    <a:pt x="2051" y="833"/>
                  </a:lnTo>
                  <a:lnTo>
                    <a:pt x="2049" y="835"/>
                  </a:lnTo>
                  <a:lnTo>
                    <a:pt x="2048" y="834"/>
                  </a:lnTo>
                  <a:close/>
                  <a:moveTo>
                    <a:pt x="555" y="643"/>
                  </a:moveTo>
                  <a:lnTo>
                    <a:pt x="556" y="642"/>
                  </a:lnTo>
                  <a:lnTo>
                    <a:pt x="557" y="642"/>
                  </a:lnTo>
                  <a:lnTo>
                    <a:pt x="557" y="643"/>
                  </a:lnTo>
                  <a:lnTo>
                    <a:pt x="557" y="644"/>
                  </a:lnTo>
                  <a:lnTo>
                    <a:pt x="556" y="644"/>
                  </a:lnTo>
                  <a:lnTo>
                    <a:pt x="555" y="643"/>
                  </a:lnTo>
                  <a:close/>
                  <a:moveTo>
                    <a:pt x="546" y="605"/>
                  </a:moveTo>
                  <a:lnTo>
                    <a:pt x="547" y="605"/>
                  </a:lnTo>
                  <a:lnTo>
                    <a:pt x="548" y="605"/>
                  </a:lnTo>
                  <a:lnTo>
                    <a:pt x="548" y="605"/>
                  </a:lnTo>
                  <a:lnTo>
                    <a:pt x="547" y="607"/>
                  </a:lnTo>
                  <a:lnTo>
                    <a:pt x="547" y="608"/>
                  </a:lnTo>
                  <a:lnTo>
                    <a:pt x="546" y="609"/>
                  </a:lnTo>
                  <a:lnTo>
                    <a:pt x="545" y="609"/>
                  </a:lnTo>
                  <a:lnTo>
                    <a:pt x="544" y="608"/>
                  </a:lnTo>
                  <a:lnTo>
                    <a:pt x="544" y="607"/>
                  </a:lnTo>
                  <a:lnTo>
                    <a:pt x="546" y="605"/>
                  </a:lnTo>
                  <a:close/>
                  <a:moveTo>
                    <a:pt x="447" y="592"/>
                  </a:moveTo>
                  <a:lnTo>
                    <a:pt x="447" y="591"/>
                  </a:lnTo>
                  <a:lnTo>
                    <a:pt x="448" y="591"/>
                  </a:lnTo>
                  <a:lnTo>
                    <a:pt x="448" y="592"/>
                  </a:lnTo>
                  <a:lnTo>
                    <a:pt x="448" y="593"/>
                  </a:lnTo>
                  <a:lnTo>
                    <a:pt x="447" y="596"/>
                  </a:lnTo>
                  <a:lnTo>
                    <a:pt x="447" y="597"/>
                  </a:lnTo>
                  <a:lnTo>
                    <a:pt x="447" y="599"/>
                  </a:lnTo>
                  <a:lnTo>
                    <a:pt x="447" y="601"/>
                  </a:lnTo>
                  <a:lnTo>
                    <a:pt x="447" y="602"/>
                  </a:lnTo>
                  <a:lnTo>
                    <a:pt x="447" y="604"/>
                  </a:lnTo>
                  <a:lnTo>
                    <a:pt x="446" y="605"/>
                  </a:lnTo>
                  <a:lnTo>
                    <a:pt x="446" y="605"/>
                  </a:lnTo>
                  <a:lnTo>
                    <a:pt x="446" y="607"/>
                  </a:lnTo>
                  <a:lnTo>
                    <a:pt x="445" y="607"/>
                  </a:lnTo>
                  <a:lnTo>
                    <a:pt x="444" y="606"/>
                  </a:lnTo>
                  <a:lnTo>
                    <a:pt x="444" y="605"/>
                  </a:lnTo>
                  <a:lnTo>
                    <a:pt x="445" y="604"/>
                  </a:lnTo>
                  <a:lnTo>
                    <a:pt x="446" y="601"/>
                  </a:lnTo>
                  <a:lnTo>
                    <a:pt x="446" y="597"/>
                  </a:lnTo>
                  <a:lnTo>
                    <a:pt x="447" y="595"/>
                  </a:lnTo>
                  <a:lnTo>
                    <a:pt x="447" y="593"/>
                  </a:lnTo>
                  <a:lnTo>
                    <a:pt x="447" y="592"/>
                  </a:lnTo>
                  <a:close/>
                  <a:moveTo>
                    <a:pt x="522" y="574"/>
                  </a:moveTo>
                  <a:lnTo>
                    <a:pt x="522" y="574"/>
                  </a:lnTo>
                  <a:lnTo>
                    <a:pt x="522" y="574"/>
                  </a:lnTo>
                  <a:lnTo>
                    <a:pt x="522" y="573"/>
                  </a:lnTo>
                  <a:lnTo>
                    <a:pt x="523" y="573"/>
                  </a:lnTo>
                  <a:lnTo>
                    <a:pt x="523" y="574"/>
                  </a:lnTo>
                  <a:lnTo>
                    <a:pt x="524" y="574"/>
                  </a:lnTo>
                  <a:lnTo>
                    <a:pt x="525" y="576"/>
                  </a:lnTo>
                  <a:lnTo>
                    <a:pt x="524" y="577"/>
                  </a:lnTo>
                  <a:lnTo>
                    <a:pt x="524" y="578"/>
                  </a:lnTo>
                  <a:lnTo>
                    <a:pt x="523" y="578"/>
                  </a:lnTo>
                  <a:lnTo>
                    <a:pt x="522" y="577"/>
                  </a:lnTo>
                  <a:lnTo>
                    <a:pt x="522" y="576"/>
                  </a:lnTo>
                  <a:lnTo>
                    <a:pt x="522" y="574"/>
                  </a:lnTo>
                  <a:close/>
                  <a:moveTo>
                    <a:pt x="507" y="566"/>
                  </a:moveTo>
                  <a:lnTo>
                    <a:pt x="508" y="566"/>
                  </a:lnTo>
                  <a:lnTo>
                    <a:pt x="508" y="566"/>
                  </a:lnTo>
                  <a:lnTo>
                    <a:pt x="508" y="567"/>
                  </a:lnTo>
                  <a:lnTo>
                    <a:pt x="508" y="568"/>
                  </a:lnTo>
                  <a:lnTo>
                    <a:pt x="509" y="569"/>
                  </a:lnTo>
                  <a:lnTo>
                    <a:pt x="508" y="569"/>
                  </a:lnTo>
                  <a:lnTo>
                    <a:pt x="508" y="568"/>
                  </a:lnTo>
                  <a:lnTo>
                    <a:pt x="507" y="568"/>
                  </a:lnTo>
                  <a:lnTo>
                    <a:pt x="507" y="567"/>
                  </a:lnTo>
                  <a:lnTo>
                    <a:pt x="507" y="566"/>
                  </a:lnTo>
                  <a:lnTo>
                    <a:pt x="507" y="566"/>
                  </a:lnTo>
                  <a:close/>
                  <a:moveTo>
                    <a:pt x="505" y="540"/>
                  </a:moveTo>
                  <a:lnTo>
                    <a:pt x="506" y="539"/>
                  </a:lnTo>
                  <a:lnTo>
                    <a:pt x="507" y="539"/>
                  </a:lnTo>
                  <a:lnTo>
                    <a:pt x="507" y="540"/>
                  </a:lnTo>
                  <a:lnTo>
                    <a:pt x="507" y="541"/>
                  </a:lnTo>
                  <a:lnTo>
                    <a:pt x="506" y="541"/>
                  </a:lnTo>
                  <a:lnTo>
                    <a:pt x="507" y="542"/>
                  </a:lnTo>
                  <a:lnTo>
                    <a:pt x="506" y="542"/>
                  </a:lnTo>
                  <a:lnTo>
                    <a:pt x="505" y="542"/>
                  </a:lnTo>
                  <a:lnTo>
                    <a:pt x="505" y="541"/>
                  </a:lnTo>
                  <a:lnTo>
                    <a:pt x="505" y="540"/>
                  </a:lnTo>
                  <a:close/>
                  <a:moveTo>
                    <a:pt x="448" y="452"/>
                  </a:moveTo>
                  <a:lnTo>
                    <a:pt x="447" y="451"/>
                  </a:lnTo>
                  <a:lnTo>
                    <a:pt x="448" y="450"/>
                  </a:lnTo>
                  <a:lnTo>
                    <a:pt x="450" y="451"/>
                  </a:lnTo>
                  <a:lnTo>
                    <a:pt x="451" y="453"/>
                  </a:lnTo>
                  <a:lnTo>
                    <a:pt x="451" y="455"/>
                  </a:lnTo>
                  <a:lnTo>
                    <a:pt x="449" y="456"/>
                  </a:lnTo>
                  <a:lnTo>
                    <a:pt x="448" y="456"/>
                  </a:lnTo>
                  <a:lnTo>
                    <a:pt x="448" y="454"/>
                  </a:lnTo>
                  <a:lnTo>
                    <a:pt x="448" y="452"/>
                  </a:lnTo>
                  <a:close/>
                  <a:moveTo>
                    <a:pt x="462" y="436"/>
                  </a:moveTo>
                  <a:lnTo>
                    <a:pt x="461" y="435"/>
                  </a:lnTo>
                  <a:lnTo>
                    <a:pt x="461" y="434"/>
                  </a:lnTo>
                  <a:lnTo>
                    <a:pt x="463" y="434"/>
                  </a:lnTo>
                  <a:lnTo>
                    <a:pt x="464" y="434"/>
                  </a:lnTo>
                  <a:lnTo>
                    <a:pt x="465" y="435"/>
                  </a:lnTo>
                  <a:lnTo>
                    <a:pt x="465" y="436"/>
                  </a:lnTo>
                  <a:lnTo>
                    <a:pt x="463" y="436"/>
                  </a:lnTo>
                  <a:lnTo>
                    <a:pt x="462" y="436"/>
                  </a:lnTo>
                  <a:close/>
                  <a:moveTo>
                    <a:pt x="225" y="399"/>
                  </a:moveTo>
                  <a:lnTo>
                    <a:pt x="226" y="399"/>
                  </a:lnTo>
                  <a:lnTo>
                    <a:pt x="227" y="399"/>
                  </a:lnTo>
                  <a:lnTo>
                    <a:pt x="228" y="400"/>
                  </a:lnTo>
                  <a:lnTo>
                    <a:pt x="229" y="401"/>
                  </a:lnTo>
                  <a:lnTo>
                    <a:pt x="229" y="402"/>
                  </a:lnTo>
                  <a:lnTo>
                    <a:pt x="228" y="403"/>
                  </a:lnTo>
                  <a:lnTo>
                    <a:pt x="228" y="402"/>
                  </a:lnTo>
                  <a:lnTo>
                    <a:pt x="227" y="401"/>
                  </a:lnTo>
                  <a:lnTo>
                    <a:pt x="226" y="399"/>
                  </a:lnTo>
                  <a:lnTo>
                    <a:pt x="225" y="399"/>
                  </a:lnTo>
                  <a:lnTo>
                    <a:pt x="224" y="399"/>
                  </a:lnTo>
                  <a:lnTo>
                    <a:pt x="224" y="399"/>
                  </a:lnTo>
                  <a:lnTo>
                    <a:pt x="225" y="399"/>
                  </a:lnTo>
                  <a:close/>
                  <a:moveTo>
                    <a:pt x="498" y="393"/>
                  </a:moveTo>
                  <a:lnTo>
                    <a:pt x="497" y="392"/>
                  </a:lnTo>
                  <a:lnTo>
                    <a:pt x="498" y="391"/>
                  </a:lnTo>
                  <a:lnTo>
                    <a:pt x="499" y="393"/>
                  </a:lnTo>
                  <a:lnTo>
                    <a:pt x="500" y="394"/>
                  </a:lnTo>
                  <a:lnTo>
                    <a:pt x="498" y="394"/>
                  </a:lnTo>
                  <a:lnTo>
                    <a:pt x="498" y="393"/>
                  </a:lnTo>
                  <a:close/>
                  <a:moveTo>
                    <a:pt x="198" y="364"/>
                  </a:moveTo>
                  <a:lnTo>
                    <a:pt x="198" y="365"/>
                  </a:lnTo>
                  <a:lnTo>
                    <a:pt x="198" y="364"/>
                  </a:lnTo>
                  <a:lnTo>
                    <a:pt x="199" y="364"/>
                  </a:lnTo>
                  <a:lnTo>
                    <a:pt x="200" y="365"/>
                  </a:lnTo>
                  <a:lnTo>
                    <a:pt x="199" y="365"/>
                  </a:lnTo>
                  <a:lnTo>
                    <a:pt x="198" y="366"/>
                  </a:lnTo>
                  <a:lnTo>
                    <a:pt x="198" y="366"/>
                  </a:lnTo>
                  <a:lnTo>
                    <a:pt x="197" y="365"/>
                  </a:lnTo>
                  <a:lnTo>
                    <a:pt x="198" y="364"/>
                  </a:lnTo>
                  <a:close/>
                  <a:moveTo>
                    <a:pt x="346" y="301"/>
                  </a:moveTo>
                  <a:lnTo>
                    <a:pt x="347" y="301"/>
                  </a:lnTo>
                  <a:lnTo>
                    <a:pt x="347" y="302"/>
                  </a:lnTo>
                  <a:lnTo>
                    <a:pt x="347" y="302"/>
                  </a:lnTo>
                  <a:lnTo>
                    <a:pt x="347" y="303"/>
                  </a:lnTo>
                  <a:lnTo>
                    <a:pt x="347" y="304"/>
                  </a:lnTo>
                  <a:lnTo>
                    <a:pt x="347" y="304"/>
                  </a:lnTo>
                  <a:lnTo>
                    <a:pt x="347" y="305"/>
                  </a:lnTo>
                  <a:lnTo>
                    <a:pt x="347" y="306"/>
                  </a:lnTo>
                  <a:lnTo>
                    <a:pt x="347" y="306"/>
                  </a:lnTo>
                  <a:lnTo>
                    <a:pt x="347" y="305"/>
                  </a:lnTo>
                  <a:lnTo>
                    <a:pt x="346" y="305"/>
                  </a:lnTo>
                  <a:lnTo>
                    <a:pt x="347" y="304"/>
                  </a:lnTo>
                  <a:lnTo>
                    <a:pt x="346" y="303"/>
                  </a:lnTo>
                  <a:lnTo>
                    <a:pt x="346" y="302"/>
                  </a:lnTo>
                  <a:lnTo>
                    <a:pt x="346" y="302"/>
                  </a:lnTo>
                  <a:lnTo>
                    <a:pt x="345" y="302"/>
                  </a:lnTo>
                  <a:lnTo>
                    <a:pt x="346" y="301"/>
                  </a:lnTo>
                  <a:close/>
                  <a:moveTo>
                    <a:pt x="281" y="228"/>
                  </a:moveTo>
                  <a:lnTo>
                    <a:pt x="283" y="228"/>
                  </a:lnTo>
                  <a:lnTo>
                    <a:pt x="283" y="229"/>
                  </a:lnTo>
                  <a:lnTo>
                    <a:pt x="283" y="230"/>
                  </a:lnTo>
                  <a:lnTo>
                    <a:pt x="282" y="230"/>
                  </a:lnTo>
                  <a:lnTo>
                    <a:pt x="281" y="230"/>
                  </a:lnTo>
                  <a:lnTo>
                    <a:pt x="281" y="229"/>
                  </a:lnTo>
                  <a:lnTo>
                    <a:pt x="281" y="228"/>
                  </a:lnTo>
                  <a:close/>
                  <a:moveTo>
                    <a:pt x="161" y="186"/>
                  </a:moveTo>
                  <a:lnTo>
                    <a:pt x="161" y="187"/>
                  </a:lnTo>
                  <a:lnTo>
                    <a:pt x="160" y="187"/>
                  </a:lnTo>
                  <a:lnTo>
                    <a:pt x="160" y="186"/>
                  </a:lnTo>
                  <a:lnTo>
                    <a:pt x="161" y="186"/>
                  </a:lnTo>
                  <a:close/>
                  <a:moveTo>
                    <a:pt x="79" y="25"/>
                  </a:moveTo>
                  <a:lnTo>
                    <a:pt x="79" y="25"/>
                  </a:lnTo>
                  <a:lnTo>
                    <a:pt x="80" y="26"/>
                  </a:lnTo>
                  <a:lnTo>
                    <a:pt x="80" y="27"/>
                  </a:lnTo>
                  <a:lnTo>
                    <a:pt x="79" y="26"/>
                  </a:lnTo>
                  <a:lnTo>
                    <a:pt x="79" y="25"/>
                  </a:lnTo>
                  <a:lnTo>
                    <a:pt x="79" y="25"/>
                  </a:lnTo>
                  <a:close/>
                </a:path>
              </a:pathLst>
            </a:custGeom>
            <a:solidFill>
              <a:srgbClr val="FFC000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56" name="Freeform 5">
              <a:extLst>
                <a:ext uri="{FF2B5EF4-FFF2-40B4-BE49-F238E27FC236}">
                  <a16:creationId xmlns:a16="http://schemas.microsoft.com/office/drawing/2014/main" id="{C0DE8D75-D1C5-8E23-BE5A-2A5E30E7B6B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02239" y="4151313"/>
              <a:ext cx="517525" cy="654050"/>
            </a:xfrm>
            <a:custGeom>
              <a:avLst/>
              <a:gdLst>
                <a:gd name="T0" fmla="*/ 251 w 326"/>
                <a:gd name="T1" fmla="*/ 32 h 412"/>
                <a:gd name="T2" fmla="*/ 253 w 326"/>
                <a:gd name="T3" fmla="*/ 33 h 412"/>
                <a:gd name="T4" fmla="*/ 293 w 326"/>
                <a:gd name="T5" fmla="*/ 90 h 412"/>
                <a:gd name="T6" fmla="*/ 310 w 326"/>
                <a:gd name="T7" fmla="*/ 113 h 412"/>
                <a:gd name="T8" fmla="*/ 323 w 326"/>
                <a:gd name="T9" fmla="*/ 122 h 412"/>
                <a:gd name="T10" fmla="*/ 306 w 326"/>
                <a:gd name="T11" fmla="*/ 117 h 412"/>
                <a:gd name="T12" fmla="*/ 299 w 326"/>
                <a:gd name="T13" fmla="*/ 127 h 412"/>
                <a:gd name="T14" fmla="*/ 305 w 326"/>
                <a:gd name="T15" fmla="*/ 158 h 412"/>
                <a:gd name="T16" fmla="*/ 303 w 326"/>
                <a:gd name="T17" fmla="*/ 176 h 412"/>
                <a:gd name="T18" fmla="*/ 305 w 326"/>
                <a:gd name="T19" fmla="*/ 198 h 412"/>
                <a:gd name="T20" fmla="*/ 295 w 326"/>
                <a:gd name="T21" fmla="*/ 214 h 412"/>
                <a:gd name="T22" fmla="*/ 301 w 326"/>
                <a:gd name="T23" fmla="*/ 226 h 412"/>
                <a:gd name="T24" fmla="*/ 285 w 326"/>
                <a:gd name="T25" fmla="*/ 197 h 412"/>
                <a:gd name="T26" fmla="*/ 283 w 326"/>
                <a:gd name="T27" fmla="*/ 189 h 412"/>
                <a:gd name="T28" fmla="*/ 277 w 326"/>
                <a:gd name="T29" fmla="*/ 187 h 412"/>
                <a:gd name="T30" fmla="*/ 266 w 326"/>
                <a:gd name="T31" fmla="*/ 180 h 412"/>
                <a:gd name="T32" fmla="*/ 265 w 326"/>
                <a:gd name="T33" fmla="*/ 190 h 412"/>
                <a:gd name="T34" fmla="*/ 273 w 326"/>
                <a:gd name="T35" fmla="*/ 198 h 412"/>
                <a:gd name="T36" fmla="*/ 266 w 326"/>
                <a:gd name="T37" fmla="*/ 202 h 412"/>
                <a:gd name="T38" fmla="*/ 241 w 326"/>
                <a:gd name="T39" fmla="*/ 188 h 412"/>
                <a:gd name="T40" fmla="*/ 253 w 326"/>
                <a:gd name="T41" fmla="*/ 176 h 412"/>
                <a:gd name="T42" fmla="*/ 253 w 326"/>
                <a:gd name="T43" fmla="*/ 171 h 412"/>
                <a:gd name="T44" fmla="*/ 250 w 326"/>
                <a:gd name="T45" fmla="*/ 167 h 412"/>
                <a:gd name="T46" fmla="*/ 243 w 326"/>
                <a:gd name="T47" fmla="*/ 150 h 412"/>
                <a:gd name="T48" fmla="*/ 214 w 326"/>
                <a:gd name="T49" fmla="*/ 133 h 412"/>
                <a:gd name="T50" fmla="*/ 209 w 326"/>
                <a:gd name="T51" fmla="*/ 128 h 412"/>
                <a:gd name="T52" fmla="*/ 183 w 326"/>
                <a:gd name="T53" fmla="*/ 122 h 412"/>
                <a:gd name="T54" fmla="*/ 176 w 326"/>
                <a:gd name="T55" fmla="*/ 114 h 412"/>
                <a:gd name="T56" fmla="*/ 177 w 326"/>
                <a:gd name="T57" fmla="*/ 103 h 412"/>
                <a:gd name="T58" fmla="*/ 162 w 326"/>
                <a:gd name="T59" fmla="*/ 90 h 412"/>
                <a:gd name="T60" fmla="*/ 154 w 326"/>
                <a:gd name="T61" fmla="*/ 83 h 412"/>
                <a:gd name="T62" fmla="*/ 145 w 326"/>
                <a:gd name="T63" fmla="*/ 76 h 412"/>
                <a:gd name="T64" fmla="*/ 134 w 326"/>
                <a:gd name="T65" fmla="*/ 73 h 412"/>
                <a:gd name="T66" fmla="*/ 141 w 326"/>
                <a:gd name="T67" fmla="*/ 86 h 412"/>
                <a:gd name="T68" fmla="*/ 151 w 326"/>
                <a:gd name="T69" fmla="*/ 92 h 412"/>
                <a:gd name="T70" fmla="*/ 156 w 326"/>
                <a:gd name="T71" fmla="*/ 101 h 412"/>
                <a:gd name="T72" fmla="*/ 152 w 326"/>
                <a:gd name="T73" fmla="*/ 107 h 412"/>
                <a:gd name="T74" fmla="*/ 143 w 326"/>
                <a:gd name="T75" fmla="*/ 121 h 412"/>
                <a:gd name="T76" fmla="*/ 118 w 326"/>
                <a:gd name="T77" fmla="*/ 99 h 412"/>
                <a:gd name="T78" fmla="*/ 106 w 326"/>
                <a:gd name="T79" fmla="*/ 95 h 412"/>
                <a:gd name="T80" fmla="*/ 90 w 326"/>
                <a:gd name="T81" fmla="*/ 68 h 412"/>
                <a:gd name="T82" fmla="*/ 95 w 326"/>
                <a:gd name="T83" fmla="*/ 58 h 412"/>
                <a:gd name="T84" fmla="*/ 95 w 326"/>
                <a:gd name="T85" fmla="*/ 49 h 412"/>
                <a:gd name="T86" fmla="*/ 107 w 326"/>
                <a:gd name="T87" fmla="*/ 44 h 412"/>
                <a:gd name="T88" fmla="*/ 103 w 326"/>
                <a:gd name="T89" fmla="*/ 40 h 412"/>
                <a:gd name="T90" fmla="*/ 95 w 326"/>
                <a:gd name="T91" fmla="*/ 27 h 412"/>
                <a:gd name="T92" fmla="*/ 90 w 326"/>
                <a:gd name="T93" fmla="*/ 21 h 412"/>
                <a:gd name="T94" fmla="*/ 95 w 326"/>
                <a:gd name="T95" fmla="*/ 20 h 412"/>
                <a:gd name="T96" fmla="*/ 101 w 326"/>
                <a:gd name="T97" fmla="*/ 16 h 412"/>
                <a:gd name="T98" fmla="*/ 103 w 326"/>
                <a:gd name="T99" fmla="*/ 11 h 412"/>
                <a:gd name="T100" fmla="*/ 145 w 326"/>
                <a:gd name="T101" fmla="*/ 16 h 412"/>
                <a:gd name="T102" fmla="*/ 187 w 326"/>
                <a:gd name="T103" fmla="*/ 15 h 412"/>
                <a:gd name="T104" fmla="*/ 199 w 326"/>
                <a:gd name="T105" fmla="*/ 17 h 412"/>
                <a:gd name="T106" fmla="*/ 208 w 326"/>
                <a:gd name="T107" fmla="*/ 28 h 412"/>
                <a:gd name="T108" fmla="*/ 214 w 326"/>
                <a:gd name="T109" fmla="*/ 32 h 412"/>
                <a:gd name="T110" fmla="*/ 229 w 326"/>
                <a:gd name="T111" fmla="*/ 36 h 412"/>
                <a:gd name="T112" fmla="*/ 246 w 326"/>
                <a:gd name="T113" fmla="*/ 23 h 412"/>
                <a:gd name="T114" fmla="*/ 140 w 326"/>
                <a:gd name="T115" fmla="*/ 83 h 412"/>
                <a:gd name="T116" fmla="*/ 2 w 326"/>
                <a:gd name="T117" fmla="*/ 412 h 412"/>
                <a:gd name="T118" fmla="*/ 232 w 326"/>
                <a:gd name="T119" fmla="*/ 181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26" h="412">
                  <a:moveTo>
                    <a:pt x="244" y="21"/>
                  </a:moveTo>
                  <a:lnTo>
                    <a:pt x="245" y="20"/>
                  </a:lnTo>
                  <a:lnTo>
                    <a:pt x="246" y="21"/>
                  </a:lnTo>
                  <a:lnTo>
                    <a:pt x="247" y="21"/>
                  </a:lnTo>
                  <a:lnTo>
                    <a:pt x="248" y="21"/>
                  </a:lnTo>
                  <a:lnTo>
                    <a:pt x="250" y="23"/>
                  </a:lnTo>
                  <a:lnTo>
                    <a:pt x="252" y="26"/>
                  </a:lnTo>
                  <a:lnTo>
                    <a:pt x="253" y="30"/>
                  </a:lnTo>
                  <a:lnTo>
                    <a:pt x="253" y="32"/>
                  </a:lnTo>
                  <a:lnTo>
                    <a:pt x="252" y="31"/>
                  </a:lnTo>
                  <a:lnTo>
                    <a:pt x="250" y="26"/>
                  </a:lnTo>
                  <a:lnTo>
                    <a:pt x="251" y="32"/>
                  </a:lnTo>
                  <a:lnTo>
                    <a:pt x="251" y="35"/>
                  </a:lnTo>
                  <a:lnTo>
                    <a:pt x="248" y="36"/>
                  </a:lnTo>
                  <a:lnTo>
                    <a:pt x="250" y="36"/>
                  </a:lnTo>
                  <a:lnTo>
                    <a:pt x="251" y="35"/>
                  </a:lnTo>
                  <a:lnTo>
                    <a:pt x="252" y="35"/>
                  </a:lnTo>
                  <a:lnTo>
                    <a:pt x="253" y="34"/>
                  </a:lnTo>
                  <a:lnTo>
                    <a:pt x="252" y="35"/>
                  </a:lnTo>
                  <a:lnTo>
                    <a:pt x="252" y="35"/>
                  </a:lnTo>
                  <a:lnTo>
                    <a:pt x="253" y="36"/>
                  </a:lnTo>
                  <a:lnTo>
                    <a:pt x="253" y="35"/>
                  </a:lnTo>
                  <a:lnTo>
                    <a:pt x="253" y="34"/>
                  </a:lnTo>
                  <a:lnTo>
                    <a:pt x="253" y="33"/>
                  </a:lnTo>
                  <a:lnTo>
                    <a:pt x="257" y="42"/>
                  </a:lnTo>
                  <a:lnTo>
                    <a:pt x="261" y="53"/>
                  </a:lnTo>
                  <a:lnTo>
                    <a:pt x="266" y="61"/>
                  </a:lnTo>
                  <a:lnTo>
                    <a:pt x="279" y="79"/>
                  </a:lnTo>
                  <a:lnTo>
                    <a:pt x="281" y="80"/>
                  </a:lnTo>
                  <a:lnTo>
                    <a:pt x="285" y="85"/>
                  </a:lnTo>
                  <a:lnTo>
                    <a:pt x="288" y="88"/>
                  </a:lnTo>
                  <a:lnTo>
                    <a:pt x="290" y="88"/>
                  </a:lnTo>
                  <a:lnTo>
                    <a:pt x="291" y="88"/>
                  </a:lnTo>
                  <a:lnTo>
                    <a:pt x="292" y="88"/>
                  </a:lnTo>
                  <a:lnTo>
                    <a:pt x="293" y="88"/>
                  </a:lnTo>
                  <a:lnTo>
                    <a:pt x="293" y="90"/>
                  </a:lnTo>
                  <a:lnTo>
                    <a:pt x="293" y="91"/>
                  </a:lnTo>
                  <a:lnTo>
                    <a:pt x="294" y="92"/>
                  </a:lnTo>
                  <a:lnTo>
                    <a:pt x="295" y="93"/>
                  </a:lnTo>
                  <a:lnTo>
                    <a:pt x="298" y="98"/>
                  </a:lnTo>
                  <a:lnTo>
                    <a:pt x="299" y="99"/>
                  </a:lnTo>
                  <a:lnTo>
                    <a:pt x="303" y="105"/>
                  </a:lnTo>
                  <a:lnTo>
                    <a:pt x="306" y="107"/>
                  </a:lnTo>
                  <a:lnTo>
                    <a:pt x="308" y="107"/>
                  </a:lnTo>
                  <a:lnTo>
                    <a:pt x="309" y="108"/>
                  </a:lnTo>
                  <a:lnTo>
                    <a:pt x="309" y="110"/>
                  </a:lnTo>
                  <a:lnTo>
                    <a:pt x="310" y="112"/>
                  </a:lnTo>
                  <a:lnTo>
                    <a:pt x="310" y="113"/>
                  </a:lnTo>
                  <a:lnTo>
                    <a:pt x="315" y="114"/>
                  </a:lnTo>
                  <a:lnTo>
                    <a:pt x="317" y="114"/>
                  </a:lnTo>
                  <a:lnTo>
                    <a:pt x="318" y="114"/>
                  </a:lnTo>
                  <a:lnTo>
                    <a:pt x="320" y="115"/>
                  </a:lnTo>
                  <a:lnTo>
                    <a:pt x="322" y="115"/>
                  </a:lnTo>
                  <a:lnTo>
                    <a:pt x="323" y="118"/>
                  </a:lnTo>
                  <a:lnTo>
                    <a:pt x="325" y="119"/>
                  </a:lnTo>
                  <a:lnTo>
                    <a:pt x="326" y="122"/>
                  </a:lnTo>
                  <a:lnTo>
                    <a:pt x="325" y="122"/>
                  </a:lnTo>
                  <a:lnTo>
                    <a:pt x="324" y="121"/>
                  </a:lnTo>
                  <a:lnTo>
                    <a:pt x="323" y="121"/>
                  </a:lnTo>
                  <a:lnTo>
                    <a:pt x="323" y="122"/>
                  </a:lnTo>
                  <a:lnTo>
                    <a:pt x="322" y="125"/>
                  </a:lnTo>
                  <a:lnTo>
                    <a:pt x="322" y="126"/>
                  </a:lnTo>
                  <a:lnTo>
                    <a:pt x="321" y="126"/>
                  </a:lnTo>
                  <a:lnTo>
                    <a:pt x="319" y="126"/>
                  </a:lnTo>
                  <a:lnTo>
                    <a:pt x="318" y="125"/>
                  </a:lnTo>
                  <a:lnTo>
                    <a:pt x="317" y="124"/>
                  </a:lnTo>
                  <a:lnTo>
                    <a:pt x="316" y="123"/>
                  </a:lnTo>
                  <a:lnTo>
                    <a:pt x="315" y="121"/>
                  </a:lnTo>
                  <a:lnTo>
                    <a:pt x="314" y="122"/>
                  </a:lnTo>
                  <a:lnTo>
                    <a:pt x="314" y="122"/>
                  </a:lnTo>
                  <a:lnTo>
                    <a:pt x="310" y="118"/>
                  </a:lnTo>
                  <a:lnTo>
                    <a:pt x="306" y="117"/>
                  </a:lnTo>
                  <a:lnTo>
                    <a:pt x="305" y="118"/>
                  </a:lnTo>
                  <a:lnTo>
                    <a:pt x="304" y="118"/>
                  </a:lnTo>
                  <a:lnTo>
                    <a:pt x="303" y="119"/>
                  </a:lnTo>
                  <a:lnTo>
                    <a:pt x="303" y="120"/>
                  </a:lnTo>
                  <a:lnTo>
                    <a:pt x="304" y="122"/>
                  </a:lnTo>
                  <a:lnTo>
                    <a:pt x="305" y="123"/>
                  </a:lnTo>
                  <a:lnTo>
                    <a:pt x="305" y="124"/>
                  </a:lnTo>
                  <a:lnTo>
                    <a:pt x="305" y="124"/>
                  </a:lnTo>
                  <a:lnTo>
                    <a:pt x="305" y="125"/>
                  </a:lnTo>
                  <a:lnTo>
                    <a:pt x="305" y="126"/>
                  </a:lnTo>
                  <a:lnTo>
                    <a:pt x="301" y="127"/>
                  </a:lnTo>
                  <a:lnTo>
                    <a:pt x="299" y="127"/>
                  </a:lnTo>
                  <a:lnTo>
                    <a:pt x="298" y="127"/>
                  </a:lnTo>
                  <a:lnTo>
                    <a:pt x="298" y="129"/>
                  </a:lnTo>
                  <a:lnTo>
                    <a:pt x="298" y="135"/>
                  </a:lnTo>
                  <a:lnTo>
                    <a:pt x="298" y="144"/>
                  </a:lnTo>
                  <a:lnTo>
                    <a:pt x="299" y="156"/>
                  </a:lnTo>
                  <a:lnTo>
                    <a:pt x="299" y="157"/>
                  </a:lnTo>
                  <a:lnTo>
                    <a:pt x="301" y="156"/>
                  </a:lnTo>
                  <a:lnTo>
                    <a:pt x="301" y="156"/>
                  </a:lnTo>
                  <a:lnTo>
                    <a:pt x="302" y="156"/>
                  </a:lnTo>
                  <a:lnTo>
                    <a:pt x="302" y="157"/>
                  </a:lnTo>
                  <a:lnTo>
                    <a:pt x="303" y="158"/>
                  </a:lnTo>
                  <a:lnTo>
                    <a:pt x="305" y="158"/>
                  </a:lnTo>
                  <a:lnTo>
                    <a:pt x="308" y="161"/>
                  </a:lnTo>
                  <a:lnTo>
                    <a:pt x="311" y="162"/>
                  </a:lnTo>
                  <a:lnTo>
                    <a:pt x="312" y="162"/>
                  </a:lnTo>
                  <a:lnTo>
                    <a:pt x="314" y="166"/>
                  </a:lnTo>
                  <a:lnTo>
                    <a:pt x="314" y="167"/>
                  </a:lnTo>
                  <a:lnTo>
                    <a:pt x="314" y="168"/>
                  </a:lnTo>
                  <a:lnTo>
                    <a:pt x="311" y="170"/>
                  </a:lnTo>
                  <a:lnTo>
                    <a:pt x="304" y="172"/>
                  </a:lnTo>
                  <a:lnTo>
                    <a:pt x="303" y="173"/>
                  </a:lnTo>
                  <a:lnTo>
                    <a:pt x="302" y="174"/>
                  </a:lnTo>
                  <a:lnTo>
                    <a:pt x="303" y="175"/>
                  </a:lnTo>
                  <a:lnTo>
                    <a:pt x="303" y="176"/>
                  </a:lnTo>
                  <a:lnTo>
                    <a:pt x="302" y="176"/>
                  </a:lnTo>
                  <a:lnTo>
                    <a:pt x="301" y="178"/>
                  </a:lnTo>
                  <a:lnTo>
                    <a:pt x="300" y="179"/>
                  </a:lnTo>
                  <a:lnTo>
                    <a:pt x="300" y="180"/>
                  </a:lnTo>
                  <a:lnTo>
                    <a:pt x="300" y="180"/>
                  </a:lnTo>
                  <a:lnTo>
                    <a:pt x="301" y="181"/>
                  </a:lnTo>
                  <a:lnTo>
                    <a:pt x="303" y="184"/>
                  </a:lnTo>
                  <a:lnTo>
                    <a:pt x="304" y="185"/>
                  </a:lnTo>
                  <a:lnTo>
                    <a:pt x="305" y="188"/>
                  </a:lnTo>
                  <a:lnTo>
                    <a:pt x="305" y="189"/>
                  </a:lnTo>
                  <a:lnTo>
                    <a:pt x="306" y="195"/>
                  </a:lnTo>
                  <a:lnTo>
                    <a:pt x="305" y="198"/>
                  </a:lnTo>
                  <a:lnTo>
                    <a:pt x="305" y="199"/>
                  </a:lnTo>
                  <a:lnTo>
                    <a:pt x="304" y="202"/>
                  </a:lnTo>
                  <a:lnTo>
                    <a:pt x="301" y="202"/>
                  </a:lnTo>
                  <a:lnTo>
                    <a:pt x="300" y="203"/>
                  </a:lnTo>
                  <a:lnTo>
                    <a:pt x="297" y="204"/>
                  </a:lnTo>
                  <a:lnTo>
                    <a:pt x="295" y="207"/>
                  </a:lnTo>
                  <a:lnTo>
                    <a:pt x="292" y="209"/>
                  </a:lnTo>
                  <a:lnTo>
                    <a:pt x="291" y="210"/>
                  </a:lnTo>
                  <a:lnTo>
                    <a:pt x="291" y="211"/>
                  </a:lnTo>
                  <a:lnTo>
                    <a:pt x="293" y="212"/>
                  </a:lnTo>
                  <a:lnTo>
                    <a:pt x="294" y="214"/>
                  </a:lnTo>
                  <a:lnTo>
                    <a:pt x="295" y="214"/>
                  </a:lnTo>
                  <a:lnTo>
                    <a:pt x="296" y="214"/>
                  </a:lnTo>
                  <a:lnTo>
                    <a:pt x="296" y="214"/>
                  </a:lnTo>
                  <a:lnTo>
                    <a:pt x="298" y="215"/>
                  </a:lnTo>
                  <a:lnTo>
                    <a:pt x="298" y="215"/>
                  </a:lnTo>
                  <a:lnTo>
                    <a:pt x="299" y="217"/>
                  </a:lnTo>
                  <a:lnTo>
                    <a:pt x="302" y="225"/>
                  </a:lnTo>
                  <a:lnTo>
                    <a:pt x="302" y="228"/>
                  </a:lnTo>
                  <a:lnTo>
                    <a:pt x="301" y="230"/>
                  </a:lnTo>
                  <a:lnTo>
                    <a:pt x="301" y="230"/>
                  </a:lnTo>
                  <a:lnTo>
                    <a:pt x="301" y="228"/>
                  </a:lnTo>
                  <a:lnTo>
                    <a:pt x="301" y="228"/>
                  </a:lnTo>
                  <a:lnTo>
                    <a:pt x="301" y="226"/>
                  </a:lnTo>
                  <a:lnTo>
                    <a:pt x="301" y="225"/>
                  </a:lnTo>
                  <a:lnTo>
                    <a:pt x="296" y="217"/>
                  </a:lnTo>
                  <a:lnTo>
                    <a:pt x="295" y="215"/>
                  </a:lnTo>
                  <a:lnTo>
                    <a:pt x="286" y="209"/>
                  </a:lnTo>
                  <a:lnTo>
                    <a:pt x="283" y="206"/>
                  </a:lnTo>
                  <a:lnTo>
                    <a:pt x="286" y="204"/>
                  </a:lnTo>
                  <a:lnTo>
                    <a:pt x="286" y="203"/>
                  </a:lnTo>
                  <a:lnTo>
                    <a:pt x="287" y="203"/>
                  </a:lnTo>
                  <a:lnTo>
                    <a:pt x="288" y="202"/>
                  </a:lnTo>
                  <a:lnTo>
                    <a:pt x="288" y="201"/>
                  </a:lnTo>
                  <a:lnTo>
                    <a:pt x="288" y="200"/>
                  </a:lnTo>
                  <a:lnTo>
                    <a:pt x="285" y="197"/>
                  </a:lnTo>
                  <a:lnTo>
                    <a:pt x="284" y="196"/>
                  </a:lnTo>
                  <a:lnTo>
                    <a:pt x="284" y="195"/>
                  </a:lnTo>
                  <a:lnTo>
                    <a:pt x="285" y="194"/>
                  </a:lnTo>
                  <a:lnTo>
                    <a:pt x="286" y="194"/>
                  </a:lnTo>
                  <a:lnTo>
                    <a:pt x="287" y="193"/>
                  </a:lnTo>
                  <a:lnTo>
                    <a:pt x="286" y="193"/>
                  </a:lnTo>
                  <a:lnTo>
                    <a:pt x="284" y="193"/>
                  </a:lnTo>
                  <a:lnTo>
                    <a:pt x="283" y="193"/>
                  </a:lnTo>
                  <a:lnTo>
                    <a:pt x="283" y="193"/>
                  </a:lnTo>
                  <a:lnTo>
                    <a:pt x="281" y="189"/>
                  </a:lnTo>
                  <a:lnTo>
                    <a:pt x="282" y="189"/>
                  </a:lnTo>
                  <a:lnTo>
                    <a:pt x="283" y="189"/>
                  </a:lnTo>
                  <a:lnTo>
                    <a:pt x="283" y="190"/>
                  </a:lnTo>
                  <a:lnTo>
                    <a:pt x="283" y="191"/>
                  </a:lnTo>
                  <a:lnTo>
                    <a:pt x="286" y="190"/>
                  </a:lnTo>
                  <a:lnTo>
                    <a:pt x="284" y="189"/>
                  </a:lnTo>
                  <a:lnTo>
                    <a:pt x="283" y="189"/>
                  </a:lnTo>
                  <a:lnTo>
                    <a:pt x="283" y="188"/>
                  </a:lnTo>
                  <a:lnTo>
                    <a:pt x="282" y="187"/>
                  </a:lnTo>
                  <a:lnTo>
                    <a:pt x="281" y="188"/>
                  </a:lnTo>
                  <a:lnTo>
                    <a:pt x="279" y="188"/>
                  </a:lnTo>
                  <a:lnTo>
                    <a:pt x="279" y="188"/>
                  </a:lnTo>
                  <a:lnTo>
                    <a:pt x="277" y="188"/>
                  </a:lnTo>
                  <a:lnTo>
                    <a:pt x="277" y="187"/>
                  </a:lnTo>
                  <a:lnTo>
                    <a:pt x="276" y="186"/>
                  </a:lnTo>
                  <a:lnTo>
                    <a:pt x="275" y="185"/>
                  </a:lnTo>
                  <a:lnTo>
                    <a:pt x="274" y="186"/>
                  </a:lnTo>
                  <a:lnTo>
                    <a:pt x="271" y="184"/>
                  </a:lnTo>
                  <a:lnTo>
                    <a:pt x="271" y="184"/>
                  </a:lnTo>
                  <a:lnTo>
                    <a:pt x="271" y="182"/>
                  </a:lnTo>
                  <a:lnTo>
                    <a:pt x="270" y="182"/>
                  </a:lnTo>
                  <a:lnTo>
                    <a:pt x="270" y="181"/>
                  </a:lnTo>
                  <a:lnTo>
                    <a:pt x="270" y="180"/>
                  </a:lnTo>
                  <a:lnTo>
                    <a:pt x="268" y="180"/>
                  </a:lnTo>
                  <a:lnTo>
                    <a:pt x="267" y="180"/>
                  </a:lnTo>
                  <a:lnTo>
                    <a:pt x="266" y="180"/>
                  </a:lnTo>
                  <a:lnTo>
                    <a:pt x="266" y="180"/>
                  </a:lnTo>
                  <a:lnTo>
                    <a:pt x="265" y="180"/>
                  </a:lnTo>
                  <a:lnTo>
                    <a:pt x="265" y="181"/>
                  </a:lnTo>
                  <a:lnTo>
                    <a:pt x="264" y="181"/>
                  </a:lnTo>
                  <a:lnTo>
                    <a:pt x="263" y="181"/>
                  </a:lnTo>
                  <a:lnTo>
                    <a:pt x="261" y="181"/>
                  </a:lnTo>
                  <a:lnTo>
                    <a:pt x="260" y="181"/>
                  </a:lnTo>
                  <a:lnTo>
                    <a:pt x="260" y="183"/>
                  </a:lnTo>
                  <a:lnTo>
                    <a:pt x="261" y="183"/>
                  </a:lnTo>
                  <a:lnTo>
                    <a:pt x="263" y="186"/>
                  </a:lnTo>
                  <a:lnTo>
                    <a:pt x="263" y="188"/>
                  </a:lnTo>
                  <a:lnTo>
                    <a:pt x="265" y="190"/>
                  </a:lnTo>
                  <a:lnTo>
                    <a:pt x="266" y="190"/>
                  </a:lnTo>
                  <a:lnTo>
                    <a:pt x="266" y="191"/>
                  </a:lnTo>
                  <a:lnTo>
                    <a:pt x="269" y="192"/>
                  </a:lnTo>
                  <a:lnTo>
                    <a:pt x="270" y="192"/>
                  </a:lnTo>
                  <a:lnTo>
                    <a:pt x="271" y="193"/>
                  </a:lnTo>
                  <a:lnTo>
                    <a:pt x="272" y="193"/>
                  </a:lnTo>
                  <a:lnTo>
                    <a:pt x="273" y="194"/>
                  </a:lnTo>
                  <a:lnTo>
                    <a:pt x="274" y="194"/>
                  </a:lnTo>
                  <a:lnTo>
                    <a:pt x="274" y="196"/>
                  </a:lnTo>
                  <a:lnTo>
                    <a:pt x="274" y="197"/>
                  </a:lnTo>
                  <a:lnTo>
                    <a:pt x="273" y="197"/>
                  </a:lnTo>
                  <a:lnTo>
                    <a:pt x="273" y="198"/>
                  </a:lnTo>
                  <a:lnTo>
                    <a:pt x="275" y="199"/>
                  </a:lnTo>
                  <a:lnTo>
                    <a:pt x="275" y="202"/>
                  </a:lnTo>
                  <a:lnTo>
                    <a:pt x="275" y="204"/>
                  </a:lnTo>
                  <a:lnTo>
                    <a:pt x="274" y="206"/>
                  </a:lnTo>
                  <a:lnTo>
                    <a:pt x="272" y="206"/>
                  </a:lnTo>
                  <a:lnTo>
                    <a:pt x="270" y="205"/>
                  </a:lnTo>
                  <a:lnTo>
                    <a:pt x="267" y="204"/>
                  </a:lnTo>
                  <a:lnTo>
                    <a:pt x="266" y="203"/>
                  </a:lnTo>
                  <a:lnTo>
                    <a:pt x="267" y="203"/>
                  </a:lnTo>
                  <a:lnTo>
                    <a:pt x="268" y="203"/>
                  </a:lnTo>
                  <a:lnTo>
                    <a:pt x="266" y="202"/>
                  </a:lnTo>
                  <a:lnTo>
                    <a:pt x="266" y="202"/>
                  </a:lnTo>
                  <a:lnTo>
                    <a:pt x="266" y="203"/>
                  </a:lnTo>
                  <a:lnTo>
                    <a:pt x="261" y="201"/>
                  </a:lnTo>
                  <a:lnTo>
                    <a:pt x="260" y="201"/>
                  </a:lnTo>
                  <a:lnTo>
                    <a:pt x="256" y="202"/>
                  </a:lnTo>
                  <a:lnTo>
                    <a:pt x="254" y="202"/>
                  </a:lnTo>
                  <a:lnTo>
                    <a:pt x="253" y="201"/>
                  </a:lnTo>
                  <a:lnTo>
                    <a:pt x="253" y="200"/>
                  </a:lnTo>
                  <a:lnTo>
                    <a:pt x="251" y="198"/>
                  </a:lnTo>
                  <a:lnTo>
                    <a:pt x="244" y="192"/>
                  </a:lnTo>
                  <a:lnTo>
                    <a:pt x="244" y="191"/>
                  </a:lnTo>
                  <a:lnTo>
                    <a:pt x="242" y="190"/>
                  </a:lnTo>
                  <a:lnTo>
                    <a:pt x="241" y="188"/>
                  </a:lnTo>
                  <a:lnTo>
                    <a:pt x="244" y="184"/>
                  </a:lnTo>
                  <a:lnTo>
                    <a:pt x="244" y="184"/>
                  </a:lnTo>
                  <a:lnTo>
                    <a:pt x="245" y="184"/>
                  </a:lnTo>
                  <a:lnTo>
                    <a:pt x="246" y="183"/>
                  </a:lnTo>
                  <a:lnTo>
                    <a:pt x="247" y="184"/>
                  </a:lnTo>
                  <a:lnTo>
                    <a:pt x="247" y="183"/>
                  </a:lnTo>
                  <a:lnTo>
                    <a:pt x="249" y="180"/>
                  </a:lnTo>
                  <a:lnTo>
                    <a:pt x="248" y="179"/>
                  </a:lnTo>
                  <a:lnTo>
                    <a:pt x="249" y="178"/>
                  </a:lnTo>
                  <a:lnTo>
                    <a:pt x="252" y="176"/>
                  </a:lnTo>
                  <a:lnTo>
                    <a:pt x="253" y="176"/>
                  </a:lnTo>
                  <a:lnTo>
                    <a:pt x="253" y="176"/>
                  </a:lnTo>
                  <a:lnTo>
                    <a:pt x="252" y="176"/>
                  </a:lnTo>
                  <a:lnTo>
                    <a:pt x="251" y="176"/>
                  </a:lnTo>
                  <a:lnTo>
                    <a:pt x="250" y="176"/>
                  </a:lnTo>
                  <a:lnTo>
                    <a:pt x="249" y="177"/>
                  </a:lnTo>
                  <a:lnTo>
                    <a:pt x="248" y="177"/>
                  </a:lnTo>
                  <a:lnTo>
                    <a:pt x="248" y="176"/>
                  </a:lnTo>
                  <a:lnTo>
                    <a:pt x="248" y="176"/>
                  </a:lnTo>
                  <a:lnTo>
                    <a:pt x="250" y="174"/>
                  </a:lnTo>
                  <a:lnTo>
                    <a:pt x="252" y="173"/>
                  </a:lnTo>
                  <a:lnTo>
                    <a:pt x="253" y="173"/>
                  </a:lnTo>
                  <a:lnTo>
                    <a:pt x="253" y="172"/>
                  </a:lnTo>
                  <a:lnTo>
                    <a:pt x="253" y="171"/>
                  </a:lnTo>
                  <a:lnTo>
                    <a:pt x="252" y="171"/>
                  </a:lnTo>
                  <a:lnTo>
                    <a:pt x="251" y="170"/>
                  </a:lnTo>
                  <a:lnTo>
                    <a:pt x="250" y="169"/>
                  </a:lnTo>
                  <a:lnTo>
                    <a:pt x="252" y="169"/>
                  </a:lnTo>
                  <a:lnTo>
                    <a:pt x="253" y="170"/>
                  </a:lnTo>
                  <a:lnTo>
                    <a:pt x="253" y="170"/>
                  </a:lnTo>
                  <a:lnTo>
                    <a:pt x="253" y="169"/>
                  </a:lnTo>
                  <a:lnTo>
                    <a:pt x="251" y="168"/>
                  </a:lnTo>
                  <a:lnTo>
                    <a:pt x="251" y="167"/>
                  </a:lnTo>
                  <a:lnTo>
                    <a:pt x="250" y="167"/>
                  </a:lnTo>
                  <a:lnTo>
                    <a:pt x="249" y="167"/>
                  </a:lnTo>
                  <a:lnTo>
                    <a:pt x="250" y="167"/>
                  </a:lnTo>
                  <a:lnTo>
                    <a:pt x="249" y="166"/>
                  </a:lnTo>
                  <a:lnTo>
                    <a:pt x="250" y="165"/>
                  </a:lnTo>
                  <a:lnTo>
                    <a:pt x="250" y="164"/>
                  </a:lnTo>
                  <a:lnTo>
                    <a:pt x="251" y="164"/>
                  </a:lnTo>
                  <a:lnTo>
                    <a:pt x="251" y="163"/>
                  </a:lnTo>
                  <a:lnTo>
                    <a:pt x="249" y="158"/>
                  </a:lnTo>
                  <a:lnTo>
                    <a:pt x="249" y="158"/>
                  </a:lnTo>
                  <a:lnTo>
                    <a:pt x="248" y="156"/>
                  </a:lnTo>
                  <a:lnTo>
                    <a:pt x="248" y="157"/>
                  </a:lnTo>
                  <a:lnTo>
                    <a:pt x="246" y="154"/>
                  </a:lnTo>
                  <a:lnTo>
                    <a:pt x="244" y="152"/>
                  </a:lnTo>
                  <a:lnTo>
                    <a:pt x="243" y="150"/>
                  </a:lnTo>
                  <a:lnTo>
                    <a:pt x="239" y="149"/>
                  </a:lnTo>
                  <a:lnTo>
                    <a:pt x="239" y="148"/>
                  </a:lnTo>
                  <a:lnTo>
                    <a:pt x="238" y="146"/>
                  </a:lnTo>
                  <a:lnTo>
                    <a:pt x="236" y="145"/>
                  </a:lnTo>
                  <a:lnTo>
                    <a:pt x="235" y="145"/>
                  </a:lnTo>
                  <a:lnTo>
                    <a:pt x="229" y="140"/>
                  </a:lnTo>
                  <a:lnTo>
                    <a:pt x="223" y="137"/>
                  </a:lnTo>
                  <a:lnTo>
                    <a:pt x="222" y="136"/>
                  </a:lnTo>
                  <a:lnTo>
                    <a:pt x="216" y="133"/>
                  </a:lnTo>
                  <a:lnTo>
                    <a:pt x="215" y="133"/>
                  </a:lnTo>
                  <a:lnTo>
                    <a:pt x="214" y="134"/>
                  </a:lnTo>
                  <a:lnTo>
                    <a:pt x="214" y="133"/>
                  </a:lnTo>
                  <a:lnTo>
                    <a:pt x="213" y="133"/>
                  </a:lnTo>
                  <a:lnTo>
                    <a:pt x="213" y="133"/>
                  </a:lnTo>
                  <a:lnTo>
                    <a:pt x="212" y="133"/>
                  </a:lnTo>
                  <a:lnTo>
                    <a:pt x="212" y="132"/>
                  </a:lnTo>
                  <a:lnTo>
                    <a:pt x="210" y="132"/>
                  </a:lnTo>
                  <a:lnTo>
                    <a:pt x="211" y="131"/>
                  </a:lnTo>
                  <a:lnTo>
                    <a:pt x="210" y="129"/>
                  </a:lnTo>
                  <a:lnTo>
                    <a:pt x="208" y="127"/>
                  </a:lnTo>
                  <a:lnTo>
                    <a:pt x="206" y="127"/>
                  </a:lnTo>
                  <a:lnTo>
                    <a:pt x="207" y="127"/>
                  </a:lnTo>
                  <a:lnTo>
                    <a:pt x="208" y="127"/>
                  </a:lnTo>
                  <a:lnTo>
                    <a:pt x="209" y="128"/>
                  </a:lnTo>
                  <a:lnTo>
                    <a:pt x="206" y="127"/>
                  </a:lnTo>
                  <a:lnTo>
                    <a:pt x="204" y="126"/>
                  </a:lnTo>
                  <a:lnTo>
                    <a:pt x="201" y="126"/>
                  </a:lnTo>
                  <a:lnTo>
                    <a:pt x="200" y="125"/>
                  </a:lnTo>
                  <a:lnTo>
                    <a:pt x="191" y="123"/>
                  </a:lnTo>
                  <a:lnTo>
                    <a:pt x="188" y="123"/>
                  </a:lnTo>
                  <a:lnTo>
                    <a:pt x="187" y="123"/>
                  </a:lnTo>
                  <a:lnTo>
                    <a:pt x="187" y="123"/>
                  </a:lnTo>
                  <a:lnTo>
                    <a:pt x="186" y="123"/>
                  </a:lnTo>
                  <a:lnTo>
                    <a:pt x="185" y="123"/>
                  </a:lnTo>
                  <a:lnTo>
                    <a:pt x="184" y="123"/>
                  </a:lnTo>
                  <a:lnTo>
                    <a:pt x="183" y="122"/>
                  </a:lnTo>
                  <a:lnTo>
                    <a:pt x="183" y="121"/>
                  </a:lnTo>
                  <a:lnTo>
                    <a:pt x="182" y="121"/>
                  </a:lnTo>
                  <a:lnTo>
                    <a:pt x="182" y="122"/>
                  </a:lnTo>
                  <a:lnTo>
                    <a:pt x="182" y="121"/>
                  </a:lnTo>
                  <a:lnTo>
                    <a:pt x="179" y="119"/>
                  </a:lnTo>
                  <a:lnTo>
                    <a:pt x="178" y="118"/>
                  </a:lnTo>
                  <a:lnTo>
                    <a:pt x="178" y="117"/>
                  </a:lnTo>
                  <a:lnTo>
                    <a:pt x="178" y="116"/>
                  </a:lnTo>
                  <a:lnTo>
                    <a:pt x="177" y="116"/>
                  </a:lnTo>
                  <a:lnTo>
                    <a:pt x="176" y="115"/>
                  </a:lnTo>
                  <a:lnTo>
                    <a:pt x="176" y="114"/>
                  </a:lnTo>
                  <a:lnTo>
                    <a:pt x="176" y="114"/>
                  </a:lnTo>
                  <a:lnTo>
                    <a:pt x="174" y="114"/>
                  </a:lnTo>
                  <a:lnTo>
                    <a:pt x="175" y="113"/>
                  </a:lnTo>
                  <a:lnTo>
                    <a:pt x="174" y="112"/>
                  </a:lnTo>
                  <a:lnTo>
                    <a:pt x="174" y="111"/>
                  </a:lnTo>
                  <a:lnTo>
                    <a:pt x="174" y="110"/>
                  </a:lnTo>
                  <a:lnTo>
                    <a:pt x="175" y="110"/>
                  </a:lnTo>
                  <a:lnTo>
                    <a:pt x="176" y="109"/>
                  </a:lnTo>
                  <a:lnTo>
                    <a:pt x="177" y="107"/>
                  </a:lnTo>
                  <a:lnTo>
                    <a:pt x="178" y="106"/>
                  </a:lnTo>
                  <a:lnTo>
                    <a:pt x="178" y="105"/>
                  </a:lnTo>
                  <a:lnTo>
                    <a:pt x="178" y="104"/>
                  </a:lnTo>
                  <a:lnTo>
                    <a:pt x="177" y="103"/>
                  </a:lnTo>
                  <a:lnTo>
                    <a:pt x="176" y="102"/>
                  </a:lnTo>
                  <a:lnTo>
                    <a:pt x="173" y="98"/>
                  </a:lnTo>
                  <a:lnTo>
                    <a:pt x="172" y="97"/>
                  </a:lnTo>
                  <a:lnTo>
                    <a:pt x="171" y="97"/>
                  </a:lnTo>
                  <a:lnTo>
                    <a:pt x="171" y="96"/>
                  </a:lnTo>
                  <a:lnTo>
                    <a:pt x="172" y="94"/>
                  </a:lnTo>
                  <a:lnTo>
                    <a:pt x="170" y="92"/>
                  </a:lnTo>
                  <a:lnTo>
                    <a:pt x="170" y="92"/>
                  </a:lnTo>
                  <a:lnTo>
                    <a:pt x="170" y="91"/>
                  </a:lnTo>
                  <a:lnTo>
                    <a:pt x="169" y="90"/>
                  </a:lnTo>
                  <a:lnTo>
                    <a:pt x="162" y="91"/>
                  </a:lnTo>
                  <a:lnTo>
                    <a:pt x="162" y="90"/>
                  </a:lnTo>
                  <a:lnTo>
                    <a:pt x="163" y="90"/>
                  </a:lnTo>
                  <a:lnTo>
                    <a:pt x="165" y="90"/>
                  </a:lnTo>
                  <a:lnTo>
                    <a:pt x="167" y="90"/>
                  </a:lnTo>
                  <a:lnTo>
                    <a:pt x="167" y="89"/>
                  </a:lnTo>
                  <a:lnTo>
                    <a:pt x="165" y="89"/>
                  </a:lnTo>
                  <a:lnTo>
                    <a:pt x="162" y="89"/>
                  </a:lnTo>
                  <a:lnTo>
                    <a:pt x="161" y="88"/>
                  </a:lnTo>
                  <a:lnTo>
                    <a:pt x="159" y="88"/>
                  </a:lnTo>
                  <a:lnTo>
                    <a:pt x="156" y="85"/>
                  </a:lnTo>
                  <a:lnTo>
                    <a:pt x="156" y="85"/>
                  </a:lnTo>
                  <a:lnTo>
                    <a:pt x="155" y="84"/>
                  </a:lnTo>
                  <a:lnTo>
                    <a:pt x="154" y="83"/>
                  </a:lnTo>
                  <a:lnTo>
                    <a:pt x="155" y="83"/>
                  </a:lnTo>
                  <a:lnTo>
                    <a:pt x="153" y="83"/>
                  </a:lnTo>
                  <a:lnTo>
                    <a:pt x="151" y="80"/>
                  </a:lnTo>
                  <a:lnTo>
                    <a:pt x="149" y="79"/>
                  </a:lnTo>
                  <a:lnTo>
                    <a:pt x="148" y="79"/>
                  </a:lnTo>
                  <a:lnTo>
                    <a:pt x="147" y="79"/>
                  </a:lnTo>
                  <a:lnTo>
                    <a:pt x="147" y="79"/>
                  </a:lnTo>
                  <a:lnTo>
                    <a:pt x="146" y="79"/>
                  </a:lnTo>
                  <a:lnTo>
                    <a:pt x="147" y="78"/>
                  </a:lnTo>
                  <a:lnTo>
                    <a:pt x="147" y="77"/>
                  </a:lnTo>
                  <a:lnTo>
                    <a:pt x="146" y="77"/>
                  </a:lnTo>
                  <a:lnTo>
                    <a:pt x="145" y="76"/>
                  </a:lnTo>
                  <a:lnTo>
                    <a:pt x="144" y="76"/>
                  </a:lnTo>
                  <a:lnTo>
                    <a:pt x="139" y="76"/>
                  </a:lnTo>
                  <a:lnTo>
                    <a:pt x="138" y="76"/>
                  </a:lnTo>
                  <a:lnTo>
                    <a:pt x="137" y="75"/>
                  </a:lnTo>
                  <a:lnTo>
                    <a:pt x="134" y="74"/>
                  </a:lnTo>
                  <a:lnTo>
                    <a:pt x="134" y="73"/>
                  </a:lnTo>
                  <a:lnTo>
                    <a:pt x="135" y="71"/>
                  </a:lnTo>
                  <a:lnTo>
                    <a:pt x="134" y="70"/>
                  </a:lnTo>
                  <a:lnTo>
                    <a:pt x="131" y="68"/>
                  </a:lnTo>
                  <a:lnTo>
                    <a:pt x="131" y="70"/>
                  </a:lnTo>
                  <a:lnTo>
                    <a:pt x="134" y="71"/>
                  </a:lnTo>
                  <a:lnTo>
                    <a:pt x="134" y="73"/>
                  </a:lnTo>
                  <a:lnTo>
                    <a:pt x="134" y="76"/>
                  </a:lnTo>
                  <a:lnTo>
                    <a:pt x="134" y="78"/>
                  </a:lnTo>
                  <a:lnTo>
                    <a:pt x="135" y="79"/>
                  </a:lnTo>
                  <a:lnTo>
                    <a:pt x="134" y="80"/>
                  </a:lnTo>
                  <a:lnTo>
                    <a:pt x="134" y="81"/>
                  </a:lnTo>
                  <a:lnTo>
                    <a:pt x="135" y="82"/>
                  </a:lnTo>
                  <a:lnTo>
                    <a:pt x="138" y="83"/>
                  </a:lnTo>
                  <a:lnTo>
                    <a:pt x="139" y="83"/>
                  </a:lnTo>
                  <a:lnTo>
                    <a:pt x="139" y="85"/>
                  </a:lnTo>
                  <a:lnTo>
                    <a:pt x="140" y="85"/>
                  </a:lnTo>
                  <a:lnTo>
                    <a:pt x="141" y="85"/>
                  </a:lnTo>
                  <a:lnTo>
                    <a:pt x="141" y="86"/>
                  </a:lnTo>
                  <a:lnTo>
                    <a:pt x="140" y="86"/>
                  </a:lnTo>
                  <a:lnTo>
                    <a:pt x="139" y="86"/>
                  </a:lnTo>
                  <a:lnTo>
                    <a:pt x="139" y="86"/>
                  </a:lnTo>
                  <a:lnTo>
                    <a:pt x="139" y="85"/>
                  </a:lnTo>
                  <a:lnTo>
                    <a:pt x="139" y="86"/>
                  </a:lnTo>
                  <a:lnTo>
                    <a:pt x="139" y="87"/>
                  </a:lnTo>
                  <a:lnTo>
                    <a:pt x="141" y="88"/>
                  </a:lnTo>
                  <a:lnTo>
                    <a:pt x="146" y="90"/>
                  </a:lnTo>
                  <a:lnTo>
                    <a:pt x="146" y="91"/>
                  </a:lnTo>
                  <a:lnTo>
                    <a:pt x="147" y="90"/>
                  </a:lnTo>
                  <a:lnTo>
                    <a:pt x="147" y="91"/>
                  </a:lnTo>
                  <a:lnTo>
                    <a:pt x="151" y="92"/>
                  </a:lnTo>
                  <a:lnTo>
                    <a:pt x="152" y="92"/>
                  </a:lnTo>
                  <a:lnTo>
                    <a:pt x="153" y="92"/>
                  </a:lnTo>
                  <a:lnTo>
                    <a:pt x="155" y="92"/>
                  </a:lnTo>
                  <a:lnTo>
                    <a:pt x="156" y="93"/>
                  </a:lnTo>
                  <a:lnTo>
                    <a:pt x="157" y="94"/>
                  </a:lnTo>
                  <a:lnTo>
                    <a:pt x="158" y="95"/>
                  </a:lnTo>
                  <a:lnTo>
                    <a:pt x="156" y="96"/>
                  </a:lnTo>
                  <a:lnTo>
                    <a:pt x="156" y="97"/>
                  </a:lnTo>
                  <a:lnTo>
                    <a:pt x="157" y="98"/>
                  </a:lnTo>
                  <a:lnTo>
                    <a:pt x="158" y="99"/>
                  </a:lnTo>
                  <a:lnTo>
                    <a:pt x="157" y="99"/>
                  </a:lnTo>
                  <a:lnTo>
                    <a:pt x="156" y="101"/>
                  </a:lnTo>
                  <a:lnTo>
                    <a:pt x="157" y="101"/>
                  </a:lnTo>
                  <a:lnTo>
                    <a:pt x="159" y="101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161" y="102"/>
                  </a:lnTo>
                  <a:lnTo>
                    <a:pt x="159" y="102"/>
                  </a:lnTo>
                  <a:lnTo>
                    <a:pt x="158" y="103"/>
                  </a:lnTo>
                  <a:lnTo>
                    <a:pt x="157" y="105"/>
                  </a:lnTo>
                  <a:lnTo>
                    <a:pt x="156" y="105"/>
                  </a:lnTo>
                  <a:lnTo>
                    <a:pt x="155" y="106"/>
                  </a:lnTo>
                  <a:lnTo>
                    <a:pt x="155" y="108"/>
                  </a:lnTo>
                  <a:lnTo>
                    <a:pt x="152" y="107"/>
                  </a:lnTo>
                  <a:lnTo>
                    <a:pt x="151" y="107"/>
                  </a:lnTo>
                  <a:lnTo>
                    <a:pt x="151" y="108"/>
                  </a:lnTo>
                  <a:lnTo>
                    <a:pt x="151" y="109"/>
                  </a:lnTo>
                  <a:lnTo>
                    <a:pt x="152" y="110"/>
                  </a:lnTo>
                  <a:lnTo>
                    <a:pt x="152" y="110"/>
                  </a:lnTo>
                  <a:lnTo>
                    <a:pt x="149" y="111"/>
                  </a:lnTo>
                  <a:lnTo>
                    <a:pt x="149" y="112"/>
                  </a:lnTo>
                  <a:lnTo>
                    <a:pt x="147" y="113"/>
                  </a:lnTo>
                  <a:lnTo>
                    <a:pt x="147" y="114"/>
                  </a:lnTo>
                  <a:lnTo>
                    <a:pt x="145" y="118"/>
                  </a:lnTo>
                  <a:lnTo>
                    <a:pt x="144" y="119"/>
                  </a:lnTo>
                  <a:lnTo>
                    <a:pt x="143" y="121"/>
                  </a:lnTo>
                  <a:lnTo>
                    <a:pt x="141" y="116"/>
                  </a:lnTo>
                  <a:lnTo>
                    <a:pt x="135" y="109"/>
                  </a:lnTo>
                  <a:lnTo>
                    <a:pt x="134" y="107"/>
                  </a:lnTo>
                  <a:lnTo>
                    <a:pt x="134" y="106"/>
                  </a:lnTo>
                  <a:lnTo>
                    <a:pt x="132" y="106"/>
                  </a:lnTo>
                  <a:lnTo>
                    <a:pt x="132" y="105"/>
                  </a:lnTo>
                  <a:lnTo>
                    <a:pt x="132" y="105"/>
                  </a:lnTo>
                  <a:lnTo>
                    <a:pt x="132" y="104"/>
                  </a:lnTo>
                  <a:lnTo>
                    <a:pt x="130" y="102"/>
                  </a:lnTo>
                  <a:lnTo>
                    <a:pt x="128" y="101"/>
                  </a:lnTo>
                  <a:lnTo>
                    <a:pt x="120" y="98"/>
                  </a:lnTo>
                  <a:lnTo>
                    <a:pt x="118" y="99"/>
                  </a:lnTo>
                  <a:lnTo>
                    <a:pt x="117" y="99"/>
                  </a:lnTo>
                  <a:lnTo>
                    <a:pt x="117" y="98"/>
                  </a:lnTo>
                  <a:lnTo>
                    <a:pt x="116" y="98"/>
                  </a:lnTo>
                  <a:lnTo>
                    <a:pt x="115" y="98"/>
                  </a:lnTo>
                  <a:lnTo>
                    <a:pt x="115" y="97"/>
                  </a:lnTo>
                  <a:lnTo>
                    <a:pt x="114" y="97"/>
                  </a:lnTo>
                  <a:lnTo>
                    <a:pt x="113" y="97"/>
                  </a:lnTo>
                  <a:lnTo>
                    <a:pt x="113" y="98"/>
                  </a:lnTo>
                  <a:lnTo>
                    <a:pt x="109" y="97"/>
                  </a:lnTo>
                  <a:lnTo>
                    <a:pt x="108" y="97"/>
                  </a:lnTo>
                  <a:lnTo>
                    <a:pt x="107" y="96"/>
                  </a:lnTo>
                  <a:lnTo>
                    <a:pt x="106" y="95"/>
                  </a:lnTo>
                  <a:lnTo>
                    <a:pt x="105" y="95"/>
                  </a:lnTo>
                  <a:lnTo>
                    <a:pt x="104" y="96"/>
                  </a:lnTo>
                  <a:lnTo>
                    <a:pt x="103" y="95"/>
                  </a:lnTo>
                  <a:lnTo>
                    <a:pt x="104" y="93"/>
                  </a:lnTo>
                  <a:lnTo>
                    <a:pt x="103" y="92"/>
                  </a:lnTo>
                  <a:lnTo>
                    <a:pt x="96" y="83"/>
                  </a:lnTo>
                  <a:lnTo>
                    <a:pt x="95" y="82"/>
                  </a:lnTo>
                  <a:lnTo>
                    <a:pt x="95" y="80"/>
                  </a:lnTo>
                  <a:lnTo>
                    <a:pt x="94" y="79"/>
                  </a:lnTo>
                  <a:lnTo>
                    <a:pt x="91" y="71"/>
                  </a:lnTo>
                  <a:lnTo>
                    <a:pt x="91" y="70"/>
                  </a:lnTo>
                  <a:lnTo>
                    <a:pt x="90" y="68"/>
                  </a:lnTo>
                  <a:lnTo>
                    <a:pt x="90" y="67"/>
                  </a:lnTo>
                  <a:lnTo>
                    <a:pt x="91" y="66"/>
                  </a:lnTo>
                  <a:lnTo>
                    <a:pt x="92" y="66"/>
                  </a:lnTo>
                  <a:lnTo>
                    <a:pt x="91" y="66"/>
                  </a:lnTo>
                  <a:lnTo>
                    <a:pt x="90" y="63"/>
                  </a:lnTo>
                  <a:lnTo>
                    <a:pt x="89" y="62"/>
                  </a:lnTo>
                  <a:lnTo>
                    <a:pt x="90" y="62"/>
                  </a:lnTo>
                  <a:lnTo>
                    <a:pt x="90" y="61"/>
                  </a:lnTo>
                  <a:lnTo>
                    <a:pt x="92" y="60"/>
                  </a:lnTo>
                  <a:lnTo>
                    <a:pt x="92" y="58"/>
                  </a:lnTo>
                  <a:lnTo>
                    <a:pt x="94" y="59"/>
                  </a:lnTo>
                  <a:lnTo>
                    <a:pt x="95" y="58"/>
                  </a:lnTo>
                  <a:lnTo>
                    <a:pt x="95" y="57"/>
                  </a:lnTo>
                  <a:lnTo>
                    <a:pt x="96" y="56"/>
                  </a:lnTo>
                  <a:lnTo>
                    <a:pt x="95" y="55"/>
                  </a:lnTo>
                  <a:lnTo>
                    <a:pt x="95" y="53"/>
                  </a:lnTo>
                  <a:lnTo>
                    <a:pt x="94" y="53"/>
                  </a:lnTo>
                  <a:lnTo>
                    <a:pt x="95" y="53"/>
                  </a:lnTo>
                  <a:lnTo>
                    <a:pt x="95" y="52"/>
                  </a:lnTo>
                  <a:lnTo>
                    <a:pt x="94" y="52"/>
                  </a:lnTo>
                  <a:lnTo>
                    <a:pt x="94" y="51"/>
                  </a:lnTo>
                  <a:lnTo>
                    <a:pt x="95" y="51"/>
                  </a:lnTo>
                  <a:lnTo>
                    <a:pt x="95" y="50"/>
                  </a:lnTo>
                  <a:lnTo>
                    <a:pt x="95" y="49"/>
                  </a:lnTo>
                  <a:lnTo>
                    <a:pt x="96" y="49"/>
                  </a:lnTo>
                  <a:lnTo>
                    <a:pt x="97" y="50"/>
                  </a:lnTo>
                  <a:lnTo>
                    <a:pt x="99" y="49"/>
                  </a:lnTo>
                  <a:lnTo>
                    <a:pt x="100" y="48"/>
                  </a:lnTo>
                  <a:lnTo>
                    <a:pt x="101" y="48"/>
                  </a:lnTo>
                  <a:lnTo>
                    <a:pt x="102" y="48"/>
                  </a:lnTo>
                  <a:lnTo>
                    <a:pt x="102" y="48"/>
                  </a:lnTo>
                  <a:lnTo>
                    <a:pt x="102" y="47"/>
                  </a:lnTo>
                  <a:lnTo>
                    <a:pt x="103" y="47"/>
                  </a:lnTo>
                  <a:lnTo>
                    <a:pt x="103" y="45"/>
                  </a:lnTo>
                  <a:lnTo>
                    <a:pt x="104" y="45"/>
                  </a:lnTo>
                  <a:lnTo>
                    <a:pt x="107" y="44"/>
                  </a:lnTo>
                  <a:lnTo>
                    <a:pt x="106" y="43"/>
                  </a:lnTo>
                  <a:lnTo>
                    <a:pt x="106" y="42"/>
                  </a:lnTo>
                  <a:lnTo>
                    <a:pt x="105" y="42"/>
                  </a:lnTo>
                  <a:lnTo>
                    <a:pt x="102" y="44"/>
                  </a:lnTo>
                  <a:lnTo>
                    <a:pt x="102" y="44"/>
                  </a:lnTo>
                  <a:lnTo>
                    <a:pt x="103" y="43"/>
                  </a:lnTo>
                  <a:lnTo>
                    <a:pt x="103" y="42"/>
                  </a:lnTo>
                  <a:lnTo>
                    <a:pt x="103" y="42"/>
                  </a:lnTo>
                  <a:lnTo>
                    <a:pt x="103" y="42"/>
                  </a:lnTo>
                  <a:lnTo>
                    <a:pt x="103" y="41"/>
                  </a:lnTo>
                  <a:lnTo>
                    <a:pt x="103" y="41"/>
                  </a:lnTo>
                  <a:lnTo>
                    <a:pt x="103" y="40"/>
                  </a:lnTo>
                  <a:lnTo>
                    <a:pt x="103" y="40"/>
                  </a:lnTo>
                  <a:lnTo>
                    <a:pt x="104" y="39"/>
                  </a:lnTo>
                  <a:lnTo>
                    <a:pt x="104" y="36"/>
                  </a:lnTo>
                  <a:lnTo>
                    <a:pt x="104" y="32"/>
                  </a:lnTo>
                  <a:lnTo>
                    <a:pt x="103" y="31"/>
                  </a:lnTo>
                  <a:lnTo>
                    <a:pt x="100" y="30"/>
                  </a:lnTo>
                  <a:lnTo>
                    <a:pt x="99" y="29"/>
                  </a:lnTo>
                  <a:lnTo>
                    <a:pt x="97" y="30"/>
                  </a:lnTo>
                  <a:lnTo>
                    <a:pt x="95" y="28"/>
                  </a:lnTo>
                  <a:lnTo>
                    <a:pt x="95" y="27"/>
                  </a:lnTo>
                  <a:lnTo>
                    <a:pt x="95" y="28"/>
                  </a:lnTo>
                  <a:lnTo>
                    <a:pt x="95" y="27"/>
                  </a:lnTo>
                  <a:lnTo>
                    <a:pt x="95" y="26"/>
                  </a:lnTo>
                  <a:lnTo>
                    <a:pt x="93" y="26"/>
                  </a:lnTo>
                  <a:lnTo>
                    <a:pt x="92" y="26"/>
                  </a:lnTo>
                  <a:lnTo>
                    <a:pt x="90" y="26"/>
                  </a:lnTo>
                  <a:lnTo>
                    <a:pt x="89" y="25"/>
                  </a:lnTo>
                  <a:lnTo>
                    <a:pt x="86" y="24"/>
                  </a:lnTo>
                  <a:lnTo>
                    <a:pt x="84" y="24"/>
                  </a:lnTo>
                  <a:lnTo>
                    <a:pt x="84" y="23"/>
                  </a:lnTo>
                  <a:lnTo>
                    <a:pt x="86" y="22"/>
                  </a:lnTo>
                  <a:lnTo>
                    <a:pt x="89" y="22"/>
                  </a:lnTo>
                  <a:lnTo>
                    <a:pt x="90" y="21"/>
                  </a:lnTo>
                  <a:lnTo>
                    <a:pt x="90" y="21"/>
                  </a:lnTo>
                  <a:lnTo>
                    <a:pt x="90" y="20"/>
                  </a:lnTo>
                  <a:lnTo>
                    <a:pt x="89" y="20"/>
                  </a:lnTo>
                  <a:lnTo>
                    <a:pt x="92" y="19"/>
                  </a:lnTo>
                  <a:lnTo>
                    <a:pt x="93" y="20"/>
                  </a:lnTo>
                  <a:lnTo>
                    <a:pt x="94" y="20"/>
                  </a:lnTo>
                  <a:lnTo>
                    <a:pt x="94" y="21"/>
                  </a:lnTo>
                  <a:lnTo>
                    <a:pt x="94" y="22"/>
                  </a:lnTo>
                  <a:lnTo>
                    <a:pt x="95" y="22"/>
                  </a:lnTo>
                  <a:lnTo>
                    <a:pt x="95" y="22"/>
                  </a:lnTo>
                  <a:lnTo>
                    <a:pt x="95" y="22"/>
                  </a:lnTo>
                  <a:lnTo>
                    <a:pt x="95" y="21"/>
                  </a:lnTo>
                  <a:lnTo>
                    <a:pt x="95" y="20"/>
                  </a:lnTo>
                  <a:lnTo>
                    <a:pt x="97" y="20"/>
                  </a:lnTo>
                  <a:lnTo>
                    <a:pt x="99" y="20"/>
                  </a:lnTo>
                  <a:lnTo>
                    <a:pt x="99" y="21"/>
                  </a:lnTo>
                  <a:lnTo>
                    <a:pt x="100" y="21"/>
                  </a:lnTo>
                  <a:lnTo>
                    <a:pt x="101" y="21"/>
                  </a:lnTo>
                  <a:lnTo>
                    <a:pt x="101" y="20"/>
                  </a:lnTo>
                  <a:lnTo>
                    <a:pt x="100" y="20"/>
                  </a:lnTo>
                  <a:lnTo>
                    <a:pt x="100" y="19"/>
                  </a:lnTo>
                  <a:lnTo>
                    <a:pt x="102" y="19"/>
                  </a:lnTo>
                  <a:lnTo>
                    <a:pt x="102" y="18"/>
                  </a:lnTo>
                  <a:lnTo>
                    <a:pt x="102" y="17"/>
                  </a:lnTo>
                  <a:lnTo>
                    <a:pt x="101" y="16"/>
                  </a:lnTo>
                  <a:lnTo>
                    <a:pt x="100" y="16"/>
                  </a:lnTo>
                  <a:lnTo>
                    <a:pt x="99" y="15"/>
                  </a:lnTo>
                  <a:lnTo>
                    <a:pt x="99" y="15"/>
                  </a:lnTo>
                  <a:lnTo>
                    <a:pt x="99" y="14"/>
                  </a:lnTo>
                  <a:lnTo>
                    <a:pt x="99" y="13"/>
                  </a:lnTo>
                  <a:lnTo>
                    <a:pt x="100" y="13"/>
                  </a:lnTo>
                  <a:lnTo>
                    <a:pt x="101" y="13"/>
                  </a:lnTo>
                  <a:lnTo>
                    <a:pt x="102" y="13"/>
                  </a:lnTo>
                  <a:lnTo>
                    <a:pt x="103" y="13"/>
                  </a:lnTo>
                  <a:lnTo>
                    <a:pt x="104" y="13"/>
                  </a:lnTo>
                  <a:lnTo>
                    <a:pt x="103" y="12"/>
                  </a:lnTo>
                  <a:lnTo>
                    <a:pt x="103" y="11"/>
                  </a:lnTo>
                  <a:lnTo>
                    <a:pt x="102" y="10"/>
                  </a:lnTo>
                  <a:lnTo>
                    <a:pt x="103" y="7"/>
                  </a:lnTo>
                  <a:lnTo>
                    <a:pt x="104" y="4"/>
                  </a:lnTo>
                  <a:lnTo>
                    <a:pt x="107" y="1"/>
                  </a:lnTo>
                  <a:lnTo>
                    <a:pt x="109" y="0"/>
                  </a:lnTo>
                  <a:lnTo>
                    <a:pt x="111" y="1"/>
                  </a:lnTo>
                  <a:lnTo>
                    <a:pt x="113" y="4"/>
                  </a:lnTo>
                  <a:lnTo>
                    <a:pt x="115" y="4"/>
                  </a:lnTo>
                  <a:lnTo>
                    <a:pt x="122" y="8"/>
                  </a:lnTo>
                  <a:lnTo>
                    <a:pt x="132" y="11"/>
                  </a:lnTo>
                  <a:lnTo>
                    <a:pt x="134" y="12"/>
                  </a:lnTo>
                  <a:lnTo>
                    <a:pt x="145" y="16"/>
                  </a:lnTo>
                  <a:lnTo>
                    <a:pt x="156" y="20"/>
                  </a:lnTo>
                  <a:lnTo>
                    <a:pt x="158" y="20"/>
                  </a:lnTo>
                  <a:lnTo>
                    <a:pt x="160" y="20"/>
                  </a:lnTo>
                  <a:lnTo>
                    <a:pt x="167" y="15"/>
                  </a:lnTo>
                  <a:lnTo>
                    <a:pt x="173" y="11"/>
                  </a:lnTo>
                  <a:lnTo>
                    <a:pt x="174" y="11"/>
                  </a:lnTo>
                  <a:lnTo>
                    <a:pt x="176" y="11"/>
                  </a:lnTo>
                  <a:lnTo>
                    <a:pt x="178" y="13"/>
                  </a:lnTo>
                  <a:lnTo>
                    <a:pt x="180" y="13"/>
                  </a:lnTo>
                  <a:lnTo>
                    <a:pt x="182" y="13"/>
                  </a:lnTo>
                  <a:lnTo>
                    <a:pt x="183" y="13"/>
                  </a:lnTo>
                  <a:lnTo>
                    <a:pt x="187" y="15"/>
                  </a:lnTo>
                  <a:lnTo>
                    <a:pt x="187" y="16"/>
                  </a:lnTo>
                  <a:lnTo>
                    <a:pt x="188" y="16"/>
                  </a:lnTo>
                  <a:lnTo>
                    <a:pt x="190" y="18"/>
                  </a:lnTo>
                  <a:lnTo>
                    <a:pt x="191" y="18"/>
                  </a:lnTo>
                  <a:lnTo>
                    <a:pt x="191" y="19"/>
                  </a:lnTo>
                  <a:lnTo>
                    <a:pt x="191" y="19"/>
                  </a:lnTo>
                  <a:lnTo>
                    <a:pt x="192" y="19"/>
                  </a:lnTo>
                  <a:lnTo>
                    <a:pt x="193" y="19"/>
                  </a:lnTo>
                  <a:lnTo>
                    <a:pt x="197" y="17"/>
                  </a:lnTo>
                  <a:lnTo>
                    <a:pt x="198" y="16"/>
                  </a:lnTo>
                  <a:lnTo>
                    <a:pt x="198" y="17"/>
                  </a:lnTo>
                  <a:lnTo>
                    <a:pt x="199" y="17"/>
                  </a:lnTo>
                  <a:lnTo>
                    <a:pt x="199" y="17"/>
                  </a:lnTo>
                  <a:lnTo>
                    <a:pt x="199" y="18"/>
                  </a:lnTo>
                  <a:lnTo>
                    <a:pt x="199" y="19"/>
                  </a:lnTo>
                  <a:lnTo>
                    <a:pt x="200" y="21"/>
                  </a:lnTo>
                  <a:lnTo>
                    <a:pt x="200" y="21"/>
                  </a:lnTo>
                  <a:lnTo>
                    <a:pt x="200" y="22"/>
                  </a:lnTo>
                  <a:lnTo>
                    <a:pt x="204" y="23"/>
                  </a:lnTo>
                  <a:lnTo>
                    <a:pt x="205" y="24"/>
                  </a:lnTo>
                  <a:lnTo>
                    <a:pt x="207" y="25"/>
                  </a:lnTo>
                  <a:lnTo>
                    <a:pt x="208" y="26"/>
                  </a:lnTo>
                  <a:lnTo>
                    <a:pt x="209" y="27"/>
                  </a:lnTo>
                  <a:lnTo>
                    <a:pt x="208" y="28"/>
                  </a:lnTo>
                  <a:lnTo>
                    <a:pt x="207" y="28"/>
                  </a:lnTo>
                  <a:lnTo>
                    <a:pt x="207" y="29"/>
                  </a:lnTo>
                  <a:lnTo>
                    <a:pt x="207" y="30"/>
                  </a:lnTo>
                  <a:lnTo>
                    <a:pt x="208" y="30"/>
                  </a:lnTo>
                  <a:lnTo>
                    <a:pt x="209" y="31"/>
                  </a:lnTo>
                  <a:lnTo>
                    <a:pt x="209" y="31"/>
                  </a:lnTo>
                  <a:lnTo>
                    <a:pt x="210" y="31"/>
                  </a:lnTo>
                  <a:lnTo>
                    <a:pt x="211" y="31"/>
                  </a:lnTo>
                  <a:lnTo>
                    <a:pt x="212" y="31"/>
                  </a:lnTo>
                  <a:lnTo>
                    <a:pt x="213" y="31"/>
                  </a:lnTo>
                  <a:lnTo>
                    <a:pt x="213" y="31"/>
                  </a:lnTo>
                  <a:lnTo>
                    <a:pt x="214" y="32"/>
                  </a:lnTo>
                  <a:lnTo>
                    <a:pt x="215" y="33"/>
                  </a:lnTo>
                  <a:lnTo>
                    <a:pt x="216" y="32"/>
                  </a:lnTo>
                  <a:lnTo>
                    <a:pt x="217" y="32"/>
                  </a:lnTo>
                  <a:lnTo>
                    <a:pt x="218" y="33"/>
                  </a:lnTo>
                  <a:lnTo>
                    <a:pt x="219" y="32"/>
                  </a:lnTo>
                  <a:lnTo>
                    <a:pt x="221" y="32"/>
                  </a:lnTo>
                  <a:lnTo>
                    <a:pt x="222" y="31"/>
                  </a:lnTo>
                  <a:lnTo>
                    <a:pt x="222" y="31"/>
                  </a:lnTo>
                  <a:lnTo>
                    <a:pt x="223" y="31"/>
                  </a:lnTo>
                  <a:lnTo>
                    <a:pt x="223" y="33"/>
                  </a:lnTo>
                  <a:lnTo>
                    <a:pt x="228" y="36"/>
                  </a:lnTo>
                  <a:lnTo>
                    <a:pt x="229" y="36"/>
                  </a:lnTo>
                  <a:lnTo>
                    <a:pt x="230" y="36"/>
                  </a:lnTo>
                  <a:lnTo>
                    <a:pt x="231" y="35"/>
                  </a:lnTo>
                  <a:lnTo>
                    <a:pt x="231" y="35"/>
                  </a:lnTo>
                  <a:lnTo>
                    <a:pt x="233" y="36"/>
                  </a:lnTo>
                  <a:lnTo>
                    <a:pt x="235" y="34"/>
                  </a:lnTo>
                  <a:lnTo>
                    <a:pt x="239" y="32"/>
                  </a:lnTo>
                  <a:lnTo>
                    <a:pt x="244" y="31"/>
                  </a:lnTo>
                  <a:lnTo>
                    <a:pt x="247" y="30"/>
                  </a:lnTo>
                  <a:lnTo>
                    <a:pt x="247" y="28"/>
                  </a:lnTo>
                  <a:lnTo>
                    <a:pt x="247" y="25"/>
                  </a:lnTo>
                  <a:lnTo>
                    <a:pt x="247" y="24"/>
                  </a:lnTo>
                  <a:lnTo>
                    <a:pt x="246" y="23"/>
                  </a:lnTo>
                  <a:lnTo>
                    <a:pt x="246" y="22"/>
                  </a:lnTo>
                  <a:lnTo>
                    <a:pt x="246" y="22"/>
                  </a:lnTo>
                  <a:lnTo>
                    <a:pt x="245" y="21"/>
                  </a:lnTo>
                  <a:lnTo>
                    <a:pt x="244" y="21"/>
                  </a:lnTo>
                  <a:close/>
                  <a:moveTo>
                    <a:pt x="143" y="81"/>
                  </a:moveTo>
                  <a:lnTo>
                    <a:pt x="143" y="82"/>
                  </a:lnTo>
                  <a:lnTo>
                    <a:pt x="144" y="82"/>
                  </a:lnTo>
                  <a:lnTo>
                    <a:pt x="144" y="83"/>
                  </a:lnTo>
                  <a:lnTo>
                    <a:pt x="143" y="83"/>
                  </a:lnTo>
                  <a:lnTo>
                    <a:pt x="143" y="83"/>
                  </a:lnTo>
                  <a:lnTo>
                    <a:pt x="142" y="83"/>
                  </a:lnTo>
                  <a:lnTo>
                    <a:pt x="140" y="83"/>
                  </a:lnTo>
                  <a:lnTo>
                    <a:pt x="139" y="83"/>
                  </a:lnTo>
                  <a:lnTo>
                    <a:pt x="139" y="82"/>
                  </a:lnTo>
                  <a:lnTo>
                    <a:pt x="138" y="80"/>
                  </a:lnTo>
                  <a:lnTo>
                    <a:pt x="139" y="79"/>
                  </a:lnTo>
                  <a:lnTo>
                    <a:pt x="139" y="79"/>
                  </a:lnTo>
                  <a:lnTo>
                    <a:pt x="142" y="79"/>
                  </a:lnTo>
                  <a:lnTo>
                    <a:pt x="143" y="80"/>
                  </a:lnTo>
                  <a:lnTo>
                    <a:pt x="143" y="81"/>
                  </a:lnTo>
                  <a:lnTo>
                    <a:pt x="141" y="81"/>
                  </a:lnTo>
                  <a:lnTo>
                    <a:pt x="142" y="81"/>
                  </a:lnTo>
                  <a:lnTo>
                    <a:pt x="143" y="81"/>
                  </a:lnTo>
                  <a:close/>
                  <a:moveTo>
                    <a:pt x="2" y="412"/>
                  </a:moveTo>
                  <a:lnTo>
                    <a:pt x="0" y="412"/>
                  </a:lnTo>
                  <a:lnTo>
                    <a:pt x="2" y="410"/>
                  </a:lnTo>
                  <a:lnTo>
                    <a:pt x="3" y="409"/>
                  </a:lnTo>
                  <a:lnTo>
                    <a:pt x="3" y="408"/>
                  </a:lnTo>
                  <a:lnTo>
                    <a:pt x="4" y="408"/>
                  </a:lnTo>
                  <a:lnTo>
                    <a:pt x="4" y="409"/>
                  </a:lnTo>
                  <a:lnTo>
                    <a:pt x="4" y="410"/>
                  </a:lnTo>
                  <a:lnTo>
                    <a:pt x="3" y="411"/>
                  </a:lnTo>
                  <a:lnTo>
                    <a:pt x="2" y="412"/>
                  </a:lnTo>
                  <a:close/>
                  <a:moveTo>
                    <a:pt x="231" y="182"/>
                  </a:moveTo>
                  <a:lnTo>
                    <a:pt x="231" y="181"/>
                  </a:lnTo>
                  <a:lnTo>
                    <a:pt x="232" y="181"/>
                  </a:lnTo>
                  <a:lnTo>
                    <a:pt x="232" y="182"/>
                  </a:lnTo>
                  <a:lnTo>
                    <a:pt x="231" y="183"/>
                  </a:lnTo>
                  <a:lnTo>
                    <a:pt x="231" y="182"/>
                  </a:lnTo>
                  <a:close/>
                </a:path>
              </a:pathLst>
            </a:custGeom>
            <a:solidFill>
              <a:srgbClr val="00B0F0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57" name="Freeform 6">
              <a:extLst>
                <a:ext uri="{FF2B5EF4-FFF2-40B4-BE49-F238E27FC236}">
                  <a16:creationId xmlns:a16="http://schemas.microsoft.com/office/drawing/2014/main" id="{5E306C47-0365-7399-AC46-B7ED24743C5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38739" y="3706813"/>
              <a:ext cx="561975" cy="501650"/>
            </a:xfrm>
            <a:custGeom>
              <a:avLst/>
              <a:gdLst>
                <a:gd name="T0" fmla="*/ 119 w 354"/>
                <a:gd name="T1" fmla="*/ 270 h 316"/>
                <a:gd name="T2" fmla="*/ 85 w 354"/>
                <a:gd name="T3" fmla="*/ 240 h 316"/>
                <a:gd name="T4" fmla="*/ 66 w 354"/>
                <a:gd name="T5" fmla="*/ 210 h 316"/>
                <a:gd name="T6" fmla="*/ 39 w 354"/>
                <a:gd name="T7" fmla="*/ 188 h 316"/>
                <a:gd name="T8" fmla="*/ 24 w 354"/>
                <a:gd name="T9" fmla="*/ 178 h 316"/>
                <a:gd name="T10" fmla="*/ 14 w 354"/>
                <a:gd name="T11" fmla="*/ 166 h 316"/>
                <a:gd name="T12" fmla="*/ 9 w 354"/>
                <a:gd name="T13" fmla="*/ 146 h 316"/>
                <a:gd name="T14" fmla="*/ 25 w 354"/>
                <a:gd name="T15" fmla="*/ 155 h 316"/>
                <a:gd name="T16" fmla="*/ 52 w 354"/>
                <a:gd name="T17" fmla="*/ 144 h 316"/>
                <a:gd name="T18" fmla="*/ 60 w 354"/>
                <a:gd name="T19" fmla="*/ 129 h 316"/>
                <a:gd name="T20" fmla="*/ 69 w 354"/>
                <a:gd name="T21" fmla="*/ 123 h 316"/>
                <a:gd name="T22" fmla="*/ 65 w 354"/>
                <a:gd name="T23" fmla="*/ 95 h 316"/>
                <a:gd name="T24" fmla="*/ 89 w 354"/>
                <a:gd name="T25" fmla="*/ 94 h 316"/>
                <a:gd name="T26" fmla="*/ 109 w 354"/>
                <a:gd name="T27" fmla="*/ 78 h 316"/>
                <a:gd name="T28" fmla="*/ 126 w 354"/>
                <a:gd name="T29" fmla="*/ 83 h 316"/>
                <a:gd name="T30" fmla="*/ 140 w 354"/>
                <a:gd name="T31" fmla="*/ 87 h 316"/>
                <a:gd name="T32" fmla="*/ 148 w 354"/>
                <a:gd name="T33" fmla="*/ 75 h 316"/>
                <a:gd name="T34" fmla="*/ 163 w 354"/>
                <a:gd name="T35" fmla="*/ 63 h 316"/>
                <a:gd name="T36" fmla="*/ 176 w 354"/>
                <a:gd name="T37" fmla="*/ 54 h 316"/>
                <a:gd name="T38" fmla="*/ 181 w 354"/>
                <a:gd name="T39" fmla="*/ 37 h 316"/>
                <a:gd name="T40" fmla="*/ 189 w 354"/>
                <a:gd name="T41" fmla="*/ 27 h 316"/>
                <a:gd name="T42" fmla="*/ 209 w 354"/>
                <a:gd name="T43" fmla="*/ 20 h 316"/>
                <a:gd name="T44" fmla="*/ 226 w 354"/>
                <a:gd name="T45" fmla="*/ 30 h 316"/>
                <a:gd name="T46" fmla="*/ 241 w 354"/>
                <a:gd name="T47" fmla="*/ 27 h 316"/>
                <a:gd name="T48" fmla="*/ 253 w 354"/>
                <a:gd name="T49" fmla="*/ 23 h 316"/>
                <a:gd name="T50" fmla="*/ 259 w 354"/>
                <a:gd name="T51" fmla="*/ 20 h 316"/>
                <a:gd name="T52" fmla="*/ 273 w 354"/>
                <a:gd name="T53" fmla="*/ 18 h 316"/>
                <a:gd name="T54" fmla="*/ 284 w 354"/>
                <a:gd name="T55" fmla="*/ 12 h 316"/>
                <a:gd name="T56" fmla="*/ 295 w 354"/>
                <a:gd name="T57" fmla="*/ 6 h 316"/>
                <a:gd name="T58" fmla="*/ 301 w 354"/>
                <a:gd name="T59" fmla="*/ 4 h 316"/>
                <a:gd name="T60" fmla="*/ 315 w 354"/>
                <a:gd name="T61" fmla="*/ 3 h 316"/>
                <a:gd name="T62" fmla="*/ 319 w 354"/>
                <a:gd name="T63" fmla="*/ 7 h 316"/>
                <a:gd name="T64" fmla="*/ 312 w 354"/>
                <a:gd name="T65" fmla="*/ 16 h 316"/>
                <a:gd name="T66" fmla="*/ 310 w 354"/>
                <a:gd name="T67" fmla="*/ 9 h 316"/>
                <a:gd name="T68" fmla="*/ 310 w 354"/>
                <a:gd name="T69" fmla="*/ 21 h 316"/>
                <a:gd name="T70" fmla="*/ 321 w 354"/>
                <a:gd name="T71" fmla="*/ 51 h 316"/>
                <a:gd name="T72" fmla="*/ 297 w 354"/>
                <a:gd name="T73" fmla="*/ 109 h 316"/>
                <a:gd name="T74" fmla="*/ 297 w 354"/>
                <a:gd name="T75" fmla="*/ 183 h 316"/>
                <a:gd name="T76" fmla="*/ 291 w 354"/>
                <a:gd name="T77" fmla="*/ 192 h 316"/>
                <a:gd name="T78" fmla="*/ 294 w 354"/>
                <a:gd name="T79" fmla="*/ 174 h 316"/>
                <a:gd name="T80" fmla="*/ 288 w 354"/>
                <a:gd name="T81" fmla="*/ 168 h 316"/>
                <a:gd name="T82" fmla="*/ 284 w 354"/>
                <a:gd name="T83" fmla="*/ 182 h 316"/>
                <a:gd name="T84" fmla="*/ 283 w 354"/>
                <a:gd name="T85" fmla="*/ 197 h 316"/>
                <a:gd name="T86" fmla="*/ 286 w 354"/>
                <a:gd name="T87" fmla="*/ 223 h 316"/>
                <a:gd name="T88" fmla="*/ 281 w 354"/>
                <a:gd name="T89" fmla="*/ 210 h 316"/>
                <a:gd name="T90" fmla="*/ 278 w 354"/>
                <a:gd name="T91" fmla="*/ 219 h 316"/>
                <a:gd name="T92" fmla="*/ 277 w 354"/>
                <a:gd name="T93" fmla="*/ 230 h 316"/>
                <a:gd name="T94" fmla="*/ 281 w 354"/>
                <a:gd name="T95" fmla="*/ 236 h 316"/>
                <a:gd name="T96" fmla="*/ 284 w 354"/>
                <a:gd name="T97" fmla="*/ 254 h 316"/>
                <a:gd name="T98" fmla="*/ 272 w 354"/>
                <a:gd name="T99" fmla="*/ 276 h 316"/>
                <a:gd name="T100" fmla="*/ 286 w 354"/>
                <a:gd name="T101" fmla="*/ 302 h 316"/>
                <a:gd name="T102" fmla="*/ 268 w 354"/>
                <a:gd name="T103" fmla="*/ 316 h 316"/>
                <a:gd name="T104" fmla="*/ 252 w 354"/>
                <a:gd name="T105" fmla="*/ 311 h 316"/>
                <a:gd name="T106" fmla="*/ 244 w 354"/>
                <a:gd name="T107" fmla="*/ 303 h 316"/>
                <a:gd name="T108" fmla="*/ 231 w 354"/>
                <a:gd name="T109" fmla="*/ 299 h 316"/>
                <a:gd name="T110" fmla="*/ 200 w 354"/>
                <a:gd name="T111" fmla="*/ 300 h 316"/>
                <a:gd name="T112" fmla="*/ 142 w 354"/>
                <a:gd name="T113" fmla="*/ 290 h 316"/>
                <a:gd name="T114" fmla="*/ 283 w 354"/>
                <a:gd name="T115" fmla="*/ 226 h 316"/>
                <a:gd name="T116" fmla="*/ 352 w 354"/>
                <a:gd name="T117" fmla="*/ 45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54" h="316">
                  <a:moveTo>
                    <a:pt x="142" y="290"/>
                  </a:moveTo>
                  <a:lnTo>
                    <a:pt x="141" y="290"/>
                  </a:lnTo>
                  <a:lnTo>
                    <a:pt x="138" y="289"/>
                  </a:lnTo>
                  <a:lnTo>
                    <a:pt x="136" y="289"/>
                  </a:lnTo>
                  <a:lnTo>
                    <a:pt x="135" y="288"/>
                  </a:lnTo>
                  <a:lnTo>
                    <a:pt x="135" y="286"/>
                  </a:lnTo>
                  <a:lnTo>
                    <a:pt x="135" y="284"/>
                  </a:lnTo>
                  <a:lnTo>
                    <a:pt x="133" y="282"/>
                  </a:lnTo>
                  <a:lnTo>
                    <a:pt x="126" y="273"/>
                  </a:lnTo>
                  <a:lnTo>
                    <a:pt x="125" y="273"/>
                  </a:lnTo>
                  <a:lnTo>
                    <a:pt x="124" y="272"/>
                  </a:lnTo>
                  <a:lnTo>
                    <a:pt x="123" y="271"/>
                  </a:lnTo>
                  <a:lnTo>
                    <a:pt x="121" y="271"/>
                  </a:lnTo>
                  <a:lnTo>
                    <a:pt x="119" y="270"/>
                  </a:lnTo>
                  <a:lnTo>
                    <a:pt x="117" y="267"/>
                  </a:lnTo>
                  <a:lnTo>
                    <a:pt x="115" y="266"/>
                  </a:lnTo>
                  <a:lnTo>
                    <a:pt x="113" y="263"/>
                  </a:lnTo>
                  <a:lnTo>
                    <a:pt x="109" y="262"/>
                  </a:lnTo>
                  <a:lnTo>
                    <a:pt x="108" y="261"/>
                  </a:lnTo>
                  <a:lnTo>
                    <a:pt x="108" y="260"/>
                  </a:lnTo>
                  <a:lnTo>
                    <a:pt x="108" y="258"/>
                  </a:lnTo>
                  <a:lnTo>
                    <a:pt x="105" y="257"/>
                  </a:lnTo>
                  <a:lnTo>
                    <a:pt x="103" y="254"/>
                  </a:lnTo>
                  <a:lnTo>
                    <a:pt x="96" y="251"/>
                  </a:lnTo>
                  <a:lnTo>
                    <a:pt x="95" y="250"/>
                  </a:lnTo>
                  <a:lnTo>
                    <a:pt x="94" y="249"/>
                  </a:lnTo>
                  <a:lnTo>
                    <a:pt x="93" y="247"/>
                  </a:lnTo>
                  <a:lnTo>
                    <a:pt x="85" y="240"/>
                  </a:lnTo>
                  <a:lnTo>
                    <a:pt x="83" y="239"/>
                  </a:lnTo>
                  <a:lnTo>
                    <a:pt x="82" y="235"/>
                  </a:lnTo>
                  <a:lnTo>
                    <a:pt x="81" y="234"/>
                  </a:lnTo>
                  <a:lnTo>
                    <a:pt x="80" y="233"/>
                  </a:lnTo>
                  <a:lnTo>
                    <a:pt x="78" y="232"/>
                  </a:lnTo>
                  <a:lnTo>
                    <a:pt x="77" y="230"/>
                  </a:lnTo>
                  <a:lnTo>
                    <a:pt x="76" y="227"/>
                  </a:lnTo>
                  <a:lnTo>
                    <a:pt x="76" y="227"/>
                  </a:lnTo>
                  <a:lnTo>
                    <a:pt x="75" y="226"/>
                  </a:lnTo>
                  <a:lnTo>
                    <a:pt x="74" y="225"/>
                  </a:lnTo>
                  <a:lnTo>
                    <a:pt x="73" y="223"/>
                  </a:lnTo>
                  <a:lnTo>
                    <a:pt x="71" y="221"/>
                  </a:lnTo>
                  <a:lnTo>
                    <a:pt x="69" y="216"/>
                  </a:lnTo>
                  <a:lnTo>
                    <a:pt x="66" y="210"/>
                  </a:lnTo>
                  <a:lnTo>
                    <a:pt x="65" y="209"/>
                  </a:lnTo>
                  <a:lnTo>
                    <a:pt x="63" y="207"/>
                  </a:lnTo>
                  <a:lnTo>
                    <a:pt x="49" y="198"/>
                  </a:lnTo>
                  <a:lnTo>
                    <a:pt x="47" y="196"/>
                  </a:lnTo>
                  <a:lnTo>
                    <a:pt x="43" y="195"/>
                  </a:lnTo>
                  <a:lnTo>
                    <a:pt x="42" y="192"/>
                  </a:lnTo>
                  <a:lnTo>
                    <a:pt x="37" y="190"/>
                  </a:lnTo>
                  <a:lnTo>
                    <a:pt x="36" y="188"/>
                  </a:lnTo>
                  <a:lnTo>
                    <a:pt x="37" y="189"/>
                  </a:lnTo>
                  <a:lnTo>
                    <a:pt x="38" y="190"/>
                  </a:lnTo>
                  <a:lnTo>
                    <a:pt x="40" y="191"/>
                  </a:lnTo>
                  <a:lnTo>
                    <a:pt x="42" y="192"/>
                  </a:lnTo>
                  <a:lnTo>
                    <a:pt x="40" y="189"/>
                  </a:lnTo>
                  <a:lnTo>
                    <a:pt x="39" y="188"/>
                  </a:lnTo>
                  <a:lnTo>
                    <a:pt x="38" y="188"/>
                  </a:lnTo>
                  <a:lnTo>
                    <a:pt x="38" y="188"/>
                  </a:lnTo>
                  <a:lnTo>
                    <a:pt x="36" y="184"/>
                  </a:lnTo>
                  <a:lnTo>
                    <a:pt x="35" y="184"/>
                  </a:lnTo>
                  <a:lnTo>
                    <a:pt x="36" y="188"/>
                  </a:lnTo>
                  <a:lnTo>
                    <a:pt x="35" y="187"/>
                  </a:lnTo>
                  <a:lnTo>
                    <a:pt x="34" y="184"/>
                  </a:lnTo>
                  <a:lnTo>
                    <a:pt x="32" y="183"/>
                  </a:lnTo>
                  <a:lnTo>
                    <a:pt x="31" y="183"/>
                  </a:lnTo>
                  <a:lnTo>
                    <a:pt x="26" y="179"/>
                  </a:lnTo>
                  <a:lnTo>
                    <a:pt x="25" y="178"/>
                  </a:lnTo>
                  <a:lnTo>
                    <a:pt x="25" y="176"/>
                  </a:lnTo>
                  <a:lnTo>
                    <a:pt x="25" y="177"/>
                  </a:lnTo>
                  <a:lnTo>
                    <a:pt x="24" y="178"/>
                  </a:lnTo>
                  <a:lnTo>
                    <a:pt x="16" y="169"/>
                  </a:lnTo>
                  <a:lnTo>
                    <a:pt x="16" y="166"/>
                  </a:lnTo>
                  <a:lnTo>
                    <a:pt x="16" y="167"/>
                  </a:lnTo>
                  <a:lnTo>
                    <a:pt x="16" y="168"/>
                  </a:lnTo>
                  <a:lnTo>
                    <a:pt x="16" y="167"/>
                  </a:lnTo>
                  <a:lnTo>
                    <a:pt x="16" y="166"/>
                  </a:lnTo>
                  <a:lnTo>
                    <a:pt x="16" y="166"/>
                  </a:lnTo>
                  <a:lnTo>
                    <a:pt x="15" y="165"/>
                  </a:lnTo>
                  <a:lnTo>
                    <a:pt x="13" y="164"/>
                  </a:lnTo>
                  <a:lnTo>
                    <a:pt x="12" y="163"/>
                  </a:lnTo>
                  <a:lnTo>
                    <a:pt x="12" y="164"/>
                  </a:lnTo>
                  <a:lnTo>
                    <a:pt x="13" y="165"/>
                  </a:lnTo>
                  <a:lnTo>
                    <a:pt x="14" y="166"/>
                  </a:lnTo>
                  <a:lnTo>
                    <a:pt x="14" y="166"/>
                  </a:lnTo>
                  <a:lnTo>
                    <a:pt x="12" y="166"/>
                  </a:lnTo>
                  <a:lnTo>
                    <a:pt x="11" y="164"/>
                  </a:lnTo>
                  <a:lnTo>
                    <a:pt x="3" y="159"/>
                  </a:lnTo>
                  <a:lnTo>
                    <a:pt x="1" y="157"/>
                  </a:lnTo>
                  <a:lnTo>
                    <a:pt x="0" y="156"/>
                  </a:lnTo>
                  <a:lnTo>
                    <a:pt x="0" y="153"/>
                  </a:lnTo>
                  <a:lnTo>
                    <a:pt x="1" y="151"/>
                  </a:lnTo>
                  <a:lnTo>
                    <a:pt x="3" y="149"/>
                  </a:lnTo>
                  <a:lnTo>
                    <a:pt x="5" y="148"/>
                  </a:lnTo>
                  <a:lnTo>
                    <a:pt x="7" y="146"/>
                  </a:lnTo>
                  <a:lnTo>
                    <a:pt x="8" y="144"/>
                  </a:lnTo>
                  <a:lnTo>
                    <a:pt x="8" y="145"/>
                  </a:lnTo>
                  <a:lnTo>
                    <a:pt x="8" y="145"/>
                  </a:lnTo>
                  <a:lnTo>
                    <a:pt x="9" y="146"/>
                  </a:lnTo>
                  <a:lnTo>
                    <a:pt x="10" y="146"/>
                  </a:lnTo>
                  <a:lnTo>
                    <a:pt x="11" y="147"/>
                  </a:lnTo>
                  <a:lnTo>
                    <a:pt x="12" y="148"/>
                  </a:lnTo>
                  <a:lnTo>
                    <a:pt x="14" y="150"/>
                  </a:lnTo>
                  <a:lnTo>
                    <a:pt x="15" y="151"/>
                  </a:lnTo>
                  <a:lnTo>
                    <a:pt x="16" y="151"/>
                  </a:lnTo>
                  <a:lnTo>
                    <a:pt x="16" y="152"/>
                  </a:lnTo>
                  <a:lnTo>
                    <a:pt x="16" y="153"/>
                  </a:lnTo>
                  <a:lnTo>
                    <a:pt x="16" y="153"/>
                  </a:lnTo>
                  <a:lnTo>
                    <a:pt x="18" y="156"/>
                  </a:lnTo>
                  <a:lnTo>
                    <a:pt x="21" y="156"/>
                  </a:lnTo>
                  <a:lnTo>
                    <a:pt x="28" y="156"/>
                  </a:lnTo>
                  <a:lnTo>
                    <a:pt x="28" y="155"/>
                  </a:lnTo>
                  <a:lnTo>
                    <a:pt x="25" y="155"/>
                  </a:lnTo>
                  <a:lnTo>
                    <a:pt x="22" y="155"/>
                  </a:lnTo>
                  <a:lnTo>
                    <a:pt x="21" y="154"/>
                  </a:lnTo>
                  <a:lnTo>
                    <a:pt x="22" y="153"/>
                  </a:lnTo>
                  <a:lnTo>
                    <a:pt x="26" y="152"/>
                  </a:lnTo>
                  <a:lnTo>
                    <a:pt x="26" y="151"/>
                  </a:lnTo>
                  <a:lnTo>
                    <a:pt x="43" y="150"/>
                  </a:lnTo>
                  <a:lnTo>
                    <a:pt x="44" y="150"/>
                  </a:lnTo>
                  <a:lnTo>
                    <a:pt x="46" y="151"/>
                  </a:lnTo>
                  <a:lnTo>
                    <a:pt x="47" y="151"/>
                  </a:lnTo>
                  <a:lnTo>
                    <a:pt x="47" y="150"/>
                  </a:lnTo>
                  <a:lnTo>
                    <a:pt x="48" y="149"/>
                  </a:lnTo>
                  <a:lnTo>
                    <a:pt x="50" y="148"/>
                  </a:lnTo>
                  <a:lnTo>
                    <a:pt x="51" y="148"/>
                  </a:lnTo>
                  <a:lnTo>
                    <a:pt x="52" y="144"/>
                  </a:lnTo>
                  <a:lnTo>
                    <a:pt x="53" y="144"/>
                  </a:lnTo>
                  <a:lnTo>
                    <a:pt x="54" y="144"/>
                  </a:lnTo>
                  <a:lnTo>
                    <a:pt x="55" y="143"/>
                  </a:lnTo>
                  <a:lnTo>
                    <a:pt x="54" y="143"/>
                  </a:lnTo>
                  <a:lnTo>
                    <a:pt x="54" y="142"/>
                  </a:lnTo>
                  <a:lnTo>
                    <a:pt x="54" y="138"/>
                  </a:lnTo>
                  <a:lnTo>
                    <a:pt x="54" y="136"/>
                  </a:lnTo>
                  <a:lnTo>
                    <a:pt x="53" y="136"/>
                  </a:lnTo>
                  <a:lnTo>
                    <a:pt x="54" y="136"/>
                  </a:lnTo>
                  <a:lnTo>
                    <a:pt x="54" y="134"/>
                  </a:lnTo>
                  <a:lnTo>
                    <a:pt x="55" y="133"/>
                  </a:lnTo>
                  <a:lnTo>
                    <a:pt x="56" y="132"/>
                  </a:lnTo>
                  <a:lnTo>
                    <a:pt x="59" y="129"/>
                  </a:lnTo>
                  <a:lnTo>
                    <a:pt x="60" y="129"/>
                  </a:lnTo>
                  <a:lnTo>
                    <a:pt x="60" y="128"/>
                  </a:lnTo>
                  <a:lnTo>
                    <a:pt x="62" y="128"/>
                  </a:lnTo>
                  <a:lnTo>
                    <a:pt x="66" y="131"/>
                  </a:lnTo>
                  <a:lnTo>
                    <a:pt x="67" y="131"/>
                  </a:lnTo>
                  <a:lnTo>
                    <a:pt x="68" y="131"/>
                  </a:lnTo>
                  <a:lnTo>
                    <a:pt x="68" y="130"/>
                  </a:lnTo>
                  <a:lnTo>
                    <a:pt x="69" y="130"/>
                  </a:lnTo>
                  <a:lnTo>
                    <a:pt x="69" y="129"/>
                  </a:lnTo>
                  <a:lnTo>
                    <a:pt x="70" y="128"/>
                  </a:lnTo>
                  <a:lnTo>
                    <a:pt x="70" y="126"/>
                  </a:lnTo>
                  <a:lnTo>
                    <a:pt x="69" y="125"/>
                  </a:lnTo>
                  <a:lnTo>
                    <a:pt x="69" y="124"/>
                  </a:lnTo>
                  <a:lnTo>
                    <a:pt x="69" y="123"/>
                  </a:lnTo>
                  <a:lnTo>
                    <a:pt x="69" y="123"/>
                  </a:lnTo>
                  <a:lnTo>
                    <a:pt x="68" y="122"/>
                  </a:lnTo>
                  <a:lnTo>
                    <a:pt x="67" y="122"/>
                  </a:lnTo>
                  <a:lnTo>
                    <a:pt x="68" y="121"/>
                  </a:lnTo>
                  <a:lnTo>
                    <a:pt x="69" y="118"/>
                  </a:lnTo>
                  <a:lnTo>
                    <a:pt x="69" y="117"/>
                  </a:lnTo>
                  <a:lnTo>
                    <a:pt x="66" y="109"/>
                  </a:lnTo>
                  <a:lnTo>
                    <a:pt x="66" y="108"/>
                  </a:lnTo>
                  <a:lnTo>
                    <a:pt x="67" y="105"/>
                  </a:lnTo>
                  <a:lnTo>
                    <a:pt x="66" y="104"/>
                  </a:lnTo>
                  <a:lnTo>
                    <a:pt x="65" y="103"/>
                  </a:lnTo>
                  <a:lnTo>
                    <a:pt x="65" y="102"/>
                  </a:lnTo>
                  <a:lnTo>
                    <a:pt x="65" y="98"/>
                  </a:lnTo>
                  <a:lnTo>
                    <a:pt x="65" y="96"/>
                  </a:lnTo>
                  <a:lnTo>
                    <a:pt x="65" y="95"/>
                  </a:lnTo>
                  <a:lnTo>
                    <a:pt x="65" y="95"/>
                  </a:lnTo>
                  <a:lnTo>
                    <a:pt x="66" y="95"/>
                  </a:lnTo>
                  <a:lnTo>
                    <a:pt x="67" y="94"/>
                  </a:lnTo>
                  <a:lnTo>
                    <a:pt x="69" y="93"/>
                  </a:lnTo>
                  <a:lnTo>
                    <a:pt x="69" y="93"/>
                  </a:lnTo>
                  <a:lnTo>
                    <a:pt x="73" y="94"/>
                  </a:lnTo>
                  <a:lnTo>
                    <a:pt x="78" y="92"/>
                  </a:lnTo>
                  <a:lnTo>
                    <a:pt x="82" y="92"/>
                  </a:lnTo>
                  <a:lnTo>
                    <a:pt x="84" y="94"/>
                  </a:lnTo>
                  <a:lnTo>
                    <a:pt x="85" y="94"/>
                  </a:lnTo>
                  <a:lnTo>
                    <a:pt x="86" y="94"/>
                  </a:lnTo>
                  <a:lnTo>
                    <a:pt x="87" y="93"/>
                  </a:lnTo>
                  <a:lnTo>
                    <a:pt x="88" y="93"/>
                  </a:lnTo>
                  <a:lnTo>
                    <a:pt x="89" y="94"/>
                  </a:lnTo>
                  <a:lnTo>
                    <a:pt x="90" y="95"/>
                  </a:lnTo>
                  <a:lnTo>
                    <a:pt x="91" y="95"/>
                  </a:lnTo>
                  <a:lnTo>
                    <a:pt x="95" y="95"/>
                  </a:lnTo>
                  <a:lnTo>
                    <a:pt x="96" y="94"/>
                  </a:lnTo>
                  <a:lnTo>
                    <a:pt x="97" y="94"/>
                  </a:lnTo>
                  <a:lnTo>
                    <a:pt x="98" y="93"/>
                  </a:lnTo>
                  <a:lnTo>
                    <a:pt x="98" y="91"/>
                  </a:lnTo>
                  <a:lnTo>
                    <a:pt x="99" y="90"/>
                  </a:lnTo>
                  <a:lnTo>
                    <a:pt x="100" y="87"/>
                  </a:lnTo>
                  <a:lnTo>
                    <a:pt x="104" y="82"/>
                  </a:lnTo>
                  <a:lnTo>
                    <a:pt x="107" y="78"/>
                  </a:lnTo>
                  <a:lnTo>
                    <a:pt x="108" y="78"/>
                  </a:lnTo>
                  <a:lnTo>
                    <a:pt x="108" y="78"/>
                  </a:lnTo>
                  <a:lnTo>
                    <a:pt x="109" y="78"/>
                  </a:lnTo>
                  <a:lnTo>
                    <a:pt x="110" y="77"/>
                  </a:lnTo>
                  <a:lnTo>
                    <a:pt x="111" y="76"/>
                  </a:lnTo>
                  <a:lnTo>
                    <a:pt x="111" y="75"/>
                  </a:lnTo>
                  <a:lnTo>
                    <a:pt x="112" y="74"/>
                  </a:lnTo>
                  <a:lnTo>
                    <a:pt x="113" y="74"/>
                  </a:lnTo>
                  <a:lnTo>
                    <a:pt x="113" y="73"/>
                  </a:lnTo>
                  <a:lnTo>
                    <a:pt x="119" y="72"/>
                  </a:lnTo>
                  <a:lnTo>
                    <a:pt x="119" y="73"/>
                  </a:lnTo>
                  <a:lnTo>
                    <a:pt x="118" y="74"/>
                  </a:lnTo>
                  <a:lnTo>
                    <a:pt x="118" y="77"/>
                  </a:lnTo>
                  <a:lnTo>
                    <a:pt x="123" y="80"/>
                  </a:lnTo>
                  <a:lnTo>
                    <a:pt x="125" y="82"/>
                  </a:lnTo>
                  <a:lnTo>
                    <a:pt x="126" y="82"/>
                  </a:lnTo>
                  <a:lnTo>
                    <a:pt x="126" y="83"/>
                  </a:lnTo>
                  <a:lnTo>
                    <a:pt x="127" y="83"/>
                  </a:lnTo>
                  <a:lnTo>
                    <a:pt x="127" y="82"/>
                  </a:lnTo>
                  <a:lnTo>
                    <a:pt x="129" y="82"/>
                  </a:lnTo>
                  <a:lnTo>
                    <a:pt x="130" y="83"/>
                  </a:lnTo>
                  <a:lnTo>
                    <a:pt x="131" y="85"/>
                  </a:lnTo>
                  <a:lnTo>
                    <a:pt x="131" y="87"/>
                  </a:lnTo>
                  <a:lnTo>
                    <a:pt x="133" y="87"/>
                  </a:lnTo>
                  <a:lnTo>
                    <a:pt x="135" y="88"/>
                  </a:lnTo>
                  <a:lnTo>
                    <a:pt x="136" y="88"/>
                  </a:lnTo>
                  <a:lnTo>
                    <a:pt x="138" y="88"/>
                  </a:lnTo>
                  <a:lnTo>
                    <a:pt x="139" y="89"/>
                  </a:lnTo>
                  <a:lnTo>
                    <a:pt x="139" y="89"/>
                  </a:lnTo>
                  <a:lnTo>
                    <a:pt x="139" y="87"/>
                  </a:lnTo>
                  <a:lnTo>
                    <a:pt x="140" y="87"/>
                  </a:lnTo>
                  <a:lnTo>
                    <a:pt x="139" y="86"/>
                  </a:lnTo>
                  <a:lnTo>
                    <a:pt x="139" y="85"/>
                  </a:lnTo>
                  <a:lnTo>
                    <a:pt x="139" y="83"/>
                  </a:lnTo>
                  <a:lnTo>
                    <a:pt x="139" y="81"/>
                  </a:lnTo>
                  <a:lnTo>
                    <a:pt x="139" y="79"/>
                  </a:lnTo>
                  <a:lnTo>
                    <a:pt x="140" y="79"/>
                  </a:lnTo>
                  <a:lnTo>
                    <a:pt x="142" y="79"/>
                  </a:lnTo>
                  <a:lnTo>
                    <a:pt x="143" y="78"/>
                  </a:lnTo>
                  <a:lnTo>
                    <a:pt x="144" y="78"/>
                  </a:lnTo>
                  <a:lnTo>
                    <a:pt x="145" y="78"/>
                  </a:lnTo>
                  <a:lnTo>
                    <a:pt x="146" y="77"/>
                  </a:lnTo>
                  <a:lnTo>
                    <a:pt x="145" y="77"/>
                  </a:lnTo>
                  <a:lnTo>
                    <a:pt x="148" y="76"/>
                  </a:lnTo>
                  <a:lnTo>
                    <a:pt x="148" y="75"/>
                  </a:lnTo>
                  <a:lnTo>
                    <a:pt x="149" y="74"/>
                  </a:lnTo>
                  <a:lnTo>
                    <a:pt x="151" y="74"/>
                  </a:lnTo>
                  <a:lnTo>
                    <a:pt x="152" y="74"/>
                  </a:lnTo>
                  <a:lnTo>
                    <a:pt x="152" y="73"/>
                  </a:lnTo>
                  <a:lnTo>
                    <a:pt x="154" y="73"/>
                  </a:lnTo>
                  <a:lnTo>
                    <a:pt x="155" y="72"/>
                  </a:lnTo>
                  <a:lnTo>
                    <a:pt x="155" y="70"/>
                  </a:lnTo>
                  <a:lnTo>
                    <a:pt x="155" y="69"/>
                  </a:lnTo>
                  <a:lnTo>
                    <a:pt x="157" y="69"/>
                  </a:lnTo>
                  <a:lnTo>
                    <a:pt x="159" y="68"/>
                  </a:lnTo>
                  <a:lnTo>
                    <a:pt x="161" y="66"/>
                  </a:lnTo>
                  <a:lnTo>
                    <a:pt x="161" y="65"/>
                  </a:lnTo>
                  <a:lnTo>
                    <a:pt x="162" y="64"/>
                  </a:lnTo>
                  <a:lnTo>
                    <a:pt x="163" y="63"/>
                  </a:lnTo>
                  <a:lnTo>
                    <a:pt x="164" y="60"/>
                  </a:lnTo>
                  <a:lnTo>
                    <a:pt x="164" y="60"/>
                  </a:lnTo>
                  <a:lnTo>
                    <a:pt x="165" y="59"/>
                  </a:lnTo>
                  <a:lnTo>
                    <a:pt x="165" y="58"/>
                  </a:lnTo>
                  <a:lnTo>
                    <a:pt x="166" y="58"/>
                  </a:lnTo>
                  <a:lnTo>
                    <a:pt x="167" y="58"/>
                  </a:lnTo>
                  <a:lnTo>
                    <a:pt x="167" y="57"/>
                  </a:lnTo>
                  <a:lnTo>
                    <a:pt x="168" y="56"/>
                  </a:lnTo>
                  <a:lnTo>
                    <a:pt x="169" y="56"/>
                  </a:lnTo>
                  <a:lnTo>
                    <a:pt x="170" y="56"/>
                  </a:lnTo>
                  <a:lnTo>
                    <a:pt x="171" y="55"/>
                  </a:lnTo>
                  <a:lnTo>
                    <a:pt x="172" y="55"/>
                  </a:lnTo>
                  <a:lnTo>
                    <a:pt x="174" y="55"/>
                  </a:lnTo>
                  <a:lnTo>
                    <a:pt x="176" y="54"/>
                  </a:lnTo>
                  <a:lnTo>
                    <a:pt x="178" y="53"/>
                  </a:lnTo>
                  <a:lnTo>
                    <a:pt x="179" y="52"/>
                  </a:lnTo>
                  <a:lnTo>
                    <a:pt x="180" y="52"/>
                  </a:lnTo>
                  <a:lnTo>
                    <a:pt x="180" y="50"/>
                  </a:lnTo>
                  <a:lnTo>
                    <a:pt x="179" y="48"/>
                  </a:lnTo>
                  <a:lnTo>
                    <a:pt x="178" y="47"/>
                  </a:lnTo>
                  <a:lnTo>
                    <a:pt x="177" y="47"/>
                  </a:lnTo>
                  <a:lnTo>
                    <a:pt x="179" y="45"/>
                  </a:lnTo>
                  <a:lnTo>
                    <a:pt x="179" y="44"/>
                  </a:lnTo>
                  <a:lnTo>
                    <a:pt x="179" y="43"/>
                  </a:lnTo>
                  <a:lnTo>
                    <a:pt x="179" y="43"/>
                  </a:lnTo>
                  <a:lnTo>
                    <a:pt x="180" y="41"/>
                  </a:lnTo>
                  <a:lnTo>
                    <a:pt x="181" y="41"/>
                  </a:lnTo>
                  <a:lnTo>
                    <a:pt x="181" y="37"/>
                  </a:lnTo>
                  <a:lnTo>
                    <a:pt x="181" y="34"/>
                  </a:lnTo>
                  <a:lnTo>
                    <a:pt x="182" y="34"/>
                  </a:lnTo>
                  <a:lnTo>
                    <a:pt x="183" y="34"/>
                  </a:lnTo>
                  <a:lnTo>
                    <a:pt x="184" y="35"/>
                  </a:lnTo>
                  <a:lnTo>
                    <a:pt x="185" y="36"/>
                  </a:lnTo>
                  <a:lnTo>
                    <a:pt x="187" y="35"/>
                  </a:lnTo>
                  <a:lnTo>
                    <a:pt x="189" y="33"/>
                  </a:lnTo>
                  <a:lnTo>
                    <a:pt x="190" y="32"/>
                  </a:lnTo>
                  <a:lnTo>
                    <a:pt x="188" y="32"/>
                  </a:lnTo>
                  <a:lnTo>
                    <a:pt x="188" y="31"/>
                  </a:lnTo>
                  <a:lnTo>
                    <a:pt x="190" y="30"/>
                  </a:lnTo>
                  <a:lnTo>
                    <a:pt x="188" y="28"/>
                  </a:lnTo>
                  <a:lnTo>
                    <a:pt x="187" y="27"/>
                  </a:lnTo>
                  <a:lnTo>
                    <a:pt x="189" y="27"/>
                  </a:lnTo>
                  <a:lnTo>
                    <a:pt x="189" y="26"/>
                  </a:lnTo>
                  <a:lnTo>
                    <a:pt x="190" y="24"/>
                  </a:lnTo>
                  <a:lnTo>
                    <a:pt x="191" y="23"/>
                  </a:lnTo>
                  <a:lnTo>
                    <a:pt x="192" y="21"/>
                  </a:lnTo>
                  <a:lnTo>
                    <a:pt x="192" y="21"/>
                  </a:lnTo>
                  <a:lnTo>
                    <a:pt x="194" y="20"/>
                  </a:lnTo>
                  <a:lnTo>
                    <a:pt x="197" y="16"/>
                  </a:lnTo>
                  <a:lnTo>
                    <a:pt x="198" y="16"/>
                  </a:lnTo>
                  <a:lnTo>
                    <a:pt x="203" y="16"/>
                  </a:lnTo>
                  <a:lnTo>
                    <a:pt x="205" y="15"/>
                  </a:lnTo>
                  <a:lnTo>
                    <a:pt x="206" y="16"/>
                  </a:lnTo>
                  <a:lnTo>
                    <a:pt x="208" y="17"/>
                  </a:lnTo>
                  <a:lnTo>
                    <a:pt x="209" y="19"/>
                  </a:lnTo>
                  <a:lnTo>
                    <a:pt x="209" y="20"/>
                  </a:lnTo>
                  <a:lnTo>
                    <a:pt x="208" y="20"/>
                  </a:lnTo>
                  <a:lnTo>
                    <a:pt x="209" y="20"/>
                  </a:lnTo>
                  <a:lnTo>
                    <a:pt x="209" y="21"/>
                  </a:lnTo>
                  <a:lnTo>
                    <a:pt x="209" y="22"/>
                  </a:lnTo>
                  <a:lnTo>
                    <a:pt x="211" y="23"/>
                  </a:lnTo>
                  <a:lnTo>
                    <a:pt x="212" y="24"/>
                  </a:lnTo>
                  <a:lnTo>
                    <a:pt x="213" y="26"/>
                  </a:lnTo>
                  <a:lnTo>
                    <a:pt x="214" y="25"/>
                  </a:lnTo>
                  <a:lnTo>
                    <a:pt x="216" y="26"/>
                  </a:lnTo>
                  <a:lnTo>
                    <a:pt x="218" y="27"/>
                  </a:lnTo>
                  <a:lnTo>
                    <a:pt x="220" y="28"/>
                  </a:lnTo>
                  <a:lnTo>
                    <a:pt x="225" y="28"/>
                  </a:lnTo>
                  <a:lnTo>
                    <a:pt x="225" y="30"/>
                  </a:lnTo>
                  <a:lnTo>
                    <a:pt x="226" y="30"/>
                  </a:lnTo>
                  <a:lnTo>
                    <a:pt x="227" y="30"/>
                  </a:lnTo>
                  <a:lnTo>
                    <a:pt x="227" y="30"/>
                  </a:lnTo>
                  <a:lnTo>
                    <a:pt x="228" y="30"/>
                  </a:lnTo>
                  <a:lnTo>
                    <a:pt x="229" y="30"/>
                  </a:lnTo>
                  <a:lnTo>
                    <a:pt x="231" y="30"/>
                  </a:lnTo>
                  <a:lnTo>
                    <a:pt x="234" y="29"/>
                  </a:lnTo>
                  <a:lnTo>
                    <a:pt x="236" y="27"/>
                  </a:lnTo>
                  <a:lnTo>
                    <a:pt x="236" y="25"/>
                  </a:lnTo>
                  <a:lnTo>
                    <a:pt x="237" y="24"/>
                  </a:lnTo>
                  <a:lnTo>
                    <a:pt x="238" y="25"/>
                  </a:lnTo>
                  <a:lnTo>
                    <a:pt x="238" y="26"/>
                  </a:lnTo>
                  <a:lnTo>
                    <a:pt x="239" y="26"/>
                  </a:lnTo>
                  <a:lnTo>
                    <a:pt x="240" y="27"/>
                  </a:lnTo>
                  <a:lnTo>
                    <a:pt x="241" y="27"/>
                  </a:lnTo>
                  <a:lnTo>
                    <a:pt x="242" y="27"/>
                  </a:lnTo>
                  <a:lnTo>
                    <a:pt x="244" y="26"/>
                  </a:lnTo>
                  <a:lnTo>
                    <a:pt x="244" y="25"/>
                  </a:lnTo>
                  <a:lnTo>
                    <a:pt x="244" y="21"/>
                  </a:lnTo>
                  <a:lnTo>
                    <a:pt x="244" y="21"/>
                  </a:lnTo>
                  <a:lnTo>
                    <a:pt x="245" y="21"/>
                  </a:lnTo>
                  <a:lnTo>
                    <a:pt x="246" y="21"/>
                  </a:lnTo>
                  <a:lnTo>
                    <a:pt x="247" y="21"/>
                  </a:lnTo>
                  <a:lnTo>
                    <a:pt x="248" y="21"/>
                  </a:lnTo>
                  <a:lnTo>
                    <a:pt x="249" y="23"/>
                  </a:lnTo>
                  <a:lnTo>
                    <a:pt x="250" y="24"/>
                  </a:lnTo>
                  <a:lnTo>
                    <a:pt x="251" y="24"/>
                  </a:lnTo>
                  <a:lnTo>
                    <a:pt x="253" y="23"/>
                  </a:lnTo>
                  <a:lnTo>
                    <a:pt x="253" y="23"/>
                  </a:lnTo>
                  <a:lnTo>
                    <a:pt x="253" y="22"/>
                  </a:lnTo>
                  <a:lnTo>
                    <a:pt x="254" y="22"/>
                  </a:lnTo>
                  <a:lnTo>
                    <a:pt x="255" y="22"/>
                  </a:lnTo>
                  <a:lnTo>
                    <a:pt x="256" y="22"/>
                  </a:lnTo>
                  <a:lnTo>
                    <a:pt x="256" y="21"/>
                  </a:lnTo>
                  <a:lnTo>
                    <a:pt x="256" y="21"/>
                  </a:lnTo>
                  <a:lnTo>
                    <a:pt x="255" y="21"/>
                  </a:lnTo>
                  <a:lnTo>
                    <a:pt x="254" y="18"/>
                  </a:lnTo>
                  <a:lnTo>
                    <a:pt x="255" y="18"/>
                  </a:lnTo>
                  <a:lnTo>
                    <a:pt x="256" y="18"/>
                  </a:lnTo>
                  <a:lnTo>
                    <a:pt x="258" y="19"/>
                  </a:lnTo>
                  <a:lnTo>
                    <a:pt x="258" y="20"/>
                  </a:lnTo>
                  <a:lnTo>
                    <a:pt x="258" y="20"/>
                  </a:lnTo>
                  <a:lnTo>
                    <a:pt x="259" y="20"/>
                  </a:lnTo>
                  <a:lnTo>
                    <a:pt x="260" y="20"/>
                  </a:lnTo>
                  <a:lnTo>
                    <a:pt x="260" y="21"/>
                  </a:lnTo>
                  <a:lnTo>
                    <a:pt x="262" y="21"/>
                  </a:lnTo>
                  <a:lnTo>
                    <a:pt x="268" y="20"/>
                  </a:lnTo>
                  <a:lnTo>
                    <a:pt x="268" y="19"/>
                  </a:lnTo>
                  <a:lnTo>
                    <a:pt x="268" y="17"/>
                  </a:lnTo>
                  <a:lnTo>
                    <a:pt x="269" y="17"/>
                  </a:lnTo>
                  <a:lnTo>
                    <a:pt x="271" y="19"/>
                  </a:lnTo>
                  <a:lnTo>
                    <a:pt x="271" y="19"/>
                  </a:lnTo>
                  <a:lnTo>
                    <a:pt x="271" y="18"/>
                  </a:lnTo>
                  <a:lnTo>
                    <a:pt x="271" y="18"/>
                  </a:lnTo>
                  <a:lnTo>
                    <a:pt x="272" y="18"/>
                  </a:lnTo>
                  <a:lnTo>
                    <a:pt x="272" y="19"/>
                  </a:lnTo>
                  <a:lnTo>
                    <a:pt x="273" y="18"/>
                  </a:lnTo>
                  <a:lnTo>
                    <a:pt x="275" y="17"/>
                  </a:lnTo>
                  <a:lnTo>
                    <a:pt x="275" y="17"/>
                  </a:lnTo>
                  <a:lnTo>
                    <a:pt x="277" y="17"/>
                  </a:lnTo>
                  <a:lnTo>
                    <a:pt x="276" y="16"/>
                  </a:lnTo>
                  <a:lnTo>
                    <a:pt x="275" y="16"/>
                  </a:lnTo>
                  <a:lnTo>
                    <a:pt x="279" y="15"/>
                  </a:lnTo>
                  <a:lnTo>
                    <a:pt x="281" y="15"/>
                  </a:lnTo>
                  <a:lnTo>
                    <a:pt x="281" y="13"/>
                  </a:lnTo>
                  <a:lnTo>
                    <a:pt x="282" y="13"/>
                  </a:lnTo>
                  <a:lnTo>
                    <a:pt x="283" y="13"/>
                  </a:lnTo>
                  <a:lnTo>
                    <a:pt x="284" y="14"/>
                  </a:lnTo>
                  <a:lnTo>
                    <a:pt x="284" y="15"/>
                  </a:lnTo>
                  <a:lnTo>
                    <a:pt x="284" y="15"/>
                  </a:lnTo>
                  <a:lnTo>
                    <a:pt x="284" y="12"/>
                  </a:lnTo>
                  <a:lnTo>
                    <a:pt x="284" y="12"/>
                  </a:lnTo>
                  <a:lnTo>
                    <a:pt x="285" y="11"/>
                  </a:lnTo>
                  <a:lnTo>
                    <a:pt x="286" y="11"/>
                  </a:lnTo>
                  <a:lnTo>
                    <a:pt x="288" y="11"/>
                  </a:lnTo>
                  <a:lnTo>
                    <a:pt x="289" y="12"/>
                  </a:lnTo>
                  <a:lnTo>
                    <a:pt x="290" y="12"/>
                  </a:lnTo>
                  <a:lnTo>
                    <a:pt x="291" y="11"/>
                  </a:lnTo>
                  <a:lnTo>
                    <a:pt x="291" y="10"/>
                  </a:lnTo>
                  <a:lnTo>
                    <a:pt x="291" y="9"/>
                  </a:lnTo>
                  <a:lnTo>
                    <a:pt x="293" y="8"/>
                  </a:lnTo>
                  <a:lnTo>
                    <a:pt x="295" y="8"/>
                  </a:lnTo>
                  <a:lnTo>
                    <a:pt x="296" y="7"/>
                  </a:lnTo>
                  <a:lnTo>
                    <a:pt x="296" y="6"/>
                  </a:lnTo>
                  <a:lnTo>
                    <a:pt x="295" y="6"/>
                  </a:lnTo>
                  <a:lnTo>
                    <a:pt x="297" y="6"/>
                  </a:lnTo>
                  <a:lnTo>
                    <a:pt x="297" y="7"/>
                  </a:lnTo>
                  <a:lnTo>
                    <a:pt x="297" y="5"/>
                  </a:lnTo>
                  <a:lnTo>
                    <a:pt x="297" y="4"/>
                  </a:lnTo>
                  <a:lnTo>
                    <a:pt x="297" y="5"/>
                  </a:lnTo>
                  <a:lnTo>
                    <a:pt x="297" y="3"/>
                  </a:lnTo>
                  <a:lnTo>
                    <a:pt x="298" y="3"/>
                  </a:lnTo>
                  <a:lnTo>
                    <a:pt x="298" y="3"/>
                  </a:lnTo>
                  <a:lnTo>
                    <a:pt x="297" y="2"/>
                  </a:lnTo>
                  <a:lnTo>
                    <a:pt x="298" y="2"/>
                  </a:lnTo>
                  <a:lnTo>
                    <a:pt x="299" y="2"/>
                  </a:lnTo>
                  <a:lnTo>
                    <a:pt x="300" y="2"/>
                  </a:lnTo>
                  <a:lnTo>
                    <a:pt x="301" y="3"/>
                  </a:lnTo>
                  <a:lnTo>
                    <a:pt x="301" y="4"/>
                  </a:lnTo>
                  <a:lnTo>
                    <a:pt x="303" y="3"/>
                  </a:lnTo>
                  <a:lnTo>
                    <a:pt x="305" y="3"/>
                  </a:lnTo>
                  <a:lnTo>
                    <a:pt x="306" y="2"/>
                  </a:lnTo>
                  <a:lnTo>
                    <a:pt x="306" y="0"/>
                  </a:lnTo>
                  <a:lnTo>
                    <a:pt x="307" y="1"/>
                  </a:lnTo>
                  <a:lnTo>
                    <a:pt x="308" y="1"/>
                  </a:lnTo>
                  <a:lnTo>
                    <a:pt x="309" y="2"/>
                  </a:lnTo>
                  <a:lnTo>
                    <a:pt x="310" y="3"/>
                  </a:lnTo>
                  <a:lnTo>
                    <a:pt x="310" y="2"/>
                  </a:lnTo>
                  <a:lnTo>
                    <a:pt x="312" y="2"/>
                  </a:lnTo>
                  <a:lnTo>
                    <a:pt x="315" y="3"/>
                  </a:lnTo>
                  <a:lnTo>
                    <a:pt x="314" y="3"/>
                  </a:lnTo>
                  <a:lnTo>
                    <a:pt x="314" y="3"/>
                  </a:lnTo>
                  <a:lnTo>
                    <a:pt x="315" y="3"/>
                  </a:lnTo>
                  <a:lnTo>
                    <a:pt x="315" y="4"/>
                  </a:lnTo>
                  <a:lnTo>
                    <a:pt x="315" y="3"/>
                  </a:lnTo>
                  <a:lnTo>
                    <a:pt x="319" y="4"/>
                  </a:lnTo>
                  <a:lnTo>
                    <a:pt x="321" y="3"/>
                  </a:lnTo>
                  <a:lnTo>
                    <a:pt x="322" y="3"/>
                  </a:lnTo>
                  <a:lnTo>
                    <a:pt x="324" y="3"/>
                  </a:lnTo>
                  <a:lnTo>
                    <a:pt x="325" y="3"/>
                  </a:lnTo>
                  <a:lnTo>
                    <a:pt x="324" y="3"/>
                  </a:lnTo>
                  <a:lnTo>
                    <a:pt x="323" y="4"/>
                  </a:lnTo>
                  <a:lnTo>
                    <a:pt x="323" y="5"/>
                  </a:lnTo>
                  <a:lnTo>
                    <a:pt x="322" y="3"/>
                  </a:lnTo>
                  <a:lnTo>
                    <a:pt x="321" y="4"/>
                  </a:lnTo>
                  <a:lnTo>
                    <a:pt x="320" y="6"/>
                  </a:lnTo>
                  <a:lnTo>
                    <a:pt x="319" y="7"/>
                  </a:lnTo>
                  <a:lnTo>
                    <a:pt x="319" y="8"/>
                  </a:lnTo>
                  <a:lnTo>
                    <a:pt x="318" y="8"/>
                  </a:lnTo>
                  <a:lnTo>
                    <a:pt x="317" y="10"/>
                  </a:lnTo>
                  <a:lnTo>
                    <a:pt x="317" y="11"/>
                  </a:lnTo>
                  <a:lnTo>
                    <a:pt x="315" y="12"/>
                  </a:lnTo>
                  <a:lnTo>
                    <a:pt x="315" y="12"/>
                  </a:lnTo>
                  <a:lnTo>
                    <a:pt x="315" y="13"/>
                  </a:lnTo>
                  <a:lnTo>
                    <a:pt x="315" y="15"/>
                  </a:lnTo>
                  <a:lnTo>
                    <a:pt x="315" y="16"/>
                  </a:lnTo>
                  <a:lnTo>
                    <a:pt x="315" y="16"/>
                  </a:lnTo>
                  <a:lnTo>
                    <a:pt x="314" y="17"/>
                  </a:lnTo>
                  <a:lnTo>
                    <a:pt x="311" y="18"/>
                  </a:lnTo>
                  <a:lnTo>
                    <a:pt x="311" y="17"/>
                  </a:lnTo>
                  <a:lnTo>
                    <a:pt x="312" y="16"/>
                  </a:lnTo>
                  <a:lnTo>
                    <a:pt x="312" y="17"/>
                  </a:lnTo>
                  <a:lnTo>
                    <a:pt x="312" y="16"/>
                  </a:lnTo>
                  <a:lnTo>
                    <a:pt x="312" y="16"/>
                  </a:lnTo>
                  <a:lnTo>
                    <a:pt x="311" y="16"/>
                  </a:lnTo>
                  <a:lnTo>
                    <a:pt x="311" y="15"/>
                  </a:lnTo>
                  <a:lnTo>
                    <a:pt x="312" y="15"/>
                  </a:lnTo>
                  <a:lnTo>
                    <a:pt x="313" y="15"/>
                  </a:lnTo>
                  <a:lnTo>
                    <a:pt x="314" y="16"/>
                  </a:lnTo>
                  <a:lnTo>
                    <a:pt x="314" y="14"/>
                  </a:lnTo>
                  <a:lnTo>
                    <a:pt x="313" y="12"/>
                  </a:lnTo>
                  <a:lnTo>
                    <a:pt x="313" y="11"/>
                  </a:lnTo>
                  <a:lnTo>
                    <a:pt x="312" y="9"/>
                  </a:lnTo>
                  <a:lnTo>
                    <a:pt x="311" y="9"/>
                  </a:lnTo>
                  <a:lnTo>
                    <a:pt x="310" y="9"/>
                  </a:lnTo>
                  <a:lnTo>
                    <a:pt x="310" y="10"/>
                  </a:lnTo>
                  <a:lnTo>
                    <a:pt x="308" y="12"/>
                  </a:lnTo>
                  <a:lnTo>
                    <a:pt x="305" y="16"/>
                  </a:lnTo>
                  <a:lnTo>
                    <a:pt x="304" y="17"/>
                  </a:lnTo>
                  <a:lnTo>
                    <a:pt x="305" y="16"/>
                  </a:lnTo>
                  <a:lnTo>
                    <a:pt x="305" y="16"/>
                  </a:lnTo>
                  <a:lnTo>
                    <a:pt x="306" y="16"/>
                  </a:lnTo>
                  <a:lnTo>
                    <a:pt x="306" y="20"/>
                  </a:lnTo>
                  <a:lnTo>
                    <a:pt x="307" y="21"/>
                  </a:lnTo>
                  <a:lnTo>
                    <a:pt x="308" y="21"/>
                  </a:lnTo>
                  <a:lnTo>
                    <a:pt x="309" y="22"/>
                  </a:lnTo>
                  <a:lnTo>
                    <a:pt x="310" y="22"/>
                  </a:lnTo>
                  <a:lnTo>
                    <a:pt x="311" y="21"/>
                  </a:lnTo>
                  <a:lnTo>
                    <a:pt x="310" y="21"/>
                  </a:lnTo>
                  <a:lnTo>
                    <a:pt x="310" y="20"/>
                  </a:lnTo>
                  <a:lnTo>
                    <a:pt x="309" y="20"/>
                  </a:lnTo>
                  <a:lnTo>
                    <a:pt x="310" y="19"/>
                  </a:lnTo>
                  <a:lnTo>
                    <a:pt x="310" y="19"/>
                  </a:lnTo>
                  <a:lnTo>
                    <a:pt x="311" y="20"/>
                  </a:lnTo>
                  <a:lnTo>
                    <a:pt x="312" y="21"/>
                  </a:lnTo>
                  <a:lnTo>
                    <a:pt x="312" y="20"/>
                  </a:lnTo>
                  <a:lnTo>
                    <a:pt x="312" y="19"/>
                  </a:lnTo>
                  <a:lnTo>
                    <a:pt x="313" y="20"/>
                  </a:lnTo>
                  <a:lnTo>
                    <a:pt x="316" y="33"/>
                  </a:lnTo>
                  <a:lnTo>
                    <a:pt x="317" y="34"/>
                  </a:lnTo>
                  <a:lnTo>
                    <a:pt x="317" y="38"/>
                  </a:lnTo>
                  <a:lnTo>
                    <a:pt x="321" y="47"/>
                  </a:lnTo>
                  <a:lnTo>
                    <a:pt x="321" y="51"/>
                  </a:lnTo>
                  <a:lnTo>
                    <a:pt x="321" y="53"/>
                  </a:lnTo>
                  <a:lnTo>
                    <a:pt x="319" y="58"/>
                  </a:lnTo>
                  <a:lnTo>
                    <a:pt x="313" y="68"/>
                  </a:lnTo>
                  <a:lnTo>
                    <a:pt x="310" y="70"/>
                  </a:lnTo>
                  <a:lnTo>
                    <a:pt x="310" y="72"/>
                  </a:lnTo>
                  <a:lnTo>
                    <a:pt x="310" y="73"/>
                  </a:lnTo>
                  <a:lnTo>
                    <a:pt x="306" y="75"/>
                  </a:lnTo>
                  <a:lnTo>
                    <a:pt x="305" y="77"/>
                  </a:lnTo>
                  <a:lnTo>
                    <a:pt x="304" y="79"/>
                  </a:lnTo>
                  <a:lnTo>
                    <a:pt x="301" y="87"/>
                  </a:lnTo>
                  <a:lnTo>
                    <a:pt x="299" y="95"/>
                  </a:lnTo>
                  <a:lnTo>
                    <a:pt x="297" y="104"/>
                  </a:lnTo>
                  <a:lnTo>
                    <a:pt x="297" y="108"/>
                  </a:lnTo>
                  <a:lnTo>
                    <a:pt x="297" y="109"/>
                  </a:lnTo>
                  <a:lnTo>
                    <a:pt x="297" y="111"/>
                  </a:lnTo>
                  <a:lnTo>
                    <a:pt x="296" y="114"/>
                  </a:lnTo>
                  <a:lnTo>
                    <a:pt x="294" y="119"/>
                  </a:lnTo>
                  <a:lnTo>
                    <a:pt x="293" y="129"/>
                  </a:lnTo>
                  <a:lnTo>
                    <a:pt x="294" y="131"/>
                  </a:lnTo>
                  <a:lnTo>
                    <a:pt x="294" y="131"/>
                  </a:lnTo>
                  <a:lnTo>
                    <a:pt x="294" y="132"/>
                  </a:lnTo>
                  <a:lnTo>
                    <a:pt x="294" y="133"/>
                  </a:lnTo>
                  <a:lnTo>
                    <a:pt x="297" y="148"/>
                  </a:lnTo>
                  <a:lnTo>
                    <a:pt x="298" y="157"/>
                  </a:lnTo>
                  <a:lnTo>
                    <a:pt x="296" y="176"/>
                  </a:lnTo>
                  <a:lnTo>
                    <a:pt x="296" y="180"/>
                  </a:lnTo>
                  <a:lnTo>
                    <a:pt x="296" y="181"/>
                  </a:lnTo>
                  <a:lnTo>
                    <a:pt x="297" y="183"/>
                  </a:lnTo>
                  <a:lnTo>
                    <a:pt x="297" y="186"/>
                  </a:lnTo>
                  <a:lnTo>
                    <a:pt x="300" y="188"/>
                  </a:lnTo>
                  <a:lnTo>
                    <a:pt x="300" y="190"/>
                  </a:lnTo>
                  <a:lnTo>
                    <a:pt x="300" y="192"/>
                  </a:lnTo>
                  <a:lnTo>
                    <a:pt x="299" y="194"/>
                  </a:lnTo>
                  <a:lnTo>
                    <a:pt x="297" y="194"/>
                  </a:lnTo>
                  <a:lnTo>
                    <a:pt x="296" y="194"/>
                  </a:lnTo>
                  <a:lnTo>
                    <a:pt x="293" y="195"/>
                  </a:lnTo>
                  <a:lnTo>
                    <a:pt x="292" y="195"/>
                  </a:lnTo>
                  <a:lnTo>
                    <a:pt x="290" y="196"/>
                  </a:lnTo>
                  <a:lnTo>
                    <a:pt x="288" y="195"/>
                  </a:lnTo>
                  <a:lnTo>
                    <a:pt x="289" y="194"/>
                  </a:lnTo>
                  <a:lnTo>
                    <a:pt x="291" y="193"/>
                  </a:lnTo>
                  <a:lnTo>
                    <a:pt x="291" y="192"/>
                  </a:lnTo>
                  <a:lnTo>
                    <a:pt x="292" y="192"/>
                  </a:lnTo>
                  <a:lnTo>
                    <a:pt x="291" y="191"/>
                  </a:lnTo>
                  <a:lnTo>
                    <a:pt x="291" y="190"/>
                  </a:lnTo>
                  <a:lnTo>
                    <a:pt x="289" y="188"/>
                  </a:lnTo>
                  <a:lnTo>
                    <a:pt x="289" y="183"/>
                  </a:lnTo>
                  <a:lnTo>
                    <a:pt x="288" y="182"/>
                  </a:lnTo>
                  <a:lnTo>
                    <a:pt x="289" y="182"/>
                  </a:lnTo>
                  <a:lnTo>
                    <a:pt x="289" y="181"/>
                  </a:lnTo>
                  <a:lnTo>
                    <a:pt x="290" y="181"/>
                  </a:lnTo>
                  <a:lnTo>
                    <a:pt x="293" y="182"/>
                  </a:lnTo>
                  <a:lnTo>
                    <a:pt x="294" y="179"/>
                  </a:lnTo>
                  <a:lnTo>
                    <a:pt x="295" y="176"/>
                  </a:lnTo>
                  <a:lnTo>
                    <a:pt x="294" y="175"/>
                  </a:lnTo>
                  <a:lnTo>
                    <a:pt x="294" y="174"/>
                  </a:lnTo>
                  <a:lnTo>
                    <a:pt x="294" y="173"/>
                  </a:lnTo>
                  <a:lnTo>
                    <a:pt x="295" y="172"/>
                  </a:lnTo>
                  <a:lnTo>
                    <a:pt x="295" y="168"/>
                  </a:lnTo>
                  <a:lnTo>
                    <a:pt x="295" y="167"/>
                  </a:lnTo>
                  <a:lnTo>
                    <a:pt x="296" y="167"/>
                  </a:lnTo>
                  <a:lnTo>
                    <a:pt x="296" y="166"/>
                  </a:lnTo>
                  <a:lnTo>
                    <a:pt x="296" y="165"/>
                  </a:lnTo>
                  <a:lnTo>
                    <a:pt x="294" y="163"/>
                  </a:lnTo>
                  <a:lnTo>
                    <a:pt x="293" y="163"/>
                  </a:lnTo>
                  <a:lnTo>
                    <a:pt x="290" y="163"/>
                  </a:lnTo>
                  <a:lnTo>
                    <a:pt x="289" y="164"/>
                  </a:lnTo>
                  <a:lnTo>
                    <a:pt x="288" y="166"/>
                  </a:lnTo>
                  <a:lnTo>
                    <a:pt x="288" y="167"/>
                  </a:lnTo>
                  <a:lnTo>
                    <a:pt x="288" y="168"/>
                  </a:lnTo>
                  <a:lnTo>
                    <a:pt x="290" y="169"/>
                  </a:lnTo>
                  <a:lnTo>
                    <a:pt x="291" y="169"/>
                  </a:lnTo>
                  <a:lnTo>
                    <a:pt x="291" y="170"/>
                  </a:lnTo>
                  <a:lnTo>
                    <a:pt x="291" y="170"/>
                  </a:lnTo>
                  <a:lnTo>
                    <a:pt x="291" y="171"/>
                  </a:lnTo>
                  <a:lnTo>
                    <a:pt x="292" y="172"/>
                  </a:lnTo>
                  <a:lnTo>
                    <a:pt x="292" y="173"/>
                  </a:lnTo>
                  <a:lnTo>
                    <a:pt x="292" y="175"/>
                  </a:lnTo>
                  <a:lnTo>
                    <a:pt x="291" y="175"/>
                  </a:lnTo>
                  <a:lnTo>
                    <a:pt x="292" y="175"/>
                  </a:lnTo>
                  <a:lnTo>
                    <a:pt x="293" y="177"/>
                  </a:lnTo>
                  <a:lnTo>
                    <a:pt x="290" y="178"/>
                  </a:lnTo>
                  <a:lnTo>
                    <a:pt x="286" y="181"/>
                  </a:lnTo>
                  <a:lnTo>
                    <a:pt x="284" y="182"/>
                  </a:lnTo>
                  <a:lnTo>
                    <a:pt x="281" y="183"/>
                  </a:lnTo>
                  <a:lnTo>
                    <a:pt x="279" y="183"/>
                  </a:lnTo>
                  <a:lnTo>
                    <a:pt x="279" y="184"/>
                  </a:lnTo>
                  <a:lnTo>
                    <a:pt x="279" y="188"/>
                  </a:lnTo>
                  <a:lnTo>
                    <a:pt x="279" y="188"/>
                  </a:lnTo>
                  <a:lnTo>
                    <a:pt x="280" y="188"/>
                  </a:lnTo>
                  <a:lnTo>
                    <a:pt x="281" y="188"/>
                  </a:lnTo>
                  <a:lnTo>
                    <a:pt x="282" y="188"/>
                  </a:lnTo>
                  <a:lnTo>
                    <a:pt x="283" y="188"/>
                  </a:lnTo>
                  <a:lnTo>
                    <a:pt x="283" y="192"/>
                  </a:lnTo>
                  <a:lnTo>
                    <a:pt x="283" y="193"/>
                  </a:lnTo>
                  <a:lnTo>
                    <a:pt x="282" y="195"/>
                  </a:lnTo>
                  <a:lnTo>
                    <a:pt x="282" y="196"/>
                  </a:lnTo>
                  <a:lnTo>
                    <a:pt x="283" y="197"/>
                  </a:lnTo>
                  <a:lnTo>
                    <a:pt x="284" y="198"/>
                  </a:lnTo>
                  <a:lnTo>
                    <a:pt x="286" y="198"/>
                  </a:lnTo>
                  <a:lnTo>
                    <a:pt x="287" y="199"/>
                  </a:lnTo>
                  <a:lnTo>
                    <a:pt x="286" y="200"/>
                  </a:lnTo>
                  <a:lnTo>
                    <a:pt x="286" y="201"/>
                  </a:lnTo>
                  <a:lnTo>
                    <a:pt x="286" y="202"/>
                  </a:lnTo>
                  <a:lnTo>
                    <a:pt x="286" y="201"/>
                  </a:lnTo>
                  <a:lnTo>
                    <a:pt x="288" y="198"/>
                  </a:lnTo>
                  <a:lnTo>
                    <a:pt x="288" y="197"/>
                  </a:lnTo>
                  <a:lnTo>
                    <a:pt x="288" y="196"/>
                  </a:lnTo>
                  <a:lnTo>
                    <a:pt x="290" y="197"/>
                  </a:lnTo>
                  <a:lnTo>
                    <a:pt x="287" y="204"/>
                  </a:lnTo>
                  <a:lnTo>
                    <a:pt x="285" y="213"/>
                  </a:lnTo>
                  <a:lnTo>
                    <a:pt x="286" y="223"/>
                  </a:lnTo>
                  <a:lnTo>
                    <a:pt x="287" y="223"/>
                  </a:lnTo>
                  <a:lnTo>
                    <a:pt x="286" y="224"/>
                  </a:lnTo>
                  <a:lnTo>
                    <a:pt x="285" y="224"/>
                  </a:lnTo>
                  <a:lnTo>
                    <a:pt x="286" y="223"/>
                  </a:lnTo>
                  <a:lnTo>
                    <a:pt x="285" y="222"/>
                  </a:lnTo>
                  <a:lnTo>
                    <a:pt x="284" y="219"/>
                  </a:lnTo>
                  <a:lnTo>
                    <a:pt x="283" y="218"/>
                  </a:lnTo>
                  <a:lnTo>
                    <a:pt x="284" y="217"/>
                  </a:lnTo>
                  <a:lnTo>
                    <a:pt x="284" y="216"/>
                  </a:lnTo>
                  <a:lnTo>
                    <a:pt x="285" y="214"/>
                  </a:lnTo>
                  <a:lnTo>
                    <a:pt x="284" y="213"/>
                  </a:lnTo>
                  <a:lnTo>
                    <a:pt x="284" y="212"/>
                  </a:lnTo>
                  <a:lnTo>
                    <a:pt x="282" y="210"/>
                  </a:lnTo>
                  <a:lnTo>
                    <a:pt x="281" y="210"/>
                  </a:lnTo>
                  <a:lnTo>
                    <a:pt x="279" y="210"/>
                  </a:lnTo>
                  <a:lnTo>
                    <a:pt x="279" y="211"/>
                  </a:lnTo>
                  <a:lnTo>
                    <a:pt x="280" y="212"/>
                  </a:lnTo>
                  <a:lnTo>
                    <a:pt x="281" y="210"/>
                  </a:lnTo>
                  <a:lnTo>
                    <a:pt x="283" y="212"/>
                  </a:lnTo>
                  <a:lnTo>
                    <a:pt x="284" y="213"/>
                  </a:lnTo>
                  <a:lnTo>
                    <a:pt x="284" y="214"/>
                  </a:lnTo>
                  <a:lnTo>
                    <a:pt x="284" y="215"/>
                  </a:lnTo>
                  <a:lnTo>
                    <a:pt x="282" y="217"/>
                  </a:lnTo>
                  <a:lnTo>
                    <a:pt x="282" y="218"/>
                  </a:lnTo>
                  <a:lnTo>
                    <a:pt x="282" y="219"/>
                  </a:lnTo>
                  <a:lnTo>
                    <a:pt x="280" y="219"/>
                  </a:lnTo>
                  <a:lnTo>
                    <a:pt x="277" y="218"/>
                  </a:lnTo>
                  <a:lnTo>
                    <a:pt x="278" y="219"/>
                  </a:lnTo>
                  <a:lnTo>
                    <a:pt x="279" y="220"/>
                  </a:lnTo>
                  <a:lnTo>
                    <a:pt x="280" y="220"/>
                  </a:lnTo>
                  <a:lnTo>
                    <a:pt x="280" y="221"/>
                  </a:lnTo>
                  <a:lnTo>
                    <a:pt x="280" y="222"/>
                  </a:lnTo>
                  <a:lnTo>
                    <a:pt x="280" y="223"/>
                  </a:lnTo>
                  <a:lnTo>
                    <a:pt x="280" y="223"/>
                  </a:lnTo>
                  <a:lnTo>
                    <a:pt x="279" y="225"/>
                  </a:lnTo>
                  <a:lnTo>
                    <a:pt x="279" y="226"/>
                  </a:lnTo>
                  <a:lnTo>
                    <a:pt x="280" y="227"/>
                  </a:lnTo>
                  <a:lnTo>
                    <a:pt x="280" y="227"/>
                  </a:lnTo>
                  <a:lnTo>
                    <a:pt x="279" y="227"/>
                  </a:lnTo>
                  <a:lnTo>
                    <a:pt x="279" y="228"/>
                  </a:lnTo>
                  <a:lnTo>
                    <a:pt x="279" y="228"/>
                  </a:lnTo>
                  <a:lnTo>
                    <a:pt x="277" y="230"/>
                  </a:lnTo>
                  <a:lnTo>
                    <a:pt x="276" y="231"/>
                  </a:lnTo>
                  <a:lnTo>
                    <a:pt x="275" y="231"/>
                  </a:lnTo>
                  <a:lnTo>
                    <a:pt x="275" y="232"/>
                  </a:lnTo>
                  <a:lnTo>
                    <a:pt x="275" y="232"/>
                  </a:lnTo>
                  <a:lnTo>
                    <a:pt x="275" y="233"/>
                  </a:lnTo>
                  <a:lnTo>
                    <a:pt x="277" y="234"/>
                  </a:lnTo>
                  <a:lnTo>
                    <a:pt x="278" y="235"/>
                  </a:lnTo>
                  <a:lnTo>
                    <a:pt x="279" y="236"/>
                  </a:lnTo>
                  <a:lnTo>
                    <a:pt x="279" y="237"/>
                  </a:lnTo>
                  <a:lnTo>
                    <a:pt x="279" y="237"/>
                  </a:lnTo>
                  <a:lnTo>
                    <a:pt x="280" y="237"/>
                  </a:lnTo>
                  <a:lnTo>
                    <a:pt x="281" y="237"/>
                  </a:lnTo>
                  <a:lnTo>
                    <a:pt x="281" y="236"/>
                  </a:lnTo>
                  <a:lnTo>
                    <a:pt x="281" y="236"/>
                  </a:lnTo>
                  <a:lnTo>
                    <a:pt x="281" y="234"/>
                  </a:lnTo>
                  <a:lnTo>
                    <a:pt x="282" y="234"/>
                  </a:lnTo>
                  <a:lnTo>
                    <a:pt x="283" y="233"/>
                  </a:lnTo>
                  <a:lnTo>
                    <a:pt x="284" y="233"/>
                  </a:lnTo>
                  <a:lnTo>
                    <a:pt x="284" y="234"/>
                  </a:lnTo>
                  <a:lnTo>
                    <a:pt x="288" y="247"/>
                  </a:lnTo>
                  <a:lnTo>
                    <a:pt x="288" y="249"/>
                  </a:lnTo>
                  <a:lnTo>
                    <a:pt x="288" y="250"/>
                  </a:lnTo>
                  <a:lnTo>
                    <a:pt x="288" y="251"/>
                  </a:lnTo>
                  <a:lnTo>
                    <a:pt x="288" y="252"/>
                  </a:lnTo>
                  <a:lnTo>
                    <a:pt x="287" y="252"/>
                  </a:lnTo>
                  <a:lnTo>
                    <a:pt x="286" y="252"/>
                  </a:lnTo>
                  <a:lnTo>
                    <a:pt x="284" y="253"/>
                  </a:lnTo>
                  <a:lnTo>
                    <a:pt x="284" y="254"/>
                  </a:lnTo>
                  <a:lnTo>
                    <a:pt x="283" y="254"/>
                  </a:lnTo>
                  <a:lnTo>
                    <a:pt x="282" y="254"/>
                  </a:lnTo>
                  <a:lnTo>
                    <a:pt x="281" y="254"/>
                  </a:lnTo>
                  <a:lnTo>
                    <a:pt x="280" y="254"/>
                  </a:lnTo>
                  <a:lnTo>
                    <a:pt x="280" y="255"/>
                  </a:lnTo>
                  <a:lnTo>
                    <a:pt x="279" y="258"/>
                  </a:lnTo>
                  <a:lnTo>
                    <a:pt x="279" y="261"/>
                  </a:lnTo>
                  <a:lnTo>
                    <a:pt x="278" y="263"/>
                  </a:lnTo>
                  <a:lnTo>
                    <a:pt x="276" y="263"/>
                  </a:lnTo>
                  <a:lnTo>
                    <a:pt x="275" y="263"/>
                  </a:lnTo>
                  <a:lnTo>
                    <a:pt x="274" y="266"/>
                  </a:lnTo>
                  <a:lnTo>
                    <a:pt x="273" y="267"/>
                  </a:lnTo>
                  <a:lnTo>
                    <a:pt x="272" y="268"/>
                  </a:lnTo>
                  <a:lnTo>
                    <a:pt x="272" y="276"/>
                  </a:lnTo>
                  <a:lnTo>
                    <a:pt x="275" y="285"/>
                  </a:lnTo>
                  <a:lnTo>
                    <a:pt x="276" y="289"/>
                  </a:lnTo>
                  <a:lnTo>
                    <a:pt x="278" y="293"/>
                  </a:lnTo>
                  <a:lnTo>
                    <a:pt x="279" y="294"/>
                  </a:lnTo>
                  <a:lnTo>
                    <a:pt x="280" y="297"/>
                  </a:lnTo>
                  <a:lnTo>
                    <a:pt x="281" y="297"/>
                  </a:lnTo>
                  <a:lnTo>
                    <a:pt x="283" y="298"/>
                  </a:lnTo>
                  <a:lnTo>
                    <a:pt x="283" y="300"/>
                  </a:lnTo>
                  <a:lnTo>
                    <a:pt x="284" y="302"/>
                  </a:lnTo>
                  <a:lnTo>
                    <a:pt x="285" y="301"/>
                  </a:lnTo>
                  <a:lnTo>
                    <a:pt x="284" y="301"/>
                  </a:lnTo>
                  <a:lnTo>
                    <a:pt x="285" y="301"/>
                  </a:lnTo>
                  <a:lnTo>
                    <a:pt x="286" y="302"/>
                  </a:lnTo>
                  <a:lnTo>
                    <a:pt x="286" y="302"/>
                  </a:lnTo>
                  <a:lnTo>
                    <a:pt x="286" y="303"/>
                  </a:lnTo>
                  <a:lnTo>
                    <a:pt x="287" y="304"/>
                  </a:lnTo>
                  <a:lnTo>
                    <a:pt x="287" y="305"/>
                  </a:lnTo>
                  <a:lnTo>
                    <a:pt x="287" y="308"/>
                  </a:lnTo>
                  <a:lnTo>
                    <a:pt x="287" y="310"/>
                  </a:lnTo>
                  <a:lnTo>
                    <a:pt x="284" y="311"/>
                  </a:lnTo>
                  <a:lnTo>
                    <a:pt x="279" y="312"/>
                  </a:lnTo>
                  <a:lnTo>
                    <a:pt x="275" y="314"/>
                  </a:lnTo>
                  <a:lnTo>
                    <a:pt x="273" y="316"/>
                  </a:lnTo>
                  <a:lnTo>
                    <a:pt x="271" y="315"/>
                  </a:lnTo>
                  <a:lnTo>
                    <a:pt x="271" y="315"/>
                  </a:lnTo>
                  <a:lnTo>
                    <a:pt x="270" y="316"/>
                  </a:lnTo>
                  <a:lnTo>
                    <a:pt x="269" y="316"/>
                  </a:lnTo>
                  <a:lnTo>
                    <a:pt x="268" y="316"/>
                  </a:lnTo>
                  <a:lnTo>
                    <a:pt x="263" y="313"/>
                  </a:lnTo>
                  <a:lnTo>
                    <a:pt x="263" y="311"/>
                  </a:lnTo>
                  <a:lnTo>
                    <a:pt x="262" y="311"/>
                  </a:lnTo>
                  <a:lnTo>
                    <a:pt x="262" y="311"/>
                  </a:lnTo>
                  <a:lnTo>
                    <a:pt x="261" y="312"/>
                  </a:lnTo>
                  <a:lnTo>
                    <a:pt x="259" y="312"/>
                  </a:lnTo>
                  <a:lnTo>
                    <a:pt x="258" y="313"/>
                  </a:lnTo>
                  <a:lnTo>
                    <a:pt x="257" y="312"/>
                  </a:lnTo>
                  <a:lnTo>
                    <a:pt x="256" y="312"/>
                  </a:lnTo>
                  <a:lnTo>
                    <a:pt x="255" y="313"/>
                  </a:lnTo>
                  <a:lnTo>
                    <a:pt x="254" y="312"/>
                  </a:lnTo>
                  <a:lnTo>
                    <a:pt x="253" y="311"/>
                  </a:lnTo>
                  <a:lnTo>
                    <a:pt x="253" y="311"/>
                  </a:lnTo>
                  <a:lnTo>
                    <a:pt x="252" y="311"/>
                  </a:lnTo>
                  <a:lnTo>
                    <a:pt x="251" y="311"/>
                  </a:lnTo>
                  <a:lnTo>
                    <a:pt x="250" y="311"/>
                  </a:lnTo>
                  <a:lnTo>
                    <a:pt x="249" y="311"/>
                  </a:lnTo>
                  <a:lnTo>
                    <a:pt x="249" y="311"/>
                  </a:lnTo>
                  <a:lnTo>
                    <a:pt x="248" y="310"/>
                  </a:lnTo>
                  <a:lnTo>
                    <a:pt x="247" y="310"/>
                  </a:lnTo>
                  <a:lnTo>
                    <a:pt x="247" y="309"/>
                  </a:lnTo>
                  <a:lnTo>
                    <a:pt x="247" y="308"/>
                  </a:lnTo>
                  <a:lnTo>
                    <a:pt x="248" y="308"/>
                  </a:lnTo>
                  <a:lnTo>
                    <a:pt x="249" y="307"/>
                  </a:lnTo>
                  <a:lnTo>
                    <a:pt x="248" y="306"/>
                  </a:lnTo>
                  <a:lnTo>
                    <a:pt x="247" y="305"/>
                  </a:lnTo>
                  <a:lnTo>
                    <a:pt x="245" y="304"/>
                  </a:lnTo>
                  <a:lnTo>
                    <a:pt x="244" y="303"/>
                  </a:lnTo>
                  <a:lnTo>
                    <a:pt x="240" y="302"/>
                  </a:lnTo>
                  <a:lnTo>
                    <a:pt x="240" y="301"/>
                  </a:lnTo>
                  <a:lnTo>
                    <a:pt x="240" y="301"/>
                  </a:lnTo>
                  <a:lnTo>
                    <a:pt x="239" y="299"/>
                  </a:lnTo>
                  <a:lnTo>
                    <a:pt x="239" y="298"/>
                  </a:lnTo>
                  <a:lnTo>
                    <a:pt x="239" y="297"/>
                  </a:lnTo>
                  <a:lnTo>
                    <a:pt x="239" y="297"/>
                  </a:lnTo>
                  <a:lnTo>
                    <a:pt x="238" y="297"/>
                  </a:lnTo>
                  <a:lnTo>
                    <a:pt x="238" y="296"/>
                  </a:lnTo>
                  <a:lnTo>
                    <a:pt x="237" y="297"/>
                  </a:lnTo>
                  <a:lnTo>
                    <a:pt x="233" y="299"/>
                  </a:lnTo>
                  <a:lnTo>
                    <a:pt x="232" y="299"/>
                  </a:lnTo>
                  <a:lnTo>
                    <a:pt x="231" y="299"/>
                  </a:lnTo>
                  <a:lnTo>
                    <a:pt x="231" y="299"/>
                  </a:lnTo>
                  <a:lnTo>
                    <a:pt x="231" y="298"/>
                  </a:lnTo>
                  <a:lnTo>
                    <a:pt x="230" y="298"/>
                  </a:lnTo>
                  <a:lnTo>
                    <a:pt x="228" y="296"/>
                  </a:lnTo>
                  <a:lnTo>
                    <a:pt x="227" y="296"/>
                  </a:lnTo>
                  <a:lnTo>
                    <a:pt x="227" y="295"/>
                  </a:lnTo>
                  <a:lnTo>
                    <a:pt x="223" y="293"/>
                  </a:lnTo>
                  <a:lnTo>
                    <a:pt x="222" y="293"/>
                  </a:lnTo>
                  <a:lnTo>
                    <a:pt x="220" y="293"/>
                  </a:lnTo>
                  <a:lnTo>
                    <a:pt x="218" y="293"/>
                  </a:lnTo>
                  <a:lnTo>
                    <a:pt x="216" y="291"/>
                  </a:lnTo>
                  <a:lnTo>
                    <a:pt x="214" y="291"/>
                  </a:lnTo>
                  <a:lnTo>
                    <a:pt x="213" y="291"/>
                  </a:lnTo>
                  <a:lnTo>
                    <a:pt x="207" y="295"/>
                  </a:lnTo>
                  <a:lnTo>
                    <a:pt x="200" y="300"/>
                  </a:lnTo>
                  <a:lnTo>
                    <a:pt x="198" y="300"/>
                  </a:lnTo>
                  <a:lnTo>
                    <a:pt x="196" y="300"/>
                  </a:lnTo>
                  <a:lnTo>
                    <a:pt x="185" y="296"/>
                  </a:lnTo>
                  <a:lnTo>
                    <a:pt x="174" y="292"/>
                  </a:lnTo>
                  <a:lnTo>
                    <a:pt x="172" y="291"/>
                  </a:lnTo>
                  <a:lnTo>
                    <a:pt x="162" y="288"/>
                  </a:lnTo>
                  <a:lnTo>
                    <a:pt x="155" y="284"/>
                  </a:lnTo>
                  <a:lnTo>
                    <a:pt x="153" y="284"/>
                  </a:lnTo>
                  <a:lnTo>
                    <a:pt x="151" y="281"/>
                  </a:lnTo>
                  <a:lnTo>
                    <a:pt x="149" y="280"/>
                  </a:lnTo>
                  <a:lnTo>
                    <a:pt x="147" y="281"/>
                  </a:lnTo>
                  <a:lnTo>
                    <a:pt x="144" y="284"/>
                  </a:lnTo>
                  <a:lnTo>
                    <a:pt x="143" y="287"/>
                  </a:lnTo>
                  <a:lnTo>
                    <a:pt x="142" y="290"/>
                  </a:lnTo>
                  <a:close/>
                  <a:moveTo>
                    <a:pt x="287" y="301"/>
                  </a:moveTo>
                  <a:lnTo>
                    <a:pt x="286" y="301"/>
                  </a:lnTo>
                  <a:lnTo>
                    <a:pt x="285" y="300"/>
                  </a:lnTo>
                  <a:lnTo>
                    <a:pt x="286" y="300"/>
                  </a:lnTo>
                  <a:lnTo>
                    <a:pt x="287" y="301"/>
                  </a:lnTo>
                  <a:close/>
                  <a:moveTo>
                    <a:pt x="283" y="232"/>
                  </a:moveTo>
                  <a:lnTo>
                    <a:pt x="282" y="230"/>
                  </a:lnTo>
                  <a:lnTo>
                    <a:pt x="282" y="227"/>
                  </a:lnTo>
                  <a:lnTo>
                    <a:pt x="282" y="225"/>
                  </a:lnTo>
                  <a:lnTo>
                    <a:pt x="284" y="224"/>
                  </a:lnTo>
                  <a:lnTo>
                    <a:pt x="284" y="224"/>
                  </a:lnTo>
                  <a:lnTo>
                    <a:pt x="284" y="224"/>
                  </a:lnTo>
                  <a:lnTo>
                    <a:pt x="284" y="225"/>
                  </a:lnTo>
                  <a:lnTo>
                    <a:pt x="283" y="226"/>
                  </a:lnTo>
                  <a:lnTo>
                    <a:pt x="283" y="227"/>
                  </a:lnTo>
                  <a:lnTo>
                    <a:pt x="283" y="229"/>
                  </a:lnTo>
                  <a:lnTo>
                    <a:pt x="283" y="232"/>
                  </a:lnTo>
                  <a:lnTo>
                    <a:pt x="283" y="232"/>
                  </a:lnTo>
                  <a:lnTo>
                    <a:pt x="283" y="232"/>
                  </a:lnTo>
                  <a:close/>
                  <a:moveTo>
                    <a:pt x="331" y="213"/>
                  </a:moveTo>
                  <a:lnTo>
                    <a:pt x="330" y="211"/>
                  </a:lnTo>
                  <a:lnTo>
                    <a:pt x="331" y="210"/>
                  </a:lnTo>
                  <a:lnTo>
                    <a:pt x="332" y="209"/>
                  </a:lnTo>
                  <a:lnTo>
                    <a:pt x="332" y="210"/>
                  </a:lnTo>
                  <a:lnTo>
                    <a:pt x="332" y="210"/>
                  </a:lnTo>
                  <a:lnTo>
                    <a:pt x="331" y="213"/>
                  </a:lnTo>
                  <a:close/>
                  <a:moveTo>
                    <a:pt x="351" y="46"/>
                  </a:moveTo>
                  <a:lnTo>
                    <a:pt x="352" y="45"/>
                  </a:lnTo>
                  <a:lnTo>
                    <a:pt x="353" y="45"/>
                  </a:lnTo>
                  <a:lnTo>
                    <a:pt x="354" y="46"/>
                  </a:lnTo>
                  <a:lnTo>
                    <a:pt x="354" y="47"/>
                  </a:lnTo>
                  <a:lnTo>
                    <a:pt x="354" y="49"/>
                  </a:lnTo>
                  <a:lnTo>
                    <a:pt x="352" y="50"/>
                  </a:lnTo>
                  <a:lnTo>
                    <a:pt x="349" y="49"/>
                  </a:lnTo>
                  <a:lnTo>
                    <a:pt x="348" y="49"/>
                  </a:lnTo>
                  <a:lnTo>
                    <a:pt x="349" y="49"/>
                  </a:lnTo>
                  <a:lnTo>
                    <a:pt x="350" y="48"/>
                  </a:lnTo>
                  <a:lnTo>
                    <a:pt x="350" y="47"/>
                  </a:lnTo>
                  <a:lnTo>
                    <a:pt x="350" y="47"/>
                  </a:lnTo>
                  <a:lnTo>
                    <a:pt x="351" y="46"/>
                  </a:lnTo>
                  <a:close/>
                </a:path>
              </a:pathLst>
            </a:custGeom>
            <a:solidFill>
              <a:srgbClr val="00B0F0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60" name="Freeform 9">
              <a:extLst>
                <a:ext uri="{FF2B5EF4-FFF2-40B4-BE49-F238E27FC236}">
                  <a16:creationId xmlns:a16="http://schemas.microsoft.com/office/drawing/2014/main" id="{8D7950ED-3396-0012-4F58-387C51227A0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64101" y="3775076"/>
              <a:ext cx="273050" cy="150813"/>
            </a:xfrm>
            <a:custGeom>
              <a:avLst/>
              <a:gdLst>
                <a:gd name="T0" fmla="*/ 1 w 172"/>
                <a:gd name="T1" fmla="*/ 44 h 95"/>
                <a:gd name="T2" fmla="*/ 6 w 172"/>
                <a:gd name="T3" fmla="*/ 38 h 95"/>
                <a:gd name="T4" fmla="*/ 20 w 172"/>
                <a:gd name="T5" fmla="*/ 29 h 95"/>
                <a:gd name="T6" fmla="*/ 26 w 172"/>
                <a:gd name="T7" fmla="*/ 30 h 95"/>
                <a:gd name="T8" fmla="*/ 31 w 172"/>
                <a:gd name="T9" fmla="*/ 19 h 95"/>
                <a:gd name="T10" fmla="*/ 40 w 172"/>
                <a:gd name="T11" fmla="*/ 14 h 95"/>
                <a:gd name="T12" fmla="*/ 39 w 172"/>
                <a:gd name="T13" fmla="*/ 11 h 95"/>
                <a:gd name="T14" fmla="*/ 37 w 172"/>
                <a:gd name="T15" fmla="*/ 8 h 95"/>
                <a:gd name="T16" fmla="*/ 38 w 172"/>
                <a:gd name="T17" fmla="*/ 3 h 95"/>
                <a:gd name="T18" fmla="*/ 44 w 172"/>
                <a:gd name="T19" fmla="*/ 2 h 95"/>
                <a:gd name="T20" fmla="*/ 50 w 172"/>
                <a:gd name="T21" fmla="*/ 1 h 95"/>
                <a:gd name="T22" fmla="*/ 53 w 172"/>
                <a:gd name="T23" fmla="*/ 3 h 95"/>
                <a:gd name="T24" fmla="*/ 68 w 172"/>
                <a:gd name="T25" fmla="*/ 8 h 95"/>
                <a:gd name="T26" fmla="*/ 71 w 172"/>
                <a:gd name="T27" fmla="*/ 4 h 95"/>
                <a:gd name="T28" fmla="*/ 73 w 172"/>
                <a:gd name="T29" fmla="*/ 9 h 95"/>
                <a:gd name="T30" fmla="*/ 80 w 172"/>
                <a:gd name="T31" fmla="*/ 15 h 95"/>
                <a:gd name="T32" fmla="*/ 81 w 172"/>
                <a:gd name="T33" fmla="*/ 19 h 95"/>
                <a:gd name="T34" fmla="*/ 88 w 172"/>
                <a:gd name="T35" fmla="*/ 20 h 95"/>
                <a:gd name="T36" fmla="*/ 96 w 172"/>
                <a:gd name="T37" fmla="*/ 26 h 95"/>
                <a:gd name="T38" fmla="*/ 97 w 172"/>
                <a:gd name="T39" fmla="*/ 30 h 95"/>
                <a:gd name="T40" fmla="*/ 102 w 172"/>
                <a:gd name="T41" fmla="*/ 32 h 95"/>
                <a:gd name="T42" fmla="*/ 110 w 172"/>
                <a:gd name="T43" fmla="*/ 34 h 95"/>
                <a:gd name="T44" fmla="*/ 115 w 172"/>
                <a:gd name="T45" fmla="*/ 35 h 95"/>
                <a:gd name="T46" fmla="*/ 115 w 172"/>
                <a:gd name="T47" fmla="*/ 38 h 95"/>
                <a:gd name="T48" fmla="*/ 115 w 172"/>
                <a:gd name="T49" fmla="*/ 44 h 95"/>
                <a:gd name="T50" fmla="*/ 124 w 172"/>
                <a:gd name="T51" fmla="*/ 43 h 95"/>
                <a:gd name="T52" fmla="*/ 125 w 172"/>
                <a:gd name="T53" fmla="*/ 41 h 95"/>
                <a:gd name="T54" fmla="*/ 129 w 172"/>
                <a:gd name="T55" fmla="*/ 40 h 95"/>
                <a:gd name="T56" fmla="*/ 132 w 172"/>
                <a:gd name="T57" fmla="*/ 38 h 95"/>
                <a:gd name="T58" fmla="*/ 133 w 172"/>
                <a:gd name="T59" fmla="*/ 36 h 95"/>
                <a:gd name="T60" fmla="*/ 137 w 172"/>
                <a:gd name="T61" fmla="*/ 35 h 95"/>
                <a:gd name="T62" fmla="*/ 146 w 172"/>
                <a:gd name="T63" fmla="*/ 39 h 95"/>
                <a:gd name="T64" fmla="*/ 154 w 172"/>
                <a:gd name="T65" fmla="*/ 41 h 95"/>
                <a:gd name="T66" fmla="*/ 158 w 172"/>
                <a:gd name="T67" fmla="*/ 41 h 95"/>
                <a:gd name="T68" fmla="*/ 163 w 172"/>
                <a:gd name="T69" fmla="*/ 39 h 95"/>
                <a:gd name="T70" fmla="*/ 167 w 172"/>
                <a:gd name="T71" fmla="*/ 44 h 95"/>
                <a:gd name="T72" fmla="*/ 169 w 172"/>
                <a:gd name="T73" fmla="*/ 52 h 95"/>
                <a:gd name="T74" fmla="*/ 167 w 172"/>
                <a:gd name="T75" fmla="*/ 57 h 95"/>
                <a:gd name="T76" fmla="*/ 167 w 172"/>
                <a:gd name="T77" fmla="*/ 70 h 95"/>
                <a:gd name="T78" fmla="*/ 170 w 172"/>
                <a:gd name="T79" fmla="*/ 73 h 95"/>
                <a:gd name="T80" fmla="*/ 162 w 172"/>
                <a:gd name="T81" fmla="*/ 74 h 95"/>
                <a:gd name="T82" fmla="*/ 165 w 172"/>
                <a:gd name="T83" fmla="*/ 84 h 95"/>
                <a:gd name="T84" fmla="*/ 157 w 172"/>
                <a:gd name="T85" fmla="*/ 92 h 95"/>
                <a:gd name="T86" fmla="*/ 143 w 172"/>
                <a:gd name="T87" fmla="*/ 94 h 95"/>
                <a:gd name="T88" fmla="*/ 125 w 172"/>
                <a:gd name="T89" fmla="*/ 94 h 95"/>
                <a:gd name="T90" fmla="*/ 125 w 172"/>
                <a:gd name="T91" fmla="*/ 91 h 95"/>
                <a:gd name="T92" fmla="*/ 122 w 172"/>
                <a:gd name="T93" fmla="*/ 93 h 95"/>
                <a:gd name="T94" fmla="*/ 121 w 172"/>
                <a:gd name="T95" fmla="*/ 94 h 95"/>
                <a:gd name="T96" fmla="*/ 121 w 172"/>
                <a:gd name="T97" fmla="*/ 91 h 95"/>
                <a:gd name="T98" fmla="*/ 119 w 172"/>
                <a:gd name="T99" fmla="*/ 90 h 95"/>
                <a:gd name="T100" fmla="*/ 110 w 172"/>
                <a:gd name="T101" fmla="*/ 87 h 95"/>
                <a:gd name="T102" fmla="*/ 99 w 172"/>
                <a:gd name="T103" fmla="*/ 87 h 95"/>
                <a:gd name="T104" fmla="*/ 109 w 172"/>
                <a:gd name="T105" fmla="*/ 88 h 95"/>
                <a:gd name="T106" fmla="*/ 112 w 172"/>
                <a:gd name="T107" fmla="*/ 91 h 95"/>
                <a:gd name="T108" fmla="*/ 117 w 172"/>
                <a:gd name="T109" fmla="*/ 92 h 95"/>
                <a:gd name="T110" fmla="*/ 113 w 172"/>
                <a:gd name="T111" fmla="*/ 92 h 95"/>
                <a:gd name="T112" fmla="*/ 56 w 172"/>
                <a:gd name="T113" fmla="*/ 71 h 95"/>
                <a:gd name="T114" fmla="*/ 31 w 172"/>
                <a:gd name="T115" fmla="*/ 67 h 95"/>
                <a:gd name="T116" fmla="*/ 18 w 172"/>
                <a:gd name="T117" fmla="*/ 62 h 95"/>
                <a:gd name="T118" fmla="*/ 170 w 172"/>
                <a:gd name="T119" fmla="*/ 92 h 95"/>
                <a:gd name="T120" fmla="*/ 172 w 172"/>
                <a:gd name="T121" fmla="*/ 95 h 95"/>
                <a:gd name="T122" fmla="*/ 167 w 172"/>
                <a:gd name="T123" fmla="*/ 88 h 95"/>
                <a:gd name="T124" fmla="*/ 166 w 172"/>
                <a:gd name="T125" fmla="*/ 89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2" h="95">
                  <a:moveTo>
                    <a:pt x="1" y="53"/>
                  </a:moveTo>
                  <a:lnTo>
                    <a:pt x="0" y="48"/>
                  </a:lnTo>
                  <a:lnTo>
                    <a:pt x="0" y="47"/>
                  </a:lnTo>
                  <a:lnTo>
                    <a:pt x="0" y="46"/>
                  </a:lnTo>
                  <a:lnTo>
                    <a:pt x="0" y="45"/>
                  </a:lnTo>
                  <a:lnTo>
                    <a:pt x="1" y="44"/>
                  </a:lnTo>
                  <a:lnTo>
                    <a:pt x="1" y="43"/>
                  </a:lnTo>
                  <a:lnTo>
                    <a:pt x="3" y="42"/>
                  </a:lnTo>
                  <a:lnTo>
                    <a:pt x="5" y="41"/>
                  </a:lnTo>
                  <a:lnTo>
                    <a:pt x="5" y="40"/>
                  </a:lnTo>
                  <a:lnTo>
                    <a:pt x="5" y="39"/>
                  </a:lnTo>
                  <a:lnTo>
                    <a:pt x="6" y="38"/>
                  </a:lnTo>
                  <a:lnTo>
                    <a:pt x="7" y="37"/>
                  </a:lnTo>
                  <a:lnTo>
                    <a:pt x="14" y="32"/>
                  </a:lnTo>
                  <a:lnTo>
                    <a:pt x="15" y="31"/>
                  </a:lnTo>
                  <a:lnTo>
                    <a:pt x="16" y="31"/>
                  </a:lnTo>
                  <a:lnTo>
                    <a:pt x="19" y="29"/>
                  </a:lnTo>
                  <a:lnTo>
                    <a:pt x="20" y="29"/>
                  </a:lnTo>
                  <a:lnTo>
                    <a:pt x="22" y="29"/>
                  </a:lnTo>
                  <a:lnTo>
                    <a:pt x="23" y="31"/>
                  </a:lnTo>
                  <a:lnTo>
                    <a:pt x="25" y="31"/>
                  </a:lnTo>
                  <a:lnTo>
                    <a:pt x="26" y="31"/>
                  </a:lnTo>
                  <a:lnTo>
                    <a:pt x="26" y="31"/>
                  </a:lnTo>
                  <a:lnTo>
                    <a:pt x="26" y="30"/>
                  </a:lnTo>
                  <a:lnTo>
                    <a:pt x="25" y="29"/>
                  </a:lnTo>
                  <a:lnTo>
                    <a:pt x="25" y="28"/>
                  </a:lnTo>
                  <a:lnTo>
                    <a:pt x="25" y="28"/>
                  </a:lnTo>
                  <a:lnTo>
                    <a:pt x="28" y="22"/>
                  </a:lnTo>
                  <a:lnTo>
                    <a:pt x="30" y="21"/>
                  </a:lnTo>
                  <a:lnTo>
                    <a:pt x="31" y="19"/>
                  </a:lnTo>
                  <a:lnTo>
                    <a:pt x="33" y="18"/>
                  </a:lnTo>
                  <a:lnTo>
                    <a:pt x="41" y="17"/>
                  </a:lnTo>
                  <a:lnTo>
                    <a:pt x="41" y="17"/>
                  </a:lnTo>
                  <a:lnTo>
                    <a:pt x="41" y="15"/>
                  </a:lnTo>
                  <a:lnTo>
                    <a:pt x="41" y="15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3"/>
                  </a:lnTo>
                  <a:lnTo>
                    <a:pt x="40" y="13"/>
                  </a:lnTo>
                  <a:lnTo>
                    <a:pt x="40" y="12"/>
                  </a:lnTo>
                  <a:lnTo>
                    <a:pt x="40" y="11"/>
                  </a:lnTo>
                  <a:lnTo>
                    <a:pt x="39" y="11"/>
                  </a:lnTo>
                  <a:lnTo>
                    <a:pt x="39" y="11"/>
                  </a:lnTo>
                  <a:lnTo>
                    <a:pt x="38" y="10"/>
                  </a:lnTo>
                  <a:lnTo>
                    <a:pt x="36" y="10"/>
                  </a:lnTo>
                  <a:lnTo>
                    <a:pt x="36" y="9"/>
                  </a:lnTo>
                  <a:lnTo>
                    <a:pt x="36" y="9"/>
                  </a:lnTo>
                  <a:lnTo>
                    <a:pt x="37" y="8"/>
                  </a:lnTo>
                  <a:lnTo>
                    <a:pt x="38" y="8"/>
                  </a:lnTo>
                  <a:lnTo>
                    <a:pt x="38" y="6"/>
                  </a:lnTo>
                  <a:lnTo>
                    <a:pt x="37" y="6"/>
                  </a:lnTo>
                  <a:lnTo>
                    <a:pt x="37" y="5"/>
                  </a:lnTo>
                  <a:lnTo>
                    <a:pt x="37" y="4"/>
                  </a:lnTo>
                  <a:lnTo>
                    <a:pt x="38" y="3"/>
                  </a:lnTo>
                  <a:lnTo>
                    <a:pt x="40" y="3"/>
                  </a:lnTo>
                  <a:lnTo>
                    <a:pt x="40" y="4"/>
                  </a:lnTo>
                  <a:lnTo>
                    <a:pt x="40" y="5"/>
                  </a:lnTo>
                  <a:lnTo>
                    <a:pt x="41" y="4"/>
                  </a:lnTo>
                  <a:lnTo>
                    <a:pt x="43" y="2"/>
                  </a:lnTo>
                  <a:lnTo>
                    <a:pt x="44" y="2"/>
                  </a:lnTo>
                  <a:lnTo>
                    <a:pt x="45" y="2"/>
                  </a:lnTo>
                  <a:lnTo>
                    <a:pt x="45" y="2"/>
                  </a:lnTo>
                  <a:lnTo>
                    <a:pt x="46" y="3"/>
                  </a:lnTo>
                  <a:lnTo>
                    <a:pt x="47" y="3"/>
                  </a:lnTo>
                  <a:lnTo>
                    <a:pt x="49" y="3"/>
                  </a:lnTo>
                  <a:lnTo>
                    <a:pt x="50" y="1"/>
                  </a:lnTo>
                  <a:lnTo>
                    <a:pt x="50" y="0"/>
                  </a:lnTo>
                  <a:lnTo>
                    <a:pt x="51" y="2"/>
                  </a:lnTo>
                  <a:lnTo>
                    <a:pt x="51" y="1"/>
                  </a:lnTo>
                  <a:lnTo>
                    <a:pt x="51" y="1"/>
                  </a:lnTo>
                  <a:lnTo>
                    <a:pt x="53" y="3"/>
                  </a:lnTo>
                  <a:lnTo>
                    <a:pt x="53" y="3"/>
                  </a:lnTo>
                  <a:lnTo>
                    <a:pt x="54" y="3"/>
                  </a:lnTo>
                  <a:lnTo>
                    <a:pt x="57" y="4"/>
                  </a:lnTo>
                  <a:lnTo>
                    <a:pt x="59" y="4"/>
                  </a:lnTo>
                  <a:lnTo>
                    <a:pt x="63" y="5"/>
                  </a:lnTo>
                  <a:lnTo>
                    <a:pt x="65" y="6"/>
                  </a:lnTo>
                  <a:lnTo>
                    <a:pt x="68" y="8"/>
                  </a:lnTo>
                  <a:lnTo>
                    <a:pt x="69" y="7"/>
                  </a:lnTo>
                  <a:lnTo>
                    <a:pt x="70" y="4"/>
                  </a:lnTo>
                  <a:lnTo>
                    <a:pt x="71" y="4"/>
                  </a:lnTo>
                  <a:lnTo>
                    <a:pt x="71" y="4"/>
                  </a:lnTo>
                  <a:lnTo>
                    <a:pt x="71" y="4"/>
                  </a:lnTo>
                  <a:lnTo>
                    <a:pt x="71" y="4"/>
                  </a:lnTo>
                  <a:lnTo>
                    <a:pt x="72" y="5"/>
                  </a:lnTo>
                  <a:lnTo>
                    <a:pt x="72" y="6"/>
                  </a:lnTo>
                  <a:lnTo>
                    <a:pt x="73" y="6"/>
                  </a:lnTo>
                  <a:lnTo>
                    <a:pt x="72" y="7"/>
                  </a:lnTo>
                  <a:lnTo>
                    <a:pt x="72" y="8"/>
                  </a:lnTo>
                  <a:lnTo>
                    <a:pt x="73" y="9"/>
                  </a:lnTo>
                  <a:lnTo>
                    <a:pt x="75" y="9"/>
                  </a:lnTo>
                  <a:lnTo>
                    <a:pt x="76" y="9"/>
                  </a:lnTo>
                  <a:lnTo>
                    <a:pt x="77" y="10"/>
                  </a:lnTo>
                  <a:lnTo>
                    <a:pt x="77" y="13"/>
                  </a:lnTo>
                  <a:lnTo>
                    <a:pt x="78" y="13"/>
                  </a:lnTo>
                  <a:lnTo>
                    <a:pt x="80" y="15"/>
                  </a:lnTo>
                  <a:lnTo>
                    <a:pt x="80" y="16"/>
                  </a:lnTo>
                  <a:lnTo>
                    <a:pt x="81" y="17"/>
                  </a:lnTo>
                  <a:lnTo>
                    <a:pt x="81" y="17"/>
                  </a:lnTo>
                  <a:lnTo>
                    <a:pt x="81" y="17"/>
                  </a:lnTo>
                  <a:lnTo>
                    <a:pt x="81" y="18"/>
                  </a:lnTo>
                  <a:lnTo>
                    <a:pt x="81" y="19"/>
                  </a:lnTo>
                  <a:lnTo>
                    <a:pt x="82" y="20"/>
                  </a:lnTo>
                  <a:lnTo>
                    <a:pt x="83" y="20"/>
                  </a:lnTo>
                  <a:lnTo>
                    <a:pt x="84" y="19"/>
                  </a:lnTo>
                  <a:lnTo>
                    <a:pt x="84" y="18"/>
                  </a:lnTo>
                  <a:lnTo>
                    <a:pt x="86" y="18"/>
                  </a:lnTo>
                  <a:lnTo>
                    <a:pt x="88" y="20"/>
                  </a:lnTo>
                  <a:lnTo>
                    <a:pt x="89" y="22"/>
                  </a:lnTo>
                  <a:lnTo>
                    <a:pt x="90" y="24"/>
                  </a:lnTo>
                  <a:lnTo>
                    <a:pt x="91" y="26"/>
                  </a:lnTo>
                  <a:lnTo>
                    <a:pt x="92" y="26"/>
                  </a:lnTo>
                  <a:lnTo>
                    <a:pt x="95" y="26"/>
                  </a:lnTo>
                  <a:lnTo>
                    <a:pt x="96" y="26"/>
                  </a:lnTo>
                  <a:lnTo>
                    <a:pt x="97" y="25"/>
                  </a:lnTo>
                  <a:lnTo>
                    <a:pt x="97" y="25"/>
                  </a:lnTo>
                  <a:lnTo>
                    <a:pt x="97" y="26"/>
                  </a:lnTo>
                  <a:lnTo>
                    <a:pt x="97" y="27"/>
                  </a:lnTo>
                  <a:lnTo>
                    <a:pt x="97" y="28"/>
                  </a:lnTo>
                  <a:lnTo>
                    <a:pt x="97" y="30"/>
                  </a:lnTo>
                  <a:lnTo>
                    <a:pt x="98" y="31"/>
                  </a:lnTo>
                  <a:lnTo>
                    <a:pt x="100" y="31"/>
                  </a:lnTo>
                  <a:lnTo>
                    <a:pt x="100" y="31"/>
                  </a:lnTo>
                  <a:lnTo>
                    <a:pt x="101" y="31"/>
                  </a:lnTo>
                  <a:lnTo>
                    <a:pt x="101" y="31"/>
                  </a:lnTo>
                  <a:lnTo>
                    <a:pt x="102" y="32"/>
                  </a:lnTo>
                  <a:lnTo>
                    <a:pt x="101" y="32"/>
                  </a:lnTo>
                  <a:lnTo>
                    <a:pt x="101" y="33"/>
                  </a:lnTo>
                  <a:lnTo>
                    <a:pt x="102" y="32"/>
                  </a:lnTo>
                  <a:lnTo>
                    <a:pt x="103" y="32"/>
                  </a:lnTo>
                  <a:lnTo>
                    <a:pt x="105" y="32"/>
                  </a:lnTo>
                  <a:lnTo>
                    <a:pt x="110" y="34"/>
                  </a:lnTo>
                  <a:lnTo>
                    <a:pt x="114" y="35"/>
                  </a:lnTo>
                  <a:lnTo>
                    <a:pt x="115" y="35"/>
                  </a:lnTo>
                  <a:lnTo>
                    <a:pt x="115" y="35"/>
                  </a:lnTo>
                  <a:lnTo>
                    <a:pt x="115" y="35"/>
                  </a:lnTo>
                  <a:lnTo>
                    <a:pt x="115" y="35"/>
                  </a:lnTo>
                  <a:lnTo>
                    <a:pt x="115" y="35"/>
                  </a:lnTo>
                  <a:lnTo>
                    <a:pt x="115" y="35"/>
                  </a:lnTo>
                  <a:lnTo>
                    <a:pt x="115" y="35"/>
                  </a:lnTo>
                  <a:lnTo>
                    <a:pt x="115" y="35"/>
                  </a:lnTo>
                  <a:lnTo>
                    <a:pt x="115" y="35"/>
                  </a:lnTo>
                  <a:lnTo>
                    <a:pt x="115" y="36"/>
                  </a:lnTo>
                  <a:lnTo>
                    <a:pt x="115" y="38"/>
                  </a:lnTo>
                  <a:lnTo>
                    <a:pt x="115" y="39"/>
                  </a:lnTo>
                  <a:lnTo>
                    <a:pt x="115" y="39"/>
                  </a:lnTo>
                  <a:lnTo>
                    <a:pt x="115" y="40"/>
                  </a:lnTo>
                  <a:lnTo>
                    <a:pt x="115" y="42"/>
                  </a:lnTo>
                  <a:lnTo>
                    <a:pt x="115" y="44"/>
                  </a:lnTo>
                  <a:lnTo>
                    <a:pt x="115" y="44"/>
                  </a:lnTo>
                  <a:lnTo>
                    <a:pt x="117" y="44"/>
                  </a:lnTo>
                  <a:lnTo>
                    <a:pt x="118" y="44"/>
                  </a:lnTo>
                  <a:lnTo>
                    <a:pt x="119" y="43"/>
                  </a:lnTo>
                  <a:lnTo>
                    <a:pt x="123" y="42"/>
                  </a:lnTo>
                  <a:lnTo>
                    <a:pt x="123" y="42"/>
                  </a:lnTo>
                  <a:lnTo>
                    <a:pt x="124" y="43"/>
                  </a:lnTo>
                  <a:lnTo>
                    <a:pt x="124" y="43"/>
                  </a:lnTo>
                  <a:lnTo>
                    <a:pt x="125" y="43"/>
                  </a:lnTo>
                  <a:lnTo>
                    <a:pt x="125" y="42"/>
                  </a:lnTo>
                  <a:lnTo>
                    <a:pt x="125" y="42"/>
                  </a:lnTo>
                  <a:lnTo>
                    <a:pt x="125" y="41"/>
                  </a:lnTo>
                  <a:lnTo>
                    <a:pt x="125" y="41"/>
                  </a:lnTo>
                  <a:lnTo>
                    <a:pt x="126" y="41"/>
                  </a:lnTo>
                  <a:lnTo>
                    <a:pt x="127" y="42"/>
                  </a:lnTo>
                  <a:lnTo>
                    <a:pt x="127" y="42"/>
                  </a:lnTo>
                  <a:lnTo>
                    <a:pt x="128" y="41"/>
                  </a:lnTo>
                  <a:lnTo>
                    <a:pt x="128" y="40"/>
                  </a:lnTo>
                  <a:lnTo>
                    <a:pt x="129" y="40"/>
                  </a:lnTo>
                  <a:lnTo>
                    <a:pt x="130" y="40"/>
                  </a:lnTo>
                  <a:lnTo>
                    <a:pt x="131" y="39"/>
                  </a:lnTo>
                  <a:lnTo>
                    <a:pt x="131" y="39"/>
                  </a:lnTo>
                  <a:lnTo>
                    <a:pt x="131" y="39"/>
                  </a:lnTo>
                  <a:lnTo>
                    <a:pt x="132" y="39"/>
                  </a:lnTo>
                  <a:lnTo>
                    <a:pt x="132" y="38"/>
                  </a:lnTo>
                  <a:lnTo>
                    <a:pt x="133" y="38"/>
                  </a:lnTo>
                  <a:lnTo>
                    <a:pt x="133" y="38"/>
                  </a:lnTo>
                  <a:lnTo>
                    <a:pt x="134" y="37"/>
                  </a:lnTo>
                  <a:lnTo>
                    <a:pt x="134" y="37"/>
                  </a:lnTo>
                  <a:lnTo>
                    <a:pt x="133" y="36"/>
                  </a:lnTo>
                  <a:lnTo>
                    <a:pt x="133" y="36"/>
                  </a:lnTo>
                  <a:lnTo>
                    <a:pt x="133" y="35"/>
                  </a:lnTo>
                  <a:lnTo>
                    <a:pt x="133" y="34"/>
                  </a:lnTo>
                  <a:lnTo>
                    <a:pt x="133" y="34"/>
                  </a:lnTo>
                  <a:lnTo>
                    <a:pt x="135" y="34"/>
                  </a:lnTo>
                  <a:lnTo>
                    <a:pt x="135" y="34"/>
                  </a:lnTo>
                  <a:lnTo>
                    <a:pt x="137" y="35"/>
                  </a:lnTo>
                  <a:lnTo>
                    <a:pt x="137" y="35"/>
                  </a:lnTo>
                  <a:lnTo>
                    <a:pt x="141" y="34"/>
                  </a:lnTo>
                  <a:lnTo>
                    <a:pt x="143" y="34"/>
                  </a:lnTo>
                  <a:lnTo>
                    <a:pt x="144" y="35"/>
                  </a:lnTo>
                  <a:lnTo>
                    <a:pt x="145" y="38"/>
                  </a:lnTo>
                  <a:lnTo>
                    <a:pt x="146" y="39"/>
                  </a:lnTo>
                  <a:lnTo>
                    <a:pt x="148" y="40"/>
                  </a:lnTo>
                  <a:lnTo>
                    <a:pt x="149" y="41"/>
                  </a:lnTo>
                  <a:lnTo>
                    <a:pt x="150" y="44"/>
                  </a:lnTo>
                  <a:lnTo>
                    <a:pt x="153" y="42"/>
                  </a:lnTo>
                  <a:lnTo>
                    <a:pt x="154" y="41"/>
                  </a:lnTo>
                  <a:lnTo>
                    <a:pt x="154" y="41"/>
                  </a:lnTo>
                  <a:lnTo>
                    <a:pt x="154" y="41"/>
                  </a:lnTo>
                  <a:lnTo>
                    <a:pt x="155" y="42"/>
                  </a:lnTo>
                  <a:lnTo>
                    <a:pt x="156" y="42"/>
                  </a:lnTo>
                  <a:lnTo>
                    <a:pt x="156" y="42"/>
                  </a:lnTo>
                  <a:lnTo>
                    <a:pt x="157" y="41"/>
                  </a:lnTo>
                  <a:lnTo>
                    <a:pt x="158" y="41"/>
                  </a:lnTo>
                  <a:lnTo>
                    <a:pt x="159" y="41"/>
                  </a:lnTo>
                  <a:lnTo>
                    <a:pt x="159" y="41"/>
                  </a:lnTo>
                  <a:lnTo>
                    <a:pt x="160" y="41"/>
                  </a:lnTo>
                  <a:lnTo>
                    <a:pt x="161" y="41"/>
                  </a:lnTo>
                  <a:lnTo>
                    <a:pt x="162" y="40"/>
                  </a:lnTo>
                  <a:lnTo>
                    <a:pt x="163" y="39"/>
                  </a:lnTo>
                  <a:lnTo>
                    <a:pt x="163" y="39"/>
                  </a:lnTo>
                  <a:lnTo>
                    <a:pt x="164" y="40"/>
                  </a:lnTo>
                  <a:lnTo>
                    <a:pt x="165" y="42"/>
                  </a:lnTo>
                  <a:lnTo>
                    <a:pt x="165" y="43"/>
                  </a:lnTo>
                  <a:lnTo>
                    <a:pt x="166" y="43"/>
                  </a:lnTo>
                  <a:lnTo>
                    <a:pt x="167" y="44"/>
                  </a:lnTo>
                  <a:lnTo>
                    <a:pt x="167" y="44"/>
                  </a:lnTo>
                  <a:lnTo>
                    <a:pt x="168" y="44"/>
                  </a:lnTo>
                  <a:lnTo>
                    <a:pt x="170" y="47"/>
                  </a:lnTo>
                  <a:lnTo>
                    <a:pt x="172" y="47"/>
                  </a:lnTo>
                  <a:lnTo>
                    <a:pt x="171" y="48"/>
                  </a:lnTo>
                  <a:lnTo>
                    <a:pt x="169" y="52"/>
                  </a:lnTo>
                  <a:lnTo>
                    <a:pt x="169" y="52"/>
                  </a:lnTo>
                  <a:lnTo>
                    <a:pt x="170" y="54"/>
                  </a:lnTo>
                  <a:lnTo>
                    <a:pt x="169" y="55"/>
                  </a:lnTo>
                  <a:lnTo>
                    <a:pt x="168" y="55"/>
                  </a:lnTo>
                  <a:lnTo>
                    <a:pt x="168" y="56"/>
                  </a:lnTo>
                  <a:lnTo>
                    <a:pt x="167" y="57"/>
                  </a:lnTo>
                  <a:lnTo>
                    <a:pt x="167" y="60"/>
                  </a:lnTo>
                  <a:lnTo>
                    <a:pt x="167" y="61"/>
                  </a:lnTo>
                  <a:lnTo>
                    <a:pt x="166" y="66"/>
                  </a:lnTo>
                  <a:lnTo>
                    <a:pt x="165" y="68"/>
                  </a:lnTo>
                  <a:lnTo>
                    <a:pt x="166" y="70"/>
                  </a:lnTo>
                  <a:lnTo>
                    <a:pt x="167" y="70"/>
                  </a:lnTo>
                  <a:lnTo>
                    <a:pt x="168" y="69"/>
                  </a:lnTo>
                  <a:lnTo>
                    <a:pt x="169" y="70"/>
                  </a:lnTo>
                  <a:lnTo>
                    <a:pt x="170" y="70"/>
                  </a:lnTo>
                  <a:lnTo>
                    <a:pt x="171" y="71"/>
                  </a:lnTo>
                  <a:lnTo>
                    <a:pt x="171" y="72"/>
                  </a:lnTo>
                  <a:lnTo>
                    <a:pt x="170" y="73"/>
                  </a:lnTo>
                  <a:lnTo>
                    <a:pt x="169" y="74"/>
                  </a:lnTo>
                  <a:lnTo>
                    <a:pt x="163" y="77"/>
                  </a:lnTo>
                  <a:lnTo>
                    <a:pt x="163" y="77"/>
                  </a:lnTo>
                  <a:lnTo>
                    <a:pt x="163" y="77"/>
                  </a:lnTo>
                  <a:lnTo>
                    <a:pt x="163" y="76"/>
                  </a:lnTo>
                  <a:lnTo>
                    <a:pt x="162" y="74"/>
                  </a:lnTo>
                  <a:lnTo>
                    <a:pt x="160" y="78"/>
                  </a:lnTo>
                  <a:lnTo>
                    <a:pt x="159" y="80"/>
                  </a:lnTo>
                  <a:lnTo>
                    <a:pt x="161" y="81"/>
                  </a:lnTo>
                  <a:lnTo>
                    <a:pt x="162" y="81"/>
                  </a:lnTo>
                  <a:lnTo>
                    <a:pt x="164" y="83"/>
                  </a:lnTo>
                  <a:lnTo>
                    <a:pt x="165" y="84"/>
                  </a:lnTo>
                  <a:lnTo>
                    <a:pt x="165" y="85"/>
                  </a:lnTo>
                  <a:lnTo>
                    <a:pt x="165" y="86"/>
                  </a:lnTo>
                  <a:lnTo>
                    <a:pt x="165" y="88"/>
                  </a:lnTo>
                  <a:lnTo>
                    <a:pt x="163" y="88"/>
                  </a:lnTo>
                  <a:lnTo>
                    <a:pt x="158" y="91"/>
                  </a:lnTo>
                  <a:lnTo>
                    <a:pt x="157" y="92"/>
                  </a:lnTo>
                  <a:lnTo>
                    <a:pt x="156" y="93"/>
                  </a:lnTo>
                  <a:lnTo>
                    <a:pt x="158" y="95"/>
                  </a:lnTo>
                  <a:lnTo>
                    <a:pt x="155" y="95"/>
                  </a:lnTo>
                  <a:lnTo>
                    <a:pt x="145" y="95"/>
                  </a:lnTo>
                  <a:lnTo>
                    <a:pt x="143" y="94"/>
                  </a:lnTo>
                  <a:lnTo>
                    <a:pt x="143" y="94"/>
                  </a:lnTo>
                  <a:lnTo>
                    <a:pt x="141" y="95"/>
                  </a:lnTo>
                  <a:lnTo>
                    <a:pt x="136" y="95"/>
                  </a:lnTo>
                  <a:lnTo>
                    <a:pt x="129" y="94"/>
                  </a:lnTo>
                  <a:lnTo>
                    <a:pt x="128" y="95"/>
                  </a:lnTo>
                  <a:lnTo>
                    <a:pt x="126" y="94"/>
                  </a:lnTo>
                  <a:lnTo>
                    <a:pt x="125" y="94"/>
                  </a:lnTo>
                  <a:lnTo>
                    <a:pt x="125" y="93"/>
                  </a:lnTo>
                  <a:lnTo>
                    <a:pt x="127" y="93"/>
                  </a:lnTo>
                  <a:lnTo>
                    <a:pt x="127" y="92"/>
                  </a:lnTo>
                  <a:lnTo>
                    <a:pt x="126" y="91"/>
                  </a:lnTo>
                  <a:lnTo>
                    <a:pt x="125" y="90"/>
                  </a:lnTo>
                  <a:lnTo>
                    <a:pt x="125" y="91"/>
                  </a:lnTo>
                  <a:lnTo>
                    <a:pt x="126" y="92"/>
                  </a:lnTo>
                  <a:lnTo>
                    <a:pt x="126" y="92"/>
                  </a:lnTo>
                  <a:lnTo>
                    <a:pt x="124" y="92"/>
                  </a:lnTo>
                  <a:lnTo>
                    <a:pt x="123" y="92"/>
                  </a:lnTo>
                  <a:lnTo>
                    <a:pt x="121" y="93"/>
                  </a:lnTo>
                  <a:lnTo>
                    <a:pt x="122" y="93"/>
                  </a:lnTo>
                  <a:lnTo>
                    <a:pt x="123" y="93"/>
                  </a:lnTo>
                  <a:lnTo>
                    <a:pt x="124" y="93"/>
                  </a:lnTo>
                  <a:lnTo>
                    <a:pt x="124" y="93"/>
                  </a:lnTo>
                  <a:lnTo>
                    <a:pt x="124" y="93"/>
                  </a:lnTo>
                  <a:lnTo>
                    <a:pt x="123" y="94"/>
                  </a:lnTo>
                  <a:lnTo>
                    <a:pt x="121" y="94"/>
                  </a:lnTo>
                  <a:lnTo>
                    <a:pt x="119" y="93"/>
                  </a:lnTo>
                  <a:lnTo>
                    <a:pt x="119" y="92"/>
                  </a:lnTo>
                  <a:lnTo>
                    <a:pt x="119" y="92"/>
                  </a:lnTo>
                  <a:lnTo>
                    <a:pt x="120" y="92"/>
                  </a:lnTo>
                  <a:lnTo>
                    <a:pt x="121" y="91"/>
                  </a:lnTo>
                  <a:lnTo>
                    <a:pt x="121" y="91"/>
                  </a:lnTo>
                  <a:lnTo>
                    <a:pt x="119" y="90"/>
                  </a:lnTo>
                  <a:lnTo>
                    <a:pt x="119" y="88"/>
                  </a:lnTo>
                  <a:lnTo>
                    <a:pt x="118" y="88"/>
                  </a:lnTo>
                  <a:lnTo>
                    <a:pt x="118" y="88"/>
                  </a:lnTo>
                  <a:lnTo>
                    <a:pt x="118" y="89"/>
                  </a:lnTo>
                  <a:lnTo>
                    <a:pt x="119" y="90"/>
                  </a:lnTo>
                  <a:lnTo>
                    <a:pt x="118" y="91"/>
                  </a:lnTo>
                  <a:lnTo>
                    <a:pt x="117" y="91"/>
                  </a:lnTo>
                  <a:lnTo>
                    <a:pt x="114" y="90"/>
                  </a:lnTo>
                  <a:lnTo>
                    <a:pt x="113" y="89"/>
                  </a:lnTo>
                  <a:lnTo>
                    <a:pt x="111" y="87"/>
                  </a:lnTo>
                  <a:lnTo>
                    <a:pt x="110" y="87"/>
                  </a:lnTo>
                  <a:lnTo>
                    <a:pt x="110" y="87"/>
                  </a:lnTo>
                  <a:lnTo>
                    <a:pt x="108" y="86"/>
                  </a:lnTo>
                  <a:lnTo>
                    <a:pt x="106" y="86"/>
                  </a:lnTo>
                  <a:lnTo>
                    <a:pt x="104" y="87"/>
                  </a:lnTo>
                  <a:lnTo>
                    <a:pt x="100" y="87"/>
                  </a:lnTo>
                  <a:lnTo>
                    <a:pt x="99" y="87"/>
                  </a:lnTo>
                  <a:lnTo>
                    <a:pt x="99" y="88"/>
                  </a:lnTo>
                  <a:lnTo>
                    <a:pt x="100" y="88"/>
                  </a:lnTo>
                  <a:lnTo>
                    <a:pt x="101" y="88"/>
                  </a:lnTo>
                  <a:lnTo>
                    <a:pt x="101" y="88"/>
                  </a:lnTo>
                  <a:lnTo>
                    <a:pt x="103" y="88"/>
                  </a:lnTo>
                  <a:lnTo>
                    <a:pt x="109" y="88"/>
                  </a:lnTo>
                  <a:lnTo>
                    <a:pt x="109" y="88"/>
                  </a:lnTo>
                  <a:lnTo>
                    <a:pt x="110" y="88"/>
                  </a:lnTo>
                  <a:lnTo>
                    <a:pt x="110" y="88"/>
                  </a:lnTo>
                  <a:lnTo>
                    <a:pt x="111" y="89"/>
                  </a:lnTo>
                  <a:lnTo>
                    <a:pt x="112" y="90"/>
                  </a:lnTo>
                  <a:lnTo>
                    <a:pt x="112" y="91"/>
                  </a:lnTo>
                  <a:lnTo>
                    <a:pt x="110" y="90"/>
                  </a:lnTo>
                  <a:lnTo>
                    <a:pt x="110" y="90"/>
                  </a:lnTo>
                  <a:lnTo>
                    <a:pt x="108" y="89"/>
                  </a:lnTo>
                  <a:lnTo>
                    <a:pt x="108" y="90"/>
                  </a:lnTo>
                  <a:lnTo>
                    <a:pt x="114" y="92"/>
                  </a:lnTo>
                  <a:lnTo>
                    <a:pt x="117" y="92"/>
                  </a:lnTo>
                  <a:lnTo>
                    <a:pt x="118" y="93"/>
                  </a:lnTo>
                  <a:lnTo>
                    <a:pt x="118" y="94"/>
                  </a:lnTo>
                  <a:lnTo>
                    <a:pt x="116" y="94"/>
                  </a:lnTo>
                  <a:lnTo>
                    <a:pt x="115" y="93"/>
                  </a:lnTo>
                  <a:lnTo>
                    <a:pt x="114" y="92"/>
                  </a:lnTo>
                  <a:lnTo>
                    <a:pt x="113" y="92"/>
                  </a:lnTo>
                  <a:lnTo>
                    <a:pt x="94" y="89"/>
                  </a:lnTo>
                  <a:lnTo>
                    <a:pt x="92" y="88"/>
                  </a:lnTo>
                  <a:lnTo>
                    <a:pt x="75" y="79"/>
                  </a:lnTo>
                  <a:lnTo>
                    <a:pt x="66" y="74"/>
                  </a:lnTo>
                  <a:lnTo>
                    <a:pt x="61" y="72"/>
                  </a:lnTo>
                  <a:lnTo>
                    <a:pt x="56" y="71"/>
                  </a:lnTo>
                  <a:lnTo>
                    <a:pt x="53" y="71"/>
                  </a:lnTo>
                  <a:lnTo>
                    <a:pt x="52" y="70"/>
                  </a:lnTo>
                  <a:lnTo>
                    <a:pt x="41" y="70"/>
                  </a:lnTo>
                  <a:lnTo>
                    <a:pt x="37" y="70"/>
                  </a:lnTo>
                  <a:lnTo>
                    <a:pt x="35" y="69"/>
                  </a:lnTo>
                  <a:lnTo>
                    <a:pt x="31" y="67"/>
                  </a:lnTo>
                  <a:lnTo>
                    <a:pt x="28" y="68"/>
                  </a:lnTo>
                  <a:lnTo>
                    <a:pt x="22" y="68"/>
                  </a:lnTo>
                  <a:lnTo>
                    <a:pt x="20" y="67"/>
                  </a:lnTo>
                  <a:lnTo>
                    <a:pt x="19" y="65"/>
                  </a:lnTo>
                  <a:lnTo>
                    <a:pt x="19" y="63"/>
                  </a:lnTo>
                  <a:lnTo>
                    <a:pt x="18" y="62"/>
                  </a:lnTo>
                  <a:lnTo>
                    <a:pt x="17" y="61"/>
                  </a:lnTo>
                  <a:lnTo>
                    <a:pt x="11" y="58"/>
                  </a:lnTo>
                  <a:lnTo>
                    <a:pt x="6" y="56"/>
                  </a:lnTo>
                  <a:lnTo>
                    <a:pt x="1" y="53"/>
                  </a:lnTo>
                  <a:close/>
                  <a:moveTo>
                    <a:pt x="170" y="92"/>
                  </a:moveTo>
                  <a:lnTo>
                    <a:pt x="170" y="92"/>
                  </a:lnTo>
                  <a:lnTo>
                    <a:pt x="171" y="91"/>
                  </a:lnTo>
                  <a:lnTo>
                    <a:pt x="172" y="92"/>
                  </a:lnTo>
                  <a:lnTo>
                    <a:pt x="172" y="92"/>
                  </a:lnTo>
                  <a:lnTo>
                    <a:pt x="172" y="94"/>
                  </a:lnTo>
                  <a:lnTo>
                    <a:pt x="172" y="95"/>
                  </a:lnTo>
                  <a:lnTo>
                    <a:pt x="172" y="95"/>
                  </a:lnTo>
                  <a:lnTo>
                    <a:pt x="171" y="95"/>
                  </a:lnTo>
                  <a:lnTo>
                    <a:pt x="170" y="95"/>
                  </a:lnTo>
                  <a:lnTo>
                    <a:pt x="170" y="94"/>
                  </a:lnTo>
                  <a:lnTo>
                    <a:pt x="170" y="93"/>
                  </a:lnTo>
                  <a:lnTo>
                    <a:pt x="170" y="92"/>
                  </a:lnTo>
                  <a:close/>
                  <a:moveTo>
                    <a:pt x="167" y="88"/>
                  </a:moveTo>
                  <a:lnTo>
                    <a:pt x="167" y="89"/>
                  </a:lnTo>
                  <a:lnTo>
                    <a:pt x="168" y="90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167" y="90"/>
                  </a:lnTo>
                  <a:lnTo>
                    <a:pt x="166" y="89"/>
                  </a:lnTo>
                  <a:lnTo>
                    <a:pt x="167" y="88"/>
                  </a:lnTo>
                  <a:lnTo>
                    <a:pt x="167" y="88"/>
                  </a:lnTo>
                  <a:close/>
                </a:path>
              </a:pathLst>
            </a:custGeom>
            <a:solidFill>
              <a:srgbClr val="00B0F0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61" name="Freeform 10">
              <a:extLst>
                <a:ext uri="{FF2B5EF4-FFF2-40B4-BE49-F238E27FC236}">
                  <a16:creationId xmlns:a16="http://schemas.microsoft.com/office/drawing/2014/main" id="{3FDA0F88-284B-45DE-1F77-E5AC89AB93F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1214" y="3378201"/>
              <a:ext cx="457200" cy="481013"/>
            </a:xfrm>
            <a:custGeom>
              <a:avLst/>
              <a:gdLst>
                <a:gd name="T0" fmla="*/ 202 w 288"/>
                <a:gd name="T1" fmla="*/ 253 h 303"/>
                <a:gd name="T2" fmla="*/ 193 w 288"/>
                <a:gd name="T3" fmla="*/ 255 h 303"/>
                <a:gd name="T4" fmla="*/ 191 w 288"/>
                <a:gd name="T5" fmla="*/ 258 h 303"/>
                <a:gd name="T6" fmla="*/ 193 w 288"/>
                <a:gd name="T7" fmla="*/ 261 h 303"/>
                <a:gd name="T8" fmla="*/ 194 w 288"/>
                <a:gd name="T9" fmla="*/ 267 h 303"/>
                <a:gd name="T10" fmla="*/ 178 w 288"/>
                <a:gd name="T11" fmla="*/ 279 h 303"/>
                <a:gd name="T12" fmla="*/ 172 w 288"/>
                <a:gd name="T13" fmla="*/ 279 h 303"/>
                <a:gd name="T14" fmla="*/ 158 w 288"/>
                <a:gd name="T15" fmla="*/ 291 h 303"/>
                <a:gd name="T16" fmla="*/ 154 w 288"/>
                <a:gd name="T17" fmla="*/ 303 h 303"/>
                <a:gd name="T18" fmla="*/ 105 w 288"/>
                <a:gd name="T19" fmla="*/ 289 h 303"/>
                <a:gd name="T20" fmla="*/ 35 w 288"/>
                <a:gd name="T21" fmla="*/ 270 h 303"/>
                <a:gd name="T22" fmla="*/ 6 w 288"/>
                <a:gd name="T23" fmla="*/ 233 h 303"/>
                <a:gd name="T24" fmla="*/ 5 w 288"/>
                <a:gd name="T25" fmla="*/ 222 h 303"/>
                <a:gd name="T26" fmla="*/ 9 w 288"/>
                <a:gd name="T27" fmla="*/ 209 h 303"/>
                <a:gd name="T28" fmla="*/ 5 w 288"/>
                <a:gd name="T29" fmla="*/ 186 h 303"/>
                <a:gd name="T30" fmla="*/ 34 w 288"/>
                <a:gd name="T31" fmla="*/ 135 h 303"/>
                <a:gd name="T32" fmla="*/ 80 w 288"/>
                <a:gd name="T33" fmla="*/ 131 h 303"/>
                <a:gd name="T34" fmla="*/ 128 w 288"/>
                <a:gd name="T35" fmla="*/ 130 h 303"/>
                <a:gd name="T36" fmla="*/ 128 w 288"/>
                <a:gd name="T37" fmla="*/ 128 h 303"/>
                <a:gd name="T38" fmla="*/ 127 w 288"/>
                <a:gd name="T39" fmla="*/ 122 h 303"/>
                <a:gd name="T40" fmla="*/ 128 w 288"/>
                <a:gd name="T41" fmla="*/ 115 h 303"/>
                <a:gd name="T42" fmla="*/ 130 w 288"/>
                <a:gd name="T43" fmla="*/ 114 h 303"/>
                <a:gd name="T44" fmla="*/ 130 w 288"/>
                <a:gd name="T45" fmla="*/ 113 h 303"/>
                <a:gd name="T46" fmla="*/ 131 w 288"/>
                <a:gd name="T47" fmla="*/ 109 h 303"/>
                <a:gd name="T48" fmla="*/ 132 w 288"/>
                <a:gd name="T49" fmla="*/ 105 h 303"/>
                <a:gd name="T50" fmla="*/ 127 w 288"/>
                <a:gd name="T51" fmla="*/ 104 h 303"/>
                <a:gd name="T52" fmla="*/ 122 w 288"/>
                <a:gd name="T53" fmla="*/ 100 h 303"/>
                <a:gd name="T54" fmla="*/ 115 w 288"/>
                <a:gd name="T55" fmla="*/ 100 h 303"/>
                <a:gd name="T56" fmla="*/ 115 w 288"/>
                <a:gd name="T57" fmla="*/ 95 h 303"/>
                <a:gd name="T58" fmla="*/ 113 w 288"/>
                <a:gd name="T59" fmla="*/ 92 h 303"/>
                <a:gd name="T60" fmla="*/ 104 w 288"/>
                <a:gd name="T61" fmla="*/ 76 h 303"/>
                <a:gd name="T62" fmla="*/ 92 w 288"/>
                <a:gd name="T63" fmla="*/ 70 h 303"/>
                <a:gd name="T64" fmla="*/ 90 w 288"/>
                <a:gd name="T65" fmla="*/ 70 h 303"/>
                <a:gd name="T66" fmla="*/ 81 w 288"/>
                <a:gd name="T67" fmla="*/ 61 h 303"/>
                <a:gd name="T68" fmla="*/ 74 w 288"/>
                <a:gd name="T69" fmla="*/ 55 h 303"/>
                <a:gd name="T70" fmla="*/ 70 w 288"/>
                <a:gd name="T71" fmla="*/ 48 h 303"/>
                <a:gd name="T72" fmla="*/ 59 w 288"/>
                <a:gd name="T73" fmla="*/ 44 h 303"/>
                <a:gd name="T74" fmla="*/ 92 w 288"/>
                <a:gd name="T75" fmla="*/ 0 h 303"/>
                <a:gd name="T76" fmla="*/ 205 w 288"/>
                <a:gd name="T77" fmla="*/ 0 h 303"/>
                <a:gd name="T78" fmla="*/ 217 w 288"/>
                <a:gd name="T79" fmla="*/ 122 h 303"/>
                <a:gd name="T80" fmla="*/ 218 w 288"/>
                <a:gd name="T81" fmla="*/ 144 h 303"/>
                <a:gd name="T82" fmla="*/ 241 w 288"/>
                <a:gd name="T83" fmla="*/ 146 h 303"/>
                <a:gd name="T84" fmla="*/ 258 w 288"/>
                <a:gd name="T85" fmla="*/ 158 h 303"/>
                <a:gd name="T86" fmla="*/ 260 w 288"/>
                <a:gd name="T87" fmla="*/ 155 h 303"/>
                <a:gd name="T88" fmla="*/ 263 w 288"/>
                <a:gd name="T89" fmla="*/ 151 h 303"/>
                <a:gd name="T90" fmla="*/ 264 w 288"/>
                <a:gd name="T91" fmla="*/ 148 h 303"/>
                <a:gd name="T92" fmla="*/ 263 w 288"/>
                <a:gd name="T93" fmla="*/ 142 h 303"/>
                <a:gd name="T94" fmla="*/ 266 w 288"/>
                <a:gd name="T95" fmla="*/ 142 h 303"/>
                <a:gd name="T96" fmla="*/ 288 w 288"/>
                <a:gd name="T97" fmla="*/ 156 h 303"/>
                <a:gd name="T98" fmla="*/ 282 w 288"/>
                <a:gd name="T99" fmla="*/ 160 h 303"/>
                <a:gd name="T100" fmla="*/ 255 w 288"/>
                <a:gd name="T101" fmla="*/ 183 h 303"/>
                <a:gd name="T102" fmla="*/ 220 w 288"/>
                <a:gd name="T103" fmla="*/ 205 h 303"/>
                <a:gd name="T104" fmla="*/ 216 w 288"/>
                <a:gd name="T105" fmla="*/ 219 h 303"/>
                <a:gd name="T106" fmla="*/ 220 w 288"/>
                <a:gd name="T107" fmla="*/ 230 h 303"/>
                <a:gd name="T108" fmla="*/ 221 w 288"/>
                <a:gd name="T109" fmla="*/ 238 h 303"/>
                <a:gd name="T110" fmla="*/ 215 w 288"/>
                <a:gd name="T111" fmla="*/ 241 h 303"/>
                <a:gd name="T112" fmla="*/ 206 w 288"/>
                <a:gd name="T113" fmla="*/ 248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8" h="303">
                  <a:moveTo>
                    <a:pt x="206" y="253"/>
                  </a:moveTo>
                  <a:lnTo>
                    <a:pt x="206" y="253"/>
                  </a:lnTo>
                  <a:lnTo>
                    <a:pt x="204" y="251"/>
                  </a:lnTo>
                  <a:lnTo>
                    <a:pt x="204" y="251"/>
                  </a:lnTo>
                  <a:lnTo>
                    <a:pt x="204" y="252"/>
                  </a:lnTo>
                  <a:lnTo>
                    <a:pt x="203" y="250"/>
                  </a:lnTo>
                  <a:lnTo>
                    <a:pt x="203" y="251"/>
                  </a:lnTo>
                  <a:lnTo>
                    <a:pt x="202" y="253"/>
                  </a:lnTo>
                  <a:lnTo>
                    <a:pt x="200" y="253"/>
                  </a:lnTo>
                  <a:lnTo>
                    <a:pt x="199" y="253"/>
                  </a:lnTo>
                  <a:lnTo>
                    <a:pt x="198" y="252"/>
                  </a:lnTo>
                  <a:lnTo>
                    <a:pt x="198" y="252"/>
                  </a:lnTo>
                  <a:lnTo>
                    <a:pt x="197" y="252"/>
                  </a:lnTo>
                  <a:lnTo>
                    <a:pt x="196" y="252"/>
                  </a:lnTo>
                  <a:lnTo>
                    <a:pt x="194" y="254"/>
                  </a:lnTo>
                  <a:lnTo>
                    <a:pt x="193" y="255"/>
                  </a:lnTo>
                  <a:lnTo>
                    <a:pt x="193" y="254"/>
                  </a:lnTo>
                  <a:lnTo>
                    <a:pt x="193" y="253"/>
                  </a:lnTo>
                  <a:lnTo>
                    <a:pt x="191" y="253"/>
                  </a:lnTo>
                  <a:lnTo>
                    <a:pt x="190" y="254"/>
                  </a:lnTo>
                  <a:lnTo>
                    <a:pt x="190" y="255"/>
                  </a:lnTo>
                  <a:lnTo>
                    <a:pt x="190" y="256"/>
                  </a:lnTo>
                  <a:lnTo>
                    <a:pt x="191" y="256"/>
                  </a:lnTo>
                  <a:lnTo>
                    <a:pt x="191" y="258"/>
                  </a:lnTo>
                  <a:lnTo>
                    <a:pt x="190" y="258"/>
                  </a:lnTo>
                  <a:lnTo>
                    <a:pt x="189" y="259"/>
                  </a:lnTo>
                  <a:lnTo>
                    <a:pt x="189" y="259"/>
                  </a:lnTo>
                  <a:lnTo>
                    <a:pt x="189" y="260"/>
                  </a:lnTo>
                  <a:lnTo>
                    <a:pt x="191" y="260"/>
                  </a:lnTo>
                  <a:lnTo>
                    <a:pt x="192" y="261"/>
                  </a:lnTo>
                  <a:lnTo>
                    <a:pt x="192" y="261"/>
                  </a:lnTo>
                  <a:lnTo>
                    <a:pt x="193" y="261"/>
                  </a:lnTo>
                  <a:lnTo>
                    <a:pt x="193" y="262"/>
                  </a:lnTo>
                  <a:lnTo>
                    <a:pt x="193" y="263"/>
                  </a:lnTo>
                  <a:lnTo>
                    <a:pt x="193" y="263"/>
                  </a:lnTo>
                  <a:lnTo>
                    <a:pt x="193" y="264"/>
                  </a:lnTo>
                  <a:lnTo>
                    <a:pt x="193" y="264"/>
                  </a:lnTo>
                  <a:lnTo>
                    <a:pt x="194" y="265"/>
                  </a:lnTo>
                  <a:lnTo>
                    <a:pt x="194" y="265"/>
                  </a:lnTo>
                  <a:lnTo>
                    <a:pt x="194" y="267"/>
                  </a:lnTo>
                  <a:lnTo>
                    <a:pt x="194" y="267"/>
                  </a:lnTo>
                  <a:lnTo>
                    <a:pt x="186" y="268"/>
                  </a:lnTo>
                  <a:lnTo>
                    <a:pt x="184" y="269"/>
                  </a:lnTo>
                  <a:lnTo>
                    <a:pt x="183" y="271"/>
                  </a:lnTo>
                  <a:lnTo>
                    <a:pt x="181" y="272"/>
                  </a:lnTo>
                  <a:lnTo>
                    <a:pt x="178" y="278"/>
                  </a:lnTo>
                  <a:lnTo>
                    <a:pt x="178" y="278"/>
                  </a:lnTo>
                  <a:lnTo>
                    <a:pt x="178" y="279"/>
                  </a:lnTo>
                  <a:lnTo>
                    <a:pt x="179" y="280"/>
                  </a:lnTo>
                  <a:lnTo>
                    <a:pt x="179" y="281"/>
                  </a:lnTo>
                  <a:lnTo>
                    <a:pt x="179" y="281"/>
                  </a:lnTo>
                  <a:lnTo>
                    <a:pt x="178" y="281"/>
                  </a:lnTo>
                  <a:lnTo>
                    <a:pt x="176" y="281"/>
                  </a:lnTo>
                  <a:lnTo>
                    <a:pt x="175" y="279"/>
                  </a:lnTo>
                  <a:lnTo>
                    <a:pt x="173" y="279"/>
                  </a:lnTo>
                  <a:lnTo>
                    <a:pt x="172" y="279"/>
                  </a:lnTo>
                  <a:lnTo>
                    <a:pt x="169" y="281"/>
                  </a:lnTo>
                  <a:lnTo>
                    <a:pt x="168" y="281"/>
                  </a:lnTo>
                  <a:lnTo>
                    <a:pt x="167" y="282"/>
                  </a:lnTo>
                  <a:lnTo>
                    <a:pt x="160" y="287"/>
                  </a:lnTo>
                  <a:lnTo>
                    <a:pt x="159" y="288"/>
                  </a:lnTo>
                  <a:lnTo>
                    <a:pt x="158" y="289"/>
                  </a:lnTo>
                  <a:lnTo>
                    <a:pt x="158" y="290"/>
                  </a:lnTo>
                  <a:lnTo>
                    <a:pt x="158" y="291"/>
                  </a:lnTo>
                  <a:lnTo>
                    <a:pt x="156" y="292"/>
                  </a:lnTo>
                  <a:lnTo>
                    <a:pt x="154" y="293"/>
                  </a:lnTo>
                  <a:lnTo>
                    <a:pt x="154" y="294"/>
                  </a:lnTo>
                  <a:lnTo>
                    <a:pt x="153" y="295"/>
                  </a:lnTo>
                  <a:lnTo>
                    <a:pt x="153" y="296"/>
                  </a:lnTo>
                  <a:lnTo>
                    <a:pt x="153" y="297"/>
                  </a:lnTo>
                  <a:lnTo>
                    <a:pt x="153" y="298"/>
                  </a:lnTo>
                  <a:lnTo>
                    <a:pt x="154" y="303"/>
                  </a:lnTo>
                  <a:lnTo>
                    <a:pt x="154" y="303"/>
                  </a:lnTo>
                  <a:lnTo>
                    <a:pt x="143" y="298"/>
                  </a:lnTo>
                  <a:lnTo>
                    <a:pt x="132" y="294"/>
                  </a:lnTo>
                  <a:lnTo>
                    <a:pt x="125" y="291"/>
                  </a:lnTo>
                  <a:lnTo>
                    <a:pt x="119" y="289"/>
                  </a:lnTo>
                  <a:lnTo>
                    <a:pt x="115" y="289"/>
                  </a:lnTo>
                  <a:lnTo>
                    <a:pt x="110" y="289"/>
                  </a:lnTo>
                  <a:lnTo>
                    <a:pt x="105" y="289"/>
                  </a:lnTo>
                  <a:lnTo>
                    <a:pt x="104" y="289"/>
                  </a:lnTo>
                  <a:lnTo>
                    <a:pt x="96" y="289"/>
                  </a:lnTo>
                  <a:lnTo>
                    <a:pt x="86" y="289"/>
                  </a:lnTo>
                  <a:lnTo>
                    <a:pt x="78" y="289"/>
                  </a:lnTo>
                  <a:lnTo>
                    <a:pt x="66" y="286"/>
                  </a:lnTo>
                  <a:lnTo>
                    <a:pt x="50" y="279"/>
                  </a:lnTo>
                  <a:lnTo>
                    <a:pt x="44" y="276"/>
                  </a:lnTo>
                  <a:lnTo>
                    <a:pt x="35" y="270"/>
                  </a:lnTo>
                  <a:lnTo>
                    <a:pt x="24" y="263"/>
                  </a:lnTo>
                  <a:lnTo>
                    <a:pt x="14" y="254"/>
                  </a:lnTo>
                  <a:lnTo>
                    <a:pt x="0" y="243"/>
                  </a:lnTo>
                  <a:lnTo>
                    <a:pt x="2" y="243"/>
                  </a:lnTo>
                  <a:lnTo>
                    <a:pt x="3" y="241"/>
                  </a:lnTo>
                  <a:lnTo>
                    <a:pt x="5" y="237"/>
                  </a:lnTo>
                  <a:lnTo>
                    <a:pt x="6" y="234"/>
                  </a:lnTo>
                  <a:lnTo>
                    <a:pt x="6" y="233"/>
                  </a:lnTo>
                  <a:lnTo>
                    <a:pt x="6" y="232"/>
                  </a:lnTo>
                  <a:lnTo>
                    <a:pt x="5" y="228"/>
                  </a:lnTo>
                  <a:lnTo>
                    <a:pt x="5" y="228"/>
                  </a:lnTo>
                  <a:lnTo>
                    <a:pt x="5" y="226"/>
                  </a:lnTo>
                  <a:lnTo>
                    <a:pt x="5" y="226"/>
                  </a:lnTo>
                  <a:lnTo>
                    <a:pt x="5" y="224"/>
                  </a:lnTo>
                  <a:lnTo>
                    <a:pt x="5" y="223"/>
                  </a:lnTo>
                  <a:lnTo>
                    <a:pt x="5" y="222"/>
                  </a:lnTo>
                  <a:lnTo>
                    <a:pt x="5" y="221"/>
                  </a:lnTo>
                  <a:lnTo>
                    <a:pt x="6" y="219"/>
                  </a:lnTo>
                  <a:lnTo>
                    <a:pt x="7" y="217"/>
                  </a:lnTo>
                  <a:lnTo>
                    <a:pt x="7" y="212"/>
                  </a:lnTo>
                  <a:lnTo>
                    <a:pt x="7" y="210"/>
                  </a:lnTo>
                  <a:lnTo>
                    <a:pt x="8" y="209"/>
                  </a:lnTo>
                  <a:lnTo>
                    <a:pt x="9" y="209"/>
                  </a:lnTo>
                  <a:lnTo>
                    <a:pt x="9" y="209"/>
                  </a:lnTo>
                  <a:lnTo>
                    <a:pt x="10" y="208"/>
                  </a:lnTo>
                  <a:lnTo>
                    <a:pt x="11" y="207"/>
                  </a:lnTo>
                  <a:lnTo>
                    <a:pt x="13" y="204"/>
                  </a:lnTo>
                  <a:lnTo>
                    <a:pt x="4" y="192"/>
                  </a:lnTo>
                  <a:lnTo>
                    <a:pt x="3" y="191"/>
                  </a:lnTo>
                  <a:lnTo>
                    <a:pt x="3" y="189"/>
                  </a:lnTo>
                  <a:lnTo>
                    <a:pt x="3" y="188"/>
                  </a:lnTo>
                  <a:lnTo>
                    <a:pt x="5" y="186"/>
                  </a:lnTo>
                  <a:lnTo>
                    <a:pt x="8" y="179"/>
                  </a:lnTo>
                  <a:lnTo>
                    <a:pt x="10" y="176"/>
                  </a:lnTo>
                  <a:lnTo>
                    <a:pt x="13" y="171"/>
                  </a:lnTo>
                  <a:lnTo>
                    <a:pt x="18" y="162"/>
                  </a:lnTo>
                  <a:lnTo>
                    <a:pt x="24" y="152"/>
                  </a:lnTo>
                  <a:lnTo>
                    <a:pt x="29" y="143"/>
                  </a:lnTo>
                  <a:lnTo>
                    <a:pt x="33" y="137"/>
                  </a:lnTo>
                  <a:lnTo>
                    <a:pt x="34" y="135"/>
                  </a:lnTo>
                  <a:lnTo>
                    <a:pt x="35" y="132"/>
                  </a:lnTo>
                  <a:lnTo>
                    <a:pt x="36" y="131"/>
                  </a:lnTo>
                  <a:lnTo>
                    <a:pt x="38" y="131"/>
                  </a:lnTo>
                  <a:lnTo>
                    <a:pt x="41" y="131"/>
                  </a:lnTo>
                  <a:lnTo>
                    <a:pt x="51" y="131"/>
                  </a:lnTo>
                  <a:lnTo>
                    <a:pt x="61" y="131"/>
                  </a:lnTo>
                  <a:lnTo>
                    <a:pt x="70" y="131"/>
                  </a:lnTo>
                  <a:lnTo>
                    <a:pt x="80" y="131"/>
                  </a:lnTo>
                  <a:lnTo>
                    <a:pt x="90" y="131"/>
                  </a:lnTo>
                  <a:lnTo>
                    <a:pt x="90" y="131"/>
                  </a:lnTo>
                  <a:lnTo>
                    <a:pt x="100" y="131"/>
                  </a:lnTo>
                  <a:lnTo>
                    <a:pt x="110" y="131"/>
                  </a:lnTo>
                  <a:lnTo>
                    <a:pt x="119" y="131"/>
                  </a:lnTo>
                  <a:lnTo>
                    <a:pt x="126" y="131"/>
                  </a:lnTo>
                  <a:lnTo>
                    <a:pt x="127" y="130"/>
                  </a:lnTo>
                  <a:lnTo>
                    <a:pt x="128" y="130"/>
                  </a:lnTo>
                  <a:lnTo>
                    <a:pt x="128" y="130"/>
                  </a:lnTo>
                  <a:lnTo>
                    <a:pt x="129" y="129"/>
                  </a:lnTo>
                  <a:lnTo>
                    <a:pt x="129" y="128"/>
                  </a:lnTo>
                  <a:lnTo>
                    <a:pt x="130" y="127"/>
                  </a:lnTo>
                  <a:lnTo>
                    <a:pt x="129" y="127"/>
                  </a:lnTo>
                  <a:lnTo>
                    <a:pt x="129" y="127"/>
                  </a:lnTo>
                  <a:lnTo>
                    <a:pt x="129" y="128"/>
                  </a:lnTo>
                  <a:lnTo>
                    <a:pt x="128" y="128"/>
                  </a:lnTo>
                  <a:lnTo>
                    <a:pt x="128" y="128"/>
                  </a:lnTo>
                  <a:lnTo>
                    <a:pt x="127" y="127"/>
                  </a:lnTo>
                  <a:lnTo>
                    <a:pt x="130" y="126"/>
                  </a:lnTo>
                  <a:lnTo>
                    <a:pt x="128" y="124"/>
                  </a:lnTo>
                  <a:lnTo>
                    <a:pt x="128" y="124"/>
                  </a:lnTo>
                  <a:lnTo>
                    <a:pt x="130" y="123"/>
                  </a:lnTo>
                  <a:lnTo>
                    <a:pt x="130" y="122"/>
                  </a:lnTo>
                  <a:lnTo>
                    <a:pt x="127" y="122"/>
                  </a:lnTo>
                  <a:lnTo>
                    <a:pt x="127" y="120"/>
                  </a:lnTo>
                  <a:lnTo>
                    <a:pt x="128" y="119"/>
                  </a:lnTo>
                  <a:lnTo>
                    <a:pt x="129" y="118"/>
                  </a:lnTo>
                  <a:lnTo>
                    <a:pt x="130" y="118"/>
                  </a:lnTo>
                  <a:lnTo>
                    <a:pt x="128" y="118"/>
                  </a:lnTo>
                  <a:lnTo>
                    <a:pt x="128" y="117"/>
                  </a:lnTo>
                  <a:lnTo>
                    <a:pt x="127" y="116"/>
                  </a:lnTo>
                  <a:lnTo>
                    <a:pt x="128" y="115"/>
                  </a:lnTo>
                  <a:lnTo>
                    <a:pt x="129" y="116"/>
                  </a:lnTo>
                  <a:lnTo>
                    <a:pt x="129" y="116"/>
                  </a:lnTo>
                  <a:lnTo>
                    <a:pt x="130" y="116"/>
                  </a:lnTo>
                  <a:lnTo>
                    <a:pt x="130" y="115"/>
                  </a:lnTo>
                  <a:lnTo>
                    <a:pt x="129" y="114"/>
                  </a:lnTo>
                  <a:lnTo>
                    <a:pt x="129" y="114"/>
                  </a:lnTo>
                  <a:lnTo>
                    <a:pt x="129" y="114"/>
                  </a:lnTo>
                  <a:lnTo>
                    <a:pt x="130" y="114"/>
                  </a:lnTo>
                  <a:lnTo>
                    <a:pt x="130" y="114"/>
                  </a:lnTo>
                  <a:lnTo>
                    <a:pt x="130" y="114"/>
                  </a:lnTo>
                  <a:lnTo>
                    <a:pt x="130" y="114"/>
                  </a:lnTo>
                  <a:lnTo>
                    <a:pt x="131" y="114"/>
                  </a:lnTo>
                  <a:lnTo>
                    <a:pt x="131" y="114"/>
                  </a:lnTo>
                  <a:lnTo>
                    <a:pt x="131" y="114"/>
                  </a:lnTo>
                  <a:lnTo>
                    <a:pt x="131" y="114"/>
                  </a:lnTo>
                  <a:lnTo>
                    <a:pt x="130" y="113"/>
                  </a:lnTo>
                  <a:lnTo>
                    <a:pt x="129" y="113"/>
                  </a:lnTo>
                  <a:lnTo>
                    <a:pt x="129" y="112"/>
                  </a:lnTo>
                  <a:lnTo>
                    <a:pt x="131" y="112"/>
                  </a:lnTo>
                  <a:lnTo>
                    <a:pt x="132" y="111"/>
                  </a:lnTo>
                  <a:lnTo>
                    <a:pt x="132" y="109"/>
                  </a:lnTo>
                  <a:lnTo>
                    <a:pt x="132" y="109"/>
                  </a:lnTo>
                  <a:lnTo>
                    <a:pt x="131" y="109"/>
                  </a:lnTo>
                  <a:lnTo>
                    <a:pt x="131" y="109"/>
                  </a:lnTo>
                  <a:lnTo>
                    <a:pt x="131" y="109"/>
                  </a:lnTo>
                  <a:lnTo>
                    <a:pt x="131" y="108"/>
                  </a:lnTo>
                  <a:lnTo>
                    <a:pt x="132" y="108"/>
                  </a:lnTo>
                  <a:lnTo>
                    <a:pt x="132" y="108"/>
                  </a:lnTo>
                  <a:lnTo>
                    <a:pt x="133" y="108"/>
                  </a:lnTo>
                  <a:lnTo>
                    <a:pt x="132" y="107"/>
                  </a:lnTo>
                  <a:lnTo>
                    <a:pt x="132" y="106"/>
                  </a:lnTo>
                  <a:lnTo>
                    <a:pt x="132" y="105"/>
                  </a:lnTo>
                  <a:lnTo>
                    <a:pt x="132" y="105"/>
                  </a:lnTo>
                  <a:lnTo>
                    <a:pt x="132" y="105"/>
                  </a:lnTo>
                  <a:lnTo>
                    <a:pt x="132" y="105"/>
                  </a:lnTo>
                  <a:lnTo>
                    <a:pt x="131" y="105"/>
                  </a:lnTo>
                  <a:lnTo>
                    <a:pt x="130" y="105"/>
                  </a:lnTo>
                  <a:lnTo>
                    <a:pt x="130" y="104"/>
                  </a:lnTo>
                  <a:lnTo>
                    <a:pt x="129" y="104"/>
                  </a:lnTo>
                  <a:lnTo>
                    <a:pt x="127" y="104"/>
                  </a:lnTo>
                  <a:lnTo>
                    <a:pt x="127" y="103"/>
                  </a:lnTo>
                  <a:lnTo>
                    <a:pt x="127" y="102"/>
                  </a:lnTo>
                  <a:lnTo>
                    <a:pt x="126" y="101"/>
                  </a:lnTo>
                  <a:lnTo>
                    <a:pt x="126" y="101"/>
                  </a:lnTo>
                  <a:lnTo>
                    <a:pt x="125" y="100"/>
                  </a:lnTo>
                  <a:lnTo>
                    <a:pt x="124" y="100"/>
                  </a:lnTo>
                  <a:lnTo>
                    <a:pt x="123" y="101"/>
                  </a:lnTo>
                  <a:lnTo>
                    <a:pt x="122" y="100"/>
                  </a:lnTo>
                  <a:lnTo>
                    <a:pt x="122" y="99"/>
                  </a:lnTo>
                  <a:lnTo>
                    <a:pt x="121" y="99"/>
                  </a:lnTo>
                  <a:lnTo>
                    <a:pt x="119" y="100"/>
                  </a:lnTo>
                  <a:lnTo>
                    <a:pt x="119" y="100"/>
                  </a:lnTo>
                  <a:lnTo>
                    <a:pt x="119" y="100"/>
                  </a:lnTo>
                  <a:lnTo>
                    <a:pt x="118" y="100"/>
                  </a:lnTo>
                  <a:lnTo>
                    <a:pt x="116" y="100"/>
                  </a:lnTo>
                  <a:lnTo>
                    <a:pt x="115" y="100"/>
                  </a:lnTo>
                  <a:lnTo>
                    <a:pt x="116" y="99"/>
                  </a:lnTo>
                  <a:lnTo>
                    <a:pt x="116" y="98"/>
                  </a:lnTo>
                  <a:lnTo>
                    <a:pt x="117" y="98"/>
                  </a:lnTo>
                  <a:lnTo>
                    <a:pt x="117" y="97"/>
                  </a:lnTo>
                  <a:lnTo>
                    <a:pt x="116" y="96"/>
                  </a:lnTo>
                  <a:lnTo>
                    <a:pt x="115" y="96"/>
                  </a:lnTo>
                  <a:lnTo>
                    <a:pt x="114" y="96"/>
                  </a:lnTo>
                  <a:lnTo>
                    <a:pt x="115" y="95"/>
                  </a:lnTo>
                  <a:lnTo>
                    <a:pt x="114" y="94"/>
                  </a:lnTo>
                  <a:lnTo>
                    <a:pt x="115" y="92"/>
                  </a:lnTo>
                  <a:lnTo>
                    <a:pt x="115" y="92"/>
                  </a:lnTo>
                  <a:lnTo>
                    <a:pt x="114" y="91"/>
                  </a:lnTo>
                  <a:lnTo>
                    <a:pt x="114" y="92"/>
                  </a:lnTo>
                  <a:lnTo>
                    <a:pt x="114" y="92"/>
                  </a:lnTo>
                  <a:lnTo>
                    <a:pt x="114" y="92"/>
                  </a:lnTo>
                  <a:lnTo>
                    <a:pt x="113" y="92"/>
                  </a:lnTo>
                  <a:lnTo>
                    <a:pt x="113" y="92"/>
                  </a:lnTo>
                  <a:lnTo>
                    <a:pt x="114" y="90"/>
                  </a:lnTo>
                  <a:lnTo>
                    <a:pt x="113" y="87"/>
                  </a:lnTo>
                  <a:lnTo>
                    <a:pt x="108" y="80"/>
                  </a:lnTo>
                  <a:lnTo>
                    <a:pt x="107" y="79"/>
                  </a:lnTo>
                  <a:lnTo>
                    <a:pt x="105" y="78"/>
                  </a:lnTo>
                  <a:lnTo>
                    <a:pt x="104" y="77"/>
                  </a:lnTo>
                  <a:lnTo>
                    <a:pt x="104" y="76"/>
                  </a:lnTo>
                  <a:lnTo>
                    <a:pt x="104" y="75"/>
                  </a:lnTo>
                  <a:lnTo>
                    <a:pt x="103" y="75"/>
                  </a:lnTo>
                  <a:lnTo>
                    <a:pt x="102" y="75"/>
                  </a:lnTo>
                  <a:lnTo>
                    <a:pt x="101" y="75"/>
                  </a:lnTo>
                  <a:lnTo>
                    <a:pt x="97" y="74"/>
                  </a:lnTo>
                  <a:lnTo>
                    <a:pt x="95" y="74"/>
                  </a:lnTo>
                  <a:lnTo>
                    <a:pt x="93" y="71"/>
                  </a:lnTo>
                  <a:lnTo>
                    <a:pt x="92" y="70"/>
                  </a:lnTo>
                  <a:lnTo>
                    <a:pt x="92" y="70"/>
                  </a:lnTo>
                  <a:lnTo>
                    <a:pt x="92" y="69"/>
                  </a:lnTo>
                  <a:lnTo>
                    <a:pt x="92" y="69"/>
                  </a:lnTo>
                  <a:lnTo>
                    <a:pt x="90" y="69"/>
                  </a:lnTo>
                  <a:lnTo>
                    <a:pt x="90" y="69"/>
                  </a:lnTo>
                  <a:lnTo>
                    <a:pt x="90" y="70"/>
                  </a:lnTo>
                  <a:lnTo>
                    <a:pt x="91" y="70"/>
                  </a:lnTo>
                  <a:lnTo>
                    <a:pt x="90" y="70"/>
                  </a:lnTo>
                  <a:lnTo>
                    <a:pt x="89" y="70"/>
                  </a:lnTo>
                  <a:lnTo>
                    <a:pt x="88" y="70"/>
                  </a:lnTo>
                  <a:lnTo>
                    <a:pt x="88" y="69"/>
                  </a:lnTo>
                  <a:lnTo>
                    <a:pt x="85" y="68"/>
                  </a:lnTo>
                  <a:lnTo>
                    <a:pt x="84" y="67"/>
                  </a:lnTo>
                  <a:lnTo>
                    <a:pt x="84" y="65"/>
                  </a:lnTo>
                  <a:lnTo>
                    <a:pt x="84" y="65"/>
                  </a:lnTo>
                  <a:lnTo>
                    <a:pt x="81" y="61"/>
                  </a:lnTo>
                  <a:lnTo>
                    <a:pt x="81" y="61"/>
                  </a:lnTo>
                  <a:lnTo>
                    <a:pt x="80" y="60"/>
                  </a:lnTo>
                  <a:lnTo>
                    <a:pt x="80" y="59"/>
                  </a:lnTo>
                  <a:lnTo>
                    <a:pt x="79" y="59"/>
                  </a:lnTo>
                  <a:lnTo>
                    <a:pt x="78" y="59"/>
                  </a:lnTo>
                  <a:lnTo>
                    <a:pt x="77" y="59"/>
                  </a:lnTo>
                  <a:lnTo>
                    <a:pt x="75" y="57"/>
                  </a:lnTo>
                  <a:lnTo>
                    <a:pt x="74" y="55"/>
                  </a:lnTo>
                  <a:lnTo>
                    <a:pt x="74" y="54"/>
                  </a:lnTo>
                  <a:lnTo>
                    <a:pt x="73" y="53"/>
                  </a:lnTo>
                  <a:lnTo>
                    <a:pt x="73" y="52"/>
                  </a:lnTo>
                  <a:lnTo>
                    <a:pt x="72" y="52"/>
                  </a:lnTo>
                  <a:lnTo>
                    <a:pt x="70" y="52"/>
                  </a:lnTo>
                  <a:lnTo>
                    <a:pt x="70" y="52"/>
                  </a:lnTo>
                  <a:lnTo>
                    <a:pt x="70" y="50"/>
                  </a:lnTo>
                  <a:lnTo>
                    <a:pt x="70" y="48"/>
                  </a:lnTo>
                  <a:lnTo>
                    <a:pt x="70" y="48"/>
                  </a:lnTo>
                  <a:lnTo>
                    <a:pt x="69" y="47"/>
                  </a:lnTo>
                  <a:lnTo>
                    <a:pt x="66" y="47"/>
                  </a:lnTo>
                  <a:lnTo>
                    <a:pt x="65" y="47"/>
                  </a:lnTo>
                  <a:lnTo>
                    <a:pt x="63" y="47"/>
                  </a:lnTo>
                  <a:lnTo>
                    <a:pt x="62" y="45"/>
                  </a:lnTo>
                  <a:lnTo>
                    <a:pt x="62" y="44"/>
                  </a:lnTo>
                  <a:lnTo>
                    <a:pt x="59" y="44"/>
                  </a:lnTo>
                  <a:lnTo>
                    <a:pt x="57" y="43"/>
                  </a:lnTo>
                  <a:lnTo>
                    <a:pt x="58" y="42"/>
                  </a:lnTo>
                  <a:lnTo>
                    <a:pt x="58" y="42"/>
                  </a:lnTo>
                  <a:lnTo>
                    <a:pt x="90" y="42"/>
                  </a:lnTo>
                  <a:lnTo>
                    <a:pt x="90" y="21"/>
                  </a:lnTo>
                  <a:lnTo>
                    <a:pt x="90" y="1"/>
                  </a:lnTo>
                  <a:lnTo>
                    <a:pt x="91" y="0"/>
                  </a:lnTo>
                  <a:lnTo>
                    <a:pt x="92" y="0"/>
                  </a:lnTo>
                  <a:lnTo>
                    <a:pt x="95" y="0"/>
                  </a:lnTo>
                  <a:lnTo>
                    <a:pt x="110" y="0"/>
                  </a:lnTo>
                  <a:lnTo>
                    <a:pt x="127" y="0"/>
                  </a:lnTo>
                  <a:lnTo>
                    <a:pt x="142" y="0"/>
                  </a:lnTo>
                  <a:lnTo>
                    <a:pt x="158" y="0"/>
                  </a:lnTo>
                  <a:lnTo>
                    <a:pt x="174" y="0"/>
                  </a:lnTo>
                  <a:lnTo>
                    <a:pt x="189" y="0"/>
                  </a:lnTo>
                  <a:lnTo>
                    <a:pt x="205" y="0"/>
                  </a:lnTo>
                  <a:lnTo>
                    <a:pt x="220" y="0"/>
                  </a:lnTo>
                  <a:lnTo>
                    <a:pt x="221" y="17"/>
                  </a:lnTo>
                  <a:lnTo>
                    <a:pt x="221" y="37"/>
                  </a:lnTo>
                  <a:lnTo>
                    <a:pt x="221" y="58"/>
                  </a:lnTo>
                  <a:lnTo>
                    <a:pt x="220" y="78"/>
                  </a:lnTo>
                  <a:lnTo>
                    <a:pt x="219" y="99"/>
                  </a:lnTo>
                  <a:lnTo>
                    <a:pt x="218" y="106"/>
                  </a:lnTo>
                  <a:lnTo>
                    <a:pt x="217" y="122"/>
                  </a:lnTo>
                  <a:lnTo>
                    <a:pt x="215" y="139"/>
                  </a:lnTo>
                  <a:lnTo>
                    <a:pt x="215" y="142"/>
                  </a:lnTo>
                  <a:lnTo>
                    <a:pt x="215" y="144"/>
                  </a:lnTo>
                  <a:lnTo>
                    <a:pt x="215" y="144"/>
                  </a:lnTo>
                  <a:lnTo>
                    <a:pt x="216" y="144"/>
                  </a:lnTo>
                  <a:lnTo>
                    <a:pt x="216" y="144"/>
                  </a:lnTo>
                  <a:lnTo>
                    <a:pt x="217" y="144"/>
                  </a:lnTo>
                  <a:lnTo>
                    <a:pt x="218" y="144"/>
                  </a:lnTo>
                  <a:lnTo>
                    <a:pt x="220" y="143"/>
                  </a:lnTo>
                  <a:lnTo>
                    <a:pt x="225" y="143"/>
                  </a:lnTo>
                  <a:lnTo>
                    <a:pt x="227" y="143"/>
                  </a:lnTo>
                  <a:lnTo>
                    <a:pt x="229" y="143"/>
                  </a:lnTo>
                  <a:lnTo>
                    <a:pt x="236" y="144"/>
                  </a:lnTo>
                  <a:lnTo>
                    <a:pt x="238" y="144"/>
                  </a:lnTo>
                  <a:lnTo>
                    <a:pt x="239" y="144"/>
                  </a:lnTo>
                  <a:lnTo>
                    <a:pt x="241" y="146"/>
                  </a:lnTo>
                  <a:lnTo>
                    <a:pt x="244" y="145"/>
                  </a:lnTo>
                  <a:lnTo>
                    <a:pt x="247" y="146"/>
                  </a:lnTo>
                  <a:lnTo>
                    <a:pt x="250" y="148"/>
                  </a:lnTo>
                  <a:lnTo>
                    <a:pt x="250" y="149"/>
                  </a:lnTo>
                  <a:lnTo>
                    <a:pt x="251" y="149"/>
                  </a:lnTo>
                  <a:lnTo>
                    <a:pt x="259" y="153"/>
                  </a:lnTo>
                  <a:lnTo>
                    <a:pt x="258" y="157"/>
                  </a:lnTo>
                  <a:lnTo>
                    <a:pt x="258" y="158"/>
                  </a:lnTo>
                  <a:lnTo>
                    <a:pt x="260" y="158"/>
                  </a:lnTo>
                  <a:lnTo>
                    <a:pt x="261" y="158"/>
                  </a:lnTo>
                  <a:lnTo>
                    <a:pt x="261" y="157"/>
                  </a:lnTo>
                  <a:lnTo>
                    <a:pt x="261" y="156"/>
                  </a:lnTo>
                  <a:lnTo>
                    <a:pt x="261" y="156"/>
                  </a:lnTo>
                  <a:lnTo>
                    <a:pt x="261" y="156"/>
                  </a:lnTo>
                  <a:lnTo>
                    <a:pt x="260" y="155"/>
                  </a:lnTo>
                  <a:lnTo>
                    <a:pt x="260" y="155"/>
                  </a:lnTo>
                  <a:lnTo>
                    <a:pt x="260" y="154"/>
                  </a:lnTo>
                  <a:lnTo>
                    <a:pt x="260" y="154"/>
                  </a:lnTo>
                  <a:lnTo>
                    <a:pt x="261" y="154"/>
                  </a:lnTo>
                  <a:lnTo>
                    <a:pt x="262" y="154"/>
                  </a:lnTo>
                  <a:lnTo>
                    <a:pt x="262" y="153"/>
                  </a:lnTo>
                  <a:lnTo>
                    <a:pt x="263" y="153"/>
                  </a:lnTo>
                  <a:lnTo>
                    <a:pt x="263" y="152"/>
                  </a:lnTo>
                  <a:lnTo>
                    <a:pt x="263" y="151"/>
                  </a:lnTo>
                  <a:lnTo>
                    <a:pt x="264" y="150"/>
                  </a:lnTo>
                  <a:lnTo>
                    <a:pt x="264" y="149"/>
                  </a:lnTo>
                  <a:lnTo>
                    <a:pt x="263" y="148"/>
                  </a:lnTo>
                  <a:lnTo>
                    <a:pt x="263" y="146"/>
                  </a:lnTo>
                  <a:lnTo>
                    <a:pt x="264" y="146"/>
                  </a:lnTo>
                  <a:lnTo>
                    <a:pt x="264" y="147"/>
                  </a:lnTo>
                  <a:lnTo>
                    <a:pt x="264" y="148"/>
                  </a:lnTo>
                  <a:lnTo>
                    <a:pt x="264" y="148"/>
                  </a:lnTo>
                  <a:lnTo>
                    <a:pt x="265" y="147"/>
                  </a:lnTo>
                  <a:lnTo>
                    <a:pt x="268" y="147"/>
                  </a:lnTo>
                  <a:lnTo>
                    <a:pt x="268" y="147"/>
                  </a:lnTo>
                  <a:lnTo>
                    <a:pt x="267" y="145"/>
                  </a:lnTo>
                  <a:lnTo>
                    <a:pt x="266" y="144"/>
                  </a:lnTo>
                  <a:lnTo>
                    <a:pt x="264" y="144"/>
                  </a:lnTo>
                  <a:lnTo>
                    <a:pt x="264" y="144"/>
                  </a:lnTo>
                  <a:lnTo>
                    <a:pt x="263" y="142"/>
                  </a:lnTo>
                  <a:lnTo>
                    <a:pt x="263" y="142"/>
                  </a:lnTo>
                  <a:lnTo>
                    <a:pt x="260" y="140"/>
                  </a:lnTo>
                  <a:lnTo>
                    <a:pt x="259" y="139"/>
                  </a:lnTo>
                  <a:lnTo>
                    <a:pt x="260" y="138"/>
                  </a:lnTo>
                  <a:lnTo>
                    <a:pt x="261" y="139"/>
                  </a:lnTo>
                  <a:lnTo>
                    <a:pt x="263" y="140"/>
                  </a:lnTo>
                  <a:lnTo>
                    <a:pt x="264" y="140"/>
                  </a:lnTo>
                  <a:lnTo>
                    <a:pt x="266" y="142"/>
                  </a:lnTo>
                  <a:lnTo>
                    <a:pt x="268" y="143"/>
                  </a:lnTo>
                  <a:lnTo>
                    <a:pt x="272" y="146"/>
                  </a:lnTo>
                  <a:lnTo>
                    <a:pt x="279" y="149"/>
                  </a:lnTo>
                  <a:lnTo>
                    <a:pt x="281" y="152"/>
                  </a:lnTo>
                  <a:lnTo>
                    <a:pt x="282" y="152"/>
                  </a:lnTo>
                  <a:lnTo>
                    <a:pt x="285" y="155"/>
                  </a:lnTo>
                  <a:lnTo>
                    <a:pt x="288" y="156"/>
                  </a:lnTo>
                  <a:lnTo>
                    <a:pt x="288" y="156"/>
                  </a:lnTo>
                  <a:lnTo>
                    <a:pt x="287" y="156"/>
                  </a:lnTo>
                  <a:lnTo>
                    <a:pt x="286" y="157"/>
                  </a:lnTo>
                  <a:lnTo>
                    <a:pt x="286" y="158"/>
                  </a:lnTo>
                  <a:lnTo>
                    <a:pt x="286" y="158"/>
                  </a:lnTo>
                  <a:lnTo>
                    <a:pt x="285" y="158"/>
                  </a:lnTo>
                  <a:lnTo>
                    <a:pt x="285" y="158"/>
                  </a:lnTo>
                  <a:lnTo>
                    <a:pt x="284" y="159"/>
                  </a:lnTo>
                  <a:lnTo>
                    <a:pt x="282" y="160"/>
                  </a:lnTo>
                  <a:lnTo>
                    <a:pt x="281" y="160"/>
                  </a:lnTo>
                  <a:lnTo>
                    <a:pt x="281" y="160"/>
                  </a:lnTo>
                  <a:lnTo>
                    <a:pt x="278" y="164"/>
                  </a:lnTo>
                  <a:lnTo>
                    <a:pt x="275" y="167"/>
                  </a:lnTo>
                  <a:lnTo>
                    <a:pt x="270" y="171"/>
                  </a:lnTo>
                  <a:lnTo>
                    <a:pt x="268" y="173"/>
                  </a:lnTo>
                  <a:lnTo>
                    <a:pt x="262" y="178"/>
                  </a:lnTo>
                  <a:lnTo>
                    <a:pt x="255" y="183"/>
                  </a:lnTo>
                  <a:lnTo>
                    <a:pt x="249" y="188"/>
                  </a:lnTo>
                  <a:lnTo>
                    <a:pt x="243" y="193"/>
                  </a:lnTo>
                  <a:lnTo>
                    <a:pt x="234" y="199"/>
                  </a:lnTo>
                  <a:lnTo>
                    <a:pt x="232" y="201"/>
                  </a:lnTo>
                  <a:lnTo>
                    <a:pt x="224" y="203"/>
                  </a:lnTo>
                  <a:lnTo>
                    <a:pt x="222" y="204"/>
                  </a:lnTo>
                  <a:lnTo>
                    <a:pt x="222" y="204"/>
                  </a:lnTo>
                  <a:lnTo>
                    <a:pt x="220" y="205"/>
                  </a:lnTo>
                  <a:lnTo>
                    <a:pt x="220" y="206"/>
                  </a:lnTo>
                  <a:lnTo>
                    <a:pt x="219" y="210"/>
                  </a:lnTo>
                  <a:lnTo>
                    <a:pt x="220" y="211"/>
                  </a:lnTo>
                  <a:lnTo>
                    <a:pt x="220" y="213"/>
                  </a:lnTo>
                  <a:lnTo>
                    <a:pt x="219" y="215"/>
                  </a:lnTo>
                  <a:lnTo>
                    <a:pt x="219" y="216"/>
                  </a:lnTo>
                  <a:lnTo>
                    <a:pt x="218" y="217"/>
                  </a:lnTo>
                  <a:lnTo>
                    <a:pt x="216" y="219"/>
                  </a:lnTo>
                  <a:lnTo>
                    <a:pt x="215" y="219"/>
                  </a:lnTo>
                  <a:lnTo>
                    <a:pt x="215" y="221"/>
                  </a:lnTo>
                  <a:lnTo>
                    <a:pt x="215" y="222"/>
                  </a:lnTo>
                  <a:lnTo>
                    <a:pt x="216" y="223"/>
                  </a:lnTo>
                  <a:lnTo>
                    <a:pt x="218" y="224"/>
                  </a:lnTo>
                  <a:lnTo>
                    <a:pt x="219" y="226"/>
                  </a:lnTo>
                  <a:lnTo>
                    <a:pt x="220" y="229"/>
                  </a:lnTo>
                  <a:lnTo>
                    <a:pt x="220" y="230"/>
                  </a:lnTo>
                  <a:lnTo>
                    <a:pt x="221" y="231"/>
                  </a:lnTo>
                  <a:lnTo>
                    <a:pt x="222" y="231"/>
                  </a:lnTo>
                  <a:lnTo>
                    <a:pt x="222" y="231"/>
                  </a:lnTo>
                  <a:lnTo>
                    <a:pt x="222" y="232"/>
                  </a:lnTo>
                  <a:lnTo>
                    <a:pt x="222" y="233"/>
                  </a:lnTo>
                  <a:lnTo>
                    <a:pt x="221" y="234"/>
                  </a:lnTo>
                  <a:lnTo>
                    <a:pt x="220" y="234"/>
                  </a:lnTo>
                  <a:lnTo>
                    <a:pt x="221" y="238"/>
                  </a:lnTo>
                  <a:lnTo>
                    <a:pt x="221" y="239"/>
                  </a:lnTo>
                  <a:lnTo>
                    <a:pt x="220" y="241"/>
                  </a:lnTo>
                  <a:lnTo>
                    <a:pt x="220" y="241"/>
                  </a:lnTo>
                  <a:lnTo>
                    <a:pt x="219" y="241"/>
                  </a:lnTo>
                  <a:lnTo>
                    <a:pt x="217" y="241"/>
                  </a:lnTo>
                  <a:lnTo>
                    <a:pt x="216" y="241"/>
                  </a:lnTo>
                  <a:lnTo>
                    <a:pt x="215" y="241"/>
                  </a:lnTo>
                  <a:lnTo>
                    <a:pt x="215" y="241"/>
                  </a:lnTo>
                  <a:lnTo>
                    <a:pt x="214" y="241"/>
                  </a:lnTo>
                  <a:lnTo>
                    <a:pt x="214" y="242"/>
                  </a:lnTo>
                  <a:lnTo>
                    <a:pt x="211" y="245"/>
                  </a:lnTo>
                  <a:lnTo>
                    <a:pt x="211" y="245"/>
                  </a:lnTo>
                  <a:lnTo>
                    <a:pt x="210" y="247"/>
                  </a:lnTo>
                  <a:lnTo>
                    <a:pt x="209" y="247"/>
                  </a:lnTo>
                  <a:lnTo>
                    <a:pt x="207" y="248"/>
                  </a:lnTo>
                  <a:lnTo>
                    <a:pt x="206" y="248"/>
                  </a:lnTo>
                  <a:lnTo>
                    <a:pt x="206" y="250"/>
                  </a:lnTo>
                  <a:lnTo>
                    <a:pt x="206" y="250"/>
                  </a:lnTo>
                  <a:lnTo>
                    <a:pt x="206" y="253"/>
                  </a:lnTo>
                  <a:close/>
                </a:path>
              </a:pathLst>
            </a:custGeom>
            <a:solidFill>
              <a:srgbClr val="00B0F0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05" name="Freeform 54">
              <a:extLst>
                <a:ext uri="{FF2B5EF4-FFF2-40B4-BE49-F238E27FC236}">
                  <a16:creationId xmlns:a16="http://schemas.microsoft.com/office/drawing/2014/main" id="{44CF4C87-4423-60BB-E052-A20CD6F4314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48239" y="3425826"/>
              <a:ext cx="706438" cy="520700"/>
            </a:xfrm>
            <a:custGeom>
              <a:avLst/>
              <a:gdLst>
                <a:gd name="T0" fmla="*/ 14 w 445"/>
                <a:gd name="T1" fmla="*/ 211 h 328"/>
                <a:gd name="T2" fmla="*/ 9 w 445"/>
                <a:gd name="T3" fmla="*/ 189 h 328"/>
                <a:gd name="T4" fmla="*/ 56 w 445"/>
                <a:gd name="T5" fmla="*/ 148 h 328"/>
                <a:gd name="T6" fmla="*/ 89 w 445"/>
                <a:gd name="T7" fmla="*/ 128 h 328"/>
                <a:gd name="T8" fmla="*/ 114 w 445"/>
                <a:gd name="T9" fmla="*/ 113 h 328"/>
                <a:gd name="T10" fmla="*/ 137 w 445"/>
                <a:gd name="T11" fmla="*/ 120 h 328"/>
                <a:gd name="T12" fmla="*/ 184 w 445"/>
                <a:gd name="T13" fmla="*/ 121 h 328"/>
                <a:gd name="T14" fmla="*/ 228 w 445"/>
                <a:gd name="T15" fmla="*/ 114 h 328"/>
                <a:gd name="T16" fmla="*/ 260 w 445"/>
                <a:gd name="T17" fmla="*/ 107 h 328"/>
                <a:gd name="T18" fmla="*/ 298 w 445"/>
                <a:gd name="T19" fmla="*/ 112 h 328"/>
                <a:gd name="T20" fmla="*/ 339 w 445"/>
                <a:gd name="T21" fmla="*/ 119 h 328"/>
                <a:gd name="T22" fmla="*/ 356 w 445"/>
                <a:gd name="T23" fmla="*/ 119 h 328"/>
                <a:gd name="T24" fmla="*/ 397 w 445"/>
                <a:gd name="T25" fmla="*/ 149 h 328"/>
                <a:gd name="T26" fmla="*/ 379 w 445"/>
                <a:gd name="T27" fmla="*/ 141 h 328"/>
                <a:gd name="T28" fmla="*/ 372 w 445"/>
                <a:gd name="T29" fmla="*/ 139 h 328"/>
                <a:gd name="T30" fmla="*/ 375 w 445"/>
                <a:gd name="T31" fmla="*/ 142 h 328"/>
                <a:gd name="T32" fmla="*/ 384 w 445"/>
                <a:gd name="T33" fmla="*/ 157 h 328"/>
                <a:gd name="T34" fmla="*/ 390 w 445"/>
                <a:gd name="T35" fmla="*/ 155 h 328"/>
                <a:gd name="T36" fmla="*/ 397 w 445"/>
                <a:gd name="T37" fmla="*/ 158 h 328"/>
                <a:gd name="T38" fmla="*/ 409 w 445"/>
                <a:gd name="T39" fmla="*/ 160 h 328"/>
                <a:gd name="T40" fmla="*/ 412 w 445"/>
                <a:gd name="T41" fmla="*/ 162 h 328"/>
                <a:gd name="T42" fmla="*/ 415 w 445"/>
                <a:gd name="T43" fmla="*/ 167 h 328"/>
                <a:gd name="T44" fmla="*/ 410 w 445"/>
                <a:gd name="T45" fmla="*/ 157 h 328"/>
                <a:gd name="T46" fmla="*/ 429 w 445"/>
                <a:gd name="T47" fmla="*/ 163 h 328"/>
                <a:gd name="T48" fmla="*/ 432 w 445"/>
                <a:gd name="T49" fmla="*/ 179 h 328"/>
                <a:gd name="T50" fmla="*/ 418 w 445"/>
                <a:gd name="T51" fmla="*/ 180 h 328"/>
                <a:gd name="T52" fmla="*/ 408 w 445"/>
                <a:gd name="T53" fmla="*/ 188 h 328"/>
                <a:gd name="T54" fmla="*/ 395 w 445"/>
                <a:gd name="T55" fmla="*/ 194 h 328"/>
                <a:gd name="T56" fmla="*/ 378 w 445"/>
                <a:gd name="T57" fmla="*/ 197 h 328"/>
                <a:gd name="T58" fmla="*/ 368 w 445"/>
                <a:gd name="T59" fmla="*/ 198 h 328"/>
                <a:gd name="T60" fmla="*/ 354 w 445"/>
                <a:gd name="T61" fmla="*/ 206 h 328"/>
                <a:gd name="T62" fmla="*/ 329 w 445"/>
                <a:gd name="T63" fmla="*/ 198 h 328"/>
                <a:gd name="T64" fmla="*/ 309 w 445"/>
                <a:gd name="T65" fmla="*/ 204 h 328"/>
                <a:gd name="T66" fmla="*/ 299 w 445"/>
                <a:gd name="T67" fmla="*/ 220 h 328"/>
                <a:gd name="T68" fmla="*/ 288 w 445"/>
                <a:gd name="T69" fmla="*/ 233 h 328"/>
                <a:gd name="T70" fmla="*/ 274 w 445"/>
                <a:gd name="T71" fmla="*/ 250 h 328"/>
                <a:gd name="T72" fmla="*/ 259 w 445"/>
                <a:gd name="T73" fmla="*/ 262 h 328"/>
                <a:gd name="T74" fmla="*/ 246 w 445"/>
                <a:gd name="T75" fmla="*/ 259 h 328"/>
                <a:gd name="T76" fmla="*/ 224 w 445"/>
                <a:gd name="T77" fmla="*/ 259 h 328"/>
                <a:gd name="T78" fmla="*/ 198 w 445"/>
                <a:gd name="T79" fmla="*/ 269 h 328"/>
                <a:gd name="T80" fmla="*/ 189 w 445"/>
                <a:gd name="T81" fmla="*/ 295 h 328"/>
                <a:gd name="T82" fmla="*/ 180 w 445"/>
                <a:gd name="T83" fmla="*/ 305 h 328"/>
                <a:gd name="T84" fmla="*/ 170 w 445"/>
                <a:gd name="T85" fmla="*/ 325 h 328"/>
                <a:gd name="T86" fmla="*/ 144 w 445"/>
                <a:gd name="T87" fmla="*/ 322 h 328"/>
                <a:gd name="T88" fmla="*/ 132 w 445"/>
                <a:gd name="T89" fmla="*/ 307 h 328"/>
                <a:gd name="T90" fmla="*/ 136 w 445"/>
                <a:gd name="T91" fmla="*/ 296 h 328"/>
                <a:gd name="T92" fmla="*/ 125 w 445"/>
                <a:gd name="T93" fmla="*/ 299 h 328"/>
                <a:gd name="T94" fmla="*/ 112 w 445"/>
                <a:gd name="T95" fmla="*/ 298 h 328"/>
                <a:gd name="T96" fmla="*/ 115 w 445"/>
                <a:gd name="T97" fmla="*/ 276 h 328"/>
                <a:gd name="T98" fmla="*/ 110 w 445"/>
                <a:gd name="T99" fmla="*/ 259 h 328"/>
                <a:gd name="T100" fmla="*/ 92 w 445"/>
                <a:gd name="T101" fmla="*/ 258 h 328"/>
                <a:gd name="T102" fmla="*/ 76 w 445"/>
                <a:gd name="T103" fmla="*/ 260 h 328"/>
                <a:gd name="T104" fmla="*/ 62 w 445"/>
                <a:gd name="T105" fmla="*/ 259 h 328"/>
                <a:gd name="T106" fmla="*/ 45 w 445"/>
                <a:gd name="T107" fmla="*/ 251 h 328"/>
                <a:gd name="T108" fmla="*/ 30 w 445"/>
                <a:gd name="T109" fmla="*/ 240 h 328"/>
                <a:gd name="T110" fmla="*/ 19 w 445"/>
                <a:gd name="T111" fmla="*/ 226 h 328"/>
                <a:gd name="T112" fmla="*/ 122 w 445"/>
                <a:gd name="T113" fmla="*/ 308 h 328"/>
                <a:gd name="T114" fmla="*/ 123 w 445"/>
                <a:gd name="T115" fmla="*/ 303 h 328"/>
                <a:gd name="T116" fmla="*/ 173 w 445"/>
                <a:gd name="T117" fmla="*/ 97 h 328"/>
                <a:gd name="T118" fmla="*/ 226 w 445"/>
                <a:gd name="T119" fmla="*/ 74 h 328"/>
                <a:gd name="T120" fmla="*/ 200 w 445"/>
                <a:gd name="T121" fmla="*/ 84 h 328"/>
                <a:gd name="T122" fmla="*/ 244 w 445"/>
                <a:gd name="T123" fmla="*/ 75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45" h="328">
                  <a:moveTo>
                    <a:pt x="0" y="223"/>
                  </a:moveTo>
                  <a:lnTo>
                    <a:pt x="0" y="220"/>
                  </a:lnTo>
                  <a:lnTo>
                    <a:pt x="0" y="220"/>
                  </a:lnTo>
                  <a:lnTo>
                    <a:pt x="0" y="218"/>
                  </a:lnTo>
                  <a:lnTo>
                    <a:pt x="1" y="218"/>
                  </a:lnTo>
                  <a:lnTo>
                    <a:pt x="3" y="217"/>
                  </a:lnTo>
                  <a:lnTo>
                    <a:pt x="4" y="217"/>
                  </a:lnTo>
                  <a:lnTo>
                    <a:pt x="5" y="215"/>
                  </a:lnTo>
                  <a:lnTo>
                    <a:pt x="5" y="215"/>
                  </a:lnTo>
                  <a:lnTo>
                    <a:pt x="8" y="212"/>
                  </a:lnTo>
                  <a:lnTo>
                    <a:pt x="8" y="211"/>
                  </a:lnTo>
                  <a:lnTo>
                    <a:pt x="9" y="211"/>
                  </a:lnTo>
                  <a:lnTo>
                    <a:pt x="9" y="211"/>
                  </a:lnTo>
                  <a:lnTo>
                    <a:pt x="10" y="211"/>
                  </a:lnTo>
                  <a:lnTo>
                    <a:pt x="11" y="211"/>
                  </a:lnTo>
                  <a:lnTo>
                    <a:pt x="13" y="211"/>
                  </a:lnTo>
                  <a:lnTo>
                    <a:pt x="14" y="211"/>
                  </a:lnTo>
                  <a:lnTo>
                    <a:pt x="14" y="211"/>
                  </a:lnTo>
                  <a:lnTo>
                    <a:pt x="15" y="209"/>
                  </a:lnTo>
                  <a:lnTo>
                    <a:pt x="15" y="208"/>
                  </a:lnTo>
                  <a:lnTo>
                    <a:pt x="14" y="204"/>
                  </a:lnTo>
                  <a:lnTo>
                    <a:pt x="15" y="204"/>
                  </a:lnTo>
                  <a:lnTo>
                    <a:pt x="16" y="203"/>
                  </a:lnTo>
                  <a:lnTo>
                    <a:pt x="16" y="202"/>
                  </a:lnTo>
                  <a:lnTo>
                    <a:pt x="16" y="201"/>
                  </a:lnTo>
                  <a:lnTo>
                    <a:pt x="15" y="201"/>
                  </a:lnTo>
                  <a:lnTo>
                    <a:pt x="14" y="200"/>
                  </a:lnTo>
                  <a:lnTo>
                    <a:pt x="14" y="199"/>
                  </a:lnTo>
                  <a:lnTo>
                    <a:pt x="13" y="196"/>
                  </a:lnTo>
                  <a:lnTo>
                    <a:pt x="12" y="194"/>
                  </a:lnTo>
                  <a:lnTo>
                    <a:pt x="10" y="193"/>
                  </a:lnTo>
                  <a:lnTo>
                    <a:pt x="9" y="192"/>
                  </a:lnTo>
                  <a:lnTo>
                    <a:pt x="9" y="191"/>
                  </a:lnTo>
                  <a:lnTo>
                    <a:pt x="9" y="189"/>
                  </a:lnTo>
                  <a:lnTo>
                    <a:pt x="10" y="189"/>
                  </a:lnTo>
                  <a:lnTo>
                    <a:pt x="12" y="187"/>
                  </a:lnTo>
                  <a:lnTo>
                    <a:pt x="13" y="186"/>
                  </a:lnTo>
                  <a:lnTo>
                    <a:pt x="13" y="185"/>
                  </a:lnTo>
                  <a:lnTo>
                    <a:pt x="14" y="183"/>
                  </a:lnTo>
                  <a:lnTo>
                    <a:pt x="14" y="181"/>
                  </a:lnTo>
                  <a:lnTo>
                    <a:pt x="13" y="180"/>
                  </a:lnTo>
                  <a:lnTo>
                    <a:pt x="14" y="176"/>
                  </a:lnTo>
                  <a:lnTo>
                    <a:pt x="14" y="175"/>
                  </a:lnTo>
                  <a:lnTo>
                    <a:pt x="16" y="174"/>
                  </a:lnTo>
                  <a:lnTo>
                    <a:pt x="18" y="173"/>
                  </a:lnTo>
                  <a:lnTo>
                    <a:pt x="26" y="171"/>
                  </a:lnTo>
                  <a:lnTo>
                    <a:pt x="28" y="169"/>
                  </a:lnTo>
                  <a:lnTo>
                    <a:pt x="37" y="163"/>
                  </a:lnTo>
                  <a:lnTo>
                    <a:pt x="43" y="158"/>
                  </a:lnTo>
                  <a:lnTo>
                    <a:pt x="49" y="153"/>
                  </a:lnTo>
                  <a:lnTo>
                    <a:pt x="56" y="148"/>
                  </a:lnTo>
                  <a:lnTo>
                    <a:pt x="62" y="143"/>
                  </a:lnTo>
                  <a:lnTo>
                    <a:pt x="64" y="141"/>
                  </a:lnTo>
                  <a:lnTo>
                    <a:pt x="69" y="137"/>
                  </a:lnTo>
                  <a:lnTo>
                    <a:pt x="72" y="134"/>
                  </a:lnTo>
                  <a:lnTo>
                    <a:pt x="75" y="130"/>
                  </a:lnTo>
                  <a:lnTo>
                    <a:pt x="76" y="130"/>
                  </a:lnTo>
                  <a:lnTo>
                    <a:pt x="78" y="129"/>
                  </a:lnTo>
                  <a:lnTo>
                    <a:pt x="79" y="128"/>
                  </a:lnTo>
                  <a:lnTo>
                    <a:pt x="79" y="128"/>
                  </a:lnTo>
                  <a:lnTo>
                    <a:pt x="80" y="128"/>
                  </a:lnTo>
                  <a:lnTo>
                    <a:pt x="80" y="128"/>
                  </a:lnTo>
                  <a:lnTo>
                    <a:pt x="80" y="127"/>
                  </a:lnTo>
                  <a:lnTo>
                    <a:pt x="81" y="126"/>
                  </a:lnTo>
                  <a:lnTo>
                    <a:pt x="82" y="126"/>
                  </a:lnTo>
                  <a:lnTo>
                    <a:pt x="85" y="128"/>
                  </a:lnTo>
                  <a:lnTo>
                    <a:pt x="87" y="129"/>
                  </a:lnTo>
                  <a:lnTo>
                    <a:pt x="89" y="128"/>
                  </a:lnTo>
                  <a:lnTo>
                    <a:pt x="93" y="123"/>
                  </a:lnTo>
                  <a:lnTo>
                    <a:pt x="95" y="123"/>
                  </a:lnTo>
                  <a:lnTo>
                    <a:pt x="94" y="121"/>
                  </a:lnTo>
                  <a:lnTo>
                    <a:pt x="95" y="121"/>
                  </a:lnTo>
                  <a:lnTo>
                    <a:pt x="98" y="122"/>
                  </a:lnTo>
                  <a:lnTo>
                    <a:pt x="102" y="119"/>
                  </a:lnTo>
                  <a:lnTo>
                    <a:pt x="102" y="118"/>
                  </a:lnTo>
                  <a:lnTo>
                    <a:pt x="103" y="117"/>
                  </a:lnTo>
                  <a:lnTo>
                    <a:pt x="102" y="117"/>
                  </a:lnTo>
                  <a:lnTo>
                    <a:pt x="101" y="117"/>
                  </a:lnTo>
                  <a:lnTo>
                    <a:pt x="101" y="116"/>
                  </a:lnTo>
                  <a:lnTo>
                    <a:pt x="101" y="115"/>
                  </a:lnTo>
                  <a:lnTo>
                    <a:pt x="104" y="115"/>
                  </a:lnTo>
                  <a:lnTo>
                    <a:pt x="106" y="115"/>
                  </a:lnTo>
                  <a:lnTo>
                    <a:pt x="106" y="114"/>
                  </a:lnTo>
                  <a:lnTo>
                    <a:pt x="109" y="114"/>
                  </a:lnTo>
                  <a:lnTo>
                    <a:pt x="114" y="113"/>
                  </a:lnTo>
                  <a:lnTo>
                    <a:pt x="116" y="113"/>
                  </a:lnTo>
                  <a:lnTo>
                    <a:pt x="116" y="111"/>
                  </a:lnTo>
                  <a:lnTo>
                    <a:pt x="117" y="111"/>
                  </a:lnTo>
                  <a:lnTo>
                    <a:pt x="119" y="111"/>
                  </a:lnTo>
                  <a:lnTo>
                    <a:pt x="119" y="112"/>
                  </a:lnTo>
                  <a:lnTo>
                    <a:pt x="123" y="114"/>
                  </a:lnTo>
                  <a:lnTo>
                    <a:pt x="124" y="114"/>
                  </a:lnTo>
                  <a:lnTo>
                    <a:pt x="123" y="113"/>
                  </a:lnTo>
                  <a:lnTo>
                    <a:pt x="124" y="112"/>
                  </a:lnTo>
                  <a:lnTo>
                    <a:pt x="127" y="110"/>
                  </a:lnTo>
                  <a:lnTo>
                    <a:pt x="125" y="112"/>
                  </a:lnTo>
                  <a:lnTo>
                    <a:pt x="125" y="114"/>
                  </a:lnTo>
                  <a:lnTo>
                    <a:pt x="126" y="114"/>
                  </a:lnTo>
                  <a:lnTo>
                    <a:pt x="132" y="120"/>
                  </a:lnTo>
                  <a:lnTo>
                    <a:pt x="135" y="121"/>
                  </a:lnTo>
                  <a:lnTo>
                    <a:pt x="136" y="121"/>
                  </a:lnTo>
                  <a:lnTo>
                    <a:pt x="137" y="120"/>
                  </a:lnTo>
                  <a:lnTo>
                    <a:pt x="138" y="119"/>
                  </a:lnTo>
                  <a:lnTo>
                    <a:pt x="138" y="119"/>
                  </a:lnTo>
                  <a:lnTo>
                    <a:pt x="139" y="119"/>
                  </a:lnTo>
                  <a:lnTo>
                    <a:pt x="141" y="119"/>
                  </a:lnTo>
                  <a:lnTo>
                    <a:pt x="141" y="119"/>
                  </a:lnTo>
                  <a:lnTo>
                    <a:pt x="141" y="118"/>
                  </a:lnTo>
                  <a:lnTo>
                    <a:pt x="143" y="117"/>
                  </a:lnTo>
                  <a:lnTo>
                    <a:pt x="144" y="117"/>
                  </a:lnTo>
                  <a:lnTo>
                    <a:pt x="152" y="119"/>
                  </a:lnTo>
                  <a:lnTo>
                    <a:pt x="158" y="120"/>
                  </a:lnTo>
                  <a:lnTo>
                    <a:pt x="165" y="121"/>
                  </a:lnTo>
                  <a:lnTo>
                    <a:pt x="172" y="123"/>
                  </a:lnTo>
                  <a:lnTo>
                    <a:pt x="175" y="123"/>
                  </a:lnTo>
                  <a:lnTo>
                    <a:pt x="177" y="123"/>
                  </a:lnTo>
                  <a:lnTo>
                    <a:pt x="182" y="122"/>
                  </a:lnTo>
                  <a:lnTo>
                    <a:pt x="183" y="122"/>
                  </a:lnTo>
                  <a:lnTo>
                    <a:pt x="184" y="121"/>
                  </a:lnTo>
                  <a:lnTo>
                    <a:pt x="185" y="120"/>
                  </a:lnTo>
                  <a:lnTo>
                    <a:pt x="185" y="120"/>
                  </a:lnTo>
                  <a:lnTo>
                    <a:pt x="186" y="120"/>
                  </a:lnTo>
                  <a:lnTo>
                    <a:pt x="187" y="121"/>
                  </a:lnTo>
                  <a:lnTo>
                    <a:pt x="190" y="121"/>
                  </a:lnTo>
                  <a:lnTo>
                    <a:pt x="204" y="120"/>
                  </a:lnTo>
                  <a:lnTo>
                    <a:pt x="206" y="120"/>
                  </a:lnTo>
                  <a:lnTo>
                    <a:pt x="209" y="121"/>
                  </a:lnTo>
                  <a:lnTo>
                    <a:pt x="211" y="122"/>
                  </a:lnTo>
                  <a:lnTo>
                    <a:pt x="211" y="123"/>
                  </a:lnTo>
                  <a:lnTo>
                    <a:pt x="214" y="123"/>
                  </a:lnTo>
                  <a:lnTo>
                    <a:pt x="215" y="123"/>
                  </a:lnTo>
                  <a:lnTo>
                    <a:pt x="216" y="122"/>
                  </a:lnTo>
                  <a:lnTo>
                    <a:pt x="223" y="118"/>
                  </a:lnTo>
                  <a:lnTo>
                    <a:pt x="224" y="115"/>
                  </a:lnTo>
                  <a:lnTo>
                    <a:pt x="225" y="114"/>
                  </a:lnTo>
                  <a:lnTo>
                    <a:pt x="228" y="114"/>
                  </a:lnTo>
                  <a:lnTo>
                    <a:pt x="230" y="113"/>
                  </a:lnTo>
                  <a:lnTo>
                    <a:pt x="241" y="113"/>
                  </a:lnTo>
                  <a:lnTo>
                    <a:pt x="242" y="113"/>
                  </a:lnTo>
                  <a:lnTo>
                    <a:pt x="242" y="112"/>
                  </a:lnTo>
                  <a:lnTo>
                    <a:pt x="245" y="110"/>
                  </a:lnTo>
                  <a:lnTo>
                    <a:pt x="246" y="109"/>
                  </a:lnTo>
                  <a:lnTo>
                    <a:pt x="247" y="106"/>
                  </a:lnTo>
                  <a:lnTo>
                    <a:pt x="246" y="106"/>
                  </a:lnTo>
                  <a:lnTo>
                    <a:pt x="242" y="105"/>
                  </a:lnTo>
                  <a:lnTo>
                    <a:pt x="239" y="104"/>
                  </a:lnTo>
                  <a:lnTo>
                    <a:pt x="240" y="103"/>
                  </a:lnTo>
                  <a:lnTo>
                    <a:pt x="242" y="103"/>
                  </a:lnTo>
                  <a:lnTo>
                    <a:pt x="247" y="104"/>
                  </a:lnTo>
                  <a:lnTo>
                    <a:pt x="250" y="105"/>
                  </a:lnTo>
                  <a:lnTo>
                    <a:pt x="254" y="106"/>
                  </a:lnTo>
                  <a:lnTo>
                    <a:pt x="257" y="106"/>
                  </a:lnTo>
                  <a:lnTo>
                    <a:pt x="260" y="107"/>
                  </a:lnTo>
                  <a:lnTo>
                    <a:pt x="261" y="107"/>
                  </a:lnTo>
                  <a:lnTo>
                    <a:pt x="262" y="108"/>
                  </a:lnTo>
                  <a:lnTo>
                    <a:pt x="263" y="109"/>
                  </a:lnTo>
                  <a:lnTo>
                    <a:pt x="263" y="110"/>
                  </a:lnTo>
                  <a:lnTo>
                    <a:pt x="263" y="110"/>
                  </a:lnTo>
                  <a:lnTo>
                    <a:pt x="263" y="110"/>
                  </a:lnTo>
                  <a:lnTo>
                    <a:pt x="263" y="110"/>
                  </a:lnTo>
                  <a:lnTo>
                    <a:pt x="265" y="110"/>
                  </a:lnTo>
                  <a:lnTo>
                    <a:pt x="265" y="110"/>
                  </a:lnTo>
                  <a:lnTo>
                    <a:pt x="267" y="111"/>
                  </a:lnTo>
                  <a:lnTo>
                    <a:pt x="268" y="112"/>
                  </a:lnTo>
                  <a:lnTo>
                    <a:pt x="272" y="114"/>
                  </a:lnTo>
                  <a:lnTo>
                    <a:pt x="277" y="115"/>
                  </a:lnTo>
                  <a:lnTo>
                    <a:pt x="281" y="114"/>
                  </a:lnTo>
                  <a:lnTo>
                    <a:pt x="285" y="114"/>
                  </a:lnTo>
                  <a:lnTo>
                    <a:pt x="294" y="114"/>
                  </a:lnTo>
                  <a:lnTo>
                    <a:pt x="298" y="112"/>
                  </a:lnTo>
                  <a:lnTo>
                    <a:pt x="303" y="109"/>
                  </a:lnTo>
                  <a:lnTo>
                    <a:pt x="306" y="106"/>
                  </a:lnTo>
                  <a:lnTo>
                    <a:pt x="312" y="106"/>
                  </a:lnTo>
                  <a:lnTo>
                    <a:pt x="315" y="108"/>
                  </a:lnTo>
                  <a:lnTo>
                    <a:pt x="322" y="110"/>
                  </a:lnTo>
                  <a:lnTo>
                    <a:pt x="330" y="114"/>
                  </a:lnTo>
                  <a:lnTo>
                    <a:pt x="334" y="114"/>
                  </a:lnTo>
                  <a:lnTo>
                    <a:pt x="336" y="115"/>
                  </a:lnTo>
                  <a:lnTo>
                    <a:pt x="335" y="116"/>
                  </a:lnTo>
                  <a:lnTo>
                    <a:pt x="334" y="118"/>
                  </a:lnTo>
                  <a:lnTo>
                    <a:pt x="334" y="119"/>
                  </a:lnTo>
                  <a:lnTo>
                    <a:pt x="334" y="121"/>
                  </a:lnTo>
                  <a:lnTo>
                    <a:pt x="336" y="123"/>
                  </a:lnTo>
                  <a:lnTo>
                    <a:pt x="338" y="123"/>
                  </a:lnTo>
                  <a:lnTo>
                    <a:pt x="339" y="122"/>
                  </a:lnTo>
                  <a:lnTo>
                    <a:pt x="339" y="120"/>
                  </a:lnTo>
                  <a:lnTo>
                    <a:pt x="339" y="119"/>
                  </a:lnTo>
                  <a:lnTo>
                    <a:pt x="340" y="119"/>
                  </a:lnTo>
                  <a:lnTo>
                    <a:pt x="341" y="121"/>
                  </a:lnTo>
                  <a:lnTo>
                    <a:pt x="342" y="122"/>
                  </a:lnTo>
                  <a:lnTo>
                    <a:pt x="343" y="121"/>
                  </a:lnTo>
                  <a:lnTo>
                    <a:pt x="346" y="122"/>
                  </a:lnTo>
                  <a:lnTo>
                    <a:pt x="349" y="122"/>
                  </a:lnTo>
                  <a:lnTo>
                    <a:pt x="350" y="121"/>
                  </a:lnTo>
                  <a:lnTo>
                    <a:pt x="351" y="121"/>
                  </a:lnTo>
                  <a:lnTo>
                    <a:pt x="349" y="120"/>
                  </a:lnTo>
                  <a:lnTo>
                    <a:pt x="347" y="119"/>
                  </a:lnTo>
                  <a:lnTo>
                    <a:pt x="342" y="119"/>
                  </a:lnTo>
                  <a:lnTo>
                    <a:pt x="339" y="118"/>
                  </a:lnTo>
                  <a:lnTo>
                    <a:pt x="338" y="117"/>
                  </a:lnTo>
                  <a:lnTo>
                    <a:pt x="337" y="115"/>
                  </a:lnTo>
                  <a:lnTo>
                    <a:pt x="340" y="116"/>
                  </a:lnTo>
                  <a:lnTo>
                    <a:pt x="350" y="118"/>
                  </a:lnTo>
                  <a:lnTo>
                    <a:pt x="356" y="119"/>
                  </a:lnTo>
                  <a:lnTo>
                    <a:pt x="360" y="119"/>
                  </a:lnTo>
                  <a:lnTo>
                    <a:pt x="362" y="119"/>
                  </a:lnTo>
                  <a:lnTo>
                    <a:pt x="366" y="123"/>
                  </a:lnTo>
                  <a:lnTo>
                    <a:pt x="371" y="127"/>
                  </a:lnTo>
                  <a:lnTo>
                    <a:pt x="379" y="134"/>
                  </a:lnTo>
                  <a:lnTo>
                    <a:pt x="386" y="140"/>
                  </a:lnTo>
                  <a:lnTo>
                    <a:pt x="391" y="144"/>
                  </a:lnTo>
                  <a:lnTo>
                    <a:pt x="396" y="147"/>
                  </a:lnTo>
                  <a:lnTo>
                    <a:pt x="397" y="148"/>
                  </a:lnTo>
                  <a:lnTo>
                    <a:pt x="399" y="149"/>
                  </a:lnTo>
                  <a:lnTo>
                    <a:pt x="401" y="149"/>
                  </a:lnTo>
                  <a:lnTo>
                    <a:pt x="402" y="149"/>
                  </a:lnTo>
                  <a:lnTo>
                    <a:pt x="402" y="150"/>
                  </a:lnTo>
                  <a:lnTo>
                    <a:pt x="402" y="151"/>
                  </a:lnTo>
                  <a:lnTo>
                    <a:pt x="401" y="151"/>
                  </a:lnTo>
                  <a:lnTo>
                    <a:pt x="399" y="150"/>
                  </a:lnTo>
                  <a:lnTo>
                    <a:pt x="397" y="149"/>
                  </a:lnTo>
                  <a:lnTo>
                    <a:pt x="395" y="148"/>
                  </a:lnTo>
                  <a:lnTo>
                    <a:pt x="394" y="147"/>
                  </a:lnTo>
                  <a:lnTo>
                    <a:pt x="393" y="146"/>
                  </a:lnTo>
                  <a:lnTo>
                    <a:pt x="391" y="146"/>
                  </a:lnTo>
                  <a:lnTo>
                    <a:pt x="390" y="146"/>
                  </a:lnTo>
                  <a:lnTo>
                    <a:pt x="389" y="145"/>
                  </a:lnTo>
                  <a:lnTo>
                    <a:pt x="390" y="145"/>
                  </a:lnTo>
                  <a:lnTo>
                    <a:pt x="389" y="144"/>
                  </a:lnTo>
                  <a:lnTo>
                    <a:pt x="386" y="141"/>
                  </a:lnTo>
                  <a:lnTo>
                    <a:pt x="386" y="141"/>
                  </a:lnTo>
                  <a:lnTo>
                    <a:pt x="385" y="141"/>
                  </a:lnTo>
                  <a:lnTo>
                    <a:pt x="383" y="141"/>
                  </a:lnTo>
                  <a:lnTo>
                    <a:pt x="382" y="140"/>
                  </a:lnTo>
                  <a:lnTo>
                    <a:pt x="382" y="140"/>
                  </a:lnTo>
                  <a:lnTo>
                    <a:pt x="381" y="141"/>
                  </a:lnTo>
                  <a:lnTo>
                    <a:pt x="380" y="141"/>
                  </a:lnTo>
                  <a:lnTo>
                    <a:pt x="379" y="141"/>
                  </a:lnTo>
                  <a:lnTo>
                    <a:pt x="378" y="141"/>
                  </a:lnTo>
                  <a:lnTo>
                    <a:pt x="377" y="141"/>
                  </a:lnTo>
                  <a:lnTo>
                    <a:pt x="378" y="140"/>
                  </a:lnTo>
                  <a:lnTo>
                    <a:pt x="378" y="139"/>
                  </a:lnTo>
                  <a:lnTo>
                    <a:pt x="378" y="139"/>
                  </a:lnTo>
                  <a:lnTo>
                    <a:pt x="377" y="139"/>
                  </a:lnTo>
                  <a:lnTo>
                    <a:pt x="376" y="139"/>
                  </a:lnTo>
                  <a:lnTo>
                    <a:pt x="375" y="140"/>
                  </a:lnTo>
                  <a:lnTo>
                    <a:pt x="376" y="141"/>
                  </a:lnTo>
                  <a:lnTo>
                    <a:pt x="377" y="142"/>
                  </a:lnTo>
                  <a:lnTo>
                    <a:pt x="378" y="143"/>
                  </a:lnTo>
                  <a:lnTo>
                    <a:pt x="378" y="144"/>
                  </a:lnTo>
                  <a:lnTo>
                    <a:pt x="377" y="144"/>
                  </a:lnTo>
                  <a:lnTo>
                    <a:pt x="374" y="140"/>
                  </a:lnTo>
                  <a:lnTo>
                    <a:pt x="373" y="139"/>
                  </a:lnTo>
                  <a:lnTo>
                    <a:pt x="373" y="139"/>
                  </a:lnTo>
                  <a:lnTo>
                    <a:pt x="372" y="139"/>
                  </a:lnTo>
                  <a:lnTo>
                    <a:pt x="371" y="139"/>
                  </a:lnTo>
                  <a:lnTo>
                    <a:pt x="370" y="139"/>
                  </a:lnTo>
                  <a:lnTo>
                    <a:pt x="369" y="139"/>
                  </a:lnTo>
                  <a:lnTo>
                    <a:pt x="368" y="139"/>
                  </a:lnTo>
                  <a:lnTo>
                    <a:pt x="369" y="141"/>
                  </a:lnTo>
                  <a:lnTo>
                    <a:pt x="369" y="141"/>
                  </a:lnTo>
                  <a:lnTo>
                    <a:pt x="370" y="141"/>
                  </a:lnTo>
                  <a:lnTo>
                    <a:pt x="370" y="142"/>
                  </a:lnTo>
                  <a:lnTo>
                    <a:pt x="370" y="143"/>
                  </a:lnTo>
                  <a:lnTo>
                    <a:pt x="369" y="144"/>
                  </a:lnTo>
                  <a:lnTo>
                    <a:pt x="370" y="144"/>
                  </a:lnTo>
                  <a:lnTo>
                    <a:pt x="370" y="143"/>
                  </a:lnTo>
                  <a:lnTo>
                    <a:pt x="372" y="142"/>
                  </a:lnTo>
                  <a:lnTo>
                    <a:pt x="373" y="140"/>
                  </a:lnTo>
                  <a:lnTo>
                    <a:pt x="373" y="140"/>
                  </a:lnTo>
                  <a:lnTo>
                    <a:pt x="373" y="141"/>
                  </a:lnTo>
                  <a:lnTo>
                    <a:pt x="375" y="142"/>
                  </a:lnTo>
                  <a:lnTo>
                    <a:pt x="376" y="145"/>
                  </a:lnTo>
                  <a:lnTo>
                    <a:pt x="377" y="146"/>
                  </a:lnTo>
                  <a:lnTo>
                    <a:pt x="375" y="147"/>
                  </a:lnTo>
                  <a:lnTo>
                    <a:pt x="374" y="148"/>
                  </a:lnTo>
                  <a:lnTo>
                    <a:pt x="374" y="149"/>
                  </a:lnTo>
                  <a:lnTo>
                    <a:pt x="376" y="152"/>
                  </a:lnTo>
                  <a:lnTo>
                    <a:pt x="377" y="153"/>
                  </a:lnTo>
                  <a:lnTo>
                    <a:pt x="379" y="154"/>
                  </a:lnTo>
                  <a:lnTo>
                    <a:pt x="381" y="154"/>
                  </a:lnTo>
                  <a:lnTo>
                    <a:pt x="381" y="154"/>
                  </a:lnTo>
                  <a:lnTo>
                    <a:pt x="381" y="151"/>
                  </a:lnTo>
                  <a:lnTo>
                    <a:pt x="382" y="152"/>
                  </a:lnTo>
                  <a:lnTo>
                    <a:pt x="382" y="154"/>
                  </a:lnTo>
                  <a:lnTo>
                    <a:pt x="382" y="154"/>
                  </a:lnTo>
                  <a:lnTo>
                    <a:pt x="382" y="155"/>
                  </a:lnTo>
                  <a:lnTo>
                    <a:pt x="383" y="157"/>
                  </a:lnTo>
                  <a:lnTo>
                    <a:pt x="384" y="157"/>
                  </a:lnTo>
                  <a:lnTo>
                    <a:pt x="388" y="157"/>
                  </a:lnTo>
                  <a:lnTo>
                    <a:pt x="387" y="157"/>
                  </a:lnTo>
                  <a:lnTo>
                    <a:pt x="386" y="157"/>
                  </a:lnTo>
                  <a:lnTo>
                    <a:pt x="386" y="158"/>
                  </a:lnTo>
                  <a:lnTo>
                    <a:pt x="386" y="159"/>
                  </a:lnTo>
                  <a:lnTo>
                    <a:pt x="387" y="160"/>
                  </a:lnTo>
                  <a:lnTo>
                    <a:pt x="389" y="161"/>
                  </a:lnTo>
                  <a:lnTo>
                    <a:pt x="390" y="162"/>
                  </a:lnTo>
                  <a:lnTo>
                    <a:pt x="391" y="162"/>
                  </a:lnTo>
                  <a:lnTo>
                    <a:pt x="393" y="161"/>
                  </a:lnTo>
                  <a:lnTo>
                    <a:pt x="395" y="160"/>
                  </a:lnTo>
                  <a:lnTo>
                    <a:pt x="395" y="159"/>
                  </a:lnTo>
                  <a:lnTo>
                    <a:pt x="395" y="158"/>
                  </a:lnTo>
                  <a:lnTo>
                    <a:pt x="391" y="157"/>
                  </a:lnTo>
                  <a:lnTo>
                    <a:pt x="391" y="156"/>
                  </a:lnTo>
                  <a:lnTo>
                    <a:pt x="391" y="156"/>
                  </a:lnTo>
                  <a:lnTo>
                    <a:pt x="390" y="155"/>
                  </a:lnTo>
                  <a:lnTo>
                    <a:pt x="389" y="155"/>
                  </a:lnTo>
                  <a:lnTo>
                    <a:pt x="384" y="154"/>
                  </a:lnTo>
                  <a:lnTo>
                    <a:pt x="383" y="153"/>
                  </a:lnTo>
                  <a:lnTo>
                    <a:pt x="382" y="150"/>
                  </a:lnTo>
                  <a:lnTo>
                    <a:pt x="381" y="149"/>
                  </a:lnTo>
                  <a:lnTo>
                    <a:pt x="382" y="149"/>
                  </a:lnTo>
                  <a:lnTo>
                    <a:pt x="383" y="149"/>
                  </a:lnTo>
                  <a:lnTo>
                    <a:pt x="390" y="151"/>
                  </a:lnTo>
                  <a:lnTo>
                    <a:pt x="391" y="153"/>
                  </a:lnTo>
                  <a:lnTo>
                    <a:pt x="391" y="154"/>
                  </a:lnTo>
                  <a:lnTo>
                    <a:pt x="392" y="154"/>
                  </a:lnTo>
                  <a:lnTo>
                    <a:pt x="393" y="154"/>
                  </a:lnTo>
                  <a:lnTo>
                    <a:pt x="395" y="155"/>
                  </a:lnTo>
                  <a:lnTo>
                    <a:pt x="396" y="156"/>
                  </a:lnTo>
                  <a:lnTo>
                    <a:pt x="397" y="157"/>
                  </a:lnTo>
                  <a:lnTo>
                    <a:pt x="398" y="158"/>
                  </a:lnTo>
                  <a:lnTo>
                    <a:pt x="397" y="158"/>
                  </a:lnTo>
                  <a:lnTo>
                    <a:pt x="396" y="158"/>
                  </a:lnTo>
                  <a:lnTo>
                    <a:pt x="396" y="159"/>
                  </a:lnTo>
                  <a:lnTo>
                    <a:pt x="397" y="159"/>
                  </a:lnTo>
                  <a:lnTo>
                    <a:pt x="399" y="158"/>
                  </a:lnTo>
                  <a:lnTo>
                    <a:pt x="399" y="161"/>
                  </a:lnTo>
                  <a:lnTo>
                    <a:pt x="399" y="163"/>
                  </a:lnTo>
                  <a:lnTo>
                    <a:pt x="399" y="164"/>
                  </a:lnTo>
                  <a:lnTo>
                    <a:pt x="400" y="165"/>
                  </a:lnTo>
                  <a:lnTo>
                    <a:pt x="401" y="164"/>
                  </a:lnTo>
                  <a:lnTo>
                    <a:pt x="401" y="163"/>
                  </a:lnTo>
                  <a:lnTo>
                    <a:pt x="402" y="164"/>
                  </a:lnTo>
                  <a:lnTo>
                    <a:pt x="403" y="164"/>
                  </a:lnTo>
                  <a:lnTo>
                    <a:pt x="404" y="162"/>
                  </a:lnTo>
                  <a:lnTo>
                    <a:pt x="405" y="162"/>
                  </a:lnTo>
                  <a:lnTo>
                    <a:pt x="407" y="161"/>
                  </a:lnTo>
                  <a:lnTo>
                    <a:pt x="409" y="161"/>
                  </a:lnTo>
                  <a:lnTo>
                    <a:pt x="409" y="160"/>
                  </a:lnTo>
                  <a:lnTo>
                    <a:pt x="409" y="158"/>
                  </a:lnTo>
                  <a:lnTo>
                    <a:pt x="409" y="158"/>
                  </a:lnTo>
                  <a:lnTo>
                    <a:pt x="410" y="158"/>
                  </a:lnTo>
                  <a:lnTo>
                    <a:pt x="411" y="158"/>
                  </a:lnTo>
                  <a:lnTo>
                    <a:pt x="416" y="158"/>
                  </a:lnTo>
                  <a:lnTo>
                    <a:pt x="417" y="158"/>
                  </a:lnTo>
                  <a:lnTo>
                    <a:pt x="417" y="159"/>
                  </a:lnTo>
                  <a:lnTo>
                    <a:pt x="417" y="160"/>
                  </a:lnTo>
                  <a:lnTo>
                    <a:pt x="417" y="161"/>
                  </a:lnTo>
                  <a:lnTo>
                    <a:pt x="417" y="163"/>
                  </a:lnTo>
                  <a:lnTo>
                    <a:pt x="417" y="164"/>
                  </a:lnTo>
                  <a:lnTo>
                    <a:pt x="416" y="164"/>
                  </a:lnTo>
                  <a:lnTo>
                    <a:pt x="415" y="164"/>
                  </a:lnTo>
                  <a:lnTo>
                    <a:pt x="414" y="163"/>
                  </a:lnTo>
                  <a:lnTo>
                    <a:pt x="413" y="163"/>
                  </a:lnTo>
                  <a:lnTo>
                    <a:pt x="413" y="162"/>
                  </a:lnTo>
                  <a:lnTo>
                    <a:pt x="412" y="162"/>
                  </a:lnTo>
                  <a:lnTo>
                    <a:pt x="412" y="163"/>
                  </a:lnTo>
                  <a:lnTo>
                    <a:pt x="411" y="163"/>
                  </a:lnTo>
                  <a:lnTo>
                    <a:pt x="411" y="164"/>
                  </a:lnTo>
                  <a:lnTo>
                    <a:pt x="410" y="164"/>
                  </a:lnTo>
                  <a:lnTo>
                    <a:pt x="410" y="165"/>
                  </a:lnTo>
                  <a:lnTo>
                    <a:pt x="410" y="166"/>
                  </a:lnTo>
                  <a:lnTo>
                    <a:pt x="410" y="167"/>
                  </a:lnTo>
                  <a:lnTo>
                    <a:pt x="411" y="167"/>
                  </a:lnTo>
                  <a:lnTo>
                    <a:pt x="411" y="166"/>
                  </a:lnTo>
                  <a:lnTo>
                    <a:pt x="411" y="165"/>
                  </a:lnTo>
                  <a:lnTo>
                    <a:pt x="411" y="164"/>
                  </a:lnTo>
                  <a:lnTo>
                    <a:pt x="412" y="164"/>
                  </a:lnTo>
                  <a:lnTo>
                    <a:pt x="412" y="166"/>
                  </a:lnTo>
                  <a:lnTo>
                    <a:pt x="413" y="167"/>
                  </a:lnTo>
                  <a:lnTo>
                    <a:pt x="413" y="167"/>
                  </a:lnTo>
                  <a:lnTo>
                    <a:pt x="415" y="167"/>
                  </a:lnTo>
                  <a:lnTo>
                    <a:pt x="415" y="167"/>
                  </a:lnTo>
                  <a:lnTo>
                    <a:pt x="416" y="166"/>
                  </a:lnTo>
                  <a:lnTo>
                    <a:pt x="416" y="165"/>
                  </a:lnTo>
                  <a:lnTo>
                    <a:pt x="417" y="165"/>
                  </a:lnTo>
                  <a:lnTo>
                    <a:pt x="420" y="163"/>
                  </a:lnTo>
                  <a:lnTo>
                    <a:pt x="420" y="163"/>
                  </a:lnTo>
                  <a:lnTo>
                    <a:pt x="419" y="163"/>
                  </a:lnTo>
                  <a:lnTo>
                    <a:pt x="419" y="162"/>
                  </a:lnTo>
                  <a:lnTo>
                    <a:pt x="418" y="162"/>
                  </a:lnTo>
                  <a:lnTo>
                    <a:pt x="418" y="161"/>
                  </a:lnTo>
                  <a:lnTo>
                    <a:pt x="418" y="159"/>
                  </a:lnTo>
                  <a:lnTo>
                    <a:pt x="417" y="158"/>
                  </a:lnTo>
                  <a:lnTo>
                    <a:pt x="417" y="158"/>
                  </a:lnTo>
                  <a:lnTo>
                    <a:pt x="415" y="158"/>
                  </a:lnTo>
                  <a:lnTo>
                    <a:pt x="413" y="157"/>
                  </a:lnTo>
                  <a:lnTo>
                    <a:pt x="412" y="157"/>
                  </a:lnTo>
                  <a:lnTo>
                    <a:pt x="411" y="157"/>
                  </a:lnTo>
                  <a:lnTo>
                    <a:pt x="410" y="157"/>
                  </a:lnTo>
                  <a:lnTo>
                    <a:pt x="411" y="156"/>
                  </a:lnTo>
                  <a:lnTo>
                    <a:pt x="411" y="155"/>
                  </a:lnTo>
                  <a:lnTo>
                    <a:pt x="409" y="155"/>
                  </a:lnTo>
                  <a:lnTo>
                    <a:pt x="407" y="154"/>
                  </a:lnTo>
                  <a:lnTo>
                    <a:pt x="406" y="154"/>
                  </a:lnTo>
                  <a:lnTo>
                    <a:pt x="405" y="153"/>
                  </a:lnTo>
                  <a:lnTo>
                    <a:pt x="404" y="153"/>
                  </a:lnTo>
                  <a:lnTo>
                    <a:pt x="403" y="152"/>
                  </a:lnTo>
                  <a:lnTo>
                    <a:pt x="403" y="150"/>
                  </a:lnTo>
                  <a:lnTo>
                    <a:pt x="404" y="149"/>
                  </a:lnTo>
                  <a:lnTo>
                    <a:pt x="405" y="150"/>
                  </a:lnTo>
                  <a:lnTo>
                    <a:pt x="406" y="151"/>
                  </a:lnTo>
                  <a:lnTo>
                    <a:pt x="407" y="152"/>
                  </a:lnTo>
                  <a:lnTo>
                    <a:pt x="408" y="152"/>
                  </a:lnTo>
                  <a:lnTo>
                    <a:pt x="416" y="156"/>
                  </a:lnTo>
                  <a:lnTo>
                    <a:pt x="426" y="160"/>
                  </a:lnTo>
                  <a:lnTo>
                    <a:pt x="429" y="163"/>
                  </a:lnTo>
                  <a:lnTo>
                    <a:pt x="430" y="164"/>
                  </a:lnTo>
                  <a:lnTo>
                    <a:pt x="431" y="169"/>
                  </a:lnTo>
                  <a:lnTo>
                    <a:pt x="432" y="171"/>
                  </a:lnTo>
                  <a:lnTo>
                    <a:pt x="434" y="175"/>
                  </a:lnTo>
                  <a:lnTo>
                    <a:pt x="436" y="176"/>
                  </a:lnTo>
                  <a:lnTo>
                    <a:pt x="445" y="180"/>
                  </a:lnTo>
                  <a:lnTo>
                    <a:pt x="444" y="180"/>
                  </a:lnTo>
                  <a:lnTo>
                    <a:pt x="442" y="180"/>
                  </a:lnTo>
                  <a:lnTo>
                    <a:pt x="441" y="180"/>
                  </a:lnTo>
                  <a:lnTo>
                    <a:pt x="439" y="181"/>
                  </a:lnTo>
                  <a:lnTo>
                    <a:pt x="435" y="180"/>
                  </a:lnTo>
                  <a:lnTo>
                    <a:pt x="435" y="181"/>
                  </a:lnTo>
                  <a:lnTo>
                    <a:pt x="435" y="180"/>
                  </a:lnTo>
                  <a:lnTo>
                    <a:pt x="434" y="180"/>
                  </a:lnTo>
                  <a:lnTo>
                    <a:pt x="434" y="180"/>
                  </a:lnTo>
                  <a:lnTo>
                    <a:pt x="435" y="180"/>
                  </a:lnTo>
                  <a:lnTo>
                    <a:pt x="432" y="179"/>
                  </a:lnTo>
                  <a:lnTo>
                    <a:pt x="430" y="179"/>
                  </a:lnTo>
                  <a:lnTo>
                    <a:pt x="430" y="180"/>
                  </a:lnTo>
                  <a:lnTo>
                    <a:pt x="429" y="179"/>
                  </a:lnTo>
                  <a:lnTo>
                    <a:pt x="428" y="178"/>
                  </a:lnTo>
                  <a:lnTo>
                    <a:pt x="427" y="178"/>
                  </a:lnTo>
                  <a:lnTo>
                    <a:pt x="426" y="177"/>
                  </a:lnTo>
                  <a:lnTo>
                    <a:pt x="426" y="179"/>
                  </a:lnTo>
                  <a:lnTo>
                    <a:pt x="425" y="180"/>
                  </a:lnTo>
                  <a:lnTo>
                    <a:pt x="423" y="180"/>
                  </a:lnTo>
                  <a:lnTo>
                    <a:pt x="421" y="181"/>
                  </a:lnTo>
                  <a:lnTo>
                    <a:pt x="421" y="180"/>
                  </a:lnTo>
                  <a:lnTo>
                    <a:pt x="420" y="179"/>
                  </a:lnTo>
                  <a:lnTo>
                    <a:pt x="419" y="179"/>
                  </a:lnTo>
                  <a:lnTo>
                    <a:pt x="418" y="179"/>
                  </a:lnTo>
                  <a:lnTo>
                    <a:pt x="417" y="179"/>
                  </a:lnTo>
                  <a:lnTo>
                    <a:pt x="418" y="180"/>
                  </a:lnTo>
                  <a:lnTo>
                    <a:pt x="418" y="180"/>
                  </a:lnTo>
                  <a:lnTo>
                    <a:pt x="417" y="180"/>
                  </a:lnTo>
                  <a:lnTo>
                    <a:pt x="417" y="182"/>
                  </a:lnTo>
                  <a:lnTo>
                    <a:pt x="417" y="181"/>
                  </a:lnTo>
                  <a:lnTo>
                    <a:pt x="417" y="182"/>
                  </a:lnTo>
                  <a:lnTo>
                    <a:pt x="417" y="184"/>
                  </a:lnTo>
                  <a:lnTo>
                    <a:pt x="417" y="183"/>
                  </a:lnTo>
                  <a:lnTo>
                    <a:pt x="415" y="183"/>
                  </a:lnTo>
                  <a:lnTo>
                    <a:pt x="416" y="183"/>
                  </a:lnTo>
                  <a:lnTo>
                    <a:pt x="416" y="184"/>
                  </a:lnTo>
                  <a:lnTo>
                    <a:pt x="415" y="185"/>
                  </a:lnTo>
                  <a:lnTo>
                    <a:pt x="413" y="185"/>
                  </a:lnTo>
                  <a:lnTo>
                    <a:pt x="411" y="186"/>
                  </a:lnTo>
                  <a:lnTo>
                    <a:pt x="411" y="187"/>
                  </a:lnTo>
                  <a:lnTo>
                    <a:pt x="411" y="188"/>
                  </a:lnTo>
                  <a:lnTo>
                    <a:pt x="410" y="189"/>
                  </a:lnTo>
                  <a:lnTo>
                    <a:pt x="409" y="189"/>
                  </a:lnTo>
                  <a:lnTo>
                    <a:pt x="408" y="188"/>
                  </a:lnTo>
                  <a:lnTo>
                    <a:pt x="406" y="188"/>
                  </a:lnTo>
                  <a:lnTo>
                    <a:pt x="405" y="188"/>
                  </a:lnTo>
                  <a:lnTo>
                    <a:pt x="404" y="189"/>
                  </a:lnTo>
                  <a:lnTo>
                    <a:pt x="404" y="189"/>
                  </a:lnTo>
                  <a:lnTo>
                    <a:pt x="404" y="192"/>
                  </a:lnTo>
                  <a:lnTo>
                    <a:pt x="404" y="192"/>
                  </a:lnTo>
                  <a:lnTo>
                    <a:pt x="404" y="191"/>
                  </a:lnTo>
                  <a:lnTo>
                    <a:pt x="403" y="190"/>
                  </a:lnTo>
                  <a:lnTo>
                    <a:pt x="402" y="190"/>
                  </a:lnTo>
                  <a:lnTo>
                    <a:pt x="401" y="190"/>
                  </a:lnTo>
                  <a:lnTo>
                    <a:pt x="401" y="192"/>
                  </a:lnTo>
                  <a:lnTo>
                    <a:pt x="399" y="192"/>
                  </a:lnTo>
                  <a:lnTo>
                    <a:pt x="395" y="193"/>
                  </a:lnTo>
                  <a:lnTo>
                    <a:pt x="396" y="193"/>
                  </a:lnTo>
                  <a:lnTo>
                    <a:pt x="397" y="194"/>
                  </a:lnTo>
                  <a:lnTo>
                    <a:pt x="395" y="194"/>
                  </a:lnTo>
                  <a:lnTo>
                    <a:pt x="395" y="194"/>
                  </a:lnTo>
                  <a:lnTo>
                    <a:pt x="393" y="195"/>
                  </a:lnTo>
                  <a:lnTo>
                    <a:pt x="392" y="196"/>
                  </a:lnTo>
                  <a:lnTo>
                    <a:pt x="392" y="195"/>
                  </a:lnTo>
                  <a:lnTo>
                    <a:pt x="391" y="195"/>
                  </a:lnTo>
                  <a:lnTo>
                    <a:pt x="391" y="195"/>
                  </a:lnTo>
                  <a:lnTo>
                    <a:pt x="391" y="196"/>
                  </a:lnTo>
                  <a:lnTo>
                    <a:pt x="391" y="196"/>
                  </a:lnTo>
                  <a:lnTo>
                    <a:pt x="389" y="194"/>
                  </a:lnTo>
                  <a:lnTo>
                    <a:pt x="388" y="194"/>
                  </a:lnTo>
                  <a:lnTo>
                    <a:pt x="388" y="196"/>
                  </a:lnTo>
                  <a:lnTo>
                    <a:pt x="388" y="197"/>
                  </a:lnTo>
                  <a:lnTo>
                    <a:pt x="382" y="198"/>
                  </a:lnTo>
                  <a:lnTo>
                    <a:pt x="380" y="198"/>
                  </a:lnTo>
                  <a:lnTo>
                    <a:pt x="380" y="197"/>
                  </a:lnTo>
                  <a:lnTo>
                    <a:pt x="379" y="197"/>
                  </a:lnTo>
                  <a:lnTo>
                    <a:pt x="378" y="197"/>
                  </a:lnTo>
                  <a:lnTo>
                    <a:pt x="378" y="197"/>
                  </a:lnTo>
                  <a:lnTo>
                    <a:pt x="378" y="196"/>
                  </a:lnTo>
                  <a:lnTo>
                    <a:pt x="376" y="195"/>
                  </a:lnTo>
                  <a:lnTo>
                    <a:pt x="375" y="195"/>
                  </a:lnTo>
                  <a:lnTo>
                    <a:pt x="374" y="195"/>
                  </a:lnTo>
                  <a:lnTo>
                    <a:pt x="375" y="198"/>
                  </a:lnTo>
                  <a:lnTo>
                    <a:pt x="376" y="198"/>
                  </a:lnTo>
                  <a:lnTo>
                    <a:pt x="376" y="198"/>
                  </a:lnTo>
                  <a:lnTo>
                    <a:pt x="376" y="199"/>
                  </a:lnTo>
                  <a:lnTo>
                    <a:pt x="375" y="199"/>
                  </a:lnTo>
                  <a:lnTo>
                    <a:pt x="374" y="199"/>
                  </a:lnTo>
                  <a:lnTo>
                    <a:pt x="373" y="199"/>
                  </a:lnTo>
                  <a:lnTo>
                    <a:pt x="373" y="200"/>
                  </a:lnTo>
                  <a:lnTo>
                    <a:pt x="373" y="200"/>
                  </a:lnTo>
                  <a:lnTo>
                    <a:pt x="371" y="201"/>
                  </a:lnTo>
                  <a:lnTo>
                    <a:pt x="370" y="201"/>
                  </a:lnTo>
                  <a:lnTo>
                    <a:pt x="369" y="200"/>
                  </a:lnTo>
                  <a:lnTo>
                    <a:pt x="368" y="198"/>
                  </a:lnTo>
                  <a:lnTo>
                    <a:pt x="367" y="198"/>
                  </a:lnTo>
                  <a:lnTo>
                    <a:pt x="366" y="198"/>
                  </a:lnTo>
                  <a:lnTo>
                    <a:pt x="365" y="198"/>
                  </a:lnTo>
                  <a:lnTo>
                    <a:pt x="364" y="198"/>
                  </a:lnTo>
                  <a:lnTo>
                    <a:pt x="364" y="198"/>
                  </a:lnTo>
                  <a:lnTo>
                    <a:pt x="364" y="202"/>
                  </a:lnTo>
                  <a:lnTo>
                    <a:pt x="364" y="203"/>
                  </a:lnTo>
                  <a:lnTo>
                    <a:pt x="362" y="204"/>
                  </a:lnTo>
                  <a:lnTo>
                    <a:pt x="361" y="204"/>
                  </a:lnTo>
                  <a:lnTo>
                    <a:pt x="360" y="204"/>
                  </a:lnTo>
                  <a:lnTo>
                    <a:pt x="359" y="203"/>
                  </a:lnTo>
                  <a:lnTo>
                    <a:pt x="358" y="203"/>
                  </a:lnTo>
                  <a:lnTo>
                    <a:pt x="358" y="202"/>
                  </a:lnTo>
                  <a:lnTo>
                    <a:pt x="357" y="201"/>
                  </a:lnTo>
                  <a:lnTo>
                    <a:pt x="356" y="202"/>
                  </a:lnTo>
                  <a:lnTo>
                    <a:pt x="356" y="204"/>
                  </a:lnTo>
                  <a:lnTo>
                    <a:pt x="354" y="206"/>
                  </a:lnTo>
                  <a:lnTo>
                    <a:pt x="351" y="207"/>
                  </a:lnTo>
                  <a:lnTo>
                    <a:pt x="349" y="207"/>
                  </a:lnTo>
                  <a:lnTo>
                    <a:pt x="348" y="207"/>
                  </a:lnTo>
                  <a:lnTo>
                    <a:pt x="347" y="207"/>
                  </a:lnTo>
                  <a:lnTo>
                    <a:pt x="347" y="207"/>
                  </a:lnTo>
                  <a:lnTo>
                    <a:pt x="346" y="207"/>
                  </a:lnTo>
                  <a:lnTo>
                    <a:pt x="345" y="207"/>
                  </a:lnTo>
                  <a:lnTo>
                    <a:pt x="345" y="205"/>
                  </a:lnTo>
                  <a:lnTo>
                    <a:pt x="340" y="205"/>
                  </a:lnTo>
                  <a:lnTo>
                    <a:pt x="338" y="204"/>
                  </a:lnTo>
                  <a:lnTo>
                    <a:pt x="336" y="203"/>
                  </a:lnTo>
                  <a:lnTo>
                    <a:pt x="334" y="202"/>
                  </a:lnTo>
                  <a:lnTo>
                    <a:pt x="333" y="203"/>
                  </a:lnTo>
                  <a:lnTo>
                    <a:pt x="332" y="201"/>
                  </a:lnTo>
                  <a:lnTo>
                    <a:pt x="331" y="200"/>
                  </a:lnTo>
                  <a:lnTo>
                    <a:pt x="329" y="199"/>
                  </a:lnTo>
                  <a:lnTo>
                    <a:pt x="329" y="198"/>
                  </a:lnTo>
                  <a:lnTo>
                    <a:pt x="329" y="197"/>
                  </a:lnTo>
                  <a:lnTo>
                    <a:pt x="328" y="197"/>
                  </a:lnTo>
                  <a:lnTo>
                    <a:pt x="329" y="197"/>
                  </a:lnTo>
                  <a:lnTo>
                    <a:pt x="329" y="196"/>
                  </a:lnTo>
                  <a:lnTo>
                    <a:pt x="328" y="194"/>
                  </a:lnTo>
                  <a:lnTo>
                    <a:pt x="326" y="193"/>
                  </a:lnTo>
                  <a:lnTo>
                    <a:pt x="325" y="192"/>
                  </a:lnTo>
                  <a:lnTo>
                    <a:pt x="323" y="193"/>
                  </a:lnTo>
                  <a:lnTo>
                    <a:pt x="318" y="193"/>
                  </a:lnTo>
                  <a:lnTo>
                    <a:pt x="317" y="193"/>
                  </a:lnTo>
                  <a:lnTo>
                    <a:pt x="314" y="197"/>
                  </a:lnTo>
                  <a:lnTo>
                    <a:pt x="312" y="198"/>
                  </a:lnTo>
                  <a:lnTo>
                    <a:pt x="312" y="198"/>
                  </a:lnTo>
                  <a:lnTo>
                    <a:pt x="311" y="200"/>
                  </a:lnTo>
                  <a:lnTo>
                    <a:pt x="310" y="201"/>
                  </a:lnTo>
                  <a:lnTo>
                    <a:pt x="309" y="203"/>
                  </a:lnTo>
                  <a:lnTo>
                    <a:pt x="309" y="204"/>
                  </a:lnTo>
                  <a:lnTo>
                    <a:pt x="307" y="204"/>
                  </a:lnTo>
                  <a:lnTo>
                    <a:pt x="308" y="205"/>
                  </a:lnTo>
                  <a:lnTo>
                    <a:pt x="310" y="207"/>
                  </a:lnTo>
                  <a:lnTo>
                    <a:pt x="308" y="208"/>
                  </a:lnTo>
                  <a:lnTo>
                    <a:pt x="308" y="209"/>
                  </a:lnTo>
                  <a:lnTo>
                    <a:pt x="310" y="209"/>
                  </a:lnTo>
                  <a:lnTo>
                    <a:pt x="309" y="210"/>
                  </a:lnTo>
                  <a:lnTo>
                    <a:pt x="307" y="212"/>
                  </a:lnTo>
                  <a:lnTo>
                    <a:pt x="305" y="213"/>
                  </a:lnTo>
                  <a:lnTo>
                    <a:pt x="304" y="212"/>
                  </a:lnTo>
                  <a:lnTo>
                    <a:pt x="303" y="211"/>
                  </a:lnTo>
                  <a:lnTo>
                    <a:pt x="302" y="211"/>
                  </a:lnTo>
                  <a:lnTo>
                    <a:pt x="301" y="211"/>
                  </a:lnTo>
                  <a:lnTo>
                    <a:pt x="301" y="214"/>
                  </a:lnTo>
                  <a:lnTo>
                    <a:pt x="301" y="218"/>
                  </a:lnTo>
                  <a:lnTo>
                    <a:pt x="300" y="218"/>
                  </a:lnTo>
                  <a:lnTo>
                    <a:pt x="299" y="220"/>
                  </a:lnTo>
                  <a:lnTo>
                    <a:pt x="299" y="220"/>
                  </a:lnTo>
                  <a:lnTo>
                    <a:pt x="299" y="221"/>
                  </a:lnTo>
                  <a:lnTo>
                    <a:pt x="299" y="222"/>
                  </a:lnTo>
                  <a:lnTo>
                    <a:pt x="297" y="224"/>
                  </a:lnTo>
                  <a:lnTo>
                    <a:pt x="298" y="224"/>
                  </a:lnTo>
                  <a:lnTo>
                    <a:pt x="299" y="225"/>
                  </a:lnTo>
                  <a:lnTo>
                    <a:pt x="300" y="227"/>
                  </a:lnTo>
                  <a:lnTo>
                    <a:pt x="300" y="229"/>
                  </a:lnTo>
                  <a:lnTo>
                    <a:pt x="299" y="229"/>
                  </a:lnTo>
                  <a:lnTo>
                    <a:pt x="298" y="230"/>
                  </a:lnTo>
                  <a:lnTo>
                    <a:pt x="296" y="231"/>
                  </a:lnTo>
                  <a:lnTo>
                    <a:pt x="294" y="232"/>
                  </a:lnTo>
                  <a:lnTo>
                    <a:pt x="292" y="232"/>
                  </a:lnTo>
                  <a:lnTo>
                    <a:pt x="291" y="232"/>
                  </a:lnTo>
                  <a:lnTo>
                    <a:pt x="290" y="233"/>
                  </a:lnTo>
                  <a:lnTo>
                    <a:pt x="289" y="233"/>
                  </a:lnTo>
                  <a:lnTo>
                    <a:pt x="288" y="233"/>
                  </a:lnTo>
                  <a:lnTo>
                    <a:pt x="287" y="234"/>
                  </a:lnTo>
                  <a:lnTo>
                    <a:pt x="287" y="235"/>
                  </a:lnTo>
                  <a:lnTo>
                    <a:pt x="286" y="235"/>
                  </a:lnTo>
                  <a:lnTo>
                    <a:pt x="285" y="235"/>
                  </a:lnTo>
                  <a:lnTo>
                    <a:pt x="285" y="236"/>
                  </a:lnTo>
                  <a:lnTo>
                    <a:pt x="284" y="237"/>
                  </a:lnTo>
                  <a:lnTo>
                    <a:pt x="284" y="237"/>
                  </a:lnTo>
                  <a:lnTo>
                    <a:pt x="283" y="240"/>
                  </a:lnTo>
                  <a:lnTo>
                    <a:pt x="282" y="241"/>
                  </a:lnTo>
                  <a:lnTo>
                    <a:pt x="281" y="242"/>
                  </a:lnTo>
                  <a:lnTo>
                    <a:pt x="281" y="243"/>
                  </a:lnTo>
                  <a:lnTo>
                    <a:pt x="279" y="245"/>
                  </a:lnTo>
                  <a:lnTo>
                    <a:pt x="277" y="246"/>
                  </a:lnTo>
                  <a:lnTo>
                    <a:pt x="275" y="246"/>
                  </a:lnTo>
                  <a:lnTo>
                    <a:pt x="275" y="247"/>
                  </a:lnTo>
                  <a:lnTo>
                    <a:pt x="275" y="249"/>
                  </a:lnTo>
                  <a:lnTo>
                    <a:pt x="274" y="250"/>
                  </a:lnTo>
                  <a:lnTo>
                    <a:pt x="272" y="250"/>
                  </a:lnTo>
                  <a:lnTo>
                    <a:pt x="272" y="251"/>
                  </a:lnTo>
                  <a:lnTo>
                    <a:pt x="271" y="251"/>
                  </a:lnTo>
                  <a:lnTo>
                    <a:pt x="269" y="251"/>
                  </a:lnTo>
                  <a:lnTo>
                    <a:pt x="268" y="252"/>
                  </a:lnTo>
                  <a:lnTo>
                    <a:pt x="268" y="253"/>
                  </a:lnTo>
                  <a:lnTo>
                    <a:pt x="265" y="254"/>
                  </a:lnTo>
                  <a:lnTo>
                    <a:pt x="266" y="254"/>
                  </a:lnTo>
                  <a:lnTo>
                    <a:pt x="265" y="255"/>
                  </a:lnTo>
                  <a:lnTo>
                    <a:pt x="264" y="255"/>
                  </a:lnTo>
                  <a:lnTo>
                    <a:pt x="263" y="255"/>
                  </a:lnTo>
                  <a:lnTo>
                    <a:pt x="262" y="256"/>
                  </a:lnTo>
                  <a:lnTo>
                    <a:pt x="260" y="256"/>
                  </a:lnTo>
                  <a:lnTo>
                    <a:pt x="259" y="256"/>
                  </a:lnTo>
                  <a:lnTo>
                    <a:pt x="259" y="258"/>
                  </a:lnTo>
                  <a:lnTo>
                    <a:pt x="259" y="260"/>
                  </a:lnTo>
                  <a:lnTo>
                    <a:pt x="259" y="262"/>
                  </a:lnTo>
                  <a:lnTo>
                    <a:pt x="259" y="263"/>
                  </a:lnTo>
                  <a:lnTo>
                    <a:pt x="260" y="264"/>
                  </a:lnTo>
                  <a:lnTo>
                    <a:pt x="259" y="264"/>
                  </a:lnTo>
                  <a:lnTo>
                    <a:pt x="259" y="266"/>
                  </a:lnTo>
                  <a:lnTo>
                    <a:pt x="259" y="266"/>
                  </a:lnTo>
                  <a:lnTo>
                    <a:pt x="258" y="265"/>
                  </a:lnTo>
                  <a:lnTo>
                    <a:pt x="256" y="265"/>
                  </a:lnTo>
                  <a:lnTo>
                    <a:pt x="255" y="265"/>
                  </a:lnTo>
                  <a:lnTo>
                    <a:pt x="253" y="264"/>
                  </a:lnTo>
                  <a:lnTo>
                    <a:pt x="251" y="264"/>
                  </a:lnTo>
                  <a:lnTo>
                    <a:pt x="251" y="262"/>
                  </a:lnTo>
                  <a:lnTo>
                    <a:pt x="250" y="260"/>
                  </a:lnTo>
                  <a:lnTo>
                    <a:pt x="249" y="259"/>
                  </a:lnTo>
                  <a:lnTo>
                    <a:pt x="247" y="259"/>
                  </a:lnTo>
                  <a:lnTo>
                    <a:pt x="247" y="260"/>
                  </a:lnTo>
                  <a:lnTo>
                    <a:pt x="246" y="260"/>
                  </a:lnTo>
                  <a:lnTo>
                    <a:pt x="246" y="259"/>
                  </a:lnTo>
                  <a:lnTo>
                    <a:pt x="245" y="259"/>
                  </a:lnTo>
                  <a:lnTo>
                    <a:pt x="243" y="257"/>
                  </a:lnTo>
                  <a:lnTo>
                    <a:pt x="238" y="254"/>
                  </a:lnTo>
                  <a:lnTo>
                    <a:pt x="238" y="251"/>
                  </a:lnTo>
                  <a:lnTo>
                    <a:pt x="239" y="250"/>
                  </a:lnTo>
                  <a:lnTo>
                    <a:pt x="239" y="249"/>
                  </a:lnTo>
                  <a:lnTo>
                    <a:pt x="233" y="250"/>
                  </a:lnTo>
                  <a:lnTo>
                    <a:pt x="233" y="251"/>
                  </a:lnTo>
                  <a:lnTo>
                    <a:pt x="232" y="251"/>
                  </a:lnTo>
                  <a:lnTo>
                    <a:pt x="231" y="252"/>
                  </a:lnTo>
                  <a:lnTo>
                    <a:pt x="231" y="253"/>
                  </a:lnTo>
                  <a:lnTo>
                    <a:pt x="230" y="254"/>
                  </a:lnTo>
                  <a:lnTo>
                    <a:pt x="229" y="255"/>
                  </a:lnTo>
                  <a:lnTo>
                    <a:pt x="228" y="255"/>
                  </a:lnTo>
                  <a:lnTo>
                    <a:pt x="228" y="255"/>
                  </a:lnTo>
                  <a:lnTo>
                    <a:pt x="227" y="255"/>
                  </a:lnTo>
                  <a:lnTo>
                    <a:pt x="224" y="259"/>
                  </a:lnTo>
                  <a:lnTo>
                    <a:pt x="220" y="264"/>
                  </a:lnTo>
                  <a:lnTo>
                    <a:pt x="219" y="267"/>
                  </a:lnTo>
                  <a:lnTo>
                    <a:pt x="218" y="268"/>
                  </a:lnTo>
                  <a:lnTo>
                    <a:pt x="218" y="270"/>
                  </a:lnTo>
                  <a:lnTo>
                    <a:pt x="217" y="271"/>
                  </a:lnTo>
                  <a:lnTo>
                    <a:pt x="216" y="271"/>
                  </a:lnTo>
                  <a:lnTo>
                    <a:pt x="215" y="272"/>
                  </a:lnTo>
                  <a:lnTo>
                    <a:pt x="211" y="272"/>
                  </a:lnTo>
                  <a:lnTo>
                    <a:pt x="210" y="272"/>
                  </a:lnTo>
                  <a:lnTo>
                    <a:pt x="209" y="271"/>
                  </a:lnTo>
                  <a:lnTo>
                    <a:pt x="208" y="270"/>
                  </a:lnTo>
                  <a:lnTo>
                    <a:pt x="207" y="270"/>
                  </a:lnTo>
                  <a:lnTo>
                    <a:pt x="206" y="271"/>
                  </a:lnTo>
                  <a:lnTo>
                    <a:pt x="205" y="271"/>
                  </a:lnTo>
                  <a:lnTo>
                    <a:pt x="204" y="271"/>
                  </a:lnTo>
                  <a:lnTo>
                    <a:pt x="202" y="269"/>
                  </a:lnTo>
                  <a:lnTo>
                    <a:pt x="198" y="269"/>
                  </a:lnTo>
                  <a:lnTo>
                    <a:pt x="193" y="271"/>
                  </a:lnTo>
                  <a:lnTo>
                    <a:pt x="189" y="270"/>
                  </a:lnTo>
                  <a:lnTo>
                    <a:pt x="189" y="270"/>
                  </a:lnTo>
                  <a:lnTo>
                    <a:pt x="187" y="271"/>
                  </a:lnTo>
                  <a:lnTo>
                    <a:pt x="186" y="272"/>
                  </a:lnTo>
                  <a:lnTo>
                    <a:pt x="185" y="272"/>
                  </a:lnTo>
                  <a:lnTo>
                    <a:pt x="185" y="272"/>
                  </a:lnTo>
                  <a:lnTo>
                    <a:pt x="185" y="273"/>
                  </a:lnTo>
                  <a:lnTo>
                    <a:pt x="185" y="275"/>
                  </a:lnTo>
                  <a:lnTo>
                    <a:pt x="185" y="279"/>
                  </a:lnTo>
                  <a:lnTo>
                    <a:pt x="185" y="280"/>
                  </a:lnTo>
                  <a:lnTo>
                    <a:pt x="186" y="281"/>
                  </a:lnTo>
                  <a:lnTo>
                    <a:pt x="187" y="282"/>
                  </a:lnTo>
                  <a:lnTo>
                    <a:pt x="186" y="285"/>
                  </a:lnTo>
                  <a:lnTo>
                    <a:pt x="186" y="286"/>
                  </a:lnTo>
                  <a:lnTo>
                    <a:pt x="189" y="294"/>
                  </a:lnTo>
                  <a:lnTo>
                    <a:pt x="189" y="295"/>
                  </a:lnTo>
                  <a:lnTo>
                    <a:pt x="188" y="298"/>
                  </a:lnTo>
                  <a:lnTo>
                    <a:pt x="187" y="299"/>
                  </a:lnTo>
                  <a:lnTo>
                    <a:pt x="188" y="299"/>
                  </a:lnTo>
                  <a:lnTo>
                    <a:pt x="189" y="300"/>
                  </a:lnTo>
                  <a:lnTo>
                    <a:pt x="189" y="300"/>
                  </a:lnTo>
                  <a:lnTo>
                    <a:pt x="189" y="301"/>
                  </a:lnTo>
                  <a:lnTo>
                    <a:pt x="189" y="302"/>
                  </a:lnTo>
                  <a:lnTo>
                    <a:pt x="190" y="303"/>
                  </a:lnTo>
                  <a:lnTo>
                    <a:pt x="190" y="305"/>
                  </a:lnTo>
                  <a:lnTo>
                    <a:pt x="189" y="306"/>
                  </a:lnTo>
                  <a:lnTo>
                    <a:pt x="189" y="307"/>
                  </a:lnTo>
                  <a:lnTo>
                    <a:pt x="188" y="307"/>
                  </a:lnTo>
                  <a:lnTo>
                    <a:pt x="188" y="308"/>
                  </a:lnTo>
                  <a:lnTo>
                    <a:pt x="187" y="308"/>
                  </a:lnTo>
                  <a:lnTo>
                    <a:pt x="186" y="308"/>
                  </a:lnTo>
                  <a:lnTo>
                    <a:pt x="182" y="305"/>
                  </a:lnTo>
                  <a:lnTo>
                    <a:pt x="180" y="305"/>
                  </a:lnTo>
                  <a:lnTo>
                    <a:pt x="180" y="306"/>
                  </a:lnTo>
                  <a:lnTo>
                    <a:pt x="179" y="306"/>
                  </a:lnTo>
                  <a:lnTo>
                    <a:pt x="176" y="309"/>
                  </a:lnTo>
                  <a:lnTo>
                    <a:pt x="175" y="310"/>
                  </a:lnTo>
                  <a:lnTo>
                    <a:pt x="174" y="311"/>
                  </a:lnTo>
                  <a:lnTo>
                    <a:pt x="174" y="313"/>
                  </a:lnTo>
                  <a:lnTo>
                    <a:pt x="173" y="313"/>
                  </a:lnTo>
                  <a:lnTo>
                    <a:pt x="174" y="313"/>
                  </a:lnTo>
                  <a:lnTo>
                    <a:pt x="174" y="315"/>
                  </a:lnTo>
                  <a:lnTo>
                    <a:pt x="174" y="319"/>
                  </a:lnTo>
                  <a:lnTo>
                    <a:pt x="174" y="320"/>
                  </a:lnTo>
                  <a:lnTo>
                    <a:pt x="175" y="320"/>
                  </a:lnTo>
                  <a:lnTo>
                    <a:pt x="174" y="321"/>
                  </a:lnTo>
                  <a:lnTo>
                    <a:pt x="173" y="321"/>
                  </a:lnTo>
                  <a:lnTo>
                    <a:pt x="172" y="321"/>
                  </a:lnTo>
                  <a:lnTo>
                    <a:pt x="171" y="325"/>
                  </a:lnTo>
                  <a:lnTo>
                    <a:pt x="170" y="325"/>
                  </a:lnTo>
                  <a:lnTo>
                    <a:pt x="168" y="326"/>
                  </a:lnTo>
                  <a:lnTo>
                    <a:pt x="167" y="327"/>
                  </a:lnTo>
                  <a:lnTo>
                    <a:pt x="167" y="328"/>
                  </a:lnTo>
                  <a:lnTo>
                    <a:pt x="166" y="328"/>
                  </a:lnTo>
                  <a:lnTo>
                    <a:pt x="164" y="327"/>
                  </a:lnTo>
                  <a:lnTo>
                    <a:pt x="163" y="327"/>
                  </a:lnTo>
                  <a:lnTo>
                    <a:pt x="146" y="328"/>
                  </a:lnTo>
                  <a:lnTo>
                    <a:pt x="147" y="328"/>
                  </a:lnTo>
                  <a:lnTo>
                    <a:pt x="147" y="327"/>
                  </a:lnTo>
                  <a:lnTo>
                    <a:pt x="148" y="326"/>
                  </a:lnTo>
                  <a:lnTo>
                    <a:pt x="149" y="325"/>
                  </a:lnTo>
                  <a:lnTo>
                    <a:pt x="149" y="325"/>
                  </a:lnTo>
                  <a:lnTo>
                    <a:pt x="149" y="325"/>
                  </a:lnTo>
                  <a:lnTo>
                    <a:pt x="148" y="325"/>
                  </a:lnTo>
                  <a:lnTo>
                    <a:pt x="146" y="325"/>
                  </a:lnTo>
                  <a:lnTo>
                    <a:pt x="145" y="324"/>
                  </a:lnTo>
                  <a:lnTo>
                    <a:pt x="144" y="322"/>
                  </a:lnTo>
                  <a:lnTo>
                    <a:pt x="144" y="321"/>
                  </a:lnTo>
                  <a:lnTo>
                    <a:pt x="144" y="321"/>
                  </a:lnTo>
                  <a:lnTo>
                    <a:pt x="144" y="320"/>
                  </a:lnTo>
                  <a:lnTo>
                    <a:pt x="146" y="320"/>
                  </a:lnTo>
                  <a:lnTo>
                    <a:pt x="147" y="320"/>
                  </a:lnTo>
                  <a:lnTo>
                    <a:pt x="143" y="318"/>
                  </a:lnTo>
                  <a:lnTo>
                    <a:pt x="141" y="318"/>
                  </a:lnTo>
                  <a:lnTo>
                    <a:pt x="139" y="319"/>
                  </a:lnTo>
                  <a:lnTo>
                    <a:pt x="139" y="316"/>
                  </a:lnTo>
                  <a:lnTo>
                    <a:pt x="138" y="313"/>
                  </a:lnTo>
                  <a:lnTo>
                    <a:pt x="136" y="310"/>
                  </a:lnTo>
                  <a:lnTo>
                    <a:pt x="135" y="308"/>
                  </a:lnTo>
                  <a:lnTo>
                    <a:pt x="135" y="308"/>
                  </a:lnTo>
                  <a:lnTo>
                    <a:pt x="134" y="308"/>
                  </a:lnTo>
                  <a:lnTo>
                    <a:pt x="134" y="307"/>
                  </a:lnTo>
                  <a:lnTo>
                    <a:pt x="133" y="307"/>
                  </a:lnTo>
                  <a:lnTo>
                    <a:pt x="132" y="307"/>
                  </a:lnTo>
                  <a:lnTo>
                    <a:pt x="132" y="306"/>
                  </a:lnTo>
                  <a:lnTo>
                    <a:pt x="132" y="305"/>
                  </a:lnTo>
                  <a:lnTo>
                    <a:pt x="133" y="304"/>
                  </a:lnTo>
                  <a:lnTo>
                    <a:pt x="135" y="303"/>
                  </a:lnTo>
                  <a:lnTo>
                    <a:pt x="136" y="303"/>
                  </a:lnTo>
                  <a:lnTo>
                    <a:pt x="136" y="301"/>
                  </a:lnTo>
                  <a:lnTo>
                    <a:pt x="137" y="300"/>
                  </a:lnTo>
                  <a:lnTo>
                    <a:pt x="138" y="301"/>
                  </a:lnTo>
                  <a:lnTo>
                    <a:pt x="140" y="300"/>
                  </a:lnTo>
                  <a:lnTo>
                    <a:pt x="141" y="299"/>
                  </a:lnTo>
                  <a:lnTo>
                    <a:pt x="141" y="299"/>
                  </a:lnTo>
                  <a:lnTo>
                    <a:pt x="141" y="298"/>
                  </a:lnTo>
                  <a:lnTo>
                    <a:pt x="141" y="297"/>
                  </a:lnTo>
                  <a:lnTo>
                    <a:pt x="140" y="296"/>
                  </a:lnTo>
                  <a:lnTo>
                    <a:pt x="138" y="297"/>
                  </a:lnTo>
                  <a:lnTo>
                    <a:pt x="137" y="297"/>
                  </a:lnTo>
                  <a:lnTo>
                    <a:pt x="136" y="296"/>
                  </a:lnTo>
                  <a:lnTo>
                    <a:pt x="136" y="297"/>
                  </a:lnTo>
                  <a:lnTo>
                    <a:pt x="135" y="298"/>
                  </a:lnTo>
                  <a:lnTo>
                    <a:pt x="135" y="299"/>
                  </a:lnTo>
                  <a:lnTo>
                    <a:pt x="135" y="299"/>
                  </a:lnTo>
                  <a:lnTo>
                    <a:pt x="135" y="300"/>
                  </a:lnTo>
                  <a:lnTo>
                    <a:pt x="134" y="300"/>
                  </a:lnTo>
                  <a:lnTo>
                    <a:pt x="132" y="300"/>
                  </a:lnTo>
                  <a:lnTo>
                    <a:pt x="130" y="301"/>
                  </a:lnTo>
                  <a:lnTo>
                    <a:pt x="129" y="300"/>
                  </a:lnTo>
                  <a:lnTo>
                    <a:pt x="130" y="300"/>
                  </a:lnTo>
                  <a:lnTo>
                    <a:pt x="130" y="299"/>
                  </a:lnTo>
                  <a:lnTo>
                    <a:pt x="128" y="299"/>
                  </a:lnTo>
                  <a:lnTo>
                    <a:pt x="128" y="299"/>
                  </a:lnTo>
                  <a:lnTo>
                    <a:pt x="126" y="299"/>
                  </a:lnTo>
                  <a:lnTo>
                    <a:pt x="125" y="299"/>
                  </a:lnTo>
                  <a:lnTo>
                    <a:pt x="124" y="299"/>
                  </a:lnTo>
                  <a:lnTo>
                    <a:pt x="125" y="299"/>
                  </a:lnTo>
                  <a:lnTo>
                    <a:pt x="126" y="297"/>
                  </a:lnTo>
                  <a:lnTo>
                    <a:pt x="124" y="297"/>
                  </a:lnTo>
                  <a:lnTo>
                    <a:pt x="124" y="296"/>
                  </a:lnTo>
                  <a:lnTo>
                    <a:pt x="124" y="294"/>
                  </a:lnTo>
                  <a:lnTo>
                    <a:pt x="124" y="293"/>
                  </a:lnTo>
                  <a:lnTo>
                    <a:pt x="123" y="293"/>
                  </a:lnTo>
                  <a:lnTo>
                    <a:pt x="123" y="294"/>
                  </a:lnTo>
                  <a:lnTo>
                    <a:pt x="122" y="294"/>
                  </a:lnTo>
                  <a:lnTo>
                    <a:pt x="123" y="296"/>
                  </a:lnTo>
                  <a:lnTo>
                    <a:pt x="121" y="299"/>
                  </a:lnTo>
                  <a:lnTo>
                    <a:pt x="119" y="300"/>
                  </a:lnTo>
                  <a:lnTo>
                    <a:pt x="118" y="300"/>
                  </a:lnTo>
                  <a:lnTo>
                    <a:pt x="116" y="300"/>
                  </a:lnTo>
                  <a:lnTo>
                    <a:pt x="114" y="299"/>
                  </a:lnTo>
                  <a:lnTo>
                    <a:pt x="113" y="299"/>
                  </a:lnTo>
                  <a:lnTo>
                    <a:pt x="113" y="298"/>
                  </a:lnTo>
                  <a:lnTo>
                    <a:pt x="112" y="298"/>
                  </a:lnTo>
                  <a:lnTo>
                    <a:pt x="111" y="297"/>
                  </a:lnTo>
                  <a:lnTo>
                    <a:pt x="110" y="297"/>
                  </a:lnTo>
                  <a:lnTo>
                    <a:pt x="116" y="294"/>
                  </a:lnTo>
                  <a:lnTo>
                    <a:pt x="117" y="293"/>
                  </a:lnTo>
                  <a:lnTo>
                    <a:pt x="118" y="292"/>
                  </a:lnTo>
                  <a:lnTo>
                    <a:pt x="118" y="291"/>
                  </a:lnTo>
                  <a:lnTo>
                    <a:pt x="117" y="290"/>
                  </a:lnTo>
                  <a:lnTo>
                    <a:pt x="116" y="290"/>
                  </a:lnTo>
                  <a:lnTo>
                    <a:pt x="115" y="289"/>
                  </a:lnTo>
                  <a:lnTo>
                    <a:pt x="114" y="290"/>
                  </a:lnTo>
                  <a:lnTo>
                    <a:pt x="113" y="290"/>
                  </a:lnTo>
                  <a:lnTo>
                    <a:pt x="112" y="288"/>
                  </a:lnTo>
                  <a:lnTo>
                    <a:pt x="113" y="286"/>
                  </a:lnTo>
                  <a:lnTo>
                    <a:pt x="114" y="281"/>
                  </a:lnTo>
                  <a:lnTo>
                    <a:pt x="114" y="280"/>
                  </a:lnTo>
                  <a:lnTo>
                    <a:pt x="114" y="277"/>
                  </a:lnTo>
                  <a:lnTo>
                    <a:pt x="115" y="276"/>
                  </a:lnTo>
                  <a:lnTo>
                    <a:pt x="115" y="275"/>
                  </a:lnTo>
                  <a:lnTo>
                    <a:pt x="116" y="275"/>
                  </a:lnTo>
                  <a:lnTo>
                    <a:pt x="117" y="274"/>
                  </a:lnTo>
                  <a:lnTo>
                    <a:pt x="116" y="272"/>
                  </a:lnTo>
                  <a:lnTo>
                    <a:pt x="116" y="272"/>
                  </a:lnTo>
                  <a:lnTo>
                    <a:pt x="118" y="268"/>
                  </a:lnTo>
                  <a:lnTo>
                    <a:pt x="119" y="267"/>
                  </a:lnTo>
                  <a:lnTo>
                    <a:pt x="117" y="267"/>
                  </a:lnTo>
                  <a:lnTo>
                    <a:pt x="115" y="264"/>
                  </a:lnTo>
                  <a:lnTo>
                    <a:pt x="114" y="264"/>
                  </a:lnTo>
                  <a:lnTo>
                    <a:pt x="114" y="264"/>
                  </a:lnTo>
                  <a:lnTo>
                    <a:pt x="113" y="263"/>
                  </a:lnTo>
                  <a:lnTo>
                    <a:pt x="112" y="263"/>
                  </a:lnTo>
                  <a:lnTo>
                    <a:pt x="112" y="262"/>
                  </a:lnTo>
                  <a:lnTo>
                    <a:pt x="111" y="260"/>
                  </a:lnTo>
                  <a:lnTo>
                    <a:pt x="110" y="259"/>
                  </a:lnTo>
                  <a:lnTo>
                    <a:pt x="110" y="259"/>
                  </a:lnTo>
                  <a:lnTo>
                    <a:pt x="109" y="260"/>
                  </a:lnTo>
                  <a:lnTo>
                    <a:pt x="108" y="261"/>
                  </a:lnTo>
                  <a:lnTo>
                    <a:pt x="107" y="261"/>
                  </a:lnTo>
                  <a:lnTo>
                    <a:pt x="106" y="261"/>
                  </a:lnTo>
                  <a:lnTo>
                    <a:pt x="106" y="261"/>
                  </a:lnTo>
                  <a:lnTo>
                    <a:pt x="105" y="261"/>
                  </a:lnTo>
                  <a:lnTo>
                    <a:pt x="104" y="261"/>
                  </a:lnTo>
                  <a:lnTo>
                    <a:pt x="103" y="262"/>
                  </a:lnTo>
                  <a:lnTo>
                    <a:pt x="102" y="262"/>
                  </a:lnTo>
                  <a:lnTo>
                    <a:pt x="101" y="261"/>
                  </a:lnTo>
                  <a:lnTo>
                    <a:pt x="101" y="261"/>
                  </a:lnTo>
                  <a:lnTo>
                    <a:pt x="100" y="262"/>
                  </a:lnTo>
                  <a:lnTo>
                    <a:pt x="97" y="264"/>
                  </a:lnTo>
                  <a:lnTo>
                    <a:pt x="96" y="261"/>
                  </a:lnTo>
                  <a:lnTo>
                    <a:pt x="95" y="260"/>
                  </a:lnTo>
                  <a:lnTo>
                    <a:pt x="93" y="259"/>
                  </a:lnTo>
                  <a:lnTo>
                    <a:pt x="92" y="258"/>
                  </a:lnTo>
                  <a:lnTo>
                    <a:pt x="91" y="255"/>
                  </a:lnTo>
                  <a:lnTo>
                    <a:pt x="90" y="254"/>
                  </a:lnTo>
                  <a:lnTo>
                    <a:pt x="88" y="254"/>
                  </a:lnTo>
                  <a:lnTo>
                    <a:pt x="84" y="255"/>
                  </a:lnTo>
                  <a:lnTo>
                    <a:pt x="84" y="255"/>
                  </a:lnTo>
                  <a:lnTo>
                    <a:pt x="82" y="254"/>
                  </a:lnTo>
                  <a:lnTo>
                    <a:pt x="80" y="254"/>
                  </a:lnTo>
                  <a:lnTo>
                    <a:pt x="80" y="255"/>
                  </a:lnTo>
                  <a:lnTo>
                    <a:pt x="80" y="256"/>
                  </a:lnTo>
                  <a:lnTo>
                    <a:pt x="81" y="257"/>
                  </a:lnTo>
                  <a:lnTo>
                    <a:pt x="80" y="258"/>
                  </a:lnTo>
                  <a:lnTo>
                    <a:pt x="79" y="258"/>
                  </a:lnTo>
                  <a:lnTo>
                    <a:pt x="79" y="259"/>
                  </a:lnTo>
                  <a:lnTo>
                    <a:pt x="78" y="259"/>
                  </a:lnTo>
                  <a:lnTo>
                    <a:pt x="78" y="259"/>
                  </a:lnTo>
                  <a:lnTo>
                    <a:pt x="77" y="260"/>
                  </a:lnTo>
                  <a:lnTo>
                    <a:pt x="76" y="260"/>
                  </a:lnTo>
                  <a:lnTo>
                    <a:pt x="75" y="260"/>
                  </a:lnTo>
                  <a:lnTo>
                    <a:pt x="75" y="261"/>
                  </a:lnTo>
                  <a:lnTo>
                    <a:pt x="74" y="262"/>
                  </a:lnTo>
                  <a:lnTo>
                    <a:pt x="73" y="261"/>
                  </a:lnTo>
                  <a:lnTo>
                    <a:pt x="72" y="261"/>
                  </a:lnTo>
                  <a:lnTo>
                    <a:pt x="72" y="262"/>
                  </a:lnTo>
                  <a:lnTo>
                    <a:pt x="72" y="263"/>
                  </a:lnTo>
                  <a:lnTo>
                    <a:pt x="71" y="263"/>
                  </a:lnTo>
                  <a:lnTo>
                    <a:pt x="70" y="262"/>
                  </a:lnTo>
                  <a:lnTo>
                    <a:pt x="66" y="263"/>
                  </a:lnTo>
                  <a:lnTo>
                    <a:pt x="65" y="264"/>
                  </a:lnTo>
                  <a:lnTo>
                    <a:pt x="64" y="264"/>
                  </a:lnTo>
                  <a:lnTo>
                    <a:pt x="62" y="264"/>
                  </a:lnTo>
                  <a:lnTo>
                    <a:pt x="62" y="264"/>
                  </a:lnTo>
                  <a:lnTo>
                    <a:pt x="62" y="262"/>
                  </a:lnTo>
                  <a:lnTo>
                    <a:pt x="62" y="260"/>
                  </a:lnTo>
                  <a:lnTo>
                    <a:pt x="62" y="259"/>
                  </a:lnTo>
                  <a:lnTo>
                    <a:pt x="62" y="259"/>
                  </a:lnTo>
                  <a:lnTo>
                    <a:pt x="62" y="258"/>
                  </a:lnTo>
                  <a:lnTo>
                    <a:pt x="62" y="256"/>
                  </a:lnTo>
                  <a:lnTo>
                    <a:pt x="62" y="255"/>
                  </a:lnTo>
                  <a:lnTo>
                    <a:pt x="62" y="255"/>
                  </a:lnTo>
                  <a:lnTo>
                    <a:pt x="62" y="255"/>
                  </a:lnTo>
                  <a:lnTo>
                    <a:pt x="61" y="255"/>
                  </a:lnTo>
                  <a:lnTo>
                    <a:pt x="57" y="254"/>
                  </a:lnTo>
                  <a:lnTo>
                    <a:pt x="52" y="252"/>
                  </a:lnTo>
                  <a:lnTo>
                    <a:pt x="50" y="252"/>
                  </a:lnTo>
                  <a:lnTo>
                    <a:pt x="49" y="252"/>
                  </a:lnTo>
                  <a:lnTo>
                    <a:pt x="48" y="253"/>
                  </a:lnTo>
                  <a:lnTo>
                    <a:pt x="48" y="252"/>
                  </a:lnTo>
                  <a:lnTo>
                    <a:pt x="49" y="252"/>
                  </a:lnTo>
                  <a:lnTo>
                    <a:pt x="48" y="251"/>
                  </a:lnTo>
                  <a:lnTo>
                    <a:pt x="47" y="251"/>
                  </a:lnTo>
                  <a:lnTo>
                    <a:pt x="45" y="251"/>
                  </a:lnTo>
                  <a:lnTo>
                    <a:pt x="44" y="250"/>
                  </a:lnTo>
                  <a:lnTo>
                    <a:pt x="44" y="248"/>
                  </a:lnTo>
                  <a:lnTo>
                    <a:pt x="44" y="247"/>
                  </a:lnTo>
                  <a:lnTo>
                    <a:pt x="44" y="246"/>
                  </a:lnTo>
                  <a:lnTo>
                    <a:pt x="44" y="245"/>
                  </a:lnTo>
                  <a:lnTo>
                    <a:pt x="44" y="245"/>
                  </a:lnTo>
                  <a:lnTo>
                    <a:pt x="43" y="246"/>
                  </a:lnTo>
                  <a:lnTo>
                    <a:pt x="42" y="246"/>
                  </a:lnTo>
                  <a:lnTo>
                    <a:pt x="39" y="246"/>
                  </a:lnTo>
                  <a:lnTo>
                    <a:pt x="38" y="246"/>
                  </a:lnTo>
                  <a:lnTo>
                    <a:pt x="37" y="244"/>
                  </a:lnTo>
                  <a:lnTo>
                    <a:pt x="36" y="242"/>
                  </a:lnTo>
                  <a:lnTo>
                    <a:pt x="35" y="240"/>
                  </a:lnTo>
                  <a:lnTo>
                    <a:pt x="33" y="238"/>
                  </a:lnTo>
                  <a:lnTo>
                    <a:pt x="31" y="238"/>
                  </a:lnTo>
                  <a:lnTo>
                    <a:pt x="31" y="239"/>
                  </a:lnTo>
                  <a:lnTo>
                    <a:pt x="30" y="240"/>
                  </a:lnTo>
                  <a:lnTo>
                    <a:pt x="29" y="240"/>
                  </a:lnTo>
                  <a:lnTo>
                    <a:pt x="28" y="239"/>
                  </a:lnTo>
                  <a:lnTo>
                    <a:pt x="28" y="238"/>
                  </a:lnTo>
                  <a:lnTo>
                    <a:pt x="28" y="237"/>
                  </a:lnTo>
                  <a:lnTo>
                    <a:pt x="28" y="237"/>
                  </a:lnTo>
                  <a:lnTo>
                    <a:pt x="27" y="236"/>
                  </a:lnTo>
                  <a:lnTo>
                    <a:pt x="27" y="235"/>
                  </a:lnTo>
                  <a:lnTo>
                    <a:pt x="25" y="233"/>
                  </a:lnTo>
                  <a:lnTo>
                    <a:pt x="24" y="233"/>
                  </a:lnTo>
                  <a:lnTo>
                    <a:pt x="24" y="230"/>
                  </a:lnTo>
                  <a:lnTo>
                    <a:pt x="23" y="229"/>
                  </a:lnTo>
                  <a:lnTo>
                    <a:pt x="22" y="229"/>
                  </a:lnTo>
                  <a:lnTo>
                    <a:pt x="20" y="229"/>
                  </a:lnTo>
                  <a:lnTo>
                    <a:pt x="19" y="228"/>
                  </a:lnTo>
                  <a:lnTo>
                    <a:pt x="19" y="227"/>
                  </a:lnTo>
                  <a:lnTo>
                    <a:pt x="20" y="226"/>
                  </a:lnTo>
                  <a:lnTo>
                    <a:pt x="19" y="226"/>
                  </a:lnTo>
                  <a:lnTo>
                    <a:pt x="19" y="225"/>
                  </a:lnTo>
                  <a:lnTo>
                    <a:pt x="18" y="224"/>
                  </a:lnTo>
                  <a:lnTo>
                    <a:pt x="18" y="224"/>
                  </a:lnTo>
                  <a:lnTo>
                    <a:pt x="17" y="224"/>
                  </a:lnTo>
                  <a:lnTo>
                    <a:pt x="16" y="227"/>
                  </a:lnTo>
                  <a:lnTo>
                    <a:pt x="15" y="228"/>
                  </a:lnTo>
                  <a:lnTo>
                    <a:pt x="12" y="226"/>
                  </a:lnTo>
                  <a:lnTo>
                    <a:pt x="10" y="225"/>
                  </a:lnTo>
                  <a:lnTo>
                    <a:pt x="6" y="224"/>
                  </a:lnTo>
                  <a:lnTo>
                    <a:pt x="4" y="224"/>
                  </a:lnTo>
                  <a:lnTo>
                    <a:pt x="1" y="223"/>
                  </a:lnTo>
                  <a:lnTo>
                    <a:pt x="0" y="223"/>
                  </a:lnTo>
                  <a:close/>
                  <a:moveTo>
                    <a:pt x="125" y="306"/>
                  </a:moveTo>
                  <a:lnTo>
                    <a:pt x="125" y="308"/>
                  </a:lnTo>
                  <a:lnTo>
                    <a:pt x="124" y="308"/>
                  </a:lnTo>
                  <a:lnTo>
                    <a:pt x="123" y="308"/>
                  </a:lnTo>
                  <a:lnTo>
                    <a:pt x="122" y="308"/>
                  </a:lnTo>
                  <a:lnTo>
                    <a:pt x="121" y="308"/>
                  </a:lnTo>
                  <a:lnTo>
                    <a:pt x="121" y="308"/>
                  </a:lnTo>
                  <a:lnTo>
                    <a:pt x="122" y="308"/>
                  </a:lnTo>
                  <a:lnTo>
                    <a:pt x="121" y="307"/>
                  </a:lnTo>
                  <a:lnTo>
                    <a:pt x="121" y="306"/>
                  </a:lnTo>
                  <a:lnTo>
                    <a:pt x="122" y="306"/>
                  </a:lnTo>
                  <a:lnTo>
                    <a:pt x="123" y="305"/>
                  </a:lnTo>
                  <a:lnTo>
                    <a:pt x="125" y="306"/>
                  </a:lnTo>
                  <a:close/>
                  <a:moveTo>
                    <a:pt x="124" y="299"/>
                  </a:moveTo>
                  <a:lnTo>
                    <a:pt x="125" y="300"/>
                  </a:lnTo>
                  <a:lnTo>
                    <a:pt x="127" y="299"/>
                  </a:lnTo>
                  <a:lnTo>
                    <a:pt x="128" y="299"/>
                  </a:lnTo>
                  <a:lnTo>
                    <a:pt x="128" y="300"/>
                  </a:lnTo>
                  <a:lnTo>
                    <a:pt x="127" y="300"/>
                  </a:lnTo>
                  <a:lnTo>
                    <a:pt x="128" y="303"/>
                  </a:lnTo>
                  <a:lnTo>
                    <a:pt x="127" y="304"/>
                  </a:lnTo>
                  <a:lnTo>
                    <a:pt x="123" y="303"/>
                  </a:lnTo>
                  <a:lnTo>
                    <a:pt x="122" y="303"/>
                  </a:lnTo>
                  <a:lnTo>
                    <a:pt x="122" y="301"/>
                  </a:lnTo>
                  <a:lnTo>
                    <a:pt x="123" y="300"/>
                  </a:lnTo>
                  <a:lnTo>
                    <a:pt x="123" y="299"/>
                  </a:lnTo>
                  <a:lnTo>
                    <a:pt x="124" y="299"/>
                  </a:lnTo>
                  <a:close/>
                  <a:moveTo>
                    <a:pt x="177" y="96"/>
                  </a:moveTo>
                  <a:lnTo>
                    <a:pt x="178" y="97"/>
                  </a:lnTo>
                  <a:lnTo>
                    <a:pt x="177" y="97"/>
                  </a:lnTo>
                  <a:lnTo>
                    <a:pt x="177" y="98"/>
                  </a:lnTo>
                  <a:lnTo>
                    <a:pt x="176" y="98"/>
                  </a:lnTo>
                  <a:lnTo>
                    <a:pt x="175" y="99"/>
                  </a:lnTo>
                  <a:lnTo>
                    <a:pt x="173" y="100"/>
                  </a:lnTo>
                  <a:lnTo>
                    <a:pt x="171" y="101"/>
                  </a:lnTo>
                  <a:lnTo>
                    <a:pt x="171" y="100"/>
                  </a:lnTo>
                  <a:lnTo>
                    <a:pt x="169" y="99"/>
                  </a:lnTo>
                  <a:lnTo>
                    <a:pt x="170" y="98"/>
                  </a:lnTo>
                  <a:lnTo>
                    <a:pt x="173" y="97"/>
                  </a:lnTo>
                  <a:lnTo>
                    <a:pt x="175" y="97"/>
                  </a:lnTo>
                  <a:lnTo>
                    <a:pt x="176" y="97"/>
                  </a:lnTo>
                  <a:lnTo>
                    <a:pt x="176" y="96"/>
                  </a:lnTo>
                  <a:lnTo>
                    <a:pt x="177" y="96"/>
                  </a:lnTo>
                  <a:close/>
                  <a:moveTo>
                    <a:pt x="197" y="84"/>
                  </a:moveTo>
                  <a:lnTo>
                    <a:pt x="198" y="83"/>
                  </a:lnTo>
                  <a:lnTo>
                    <a:pt x="199" y="81"/>
                  </a:lnTo>
                  <a:lnTo>
                    <a:pt x="202" y="79"/>
                  </a:lnTo>
                  <a:lnTo>
                    <a:pt x="205" y="78"/>
                  </a:lnTo>
                  <a:lnTo>
                    <a:pt x="209" y="76"/>
                  </a:lnTo>
                  <a:lnTo>
                    <a:pt x="213" y="75"/>
                  </a:lnTo>
                  <a:lnTo>
                    <a:pt x="216" y="74"/>
                  </a:lnTo>
                  <a:lnTo>
                    <a:pt x="219" y="73"/>
                  </a:lnTo>
                  <a:lnTo>
                    <a:pt x="221" y="74"/>
                  </a:lnTo>
                  <a:lnTo>
                    <a:pt x="224" y="74"/>
                  </a:lnTo>
                  <a:lnTo>
                    <a:pt x="227" y="74"/>
                  </a:lnTo>
                  <a:lnTo>
                    <a:pt x="226" y="74"/>
                  </a:lnTo>
                  <a:lnTo>
                    <a:pt x="224" y="75"/>
                  </a:lnTo>
                  <a:lnTo>
                    <a:pt x="223" y="75"/>
                  </a:lnTo>
                  <a:lnTo>
                    <a:pt x="220" y="75"/>
                  </a:lnTo>
                  <a:lnTo>
                    <a:pt x="220" y="75"/>
                  </a:lnTo>
                  <a:lnTo>
                    <a:pt x="218" y="75"/>
                  </a:lnTo>
                  <a:lnTo>
                    <a:pt x="217" y="75"/>
                  </a:lnTo>
                  <a:lnTo>
                    <a:pt x="216" y="75"/>
                  </a:lnTo>
                  <a:lnTo>
                    <a:pt x="216" y="76"/>
                  </a:lnTo>
                  <a:lnTo>
                    <a:pt x="215" y="76"/>
                  </a:lnTo>
                  <a:lnTo>
                    <a:pt x="215" y="76"/>
                  </a:lnTo>
                  <a:lnTo>
                    <a:pt x="213" y="77"/>
                  </a:lnTo>
                  <a:lnTo>
                    <a:pt x="211" y="79"/>
                  </a:lnTo>
                  <a:lnTo>
                    <a:pt x="208" y="79"/>
                  </a:lnTo>
                  <a:lnTo>
                    <a:pt x="205" y="81"/>
                  </a:lnTo>
                  <a:lnTo>
                    <a:pt x="202" y="82"/>
                  </a:lnTo>
                  <a:lnTo>
                    <a:pt x="201" y="82"/>
                  </a:lnTo>
                  <a:lnTo>
                    <a:pt x="200" y="84"/>
                  </a:lnTo>
                  <a:lnTo>
                    <a:pt x="198" y="84"/>
                  </a:lnTo>
                  <a:lnTo>
                    <a:pt x="198" y="85"/>
                  </a:lnTo>
                  <a:lnTo>
                    <a:pt x="197" y="84"/>
                  </a:lnTo>
                  <a:close/>
                  <a:moveTo>
                    <a:pt x="246" y="71"/>
                  </a:moveTo>
                  <a:lnTo>
                    <a:pt x="248" y="69"/>
                  </a:lnTo>
                  <a:lnTo>
                    <a:pt x="249" y="68"/>
                  </a:lnTo>
                  <a:lnTo>
                    <a:pt x="250" y="67"/>
                  </a:lnTo>
                  <a:lnTo>
                    <a:pt x="252" y="67"/>
                  </a:lnTo>
                  <a:lnTo>
                    <a:pt x="253" y="68"/>
                  </a:lnTo>
                  <a:lnTo>
                    <a:pt x="253" y="70"/>
                  </a:lnTo>
                  <a:lnTo>
                    <a:pt x="251" y="70"/>
                  </a:lnTo>
                  <a:lnTo>
                    <a:pt x="251" y="70"/>
                  </a:lnTo>
                  <a:lnTo>
                    <a:pt x="250" y="72"/>
                  </a:lnTo>
                  <a:lnTo>
                    <a:pt x="249" y="72"/>
                  </a:lnTo>
                  <a:lnTo>
                    <a:pt x="248" y="73"/>
                  </a:lnTo>
                  <a:lnTo>
                    <a:pt x="244" y="75"/>
                  </a:lnTo>
                  <a:lnTo>
                    <a:pt x="244" y="75"/>
                  </a:lnTo>
                  <a:lnTo>
                    <a:pt x="245" y="74"/>
                  </a:lnTo>
                  <a:lnTo>
                    <a:pt x="246" y="71"/>
                  </a:lnTo>
                  <a:lnTo>
                    <a:pt x="246" y="71"/>
                  </a:lnTo>
                  <a:close/>
                  <a:moveTo>
                    <a:pt x="387" y="0"/>
                  </a:moveTo>
                  <a:lnTo>
                    <a:pt x="388" y="0"/>
                  </a:lnTo>
                  <a:lnTo>
                    <a:pt x="389" y="0"/>
                  </a:lnTo>
                  <a:lnTo>
                    <a:pt x="388" y="0"/>
                  </a:lnTo>
                  <a:lnTo>
                    <a:pt x="387" y="0"/>
                  </a:lnTo>
                  <a:lnTo>
                    <a:pt x="387" y="0"/>
                  </a:lnTo>
                  <a:close/>
                </a:path>
              </a:pathLst>
            </a:custGeom>
            <a:solidFill>
              <a:srgbClr val="00B0F0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5" name="Freeform 231">
              <a:extLst>
                <a:ext uri="{FF2B5EF4-FFF2-40B4-BE49-F238E27FC236}">
                  <a16:creationId xmlns:a16="http://schemas.microsoft.com/office/drawing/2014/main" id="{8E71A936-4100-0E3E-90C9-6108AE3196C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62526" y="3297238"/>
              <a:ext cx="165100" cy="309563"/>
            </a:xfrm>
            <a:custGeom>
              <a:avLst/>
              <a:gdLst>
                <a:gd name="T0" fmla="*/ 5 w 104"/>
                <a:gd name="T1" fmla="*/ 45 h 195"/>
                <a:gd name="T2" fmla="*/ 19 w 104"/>
                <a:gd name="T3" fmla="*/ 41 h 195"/>
                <a:gd name="T4" fmla="*/ 27 w 104"/>
                <a:gd name="T5" fmla="*/ 43 h 195"/>
                <a:gd name="T6" fmla="*/ 35 w 104"/>
                <a:gd name="T7" fmla="*/ 33 h 195"/>
                <a:gd name="T8" fmla="*/ 39 w 104"/>
                <a:gd name="T9" fmla="*/ 24 h 195"/>
                <a:gd name="T10" fmla="*/ 45 w 104"/>
                <a:gd name="T11" fmla="*/ 15 h 195"/>
                <a:gd name="T12" fmla="*/ 51 w 104"/>
                <a:gd name="T13" fmla="*/ 3 h 195"/>
                <a:gd name="T14" fmla="*/ 58 w 104"/>
                <a:gd name="T15" fmla="*/ 0 h 195"/>
                <a:gd name="T16" fmla="*/ 66 w 104"/>
                <a:gd name="T17" fmla="*/ 1 h 195"/>
                <a:gd name="T18" fmla="*/ 62 w 104"/>
                <a:gd name="T19" fmla="*/ 11 h 195"/>
                <a:gd name="T20" fmla="*/ 64 w 104"/>
                <a:gd name="T21" fmla="*/ 14 h 195"/>
                <a:gd name="T22" fmla="*/ 76 w 104"/>
                <a:gd name="T23" fmla="*/ 11 h 195"/>
                <a:gd name="T24" fmla="*/ 79 w 104"/>
                <a:gd name="T25" fmla="*/ 13 h 195"/>
                <a:gd name="T26" fmla="*/ 82 w 104"/>
                <a:gd name="T27" fmla="*/ 12 h 195"/>
                <a:gd name="T28" fmla="*/ 76 w 104"/>
                <a:gd name="T29" fmla="*/ 40 h 195"/>
                <a:gd name="T30" fmla="*/ 68 w 104"/>
                <a:gd name="T31" fmla="*/ 65 h 195"/>
                <a:gd name="T32" fmla="*/ 76 w 104"/>
                <a:gd name="T33" fmla="*/ 74 h 195"/>
                <a:gd name="T34" fmla="*/ 67 w 104"/>
                <a:gd name="T35" fmla="*/ 94 h 195"/>
                <a:gd name="T36" fmla="*/ 69 w 104"/>
                <a:gd name="T37" fmla="*/ 105 h 195"/>
                <a:gd name="T38" fmla="*/ 73 w 104"/>
                <a:gd name="T39" fmla="*/ 116 h 195"/>
                <a:gd name="T40" fmla="*/ 69 w 104"/>
                <a:gd name="T41" fmla="*/ 121 h 195"/>
                <a:gd name="T42" fmla="*/ 70 w 104"/>
                <a:gd name="T43" fmla="*/ 126 h 195"/>
                <a:gd name="T44" fmla="*/ 66 w 104"/>
                <a:gd name="T45" fmla="*/ 129 h 195"/>
                <a:gd name="T46" fmla="*/ 64 w 104"/>
                <a:gd name="T47" fmla="*/ 143 h 195"/>
                <a:gd name="T48" fmla="*/ 65 w 104"/>
                <a:gd name="T49" fmla="*/ 139 h 195"/>
                <a:gd name="T50" fmla="*/ 62 w 104"/>
                <a:gd name="T51" fmla="*/ 146 h 195"/>
                <a:gd name="T52" fmla="*/ 62 w 104"/>
                <a:gd name="T53" fmla="*/ 147 h 195"/>
                <a:gd name="T54" fmla="*/ 57 w 104"/>
                <a:gd name="T55" fmla="*/ 155 h 195"/>
                <a:gd name="T56" fmla="*/ 55 w 104"/>
                <a:gd name="T57" fmla="*/ 157 h 195"/>
                <a:gd name="T58" fmla="*/ 51 w 104"/>
                <a:gd name="T59" fmla="*/ 164 h 195"/>
                <a:gd name="T60" fmla="*/ 49 w 104"/>
                <a:gd name="T61" fmla="*/ 166 h 195"/>
                <a:gd name="T62" fmla="*/ 46 w 104"/>
                <a:gd name="T63" fmla="*/ 167 h 195"/>
                <a:gd name="T64" fmla="*/ 42 w 104"/>
                <a:gd name="T65" fmla="*/ 165 h 195"/>
                <a:gd name="T66" fmla="*/ 36 w 104"/>
                <a:gd name="T67" fmla="*/ 169 h 195"/>
                <a:gd name="T68" fmla="*/ 32 w 104"/>
                <a:gd name="T69" fmla="*/ 178 h 195"/>
                <a:gd name="T70" fmla="*/ 28 w 104"/>
                <a:gd name="T71" fmla="*/ 182 h 195"/>
                <a:gd name="T72" fmla="*/ 22 w 104"/>
                <a:gd name="T73" fmla="*/ 187 h 195"/>
                <a:gd name="T74" fmla="*/ 5 w 104"/>
                <a:gd name="T75" fmla="*/ 194 h 195"/>
                <a:gd name="T76" fmla="*/ 0 w 104"/>
                <a:gd name="T77" fmla="*/ 190 h 195"/>
                <a:gd name="T78" fmla="*/ 102 w 104"/>
                <a:gd name="T79" fmla="*/ 89 h 195"/>
                <a:gd name="T80" fmla="*/ 101 w 104"/>
                <a:gd name="T81" fmla="*/ 90 h 195"/>
                <a:gd name="T82" fmla="*/ 104 w 104"/>
                <a:gd name="T83" fmla="*/ 74 h 195"/>
                <a:gd name="T84" fmla="*/ 97 w 104"/>
                <a:gd name="T85" fmla="*/ 81 h 195"/>
                <a:gd name="T86" fmla="*/ 92 w 104"/>
                <a:gd name="T87" fmla="*/ 90 h 195"/>
                <a:gd name="T88" fmla="*/ 95 w 104"/>
                <a:gd name="T89" fmla="*/ 80 h 195"/>
                <a:gd name="T90" fmla="*/ 102 w 104"/>
                <a:gd name="T91" fmla="*/ 75 h 195"/>
                <a:gd name="T92" fmla="*/ 83 w 104"/>
                <a:gd name="T93" fmla="*/ 64 h 195"/>
                <a:gd name="T94" fmla="*/ 77 w 104"/>
                <a:gd name="T95" fmla="*/ 61 h 195"/>
                <a:gd name="T96" fmla="*/ 76 w 104"/>
                <a:gd name="T97" fmla="*/ 62 h 195"/>
                <a:gd name="T98" fmla="*/ 88 w 104"/>
                <a:gd name="T99" fmla="*/ 45 h 195"/>
                <a:gd name="T100" fmla="*/ 92 w 104"/>
                <a:gd name="T101" fmla="*/ 37 h 195"/>
                <a:gd name="T102" fmla="*/ 96 w 104"/>
                <a:gd name="T103" fmla="*/ 25 h 195"/>
                <a:gd name="T104" fmla="*/ 96 w 104"/>
                <a:gd name="T105" fmla="*/ 34 h 195"/>
                <a:gd name="T106" fmla="*/ 93 w 104"/>
                <a:gd name="T107" fmla="*/ 37 h 195"/>
                <a:gd name="T108" fmla="*/ 83 w 104"/>
                <a:gd name="T109" fmla="*/ 77 h 195"/>
                <a:gd name="T110" fmla="*/ 81 w 104"/>
                <a:gd name="T111" fmla="*/ 75 h 195"/>
                <a:gd name="T112" fmla="*/ 91 w 104"/>
                <a:gd name="T113" fmla="*/ 30 h 195"/>
                <a:gd name="T114" fmla="*/ 91 w 104"/>
                <a:gd name="T115" fmla="*/ 30 h 195"/>
                <a:gd name="T116" fmla="*/ 92 w 104"/>
                <a:gd name="T117" fmla="*/ 30 h 195"/>
                <a:gd name="T118" fmla="*/ 97 w 104"/>
                <a:gd name="T119" fmla="*/ 22 h 195"/>
                <a:gd name="T120" fmla="*/ 97 w 104"/>
                <a:gd name="T121" fmla="*/ 22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4" h="195">
                  <a:moveTo>
                    <a:pt x="3" y="157"/>
                  </a:moveTo>
                  <a:lnTo>
                    <a:pt x="4" y="150"/>
                  </a:lnTo>
                  <a:lnTo>
                    <a:pt x="5" y="129"/>
                  </a:lnTo>
                  <a:lnTo>
                    <a:pt x="6" y="109"/>
                  </a:lnTo>
                  <a:lnTo>
                    <a:pt x="6" y="88"/>
                  </a:lnTo>
                  <a:lnTo>
                    <a:pt x="6" y="68"/>
                  </a:lnTo>
                  <a:lnTo>
                    <a:pt x="5" y="51"/>
                  </a:lnTo>
                  <a:lnTo>
                    <a:pt x="5" y="45"/>
                  </a:lnTo>
                  <a:lnTo>
                    <a:pt x="6" y="42"/>
                  </a:lnTo>
                  <a:lnTo>
                    <a:pt x="8" y="39"/>
                  </a:lnTo>
                  <a:lnTo>
                    <a:pt x="13" y="37"/>
                  </a:lnTo>
                  <a:lnTo>
                    <a:pt x="15" y="37"/>
                  </a:lnTo>
                  <a:lnTo>
                    <a:pt x="16" y="39"/>
                  </a:lnTo>
                  <a:lnTo>
                    <a:pt x="18" y="40"/>
                  </a:lnTo>
                  <a:lnTo>
                    <a:pt x="18" y="41"/>
                  </a:lnTo>
                  <a:lnTo>
                    <a:pt x="19" y="41"/>
                  </a:lnTo>
                  <a:lnTo>
                    <a:pt x="20" y="41"/>
                  </a:lnTo>
                  <a:lnTo>
                    <a:pt x="21" y="41"/>
                  </a:lnTo>
                  <a:lnTo>
                    <a:pt x="22" y="43"/>
                  </a:lnTo>
                  <a:lnTo>
                    <a:pt x="22" y="44"/>
                  </a:lnTo>
                  <a:lnTo>
                    <a:pt x="26" y="46"/>
                  </a:lnTo>
                  <a:lnTo>
                    <a:pt x="26" y="46"/>
                  </a:lnTo>
                  <a:lnTo>
                    <a:pt x="26" y="45"/>
                  </a:lnTo>
                  <a:lnTo>
                    <a:pt x="27" y="43"/>
                  </a:lnTo>
                  <a:lnTo>
                    <a:pt x="27" y="42"/>
                  </a:lnTo>
                  <a:lnTo>
                    <a:pt x="31" y="40"/>
                  </a:lnTo>
                  <a:lnTo>
                    <a:pt x="31" y="39"/>
                  </a:lnTo>
                  <a:lnTo>
                    <a:pt x="33" y="36"/>
                  </a:lnTo>
                  <a:lnTo>
                    <a:pt x="33" y="35"/>
                  </a:lnTo>
                  <a:lnTo>
                    <a:pt x="34" y="34"/>
                  </a:lnTo>
                  <a:lnTo>
                    <a:pt x="35" y="34"/>
                  </a:lnTo>
                  <a:lnTo>
                    <a:pt x="35" y="33"/>
                  </a:lnTo>
                  <a:lnTo>
                    <a:pt x="36" y="32"/>
                  </a:lnTo>
                  <a:lnTo>
                    <a:pt x="37" y="31"/>
                  </a:lnTo>
                  <a:lnTo>
                    <a:pt x="37" y="29"/>
                  </a:lnTo>
                  <a:lnTo>
                    <a:pt x="37" y="28"/>
                  </a:lnTo>
                  <a:lnTo>
                    <a:pt x="39" y="26"/>
                  </a:lnTo>
                  <a:lnTo>
                    <a:pt x="40" y="25"/>
                  </a:lnTo>
                  <a:lnTo>
                    <a:pt x="39" y="24"/>
                  </a:lnTo>
                  <a:lnTo>
                    <a:pt x="39" y="24"/>
                  </a:lnTo>
                  <a:lnTo>
                    <a:pt x="40" y="22"/>
                  </a:lnTo>
                  <a:lnTo>
                    <a:pt x="43" y="21"/>
                  </a:lnTo>
                  <a:lnTo>
                    <a:pt x="44" y="20"/>
                  </a:lnTo>
                  <a:lnTo>
                    <a:pt x="44" y="20"/>
                  </a:lnTo>
                  <a:lnTo>
                    <a:pt x="44" y="19"/>
                  </a:lnTo>
                  <a:lnTo>
                    <a:pt x="44" y="18"/>
                  </a:lnTo>
                  <a:lnTo>
                    <a:pt x="44" y="17"/>
                  </a:lnTo>
                  <a:lnTo>
                    <a:pt x="45" y="15"/>
                  </a:lnTo>
                  <a:lnTo>
                    <a:pt x="46" y="15"/>
                  </a:lnTo>
                  <a:lnTo>
                    <a:pt x="48" y="12"/>
                  </a:lnTo>
                  <a:lnTo>
                    <a:pt x="48" y="11"/>
                  </a:lnTo>
                  <a:lnTo>
                    <a:pt x="49" y="10"/>
                  </a:lnTo>
                  <a:lnTo>
                    <a:pt x="49" y="8"/>
                  </a:lnTo>
                  <a:lnTo>
                    <a:pt x="50" y="6"/>
                  </a:lnTo>
                  <a:lnTo>
                    <a:pt x="50" y="4"/>
                  </a:lnTo>
                  <a:lnTo>
                    <a:pt x="51" y="3"/>
                  </a:lnTo>
                  <a:lnTo>
                    <a:pt x="51" y="2"/>
                  </a:lnTo>
                  <a:lnTo>
                    <a:pt x="53" y="1"/>
                  </a:lnTo>
                  <a:lnTo>
                    <a:pt x="54" y="1"/>
                  </a:lnTo>
                  <a:lnTo>
                    <a:pt x="55" y="1"/>
                  </a:lnTo>
                  <a:lnTo>
                    <a:pt x="56" y="2"/>
                  </a:lnTo>
                  <a:lnTo>
                    <a:pt x="57" y="2"/>
                  </a:lnTo>
                  <a:lnTo>
                    <a:pt x="57" y="1"/>
                  </a:lnTo>
                  <a:lnTo>
                    <a:pt x="58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60" y="1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6" y="1"/>
                  </a:lnTo>
                  <a:lnTo>
                    <a:pt x="66" y="1"/>
                  </a:lnTo>
                  <a:lnTo>
                    <a:pt x="66" y="2"/>
                  </a:lnTo>
                  <a:lnTo>
                    <a:pt x="68" y="2"/>
                  </a:lnTo>
                  <a:lnTo>
                    <a:pt x="66" y="4"/>
                  </a:lnTo>
                  <a:lnTo>
                    <a:pt x="61" y="8"/>
                  </a:lnTo>
                  <a:lnTo>
                    <a:pt x="61" y="9"/>
                  </a:lnTo>
                  <a:lnTo>
                    <a:pt x="62" y="11"/>
                  </a:lnTo>
                  <a:lnTo>
                    <a:pt x="62" y="11"/>
                  </a:lnTo>
                  <a:lnTo>
                    <a:pt x="66" y="9"/>
                  </a:lnTo>
                  <a:lnTo>
                    <a:pt x="66" y="10"/>
                  </a:lnTo>
                  <a:lnTo>
                    <a:pt x="65" y="11"/>
                  </a:lnTo>
                  <a:lnTo>
                    <a:pt x="63" y="13"/>
                  </a:lnTo>
                  <a:lnTo>
                    <a:pt x="62" y="14"/>
                  </a:lnTo>
                  <a:lnTo>
                    <a:pt x="63" y="15"/>
                  </a:lnTo>
                  <a:lnTo>
                    <a:pt x="63" y="15"/>
                  </a:lnTo>
                  <a:lnTo>
                    <a:pt x="64" y="14"/>
                  </a:lnTo>
                  <a:lnTo>
                    <a:pt x="66" y="12"/>
                  </a:lnTo>
                  <a:lnTo>
                    <a:pt x="68" y="11"/>
                  </a:lnTo>
                  <a:lnTo>
                    <a:pt x="69" y="11"/>
                  </a:lnTo>
                  <a:lnTo>
                    <a:pt x="70" y="10"/>
                  </a:lnTo>
                  <a:lnTo>
                    <a:pt x="71" y="11"/>
                  </a:lnTo>
                  <a:lnTo>
                    <a:pt x="74" y="11"/>
                  </a:lnTo>
                  <a:lnTo>
                    <a:pt x="75" y="11"/>
                  </a:lnTo>
                  <a:lnTo>
                    <a:pt x="76" y="11"/>
                  </a:lnTo>
                  <a:lnTo>
                    <a:pt x="78" y="10"/>
                  </a:lnTo>
                  <a:lnTo>
                    <a:pt x="81" y="9"/>
                  </a:lnTo>
                  <a:lnTo>
                    <a:pt x="82" y="9"/>
                  </a:lnTo>
                  <a:lnTo>
                    <a:pt x="82" y="9"/>
                  </a:lnTo>
                  <a:lnTo>
                    <a:pt x="82" y="11"/>
                  </a:lnTo>
                  <a:lnTo>
                    <a:pt x="81" y="11"/>
                  </a:lnTo>
                  <a:lnTo>
                    <a:pt x="80" y="12"/>
                  </a:lnTo>
                  <a:lnTo>
                    <a:pt x="79" y="13"/>
                  </a:lnTo>
                  <a:lnTo>
                    <a:pt x="78" y="13"/>
                  </a:lnTo>
                  <a:lnTo>
                    <a:pt x="78" y="14"/>
                  </a:lnTo>
                  <a:lnTo>
                    <a:pt x="79" y="14"/>
                  </a:lnTo>
                  <a:lnTo>
                    <a:pt x="79" y="14"/>
                  </a:lnTo>
                  <a:lnTo>
                    <a:pt x="79" y="13"/>
                  </a:lnTo>
                  <a:lnTo>
                    <a:pt x="80" y="12"/>
                  </a:lnTo>
                  <a:lnTo>
                    <a:pt x="81" y="12"/>
                  </a:lnTo>
                  <a:lnTo>
                    <a:pt x="82" y="12"/>
                  </a:lnTo>
                  <a:lnTo>
                    <a:pt x="82" y="12"/>
                  </a:lnTo>
                  <a:lnTo>
                    <a:pt x="83" y="21"/>
                  </a:lnTo>
                  <a:lnTo>
                    <a:pt x="82" y="28"/>
                  </a:lnTo>
                  <a:lnTo>
                    <a:pt x="82" y="29"/>
                  </a:lnTo>
                  <a:lnTo>
                    <a:pt x="81" y="31"/>
                  </a:lnTo>
                  <a:lnTo>
                    <a:pt x="80" y="33"/>
                  </a:lnTo>
                  <a:lnTo>
                    <a:pt x="78" y="39"/>
                  </a:lnTo>
                  <a:lnTo>
                    <a:pt x="76" y="40"/>
                  </a:lnTo>
                  <a:lnTo>
                    <a:pt x="76" y="40"/>
                  </a:lnTo>
                  <a:lnTo>
                    <a:pt x="74" y="46"/>
                  </a:lnTo>
                  <a:lnTo>
                    <a:pt x="74" y="48"/>
                  </a:lnTo>
                  <a:lnTo>
                    <a:pt x="73" y="55"/>
                  </a:lnTo>
                  <a:lnTo>
                    <a:pt x="71" y="60"/>
                  </a:lnTo>
                  <a:lnTo>
                    <a:pt x="70" y="62"/>
                  </a:lnTo>
                  <a:lnTo>
                    <a:pt x="69" y="64"/>
                  </a:lnTo>
                  <a:lnTo>
                    <a:pt x="68" y="65"/>
                  </a:lnTo>
                  <a:lnTo>
                    <a:pt x="68" y="67"/>
                  </a:lnTo>
                  <a:lnTo>
                    <a:pt x="68" y="68"/>
                  </a:lnTo>
                  <a:lnTo>
                    <a:pt x="69" y="69"/>
                  </a:lnTo>
                  <a:lnTo>
                    <a:pt x="71" y="71"/>
                  </a:lnTo>
                  <a:lnTo>
                    <a:pt x="72" y="72"/>
                  </a:lnTo>
                  <a:lnTo>
                    <a:pt x="73" y="72"/>
                  </a:lnTo>
                  <a:lnTo>
                    <a:pt x="76" y="73"/>
                  </a:lnTo>
                  <a:lnTo>
                    <a:pt x="76" y="74"/>
                  </a:lnTo>
                  <a:lnTo>
                    <a:pt x="75" y="75"/>
                  </a:lnTo>
                  <a:lnTo>
                    <a:pt x="74" y="75"/>
                  </a:lnTo>
                  <a:lnTo>
                    <a:pt x="72" y="75"/>
                  </a:lnTo>
                  <a:lnTo>
                    <a:pt x="71" y="76"/>
                  </a:lnTo>
                  <a:lnTo>
                    <a:pt x="71" y="77"/>
                  </a:lnTo>
                  <a:lnTo>
                    <a:pt x="70" y="81"/>
                  </a:lnTo>
                  <a:lnTo>
                    <a:pt x="68" y="86"/>
                  </a:lnTo>
                  <a:lnTo>
                    <a:pt x="67" y="94"/>
                  </a:lnTo>
                  <a:lnTo>
                    <a:pt x="67" y="96"/>
                  </a:lnTo>
                  <a:lnTo>
                    <a:pt x="67" y="99"/>
                  </a:lnTo>
                  <a:lnTo>
                    <a:pt x="67" y="100"/>
                  </a:lnTo>
                  <a:lnTo>
                    <a:pt x="68" y="102"/>
                  </a:lnTo>
                  <a:lnTo>
                    <a:pt x="68" y="102"/>
                  </a:lnTo>
                  <a:lnTo>
                    <a:pt x="68" y="103"/>
                  </a:lnTo>
                  <a:lnTo>
                    <a:pt x="68" y="104"/>
                  </a:lnTo>
                  <a:lnTo>
                    <a:pt x="69" y="105"/>
                  </a:lnTo>
                  <a:lnTo>
                    <a:pt x="69" y="106"/>
                  </a:lnTo>
                  <a:lnTo>
                    <a:pt x="70" y="106"/>
                  </a:lnTo>
                  <a:lnTo>
                    <a:pt x="71" y="108"/>
                  </a:lnTo>
                  <a:lnTo>
                    <a:pt x="72" y="108"/>
                  </a:lnTo>
                  <a:lnTo>
                    <a:pt x="72" y="110"/>
                  </a:lnTo>
                  <a:lnTo>
                    <a:pt x="73" y="112"/>
                  </a:lnTo>
                  <a:lnTo>
                    <a:pt x="73" y="115"/>
                  </a:lnTo>
                  <a:lnTo>
                    <a:pt x="73" y="116"/>
                  </a:lnTo>
                  <a:lnTo>
                    <a:pt x="72" y="116"/>
                  </a:lnTo>
                  <a:lnTo>
                    <a:pt x="72" y="116"/>
                  </a:lnTo>
                  <a:lnTo>
                    <a:pt x="71" y="116"/>
                  </a:lnTo>
                  <a:lnTo>
                    <a:pt x="70" y="116"/>
                  </a:lnTo>
                  <a:lnTo>
                    <a:pt x="70" y="117"/>
                  </a:lnTo>
                  <a:lnTo>
                    <a:pt x="69" y="119"/>
                  </a:lnTo>
                  <a:lnTo>
                    <a:pt x="68" y="120"/>
                  </a:lnTo>
                  <a:lnTo>
                    <a:pt x="69" y="121"/>
                  </a:lnTo>
                  <a:lnTo>
                    <a:pt x="70" y="124"/>
                  </a:lnTo>
                  <a:lnTo>
                    <a:pt x="70" y="125"/>
                  </a:lnTo>
                  <a:lnTo>
                    <a:pt x="70" y="125"/>
                  </a:lnTo>
                  <a:lnTo>
                    <a:pt x="70" y="125"/>
                  </a:lnTo>
                  <a:lnTo>
                    <a:pt x="70" y="125"/>
                  </a:lnTo>
                  <a:lnTo>
                    <a:pt x="70" y="126"/>
                  </a:lnTo>
                  <a:lnTo>
                    <a:pt x="70" y="126"/>
                  </a:lnTo>
                  <a:lnTo>
                    <a:pt x="70" y="126"/>
                  </a:lnTo>
                  <a:lnTo>
                    <a:pt x="69" y="126"/>
                  </a:lnTo>
                  <a:lnTo>
                    <a:pt x="68" y="127"/>
                  </a:lnTo>
                  <a:lnTo>
                    <a:pt x="68" y="127"/>
                  </a:lnTo>
                  <a:lnTo>
                    <a:pt x="68" y="128"/>
                  </a:lnTo>
                  <a:lnTo>
                    <a:pt x="67" y="128"/>
                  </a:lnTo>
                  <a:lnTo>
                    <a:pt x="67" y="129"/>
                  </a:lnTo>
                  <a:lnTo>
                    <a:pt x="67" y="129"/>
                  </a:lnTo>
                  <a:lnTo>
                    <a:pt x="66" y="129"/>
                  </a:lnTo>
                  <a:lnTo>
                    <a:pt x="67" y="130"/>
                  </a:lnTo>
                  <a:lnTo>
                    <a:pt x="67" y="132"/>
                  </a:lnTo>
                  <a:lnTo>
                    <a:pt x="67" y="133"/>
                  </a:lnTo>
                  <a:lnTo>
                    <a:pt x="66" y="138"/>
                  </a:lnTo>
                  <a:lnTo>
                    <a:pt x="66" y="138"/>
                  </a:lnTo>
                  <a:lnTo>
                    <a:pt x="66" y="139"/>
                  </a:lnTo>
                  <a:lnTo>
                    <a:pt x="65" y="140"/>
                  </a:lnTo>
                  <a:lnTo>
                    <a:pt x="64" y="143"/>
                  </a:lnTo>
                  <a:lnTo>
                    <a:pt x="64" y="144"/>
                  </a:lnTo>
                  <a:lnTo>
                    <a:pt x="63" y="146"/>
                  </a:lnTo>
                  <a:lnTo>
                    <a:pt x="64" y="147"/>
                  </a:lnTo>
                  <a:lnTo>
                    <a:pt x="63" y="148"/>
                  </a:lnTo>
                  <a:lnTo>
                    <a:pt x="63" y="149"/>
                  </a:lnTo>
                  <a:lnTo>
                    <a:pt x="62" y="149"/>
                  </a:lnTo>
                  <a:lnTo>
                    <a:pt x="62" y="147"/>
                  </a:lnTo>
                  <a:lnTo>
                    <a:pt x="65" y="139"/>
                  </a:lnTo>
                  <a:lnTo>
                    <a:pt x="66" y="138"/>
                  </a:lnTo>
                  <a:lnTo>
                    <a:pt x="66" y="137"/>
                  </a:lnTo>
                  <a:lnTo>
                    <a:pt x="64" y="138"/>
                  </a:lnTo>
                  <a:lnTo>
                    <a:pt x="62" y="143"/>
                  </a:lnTo>
                  <a:lnTo>
                    <a:pt x="61" y="145"/>
                  </a:lnTo>
                  <a:lnTo>
                    <a:pt x="62" y="145"/>
                  </a:lnTo>
                  <a:lnTo>
                    <a:pt x="62" y="146"/>
                  </a:lnTo>
                  <a:lnTo>
                    <a:pt x="62" y="146"/>
                  </a:lnTo>
                  <a:lnTo>
                    <a:pt x="62" y="146"/>
                  </a:lnTo>
                  <a:lnTo>
                    <a:pt x="61" y="146"/>
                  </a:lnTo>
                  <a:lnTo>
                    <a:pt x="61" y="146"/>
                  </a:lnTo>
                  <a:lnTo>
                    <a:pt x="61" y="146"/>
                  </a:lnTo>
                  <a:lnTo>
                    <a:pt x="61" y="147"/>
                  </a:lnTo>
                  <a:lnTo>
                    <a:pt x="61" y="147"/>
                  </a:lnTo>
                  <a:lnTo>
                    <a:pt x="62" y="147"/>
                  </a:lnTo>
                  <a:lnTo>
                    <a:pt x="62" y="147"/>
                  </a:lnTo>
                  <a:lnTo>
                    <a:pt x="61" y="147"/>
                  </a:lnTo>
                  <a:lnTo>
                    <a:pt x="61" y="148"/>
                  </a:lnTo>
                  <a:lnTo>
                    <a:pt x="61" y="149"/>
                  </a:lnTo>
                  <a:lnTo>
                    <a:pt x="61" y="150"/>
                  </a:lnTo>
                  <a:lnTo>
                    <a:pt x="61" y="150"/>
                  </a:lnTo>
                  <a:lnTo>
                    <a:pt x="60" y="151"/>
                  </a:lnTo>
                  <a:lnTo>
                    <a:pt x="58" y="154"/>
                  </a:lnTo>
                  <a:lnTo>
                    <a:pt x="57" y="155"/>
                  </a:lnTo>
                  <a:lnTo>
                    <a:pt x="57" y="155"/>
                  </a:lnTo>
                  <a:lnTo>
                    <a:pt x="57" y="156"/>
                  </a:lnTo>
                  <a:lnTo>
                    <a:pt x="57" y="157"/>
                  </a:lnTo>
                  <a:lnTo>
                    <a:pt x="56" y="157"/>
                  </a:lnTo>
                  <a:lnTo>
                    <a:pt x="56" y="157"/>
                  </a:lnTo>
                  <a:lnTo>
                    <a:pt x="56" y="157"/>
                  </a:lnTo>
                  <a:lnTo>
                    <a:pt x="56" y="157"/>
                  </a:lnTo>
                  <a:lnTo>
                    <a:pt x="55" y="157"/>
                  </a:lnTo>
                  <a:lnTo>
                    <a:pt x="55" y="157"/>
                  </a:lnTo>
                  <a:lnTo>
                    <a:pt x="55" y="158"/>
                  </a:lnTo>
                  <a:lnTo>
                    <a:pt x="54" y="158"/>
                  </a:lnTo>
                  <a:lnTo>
                    <a:pt x="53" y="160"/>
                  </a:lnTo>
                  <a:lnTo>
                    <a:pt x="53" y="160"/>
                  </a:lnTo>
                  <a:lnTo>
                    <a:pt x="53" y="161"/>
                  </a:lnTo>
                  <a:lnTo>
                    <a:pt x="51" y="164"/>
                  </a:lnTo>
                  <a:lnTo>
                    <a:pt x="51" y="164"/>
                  </a:lnTo>
                  <a:lnTo>
                    <a:pt x="50" y="165"/>
                  </a:lnTo>
                  <a:lnTo>
                    <a:pt x="50" y="165"/>
                  </a:lnTo>
                  <a:lnTo>
                    <a:pt x="50" y="165"/>
                  </a:lnTo>
                  <a:lnTo>
                    <a:pt x="50" y="166"/>
                  </a:lnTo>
                  <a:lnTo>
                    <a:pt x="50" y="166"/>
                  </a:lnTo>
                  <a:lnTo>
                    <a:pt x="50" y="166"/>
                  </a:lnTo>
                  <a:lnTo>
                    <a:pt x="49" y="166"/>
                  </a:lnTo>
                  <a:lnTo>
                    <a:pt x="49" y="166"/>
                  </a:lnTo>
                  <a:lnTo>
                    <a:pt x="48" y="166"/>
                  </a:lnTo>
                  <a:lnTo>
                    <a:pt x="48" y="167"/>
                  </a:lnTo>
                  <a:lnTo>
                    <a:pt x="48" y="167"/>
                  </a:lnTo>
                  <a:lnTo>
                    <a:pt x="48" y="167"/>
                  </a:lnTo>
                  <a:lnTo>
                    <a:pt x="47" y="169"/>
                  </a:lnTo>
                  <a:lnTo>
                    <a:pt x="47" y="165"/>
                  </a:lnTo>
                  <a:lnTo>
                    <a:pt x="47" y="165"/>
                  </a:lnTo>
                  <a:lnTo>
                    <a:pt x="46" y="167"/>
                  </a:lnTo>
                  <a:lnTo>
                    <a:pt x="45" y="167"/>
                  </a:lnTo>
                  <a:lnTo>
                    <a:pt x="44" y="166"/>
                  </a:lnTo>
                  <a:lnTo>
                    <a:pt x="44" y="165"/>
                  </a:lnTo>
                  <a:lnTo>
                    <a:pt x="44" y="165"/>
                  </a:lnTo>
                  <a:lnTo>
                    <a:pt x="43" y="165"/>
                  </a:lnTo>
                  <a:lnTo>
                    <a:pt x="42" y="165"/>
                  </a:lnTo>
                  <a:lnTo>
                    <a:pt x="42" y="165"/>
                  </a:lnTo>
                  <a:lnTo>
                    <a:pt x="42" y="165"/>
                  </a:lnTo>
                  <a:lnTo>
                    <a:pt x="42" y="167"/>
                  </a:lnTo>
                  <a:lnTo>
                    <a:pt x="42" y="167"/>
                  </a:lnTo>
                  <a:lnTo>
                    <a:pt x="41" y="168"/>
                  </a:lnTo>
                  <a:lnTo>
                    <a:pt x="39" y="168"/>
                  </a:lnTo>
                  <a:lnTo>
                    <a:pt x="39" y="168"/>
                  </a:lnTo>
                  <a:lnTo>
                    <a:pt x="38" y="169"/>
                  </a:lnTo>
                  <a:lnTo>
                    <a:pt x="38" y="169"/>
                  </a:lnTo>
                  <a:lnTo>
                    <a:pt x="36" y="169"/>
                  </a:lnTo>
                  <a:lnTo>
                    <a:pt x="35" y="169"/>
                  </a:lnTo>
                  <a:lnTo>
                    <a:pt x="35" y="170"/>
                  </a:lnTo>
                  <a:lnTo>
                    <a:pt x="35" y="173"/>
                  </a:lnTo>
                  <a:lnTo>
                    <a:pt x="35" y="175"/>
                  </a:lnTo>
                  <a:lnTo>
                    <a:pt x="35" y="176"/>
                  </a:lnTo>
                  <a:lnTo>
                    <a:pt x="34" y="177"/>
                  </a:lnTo>
                  <a:lnTo>
                    <a:pt x="32" y="177"/>
                  </a:lnTo>
                  <a:lnTo>
                    <a:pt x="32" y="178"/>
                  </a:lnTo>
                  <a:lnTo>
                    <a:pt x="31" y="178"/>
                  </a:lnTo>
                  <a:lnTo>
                    <a:pt x="31" y="178"/>
                  </a:lnTo>
                  <a:lnTo>
                    <a:pt x="31" y="179"/>
                  </a:lnTo>
                  <a:lnTo>
                    <a:pt x="31" y="180"/>
                  </a:lnTo>
                  <a:lnTo>
                    <a:pt x="30" y="180"/>
                  </a:lnTo>
                  <a:lnTo>
                    <a:pt x="29" y="181"/>
                  </a:lnTo>
                  <a:lnTo>
                    <a:pt x="28" y="182"/>
                  </a:lnTo>
                  <a:lnTo>
                    <a:pt x="28" y="182"/>
                  </a:lnTo>
                  <a:lnTo>
                    <a:pt x="27" y="182"/>
                  </a:lnTo>
                  <a:lnTo>
                    <a:pt x="27" y="183"/>
                  </a:lnTo>
                  <a:lnTo>
                    <a:pt x="27" y="184"/>
                  </a:lnTo>
                  <a:lnTo>
                    <a:pt x="27" y="184"/>
                  </a:lnTo>
                  <a:lnTo>
                    <a:pt x="26" y="185"/>
                  </a:lnTo>
                  <a:lnTo>
                    <a:pt x="24" y="186"/>
                  </a:lnTo>
                  <a:lnTo>
                    <a:pt x="23" y="187"/>
                  </a:lnTo>
                  <a:lnTo>
                    <a:pt x="22" y="187"/>
                  </a:lnTo>
                  <a:lnTo>
                    <a:pt x="22" y="190"/>
                  </a:lnTo>
                  <a:lnTo>
                    <a:pt x="23" y="192"/>
                  </a:lnTo>
                  <a:lnTo>
                    <a:pt x="23" y="195"/>
                  </a:lnTo>
                  <a:lnTo>
                    <a:pt x="21" y="195"/>
                  </a:lnTo>
                  <a:lnTo>
                    <a:pt x="14" y="194"/>
                  </a:lnTo>
                  <a:lnTo>
                    <a:pt x="12" y="194"/>
                  </a:lnTo>
                  <a:lnTo>
                    <a:pt x="10" y="194"/>
                  </a:lnTo>
                  <a:lnTo>
                    <a:pt x="5" y="194"/>
                  </a:lnTo>
                  <a:lnTo>
                    <a:pt x="3" y="195"/>
                  </a:lnTo>
                  <a:lnTo>
                    <a:pt x="2" y="195"/>
                  </a:lnTo>
                  <a:lnTo>
                    <a:pt x="1" y="195"/>
                  </a:lnTo>
                  <a:lnTo>
                    <a:pt x="1" y="195"/>
                  </a:lnTo>
                  <a:lnTo>
                    <a:pt x="0" y="195"/>
                  </a:lnTo>
                  <a:lnTo>
                    <a:pt x="0" y="195"/>
                  </a:lnTo>
                  <a:lnTo>
                    <a:pt x="0" y="193"/>
                  </a:lnTo>
                  <a:lnTo>
                    <a:pt x="0" y="190"/>
                  </a:lnTo>
                  <a:lnTo>
                    <a:pt x="2" y="173"/>
                  </a:lnTo>
                  <a:lnTo>
                    <a:pt x="3" y="157"/>
                  </a:lnTo>
                  <a:close/>
                  <a:moveTo>
                    <a:pt x="100" y="83"/>
                  </a:moveTo>
                  <a:lnTo>
                    <a:pt x="101" y="82"/>
                  </a:lnTo>
                  <a:lnTo>
                    <a:pt x="101" y="84"/>
                  </a:lnTo>
                  <a:lnTo>
                    <a:pt x="103" y="87"/>
                  </a:lnTo>
                  <a:lnTo>
                    <a:pt x="102" y="88"/>
                  </a:lnTo>
                  <a:lnTo>
                    <a:pt x="102" y="89"/>
                  </a:lnTo>
                  <a:lnTo>
                    <a:pt x="102" y="90"/>
                  </a:lnTo>
                  <a:lnTo>
                    <a:pt x="102" y="90"/>
                  </a:lnTo>
                  <a:lnTo>
                    <a:pt x="102" y="90"/>
                  </a:lnTo>
                  <a:lnTo>
                    <a:pt x="102" y="89"/>
                  </a:lnTo>
                  <a:lnTo>
                    <a:pt x="101" y="90"/>
                  </a:lnTo>
                  <a:lnTo>
                    <a:pt x="101" y="90"/>
                  </a:lnTo>
                  <a:lnTo>
                    <a:pt x="101" y="90"/>
                  </a:lnTo>
                  <a:lnTo>
                    <a:pt x="101" y="90"/>
                  </a:lnTo>
                  <a:lnTo>
                    <a:pt x="101" y="86"/>
                  </a:lnTo>
                  <a:lnTo>
                    <a:pt x="101" y="84"/>
                  </a:lnTo>
                  <a:lnTo>
                    <a:pt x="100" y="83"/>
                  </a:lnTo>
                  <a:close/>
                  <a:moveTo>
                    <a:pt x="101" y="71"/>
                  </a:moveTo>
                  <a:lnTo>
                    <a:pt x="101" y="71"/>
                  </a:lnTo>
                  <a:lnTo>
                    <a:pt x="102" y="72"/>
                  </a:lnTo>
                  <a:lnTo>
                    <a:pt x="104" y="72"/>
                  </a:lnTo>
                  <a:lnTo>
                    <a:pt x="104" y="74"/>
                  </a:lnTo>
                  <a:lnTo>
                    <a:pt x="104" y="75"/>
                  </a:lnTo>
                  <a:lnTo>
                    <a:pt x="102" y="78"/>
                  </a:lnTo>
                  <a:lnTo>
                    <a:pt x="101" y="79"/>
                  </a:lnTo>
                  <a:lnTo>
                    <a:pt x="101" y="81"/>
                  </a:lnTo>
                  <a:lnTo>
                    <a:pt x="100" y="81"/>
                  </a:lnTo>
                  <a:lnTo>
                    <a:pt x="98" y="80"/>
                  </a:lnTo>
                  <a:lnTo>
                    <a:pt x="97" y="81"/>
                  </a:lnTo>
                  <a:lnTo>
                    <a:pt x="97" y="81"/>
                  </a:lnTo>
                  <a:lnTo>
                    <a:pt x="96" y="83"/>
                  </a:lnTo>
                  <a:lnTo>
                    <a:pt x="95" y="85"/>
                  </a:lnTo>
                  <a:lnTo>
                    <a:pt x="95" y="88"/>
                  </a:lnTo>
                  <a:lnTo>
                    <a:pt x="94" y="89"/>
                  </a:lnTo>
                  <a:lnTo>
                    <a:pt x="94" y="90"/>
                  </a:lnTo>
                  <a:lnTo>
                    <a:pt x="94" y="90"/>
                  </a:lnTo>
                  <a:lnTo>
                    <a:pt x="93" y="91"/>
                  </a:lnTo>
                  <a:lnTo>
                    <a:pt x="92" y="90"/>
                  </a:lnTo>
                  <a:lnTo>
                    <a:pt x="93" y="90"/>
                  </a:lnTo>
                  <a:lnTo>
                    <a:pt x="93" y="90"/>
                  </a:lnTo>
                  <a:lnTo>
                    <a:pt x="93" y="90"/>
                  </a:lnTo>
                  <a:lnTo>
                    <a:pt x="93" y="89"/>
                  </a:lnTo>
                  <a:lnTo>
                    <a:pt x="93" y="88"/>
                  </a:lnTo>
                  <a:lnTo>
                    <a:pt x="94" y="85"/>
                  </a:lnTo>
                  <a:lnTo>
                    <a:pt x="94" y="81"/>
                  </a:lnTo>
                  <a:lnTo>
                    <a:pt x="95" y="80"/>
                  </a:lnTo>
                  <a:lnTo>
                    <a:pt x="96" y="79"/>
                  </a:lnTo>
                  <a:lnTo>
                    <a:pt x="97" y="78"/>
                  </a:lnTo>
                  <a:lnTo>
                    <a:pt x="98" y="77"/>
                  </a:lnTo>
                  <a:lnTo>
                    <a:pt x="99" y="77"/>
                  </a:lnTo>
                  <a:lnTo>
                    <a:pt x="101" y="77"/>
                  </a:lnTo>
                  <a:lnTo>
                    <a:pt x="101" y="77"/>
                  </a:lnTo>
                  <a:lnTo>
                    <a:pt x="102" y="77"/>
                  </a:lnTo>
                  <a:lnTo>
                    <a:pt x="102" y="75"/>
                  </a:lnTo>
                  <a:lnTo>
                    <a:pt x="102" y="73"/>
                  </a:lnTo>
                  <a:lnTo>
                    <a:pt x="102" y="72"/>
                  </a:lnTo>
                  <a:lnTo>
                    <a:pt x="101" y="73"/>
                  </a:lnTo>
                  <a:lnTo>
                    <a:pt x="101" y="74"/>
                  </a:lnTo>
                  <a:lnTo>
                    <a:pt x="100" y="74"/>
                  </a:lnTo>
                  <a:lnTo>
                    <a:pt x="100" y="73"/>
                  </a:lnTo>
                  <a:lnTo>
                    <a:pt x="101" y="71"/>
                  </a:lnTo>
                  <a:close/>
                  <a:moveTo>
                    <a:pt x="83" y="64"/>
                  </a:moveTo>
                  <a:lnTo>
                    <a:pt x="83" y="65"/>
                  </a:lnTo>
                  <a:lnTo>
                    <a:pt x="84" y="67"/>
                  </a:lnTo>
                  <a:lnTo>
                    <a:pt x="85" y="71"/>
                  </a:lnTo>
                  <a:lnTo>
                    <a:pt x="85" y="71"/>
                  </a:lnTo>
                  <a:lnTo>
                    <a:pt x="84" y="70"/>
                  </a:lnTo>
                  <a:lnTo>
                    <a:pt x="83" y="68"/>
                  </a:lnTo>
                  <a:lnTo>
                    <a:pt x="83" y="64"/>
                  </a:lnTo>
                  <a:close/>
                  <a:moveTo>
                    <a:pt x="77" y="61"/>
                  </a:moveTo>
                  <a:lnTo>
                    <a:pt x="79" y="60"/>
                  </a:lnTo>
                  <a:lnTo>
                    <a:pt x="83" y="58"/>
                  </a:lnTo>
                  <a:lnTo>
                    <a:pt x="83" y="57"/>
                  </a:lnTo>
                  <a:lnTo>
                    <a:pt x="83" y="59"/>
                  </a:lnTo>
                  <a:lnTo>
                    <a:pt x="81" y="61"/>
                  </a:lnTo>
                  <a:lnTo>
                    <a:pt x="79" y="62"/>
                  </a:lnTo>
                  <a:lnTo>
                    <a:pt x="76" y="62"/>
                  </a:lnTo>
                  <a:lnTo>
                    <a:pt x="76" y="62"/>
                  </a:lnTo>
                  <a:lnTo>
                    <a:pt x="76" y="61"/>
                  </a:lnTo>
                  <a:lnTo>
                    <a:pt x="77" y="61"/>
                  </a:lnTo>
                  <a:close/>
                  <a:moveTo>
                    <a:pt x="95" y="35"/>
                  </a:moveTo>
                  <a:lnTo>
                    <a:pt x="95" y="35"/>
                  </a:lnTo>
                  <a:lnTo>
                    <a:pt x="94" y="38"/>
                  </a:lnTo>
                  <a:lnTo>
                    <a:pt x="93" y="42"/>
                  </a:lnTo>
                  <a:lnTo>
                    <a:pt x="91" y="44"/>
                  </a:lnTo>
                  <a:lnTo>
                    <a:pt x="88" y="45"/>
                  </a:lnTo>
                  <a:lnTo>
                    <a:pt x="88" y="44"/>
                  </a:lnTo>
                  <a:lnTo>
                    <a:pt x="88" y="44"/>
                  </a:lnTo>
                  <a:lnTo>
                    <a:pt x="88" y="44"/>
                  </a:lnTo>
                  <a:lnTo>
                    <a:pt x="92" y="42"/>
                  </a:lnTo>
                  <a:lnTo>
                    <a:pt x="92" y="41"/>
                  </a:lnTo>
                  <a:lnTo>
                    <a:pt x="92" y="39"/>
                  </a:lnTo>
                  <a:lnTo>
                    <a:pt x="92" y="39"/>
                  </a:lnTo>
                  <a:lnTo>
                    <a:pt x="92" y="37"/>
                  </a:lnTo>
                  <a:lnTo>
                    <a:pt x="93" y="32"/>
                  </a:lnTo>
                  <a:lnTo>
                    <a:pt x="93" y="32"/>
                  </a:lnTo>
                  <a:lnTo>
                    <a:pt x="93" y="31"/>
                  </a:lnTo>
                  <a:lnTo>
                    <a:pt x="94" y="31"/>
                  </a:lnTo>
                  <a:lnTo>
                    <a:pt x="94" y="30"/>
                  </a:lnTo>
                  <a:lnTo>
                    <a:pt x="94" y="29"/>
                  </a:lnTo>
                  <a:lnTo>
                    <a:pt x="95" y="25"/>
                  </a:lnTo>
                  <a:lnTo>
                    <a:pt x="96" y="25"/>
                  </a:lnTo>
                  <a:lnTo>
                    <a:pt x="97" y="25"/>
                  </a:lnTo>
                  <a:lnTo>
                    <a:pt x="99" y="24"/>
                  </a:lnTo>
                  <a:lnTo>
                    <a:pt x="99" y="25"/>
                  </a:lnTo>
                  <a:lnTo>
                    <a:pt x="99" y="27"/>
                  </a:lnTo>
                  <a:lnTo>
                    <a:pt x="98" y="28"/>
                  </a:lnTo>
                  <a:lnTo>
                    <a:pt x="97" y="28"/>
                  </a:lnTo>
                  <a:lnTo>
                    <a:pt x="97" y="33"/>
                  </a:lnTo>
                  <a:lnTo>
                    <a:pt x="96" y="34"/>
                  </a:lnTo>
                  <a:lnTo>
                    <a:pt x="95" y="34"/>
                  </a:lnTo>
                  <a:lnTo>
                    <a:pt x="95" y="33"/>
                  </a:lnTo>
                  <a:lnTo>
                    <a:pt x="94" y="34"/>
                  </a:lnTo>
                  <a:lnTo>
                    <a:pt x="94" y="35"/>
                  </a:lnTo>
                  <a:lnTo>
                    <a:pt x="94" y="35"/>
                  </a:lnTo>
                  <a:lnTo>
                    <a:pt x="93" y="36"/>
                  </a:lnTo>
                  <a:lnTo>
                    <a:pt x="93" y="36"/>
                  </a:lnTo>
                  <a:lnTo>
                    <a:pt x="93" y="37"/>
                  </a:lnTo>
                  <a:lnTo>
                    <a:pt x="94" y="37"/>
                  </a:lnTo>
                  <a:lnTo>
                    <a:pt x="95" y="36"/>
                  </a:lnTo>
                  <a:lnTo>
                    <a:pt x="95" y="35"/>
                  </a:lnTo>
                  <a:close/>
                  <a:moveTo>
                    <a:pt x="82" y="73"/>
                  </a:moveTo>
                  <a:lnTo>
                    <a:pt x="83" y="74"/>
                  </a:lnTo>
                  <a:lnTo>
                    <a:pt x="83" y="75"/>
                  </a:lnTo>
                  <a:lnTo>
                    <a:pt x="83" y="76"/>
                  </a:lnTo>
                  <a:lnTo>
                    <a:pt x="83" y="77"/>
                  </a:lnTo>
                  <a:lnTo>
                    <a:pt x="83" y="77"/>
                  </a:lnTo>
                  <a:lnTo>
                    <a:pt x="83" y="77"/>
                  </a:lnTo>
                  <a:lnTo>
                    <a:pt x="83" y="77"/>
                  </a:lnTo>
                  <a:lnTo>
                    <a:pt x="83" y="77"/>
                  </a:lnTo>
                  <a:lnTo>
                    <a:pt x="82" y="75"/>
                  </a:lnTo>
                  <a:lnTo>
                    <a:pt x="82" y="75"/>
                  </a:lnTo>
                  <a:lnTo>
                    <a:pt x="82" y="75"/>
                  </a:lnTo>
                  <a:lnTo>
                    <a:pt x="81" y="75"/>
                  </a:lnTo>
                  <a:lnTo>
                    <a:pt x="80" y="74"/>
                  </a:lnTo>
                  <a:lnTo>
                    <a:pt x="80" y="74"/>
                  </a:lnTo>
                  <a:lnTo>
                    <a:pt x="80" y="73"/>
                  </a:lnTo>
                  <a:lnTo>
                    <a:pt x="80" y="73"/>
                  </a:lnTo>
                  <a:lnTo>
                    <a:pt x="80" y="73"/>
                  </a:lnTo>
                  <a:lnTo>
                    <a:pt x="82" y="73"/>
                  </a:lnTo>
                  <a:close/>
                  <a:moveTo>
                    <a:pt x="91" y="30"/>
                  </a:moveTo>
                  <a:lnTo>
                    <a:pt x="91" y="30"/>
                  </a:lnTo>
                  <a:lnTo>
                    <a:pt x="92" y="30"/>
                  </a:lnTo>
                  <a:lnTo>
                    <a:pt x="91" y="31"/>
                  </a:lnTo>
                  <a:lnTo>
                    <a:pt x="91" y="32"/>
                  </a:lnTo>
                  <a:lnTo>
                    <a:pt x="90" y="32"/>
                  </a:lnTo>
                  <a:lnTo>
                    <a:pt x="89" y="31"/>
                  </a:lnTo>
                  <a:lnTo>
                    <a:pt x="90" y="31"/>
                  </a:lnTo>
                  <a:lnTo>
                    <a:pt x="90" y="30"/>
                  </a:lnTo>
                  <a:lnTo>
                    <a:pt x="91" y="30"/>
                  </a:lnTo>
                  <a:close/>
                  <a:moveTo>
                    <a:pt x="92" y="28"/>
                  </a:moveTo>
                  <a:lnTo>
                    <a:pt x="93" y="28"/>
                  </a:lnTo>
                  <a:lnTo>
                    <a:pt x="93" y="29"/>
                  </a:lnTo>
                  <a:lnTo>
                    <a:pt x="92" y="30"/>
                  </a:lnTo>
                  <a:lnTo>
                    <a:pt x="92" y="31"/>
                  </a:lnTo>
                  <a:lnTo>
                    <a:pt x="92" y="30"/>
                  </a:lnTo>
                  <a:lnTo>
                    <a:pt x="92" y="30"/>
                  </a:lnTo>
                  <a:lnTo>
                    <a:pt x="92" y="30"/>
                  </a:lnTo>
                  <a:lnTo>
                    <a:pt x="92" y="29"/>
                  </a:lnTo>
                  <a:lnTo>
                    <a:pt x="92" y="29"/>
                  </a:lnTo>
                  <a:lnTo>
                    <a:pt x="92" y="29"/>
                  </a:lnTo>
                  <a:lnTo>
                    <a:pt x="92" y="28"/>
                  </a:lnTo>
                  <a:lnTo>
                    <a:pt x="92" y="28"/>
                  </a:lnTo>
                  <a:lnTo>
                    <a:pt x="92" y="28"/>
                  </a:lnTo>
                  <a:close/>
                  <a:moveTo>
                    <a:pt x="97" y="21"/>
                  </a:moveTo>
                  <a:lnTo>
                    <a:pt x="97" y="22"/>
                  </a:lnTo>
                  <a:lnTo>
                    <a:pt x="97" y="22"/>
                  </a:lnTo>
                  <a:lnTo>
                    <a:pt x="97" y="22"/>
                  </a:lnTo>
                  <a:lnTo>
                    <a:pt x="97" y="23"/>
                  </a:lnTo>
                  <a:lnTo>
                    <a:pt x="97" y="24"/>
                  </a:lnTo>
                  <a:lnTo>
                    <a:pt x="96" y="24"/>
                  </a:lnTo>
                  <a:lnTo>
                    <a:pt x="97" y="22"/>
                  </a:lnTo>
                  <a:lnTo>
                    <a:pt x="97" y="22"/>
                  </a:lnTo>
                  <a:lnTo>
                    <a:pt x="97" y="22"/>
                  </a:lnTo>
                  <a:lnTo>
                    <a:pt x="97" y="22"/>
                  </a:lnTo>
                  <a:lnTo>
                    <a:pt x="97" y="21"/>
                  </a:lnTo>
                  <a:lnTo>
                    <a:pt x="97" y="21"/>
                  </a:lnTo>
                  <a:lnTo>
                    <a:pt x="97" y="21"/>
                  </a:lnTo>
                  <a:lnTo>
                    <a:pt x="97" y="21"/>
                  </a:lnTo>
                  <a:close/>
                </a:path>
              </a:pathLst>
            </a:custGeom>
            <a:solidFill>
              <a:srgbClr val="00B0F0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6" name="Freeform 232">
              <a:extLst>
                <a:ext uri="{FF2B5EF4-FFF2-40B4-BE49-F238E27FC236}">
                  <a16:creationId xmlns:a16="http://schemas.microsoft.com/office/drawing/2014/main" id="{1B17E19D-003B-2E63-8116-0DEB06D4023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64201" y="4333876"/>
              <a:ext cx="666750" cy="277813"/>
            </a:xfrm>
            <a:custGeom>
              <a:avLst/>
              <a:gdLst>
                <a:gd name="T0" fmla="*/ 54 w 420"/>
                <a:gd name="T1" fmla="*/ 31 h 175"/>
                <a:gd name="T2" fmla="*/ 58 w 420"/>
                <a:gd name="T3" fmla="*/ 34 h 175"/>
                <a:gd name="T4" fmla="*/ 76 w 420"/>
                <a:gd name="T5" fmla="*/ 50 h 175"/>
                <a:gd name="T6" fmla="*/ 81 w 420"/>
                <a:gd name="T7" fmla="*/ 34 h 175"/>
                <a:gd name="T8" fmla="*/ 111 w 420"/>
                <a:gd name="T9" fmla="*/ 61 h 175"/>
                <a:gd name="T10" fmla="*/ 166 w 420"/>
                <a:gd name="T11" fmla="*/ 46 h 175"/>
                <a:gd name="T12" fmla="*/ 224 w 420"/>
                <a:gd name="T13" fmla="*/ 24 h 175"/>
                <a:gd name="T14" fmla="*/ 239 w 420"/>
                <a:gd name="T15" fmla="*/ 10 h 175"/>
                <a:gd name="T16" fmla="*/ 255 w 420"/>
                <a:gd name="T17" fmla="*/ 4 h 175"/>
                <a:gd name="T18" fmla="*/ 284 w 420"/>
                <a:gd name="T19" fmla="*/ 10 h 175"/>
                <a:gd name="T20" fmla="*/ 309 w 420"/>
                <a:gd name="T21" fmla="*/ 14 h 175"/>
                <a:gd name="T22" fmla="*/ 343 w 420"/>
                <a:gd name="T23" fmla="*/ 23 h 175"/>
                <a:gd name="T24" fmla="*/ 371 w 420"/>
                <a:gd name="T25" fmla="*/ 39 h 175"/>
                <a:gd name="T26" fmla="*/ 391 w 420"/>
                <a:gd name="T27" fmla="*/ 62 h 175"/>
                <a:gd name="T28" fmla="*/ 396 w 420"/>
                <a:gd name="T29" fmla="*/ 83 h 175"/>
                <a:gd name="T30" fmla="*/ 415 w 420"/>
                <a:gd name="T31" fmla="*/ 123 h 175"/>
                <a:gd name="T32" fmla="*/ 378 w 420"/>
                <a:gd name="T33" fmla="*/ 147 h 175"/>
                <a:gd name="T34" fmla="*/ 356 w 420"/>
                <a:gd name="T35" fmla="*/ 160 h 175"/>
                <a:gd name="T36" fmla="*/ 339 w 420"/>
                <a:gd name="T37" fmla="*/ 140 h 175"/>
                <a:gd name="T38" fmla="*/ 343 w 420"/>
                <a:gd name="T39" fmla="*/ 107 h 175"/>
                <a:gd name="T40" fmla="*/ 349 w 420"/>
                <a:gd name="T41" fmla="*/ 89 h 175"/>
                <a:gd name="T42" fmla="*/ 369 w 420"/>
                <a:gd name="T43" fmla="*/ 102 h 175"/>
                <a:gd name="T44" fmla="*/ 356 w 420"/>
                <a:gd name="T45" fmla="*/ 87 h 175"/>
                <a:gd name="T46" fmla="*/ 348 w 420"/>
                <a:gd name="T47" fmla="*/ 86 h 175"/>
                <a:gd name="T48" fmla="*/ 343 w 420"/>
                <a:gd name="T49" fmla="*/ 86 h 175"/>
                <a:gd name="T50" fmla="*/ 332 w 420"/>
                <a:gd name="T51" fmla="*/ 84 h 175"/>
                <a:gd name="T52" fmla="*/ 325 w 420"/>
                <a:gd name="T53" fmla="*/ 77 h 175"/>
                <a:gd name="T54" fmla="*/ 309 w 420"/>
                <a:gd name="T55" fmla="*/ 64 h 175"/>
                <a:gd name="T56" fmla="*/ 282 w 420"/>
                <a:gd name="T57" fmla="*/ 40 h 175"/>
                <a:gd name="T58" fmla="*/ 281 w 420"/>
                <a:gd name="T59" fmla="*/ 40 h 175"/>
                <a:gd name="T60" fmla="*/ 251 w 420"/>
                <a:gd name="T61" fmla="*/ 48 h 175"/>
                <a:gd name="T62" fmla="*/ 238 w 420"/>
                <a:gd name="T63" fmla="*/ 56 h 175"/>
                <a:gd name="T64" fmla="*/ 238 w 420"/>
                <a:gd name="T65" fmla="*/ 70 h 175"/>
                <a:gd name="T66" fmla="*/ 196 w 420"/>
                <a:gd name="T67" fmla="*/ 96 h 175"/>
                <a:gd name="T68" fmla="*/ 203 w 420"/>
                <a:gd name="T69" fmla="*/ 132 h 175"/>
                <a:gd name="T70" fmla="*/ 193 w 420"/>
                <a:gd name="T71" fmla="*/ 167 h 175"/>
                <a:gd name="T72" fmla="*/ 151 w 420"/>
                <a:gd name="T73" fmla="*/ 171 h 175"/>
                <a:gd name="T74" fmla="*/ 143 w 420"/>
                <a:gd name="T75" fmla="*/ 143 h 175"/>
                <a:gd name="T76" fmla="*/ 142 w 420"/>
                <a:gd name="T77" fmla="*/ 124 h 175"/>
                <a:gd name="T78" fmla="*/ 131 w 420"/>
                <a:gd name="T79" fmla="*/ 138 h 175"/>
                <a:gd name="T80" fmla="*/ 125 w 420"/>
                <a:gd name="T81" fmla="*/ 143 h 175"/>
                <a:gd name="T82" fmla="*/ 106 w 420"/>
                <a:gd name="T83" fmla="*/ 128 h 175"/>
                <a:gd name="T84" fmla="*/ 98 w 420"/>
                <a:gd name="T85" fmla="*/ 115 h 175"/>
                <a:gd name="T86" fmla="*/ 78 w 420"/>
                <a:gd name="T87" fmla="*/ 105 h 175"/>
                <a:gd name="T88" fmla="*/ 60 w 420"/>
                <a:gd name="T89" fmla="*/ 102 h 175"/>
                <a:gd name="T90" fmla="*/ 50 w 420"/>
                <a:gd name="T91" fmla="*/ 96 h 175"/>
                <a:gd name="T92" fmla="*/ 17 w 420"/>
                <a:gd name="T93" fmla="*/ 96 h 175"/>
                <a:gd name="T94" fmla="*/ 10 w 420"/>
                <a:gd name="T95" fmla="*/ 87 h 175"/>
                <a:gd name="T96" fmla="*/ 12 w 420"/>
                <a:gd name="T97" fmla="*/ 43 h 175"/>
                <a:gd name="T98" fmla="*/ 25 w 420"/>
                <a:gd name="T99" fmla="*/ 8 h 175"/>
                <a:gd name="T100" fmla="*/ 136 w 420"/>
                <a:gd name="T101" fmla="*/ 149 h 175"/>
                <a:gd name="T102" fmla="*/ 133 w 420"/>
                <a:gd name="T103" fmla="*/ 152 h 175"/>
                <a:gd name="T104" fmla="*/ 87 w 420"/>
                <a:gd name="T105" fmla="*/ 149 h 175"/>
                <a:gd name="T106" fmla="*/ 97 w 420"/>
                <a:gd name="T107" fmla="*/ 159 h 175"/>
                <a:gd name="T108" fmla="*/ 45 w 420"/>
                <a:gd name="T109" fmla="*/ 101 h 175"/>
                <a:gd name="T110" fmla="*/ 280 w 420"/>
                <a:gd name="T111" fmla="*/ 100 h 175"/>
                <a:gd name="T112" fmla="*/ 282 w 420"/>
                <a:gd name="T113" fmla="*/ 87 h 175"/>
                <a:gd name="T114" fmla="*/ 62 w 420"/>
                <a:gd name="T115" fmla="*/ 21 h 175"/>
                <a:gd name="T116" fmla="*/ 300 w 420"/>
                <a:gd name="T117" fmla="*/ 88 h 175"/>
                <a:gd name="T118" fmla="*/ 292 w 420"/>
                <a:gd name="T119" fmla="*/ 97 h 175"/>
                <a:gd name="T120" fmla="*/ 106 w 420"/>
                <a:gd name="T121" fmla="*/ 38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20" h="175">
                  <a:moveTo>
                    <a:pt x="34" y="4"/>
                  </a:moveTo>
                  <a:lnTo>
                    <a:pt x="35" y="4"/>
                  </a:lnTo>
                  <a:lnTo>
                    <a:pt x="41" y="10"/>
                  </a:lnTo>
                  <a:lnTo>
                    <a:pt x="45" y="14"/>
                  </a:lnTo>
                  <a:lnTo>
                    <a:pt x="49" y="16"/>
                  </a:lnTo>
                  <a:lnTo>
                    <a:pt x="50" y="14"/>
                  </a:lnTo>
                  <a:lnTo>
                    <a:pt x="50" y="16"/>
                  </a:lnTo>
                  <a:lnTo>
                    <a:pt x="49" y="17"/>
                  </a:lnTo>
                  <a:lnTo>
                    <a:pt x="48" y="20"/>
                  </a:lnTo>
                  <a:lnTo>
                    <a:pt x="48" y="21"/>
                  </a:lnTo>
                  <a:lnTo>
                    <a:pt x="48" y="22"/>
                  </a:lnTo>
                  <a:lnTo>
                    <a:pt x="49" y="22"/>
                  </a:lnTo>
                  <a:lnTo>
                    <a:pt x="49" y="23"/>
                  </a:lnTo>
                  <a:lnTo>
                    <a:pt x="49" y="24"/>
                  </a:lnTo>
                  <a:lnTo>
                    <a:pt x="49" y="25"/>
                  </a:lnTo>
                  <a:lnTo>
                    <a:pt x="49" y="25"/>
                  </a:lnTo>
                  <a:lnTo>
                    <a:pt x="47" y="25"/>
                  </a:lnTo>
                  <a:lnTo>
                    <a:pt x="46" y="26"/>
                  </a:lnTo>
                  <a:lnTo>
                    <a:pt x="47" y="27"/>
                  </a:lnTo>
                  <a:lnTo>
                    <a:pt x="48" y="27"/>
                  </a:lnTo>
                  <a:lnTo>
                    <a:pt x="49" y="28"/>
                  </a:lnTo>
                  <a:lnTo>
                    <a:pt x="49" y="30"/>
                  </a:lnTo>
                  <a:lnTo>
                    <a:pt x="49" y="30"/>
                  </a:lnTo>
                  <a:lnTo>
                    <a:pt x="49" y="31"/>
                  </a:lnTo>
                  <a:lnTo>
                    <a:pt x="52" y="32"/>
                  </a:lnTo>
                  <a:lnTo>
                    <a:pt x="53" y="32"/>
                  </a:lnTo>
                  <a:lnTo>
                    <a:pt x="54" y="31"/>
                  </a:lnTo>
                  <a:lnTo>
                    <a:pt x="54" y="31"/>
                  </a:lnTo>
                  <a:lnTo>
                    <a:pt x="54" y="30"/>
                  </a:lnTo>
                  <a:lnTo>
                    <a:pt x="54" y="30"/>
                  </a:lnTo>
                  <a:lnTo>
                    <a:pt x="55" y="31"/>
                  </a:lnTo>
                  <a:lnTo>
                    <a:pt x="55" y="32"/>
                  </a:lnTo>
                  <a:lnTo>
                    <a:pt x="56" y="32"/>
                  </a:lnTo>
                  <a:lnTo>
                    <a:pt x="57" y="33"/>
                  </a:lnTo>
                  <a:lnTo>
                    <a:pt x="57" y="32"/>
                  </a:lnTo>
                  <a:lnTo>
                    <a:pt x="58" y="31"/>
                  </a:lnTo>
                  <a:lnTo>
                    <a:pt x="57" y="30"/>
                  </a:lnTo>
                  <a:lnTo>
                    <a:pt x="58" y="30"/>
                  </a:lnTo>
                  <a:lnTo>
                    <a:pt x="58" y="31"/>
                  </a:lnTo>
                  <a:lnTo>
                    <a:pt x="58" y="32"/>
                  </a:lnTo>
                  <a:lnTo>
                    <a:pt x="59" y="31"/>
                  </a:lnTo>
                  <a:lnTo>
                    <a:pt x="59" y="30"/>
                  </a:lnTo>
                  <a:lnTo>
                    <a:pt x="59" y="30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61" y="30"/>
                  </a:lnTo>
                  <a:lnTo>
                    <a:pt x="61" y="30"/>
                  </a:lnTo>
                  <a:lnTo>
                    <a:pt x="61" y="31"/>
                  </a:lnTo>
                  <a:lnTo>
                    <a:pt x="62" y="32"/>
                  </a:lnTo>
                  <a:lnTo>
                    <a:pt x="62" y="31"/>
                  </a:lnTo>
                  <a:lnTo>
                    <a:pt x="62" y="31"/>
                  </a:lnTo>
                  <a:lnTo>
                    <a:pt x="62" y="32"/>
                  </a:lnTo>
                  <a:lnTo>
                    <a:pt x="62" y="34"/>
                  </a:lnTo>
                  <a:lnTo>
                    <a:pt x="62" y="35"/>
                  </a:lnTo>
                  <a:lnTo>
                    <a:pt x="60" y="34"/>
                  </a:lnTo>
                  <a:lnTo>
                    <a:pt x="58" y="34"/>
                  </a:lnTo>
                  <a:lnTo>
                    <a:pt x="57" y="34"/>
                  </a:lnTo>
                  <a:lnTo>
                    <a:pt x="56" y="34"/>
                  </a:lnTo>
                  <a:lnTo>
                    <a:pt x="56" y="35"/>
                  </a:lnTo>
                  <a:lnTo>
                    <a:pt x="56" y="37"/>
                  </a:lnTo>
                  <a:lnTo>
                    <a:pt x="57" y="38"/>
                  </a:lnTo>
                  <a:lnTo>
                    <a:pt x="56" y="38"/>
                  </a:lnTo>
                  <a:lnTo>
                    <a:pt x="55" y="38"/>
                  </a:lnTo>
                  <a:lnTo>
                    <a:pt x="55" y="39"/>
                  </a:lnTo>
                  <a:lnTo>
                    <a:pt x="58" y="39"/>
                  </a:lnTo>
                  <a:lnTo>
                    <a:pt x="58" y="40"/>
                  </a:lnTo>
                  <a:lnTo>
                    <a:pt x="57" y="45"/>
                  </a:lnTo>
                  <a:lnTo>
                    <a:pt x="57" y="44"/>
                  </a:lnTo>
                  <a:lnTo>
                    <a:pt x="56" y="44"/>
                  </a:lnTo>
                  <a:lnTo>
                    <a:pt x="58" y="46"/>
                  </a:lnTo>
                  <a:lnTo>
                    <a:pt x="59" y="46"/>
                  </a:lnTo>
                  <a:lnTo>
                    <a:pt x="61" y="47"/>
                  </a:lnTo>
                  <a:lnTo>
                    <a:pt x="62" y="46"/>
                  </a:lnTo>
                  <a:lnTo>
                    <a:pt x="65" y="47"/>
                  </a:lnTo>
                  <a:lnTo>
                    <a:pt x="66" y="47"/>
                  </a:lnTo>
                  <a:lnTo>
                    <a:pt x="67" y="49"/>
                  </a:lnTo>
                  <a:lnTo>
                    <a:pt x="67" y="50"/>
                  </a:lnTo>
                  <a:lnTo>
                    <a:pt x="67" y="50"/>
                  </a:lnTo>
                  <a:lnTo>
                    <a:pt x="67" y="51"/>
                  </a:lnTo>
                  <a:lnTo>
                    <a:pt x="68" y="51"/>
                  </a:lnTo>
                  <a:lnTo>
                    <a:pt x="70" y="51"/>
                  </a:lnTo>
                  <a:lnTo>
                    <a:pt x="73" y="50"/>
                  </a:lnTo>
                  <a:lnTo>
                    <a:pt x="75" y="50"/>
                  </a:lnTo>
                  <a:lnTo>
                    <a:pt x="76" y="50"/>
                  </a:lnTo>
                  <a:lnTo>
                    <a:pt x="76" y="51"/>
                  </a:lnTo>
                  <a:lnTo>
                    <a:pt x="78" y="51"/>
                  </a:lnTo>
                  <a:lnTo>
                    <a:pt x="79" y="51"/>
                  </a:lnTo>
                  <a:lnTo>
                    <a:pt x="80" y="50"/>
                  </a:lnTo>
                  <a:lnTo>
                    <a:pt x="80" y="49"/>
                  </a:lnTo>
                  <a:lnTo>
                    <a:pt x="80" y="48"/>
                  </a:lnTo>
                  <a:lnTo>
                    <a:pt x="81" y="47"/>
                  </a:lnTo>
                  <a:lnTo>
                    <a:pt x="83" y="48"/>
                  </a:lnTo>
                  <a:lnTo>
                    <a:pt x="84" y="49"/>
                  </a:lnTo>
                  <a:lnTo>
                    <a:pt x="84" y="49"/>
                  </a:lnTo>
                  <a:lnTo>
                    <a:pt x="85" y="49"/>
                  </a:lnTo>
                  <a:lnTo>
                    <a:pt x="89" y="51"/>
                  </a:lnTo>
                  <a:lnTo>
                    <a:pt x="91" y="50"/>
                  </a:lnTo>
                  <a:lnTo>
                    <a:pt x="91" y="49"/>
                  </a:lnTo>
                  <a:lnTo>
                    <a:pt x="91" y="46"/>
                  </a:lnTo>
                  <a:lnTo>
                    <a:pt x="86" y="43"/>
                  </a:lnTo>
                  <a:lnTo>
                    <a:pt x="84" y="39"/>
                  </a:lnTo>
                  <a:lnTo>
                    <a:pt x="83" y="39"/>
                  </a:lnTo>
                  <a:lnTo>
                    <a:pt x="82" y="39"/>
                  </a:lnTo>
                  <a:lnTo>
                    <a:pt x="80" y="38"/>
                  </a:lnTo>
                  <a:lnTo>
                    <a:pt x="80" y="36"/>
                  </a:lnTo>
                  <a:lnTo>
                    <a:pt x="79" y="36"/>
                  </a:lnTo>
                  <a:lnTo>
                    <a:pt x="80" y="36"/>
                  </a:lnTo>
                  <a:lnTo>
                    <a:pt x="82" y="36"/>
                  </a:lnTo>
                  <a:lnTo>
                    <a:pt x="84" y="36"/>
                  </a:lnTo>
                  <a:lnTo>
                    <a:pt x="84" y="35"/>
                  </a:lnTo>
                  <a:lnTo>
                    <a:pt x="82" y="34"/>
                  </a:lnTo>
                  <a:lnTo>
                    <a:pt x="81" y="34"/>
                  </a:lnTo>
                  <a:lnTo>
                    <a:pt x="81" y="33"/>
                  </a:lnTo>
                  <a:lnTo>
                    <a:pt x="83" y="33"/>
                  </a:lnTo>
                  <a:lnTo>
                    <a:pt x="84" y="34"/>
                  </a:lnTo>
                  <a:lnTo>
                    <a:pt x="86" y="36"/>
                  </a:lnTo>
                  <a:lnTo>
                    <a:pt x="88" y="37"/>
                  </a:lnTo>
                  <a:lnTo>
                    <a:pt x="88" y="38"/>
                  </a:lnTo>
                  <a:lnTo>
                    <a:pt x="87" y="39"/>
                  </a:lnTo>
                  <a:lnTo>
                    <a:pt x="87" y="38"/>
                  </a:lnTo>
                  <a:lnTo>
                    <a:pt x="86" y="38"/>
                  </a:lnTo>
                  <a:lnTo>
                    <a:pt x="86" y="39"/>
                  </a:lnTo>
                  <a:lnTo>
                    <a:pt x="87" y="39"/>
                  </a:lnTo>
                  <a:lnTo>
                    <a:pt x="88" y="41"/>
                  </a:lnTo>
                  <a:lnTo>
                    <a:pt x="89" y="41"/>
                  </a:lnTo>
                  <a:lnTo>
                    <a:pt x="91" y="41"/>
                  </a:lnTo>
                  <a:lnTo>
                    <a:pt x="92" y="41"/>
                  </a:lnTo>
                  <a:lnTo>
                    <a:pt x="93" y="43"/>
                  </a:lnTo>
                  <a:lnTo>
                    <a:pt x="94" y="43"/>
                  </a:lnTo>
                  <a:lnTo>
                    <a:pt x="96" y="46"/>
                  </a:lnTo>
                  <a:lnTo>
                    <a:pt x="97" y="47"/>
                  </a:lnTo>
                  <a:lnTo>
                    <a:pt x="102" y="53"/>
                  </a:lnTo>
                  <a:lnTo>
                    <a:pt x="104" y="56"/>
                  </a:lnTo>
                  <a:lnTo>
                    <a:pt x="106" y="57"/>
                  </a:lnTo>
                  <a:lnTo>
                    <a:pt x="106" y="58"/>
                  </a:lnTo>
                  <a:lnTo>
                    <a:pt x="106" y="59"/>
                  </a:lnTo>
                  <a:lnTo>
                    <a:pt x="107" y="60"/>
                  </a:lnTo>
                  <a:lnTo>
                    <a:pt x="108" y="60"/>
                  </a:lnTo>
                  <a:lnTo>
                    <a:pt x="109" y="60"/>
                  </a:lnTo>
                  <a:lnTo>
                    <a:pt x="111" y="61"/>
                  </a:lnTo>
                  <a:lnTo>
                    <a:pt x="111" y="61"/>
                  </a:lnTo>
                  <a:lnTo>
                    <a:pt x="112" y="60"/>
                  </a:lnTo>
                  <a:lnTo>
                    <a:pt x="116" y="61"/>
                  </a:lnTo>
                  <a:lnTo>
                    <a:pt x="117" y="61"/>
                  </a:lnTo>
                  <a:lnTo>
                    <a:pt x="119" y="61"/>
                  </a:lnTo>
                  <a:lnTo>
                    <a:pt x="120" y="61"/>
                  </a:lnTo>
                  <a:lnTo>
                    <a:pt x="124" y="61"/>
                  </a:lnTo>
                  <a:lnTo>
                    <a:pt x="127" y="61"/>
                  </a:lnTo>
                  <a:lnTo>
                    <a:pt x="131" y="61"/>
                  </a:lnTo>
                  <a:lnTo>
                    <a:pt x="133" y="61"/>
                  </a:lnTo>
                  <a:lnTo>
                    <a:pt x="137" y="60"/>
                  </a:lnTo>
                  <a:lnTo>
                    <a:pt x="140" y="60"/>
                  </a:lnTo>
                  <a:lnTo>
                    <a:pt x="141" y="60"/>
                  </a:lnTo>
                  <a:lnTo>
                    <a:pt x="141" y="59"/>
                  </a:lnTo>
                  <a:lnTo>
                    <a:pt x="142" y="59"/>
                  </a:lnTo>
                  <a:lnTo>
                    <a:pt x="148" y="56"/>
                  </a:lnTo>
                  <a:lnTo>
                    <a:pt x="154" y="55"/>
                  </a:lnTo>
                  <a:lnTo>
                    <a:pt x="155" y="54"/>
                  </a:lnTo>
                  <a:lnTo>
                    <a:pt x="157" y="54"/>
                  </a:lnTo>
                  <a:lnTo>
                    <a:pt x="159" y="54"/>
                  </a:lnTo>
                  <a:lnTo>
                    <a:pt x="159" y="53"/>
                  </a:lnTo>
                  <a:lnTo>
                    <a:pt x="160" y="52"/>
                  </a:lnTo>
                  <a:lnTo>
                    <a:pt x="162" y="50"/>
                  </a:lnTo>
                  <a:lnTo>
                    <a:pt x="163" y="49"/>
                  </a:lnTo>
                  <a:lnTo>
                    <a:pt x="163" y="48"/>
                  </a:lnTo>
                  <a:lnTo>
                    <a:pt x="163" y="48"/>
                  </a:lnTo>
                  <a:lnTo>
                    <a:pt x="164" y="47"/>
                  </a:lnTo>
                  <a:lnTo>
                    <a:pt x="166" y="46"/>
                  </a:lnTo>
                  <a:lnTo>
                    <a:pt x="168" y="45"/>
                  </a:lnTo>
                  <a:lnTo>
                    <a:pt x="170" y="43"/>
                  </a:lnTo>
                  <a:lnTo>
                    <a:pt x="171" y="43"/>
                  </a:lnTo>
                  <a:lnTo>
                    <a:pt x="172" y="42"/>
                  </a:lnTo>
                  <a:lnTo>
                    <a:pt x="176" y="40"/>
                  </a:lnTo>
                  <a:lnTo>
                    <a:pt x="181" y="38"/>
                  </a:lnTo>
                  <a:lnTo>
                    <a:pt x="189" y="35"/>
                  </a:lnTo>
                  <a:lnTo>
                    <a:pt x="197" y="34"/>
                  </a:lnTo>
                  <a:lnTo>
                    <a:pt x="198" y="34"/>
                  </a:lnTo>
                  <a:lnTo>
                    <a:pt x="200" y="33"/>
                  </a:lnTo>
                  <a:lnTo>
                    <a:pt x="201" y="33"/>
                  </a:lnTo>
                  <a:lnTo>
                    <a:pt x="203" y="33"/>
                  </a:lnTo>
                  <a:lnTo>
                    <a:pt x="206" y="32"/>
                  </a:lnTo>
                  <a:lnTo>
                    <a:pt x="208" y="31"/>
                  </a:lnTo>
                  <a:lnTo>
                    <a:pt x="210" y="30"/>
                  </a:lnTo>
                  <a:lnTo>
                    <a:pt x="213" y="27"/>
                  </a:lnTo>
                  <a:lnTo>
                    <a:pt x="216" y="25"/>
                  </a:lnTo>
                  <a:lnTo>
                    <a:pt x="217" y="22"/>
                  </a:lnTo>
                  <a:lnTo>
                    <a:pt x="217" y="21"/>
                  </a:lnTo>
                  <a:lnTo>
                    <a:pt x="219" y="20"/>
                  </a:lnTo>
                  <a:lnTo>
                    <a:pt x="220" y="19"/>
                  </a:lnTo>
                  <a:lnTo>
                    <a:pt x="221" y="19"/>
                  </a:lnTo>
                  <a:lnTo>
                    <a:pt x="221" y="20"/>
                  </a:lnTo>
                  <a:lnTo>
                    <a:pt x="221" y="22"/>
                  </a:lnTo>
                  <a:lnTo>
                    <a:pt x="221" y="23"/>
                  </a:lnTo>
                  <a:lnTo>
                    <a:pt x="222" y="23"/>
                  </a:lnTo>
                  <a:lnTo>
                    <a:pt x="223" y="24"/>
                  </a:lnTo>
                  <a:lnTo>
                    <a:pt x="224" y="24"/>
                  </a:lnTo>
                  <a:lnTo>
                    <a:pt x="225" y="22"/>
                  </a:lnTo>
                  <a:lnTo>
                    <a:pt x="225" y="21"/>
                  </a:lnTo>
                  <a:lnTo>
                    <a:pt x="225" y="20"/>
                  </a:lnTo>
                  <a:lnTo>
                    <a:pt x="226" y="21"/>
                  </a:lnTo>
                  <a:lnTo>
                    <a:pt x="226" y="19"/>
                  </a:lnTo>
                  <a:lnTo>
                    <a:pt x="226" y="18"/>
                  </a:lnTo>
                  <a:lnTo>
                    <a:pt x="226" y="19"/>
                  </a:lnTo>
                  <a:lnTo>
                    <a:pt x="227" y="18"/>
                  </a:lnTo>
                  <a:lnTo>
                    <a:pt x="226" y="17"/>
                  </a:lnTo>
                  <a:lnTo>
                    <a:pt x="227" y="17"/>
                  </a:lnTo>
                  <a:lnTo>
                    <a:pt x="228" y="17"/>
                  </a:lnTo>
                  <a:lnTo>
                    <a:pt x="229" y="17"/>
                  </a:lnTo>
                  <a:lnTo>
                    <a:pt x="230" y="17"/>
                  </a:lnTo>
                  <a:lnTo>
                    <a:pt x="232" y="20"/>
                  </a:lnTo>
                  <a:lnTo>
                    <a:pt x="232" y="21"/>
                  </a:lnTo>
                  <a:lnTo>
                    <a:pt x="232" y="19"/>
                  </a:lnTo>
                  <a:lnTo>
                    <a:pt x="232" y="18"/>
                  </a:lnTo>
                  <a:lnTo>
                    <a:pt x="232" y="17"/>
                  </a:lnTo>
                  <a:lnTo>
                    <a:pt x="232" y="16"/>
                  </a:lnTo>
                  <a:lnTo>
                    <a:pt x="233" y="15"/>
                  </a:lnTo>
                  <a:lnTo>
                    <a:pt x="235" y="14"/>
                  </a:lnTo>
                  <a:lnTo>
                    <a:pt x="237" y="13"/>
                  </a:lnTo>
                  <a:lnTo>
                    <a:pt x="237" y="12"/>
                  </a:lnTo>
                  <a:lnTo>
                    <a:pt x="237" y="12"/>
                  </a:lnTo>
                  <a:lnTo>
                    <a:pt x="238" y="12"/>
                  </a:lnTo>
                  <a:lnTo>
                    <a:pt x="238" y="11"/>
                  </a:lnTo>
                  <a:lnTo>
                    <a:pt x="238" y="11"/>
                  </a:lnTo>
                  <a:lnTo>
                    <a:pt x="239" y="10"/>
                  </a:lnTo>
                  <a:lnTo>
                    <a:pt x="240" y="8"/>
                  </a:lnTo>
                  <a:lnTo>
                    <a:pt x="241" y="6"/>
                  </a:lnTo>
                  <a:lnTo>
                    <a:pt x="242" y="6"/>
                  </a:lnTo>
                  <a:lnTo>
                    <a:pt x="242" y="5"/>
                  </a:lnTo>
                  <a:lnTo>
                    <a:pt x="242" y="5"/>
                  </a:lnTo>
                  <a:lnTo>
                    <a:pt x="241" y="5"/>
                  </a:lnTo>
                  <a:lnTo>
                    <a:pt x="240" y="5"/>
                  </a:lnTo>
                  <a:lnTo>
                    <a:pt x="241" y="4"/>
                  </a:lnTo>
                  <a:lnTo>
                    <a:pt x="242" y="3"/>
                  </a:lnTo>
                  <a:lnTo>
                    <a:pt x="242" y="3"/>
                  </a:lnTo>
                  <a:lnTo>
                    <a:pt x="243" y="3"/>
                  </a:lnTo>
                  <a:lnTo>
                    <a:pt x="244" y="2"/>
                  </a:lnTo>
                  <a:lnTo>
                    <a:pt x="245" y="1"/>
                  </a:lnTo>
                  <a:lnTo>
                    <a:pt x="247" y="2"/>
                  </a:lnTo>
                  <a:lnTo>
                    <a:pt x="247" y="1"/>
                  </a:lnTo>
                  <a:lnTo>
                    <a:pt x="250" y="0"/>
                  </a:lnTo>
                  <a:lnTo>
                    <a:pt x="251" y="0"/>
                  </a:lnTo>
                  <a:lnTo>
                    <a:pt x="251" y="1"/>
                  </a:lnTo>
                  <a:lnTo>
                    <a:pt x="251" y="2"/>
                  </a:lnTo>
                  <a:lnTo>
                    <a:pt x="251" y="3"/>
                  </a:lnTo>
                  <a:lnTo>
                    <a:pt x="251" y="3"/>
                  </a:lnTo>
                  <a:lnTo>
                    <a:pt x="251" y="3"/>
                  </a:lnTo>
                  <a:lnTo>
                    <a:pt x="251" y="4"/>
                  </a:lnTo>
                  <a:lnTo>
                    <a:pt x="252" y="4"/>
                  </a:lnTo>
                  <a:lnTo>
                    <a:pt x="253" y="3"/>
                  </a:lnTo>
                  <a:lnTo>
                    <a:pt x="254" y="4"/>
                  </a:lnTo>
                  <a:lnTo>
                    <a:pt x="255" y="4"/>
                  </a:lnTo>
                  <a:lnTo>
                    <a:pt x="255" y="4"/>
                  </a:lnTo>
                  <a:lnTo>
                    <a:pt x="256" y="3"/>
                  </a:lnTo>
                  <a:lnTo>
                    <a:pt x="256" y="3"/>
                  </a:lnTo>
                  <a:lnTo>
                    <a:pt x="257" y="3"/>
                  </a:lnTo>
                  <a:lnTo>
                    <a:pt x="258" y="3"/>
                  </a:lnTo>
                  <a:lnTo>
                    <a:pt x="261" y="3"/>
                  </a:lnTo>
                  <a:lnTo>
                    <a:pt x="265" y="4"/>
                  </a:lnTo>
                  <a:lnTo>
                    <a:pt x="269" y="5"/>
                  </a:lnTo>
                  <a:lnTo>
                    <a:pt x="272" y="6"/>
                  </a:lnTo>
                  <a:lnTo>
                    <a:pt x="275" y="7"/>
                  </a:lnTo>
                  <a:lnTo>
                    <a:pt x="277" y="6"/>
                  </a:lnTo>
                  <a:lnTo>
                    <a:pt x="277" y="6"/>
                  </a:lnTo>
                  <a:lnTo>
                    <a:pt x="279" y="6"/>
                  </a:lnTo>
                  <a:lnTo>
                    <a:pt x="281" y="6"/>
                  </a:lnTo>
                  <a:lnTo>
                    <a:pt x="282" y="6"/>
                  </a:lnTo>
                  <a:lnTo>
                    <a:pt x="283" y="5"/>
                  </a:lnTo>
                  <a:lnTo>
                    <a:pt x="286" y="5"/>
                  </a:lnTo>
                  <a:lnTo>
                    <a:pt x="288" y="4"/>
                  </a:lnTo>
                  <a:lnTo>
                    <a:pt x="291" y="4"/>
                  </a:lnTo>
                  <a:lnTo>
                    <a:pt x="292" y="5"/>
                  </a:lnTo>
                  <a:lnTo>
                    <a:pt x="292" y="6"/>
                  </a:lnTo>
                  <a:lnTo>
                    <a:pt x="290" y="7"/>
                  </a:lnTo>
                  <a:lnTo>
                    <a:pt x="290" y="6"/>
                  </a:lnTo>
                  <a:lnTo>
                    <a:pt x="289" y="7"/>
                  </a:lnTo>
                  <a:lnTo>
                    <a:pt x="288" y="7"/>
                  </a:lnTo>
                  <a:lnTo>
                    <a:pt x="286" y="7"/>
                  </a:lnTo>
                  <a:lnTo>
                    <a:pt x="285" y="8"/>
                  </a:lnTo>
                  <a:lnTo>
                    <a:pt x="284" y="8"/>
                  </a:lnTo>
                  <a:lnTo>
                    <a:pt x="284" y="10"/>
                  </a:lnTo>
                  <a:lnTo>
                    <a:pt x="285" y="12"/>
                  </a:lnTo>
                  <a:lnTo>
                    <a:pt x="286" y="13"/>
                  </a:lnTo>
                  <a:lnTo>
                    <a:pt x="287" y="12"/>
                  </a:lnTo>
                  <a:lnTo>
                    <a:pt x="288" y="13"/>
                  </a:lnTo>
                  <a:lnTo>
                    <a:pt x="289" y="13"/>
                  </a:lnTo>
                  <a:lnTo>
                    <a:pt x="290" y="12"/>
                  </a:lnTo>
                  <a:lnTo>
                    <a:pt x="290" y="12"/>
                  </a:lnTo>
                  <a:lnTo>
                    <a:pt x="291" y="13"/>
                  </a:lnTo>
                  <a:lnTo>
                    <a:pt x="292" y="13"/>
                  </a:lnTo>
                  <a:lnTo>
                    <a:pt x="294" y="13"/>
                  </a:lnTo>
                  <a:lnTo>
                    <a:pt x="295" y="13"/>
                  </a:lnTo>
                  <a:lnTo>
                    <a:pt x="295" y="14"/>
                  </a:lnTo>
                  <a:lnTo>
                    <a:pt x="295" y="15"/>
                  </a:lnTo>
                  <a:lnTo>
                    <a:pt x="296" y="15"/>
                  </a:lnTo>
                  <a:lnTo>
                    <a:pt x="297" y="15"/>
                  </a:lnTo>
                  <a:lnTo>
                    <a:pt x="298" y="15"/>
                  </a:lnTo>
                  <a:lnTo>
                    <a:pt x="299" y="15"/>
                  </a:lnTo>
                  <a:lnTo>
                    <a:pt x="299" y="15"/>
                  </a:lnTo>
                  <a:lnTo>
                    <a:pt x="299" y="14"/>
                  </a:lnTo>
                  <a:lnTo>
                    <a:pt x="300" y="14"/>
                  </a:lnTo>
                  <a:lnTo>
                    <a:pt x="302" y="15"/>
                  </a:lnTo>
                  <a:lnTo>
                    <a:pt x="304" y="14"/>
                  </a:lnTo>
                  <a:lnTo>
                    <a:pt x="304" y="13"/>
                  </a:lnTo>
                  <a:lnTo>
                    <a:pt x="306" y="14"/>
                  </a:lnTo>
                  <a:lnTo>
                    <a:pt x="307" y="13"/>
                  </a:lnTo>
                  <a:lnTo>
                    <a:pt x="308" y="13"/>
                  </a:lnTo>
                  <a:lnTo>
                    <a:pt x="308" y="12"/>
                  </a:lnTo>
                  <a:lnTo>
                    <a:pt x="309" y="14"/>
                  </a:lnTo>
                  <a:lnTo>
                    <a:pt x="310" y="14"/>
                  </a:lnTo>
                  <a:lnTo>
                    <a:pt x="311" y="14"/>
                  </a:lnTo>
                  <a:lnTo>
                    <a:pt x="313" y="15"/>
                  </a:lnTo>
                  <a:lnTo>
                    <a:pt x="315" y="15"/>
                  </a:lnTo>
                  <a:lnTo>
                    <a:pt x="316" y="16"/>
                  </a:lnTo>
                  <a:lnTo>
                    <a:pt x="317" y="16"/>
                  </a:lnTo>
                  <a:lnTo>
                    <a:pt x="318" y="15"/>
                  </a:lnTo>
                  <a:lnTo>
                    <a:pt x="319" y="15"/>
                  </a:lnTo>
                  <a:lnTo>
                    <a:pt x="320" y="14"/>
                  </a:lnTo>
                  <a:lnTo>
                    <a:pt x="321" y="14"/>
                  </a:lnTo>
                  <a:lnTo>
                    <a:pt x="322" y="15"/>
                  </a:lnTo>
                  <a:lnTo>
                    <a:pt x="324" y="16"/>
                  </a:lnTo>
                  <a:lnTo>
                    <a:pt x="326" y="16"/>
                  </a:lnTo>
                  <a:lnTo>
                    <a:pt x="327" y="17"/>
                  </a:lnTo>
                  <a:lnTo>
                    <a:pt x="328" y="17"/>
                  </a:lnTo>
                  <a:lnTo>
                    <a:pt x="329" y="17"/>
                  </a:lnTo>
                  <a:lnTo>
                    <a:pt x="330" y="17"/>
                  </a:lnTo>
                  <a:lnTo>
                    <a:pt x="330" y="18"/>
                  </a:lnTo>
                  <a:lnTo>
                    <a:pt x="333" y="19"/>
                  </a:lnTo>
                  <a:lnTo>
                    <a:pt x="334" y="20"/>
                  </a:lnTo>
                  <a:lnTo>
                    <a:pt x="336" y="20"/>
                  </a:lnTo>
                  <a:lnTo>
                    <a:pt x="338" y="21"/>
                  </a:lnTo>
                  <a:lnTo>
                    <a:pt x="339" y="21"/>
                  </a:lnTo>
                  <a:lnTo>
                    <a:pt x="339" y="22"/>
                  </a:lnTo>
                  <a:lnTo>
                    <a:pt x="340" y="22"/>
                  </a:lnTo>
                  <a:lnTo>
                    <a:pt x="341" y="22"/>
                  </a:lnTo>
                  <a:lnTo>
                    <a:pt x="342" y="23"/>
                  </a:lnTo>
                  <a:lnTo>
                    <a:pt x="343" y="23"/>
                  </a:lnTo>
                  <a:lnTo>
                    <a:pt x="344" y="24"/>
                  </a:lnTo>
                  <a:lnTo>
                    <a:pt x="345" y="25"/>
                  </a:lnTo>
                  <a:lnTo>
                    <a:pt x="347" y="25"/>
                  </a:lnTo>
                  <a:lnTo>
                    <a:pt x="348" y="25"/>
                  </a:lnTo>
                  <a:lnTo>
                    <a:pt x="348" y="25"/>
                  </a:lnTo>
                  <a:lnTo>
                    <a:pt x="349" y="25"/>
                  </a:lnTo>
                  <a:lnTo>
                    <a:pt x="350" y="25"/>
                  </a:lnTo>
                  <a:lnTo>
                    <a:pt x="352" y="26"/>
                  </a:lnTo>
                  <a:lnTo>
                    <a:pt x="352" y="27"/>
                  </a:lnTo>
                  <a:lnTo>
                    <a:pt x="354" y="28"/>
                  </a:lnTo>
                  <a:lnTo>
                    <a:pt x="356" y="28"/>
                  </a:lnTo>
                  <a:lnTo>
                    <a:pt x="357" y="29"/>
                  </a:lnTo>
                  <a:lnTo>
                    <a:pt x="358" y="30"/>
                  </a:lnTo>
                  <a:lnTo>
                    <a:pt x="359" y="30"/>
                  </a:lnTo>
                  <a:lnTo>
                    <a:pt x="361" y="32"/>
                  </a:lnTo>
                  <a:lnTo>
                    <a:pt x="361" y="32"/>
                  </a:lnTo>
                  <a:lnTo>
                    <a:pt x="362" y="33"/>
                  </a:lnTo>
                  <a:lnTo>
                    <a:pt x="365" y="35"/>
                  </a:lnTo>
                  <a:lnTo>
                    <a:pt x="366" y="38"/>
                  </a:lnTo>
                  <a:lnTo>
                    <a:pt x="367" y="39"/>
                  </a:lnTo>
                  <a:lnTo>
                    <a:pt x="368" y="40"/>
                  </a:lnTo>
                  <a:lnTo>
                    <a:pt x="370" y="42"/>
                  </a:lnTo>
                  <a:lnTo>
                    <a:pt x="370" y="41"/>
                  </a:lnTo>
                  <a:lnTo>
                    <a:pt x="369" y="40"/>
                  </a:lnTo>
                  <a:lnTo>
                    <a:pt x="369" y="39"/>
                  </a:lnTo>
                  <a:lnTo>
                    <a:pt x="369" y="37"/>
                  </a:lnTo>
                  <a:lnTo>
                    <a:pt x="370" y="38"/>
                  </a:lnTo>
                  <a:lnTo>
                    <a:pt x="371" y="39"/>
                  </a:lnTo>
                  <a:lnTo>
                    <a:pt x="372" y="40"/>
                  </a:lnTo>
                  <a:lnTo>
                    <a:pt x="374" y="42"/>
                  </a:lnTo>
                  <a:lnTo>
                    <a:pt x="374" y="43"/>
                  </a:lnTo>
                  <a:lnTo>
                    <a:pt x="374" y="44"/>
                  </a:lnTo>
                  <a:lnTo>
                    <a:pt x="375" y="44"/>
                  </a:lnTo>
                  <a:lnTo>
                    <a:pt x="377" y="46"/>
                  </a:lnTo>
                  <a:lnTo>
                    <a:pt x="377" y="47"/>
                  </a:lnTo>
                  <a:lnTo>
                    <a:pt x="378" y="47"/>
                  </a:lnTo>
                  <a:lnTo>
                    <a:pt x="378" y="47"/>
                  </a:lnTo>
                  <a:lnTo>
                    <a:pt x="378" y="48"/>
                  </a:lnTo>
                  <a:lnTo>
                    <a:pt x="378" y="50"/>
                  </a:lnTo>
                  <a:lnTo>
                    <a:pt x="379" y="52"/>
                  </a:lnTo>
                  <a:lnTo>
                    <a:pt x="380" y="53"/>
                  </a:lnTo>
                  <a:lnTo>
                    <a:pt x="381" y="54"/>
                  </a:lnTo>
                  <a:lnTo>
                    <a:pt x="382" y="54"/>
                  </a:lnTo>
                  <a:lnTo>
                    <a:pt x="382" y="55"/>
                  </a:lnTo>
                  <a:lnTo>
                    <a:pt x="383" y="56"/>
                  </a:lnTo>
                  <a:lnTo>
                    <a:pt x="385" y="57"/>
                  </a:lnTo>
                  <a:lnTo>
                    <a:pt x="387" y="59"/>
                  </a:lnTo>
                  <a:lnTo>
                    <a:pt x="387" y="60"/>
                  </a:lnTo>
                  <a:lnTo>
                    <a:pt x="387" y="59"/>
                  </a:lnTo>
                  <a:lnTo>
                    <a:pt x="387" y="59"/>
                  </a:lnTo>
                  <a:lnTo>
                    <a:pt x="387" y="58"/>
                  </a:lnTo>
                  <a:lnTo>
                    <a:pt x="387" y="57"/>
                  </a:lnTo>
                  <a:lnTo>
                    <a:pt x="387" y="58"/>
                  </a:lnTo>
                  <a:lnTo>
                    <a:pt x="388" y="59"/>
                  </a:lnTo>
                  <a:lnTo>
                    <a:pt x="391" y="61"/>
                  </a:lnTo>
                  <a:lnTo>
                    <a:pt x="391" y="62"/>
                  </a:lnTo>
                  <a:lnTo>
                    <a:pt x="391" y="63"/>
                  </a:lnTo>
                  <a:lnTo>
                    <a:pt x="392" y="62"/>
                  </a:lnTo>
                  <a:lnTo>
                    <a:pt x="393" y="62"/>
                  </a:lnTo>
                  <a:lnTo>
                    <a:pt x="393" y="63"/>
                  </a:lnTo>
                  <a:lnTo>
                    <a:pt x="393" y="65"/>
                  </a:lnTo>
                  <a:lnTo>
                    <a:pt x="393" y="65"/>
                  </a:lnTo>
                  <a:lnTo>
                    <a:pt x="393" y="66"/>
                  </a:lnTo>
                  <a:lnTo>
                    <a:pt x="394" y="67"/>
                  </a:lnTo>
                  <a:lnTo>
                    <a:pt x="396" y="69"/>
                  </a:lnTo>
                  <a:lnTo>
                    <a:pt x="398" y="69"/>
                  </a:lnTo>
                  <a:lnTo>
                    <a:pt x="400" y="70"/>
                  </a:lnTo>
                  <a:lnTo>
                    <a:pt x="402" y="69"/>
                  </a:lnTo>
                  <a:lnTo>
                    <a:pt x="404" y="69"/>
                  </a:lnTo>
                  <a:lnTo>
                    <a:pt x="404" y="69"/>
                  </a:lnTo>
                  <a:lnTo>
                    <a:pt x="405" y="69"/>
                  </a:lnTo>
                  <a:lnTo>
                    <a:pt x="405" y="70"/>
                  </a:lnTo>
                  <a:lnTo>
                    <a:pt x="405" y="71"/>
                  </a:lnTo>
                  <a:lnTo>
                    <a:pt x="405" y="72"/>
                  </a:lnTo>
                  <a:lnTo>
                    <a:pt x="403" y="72"/>
                  </a:lnTo>
                  <a:lnTo>
                    <a:pt x="402" y="72"/>
                  </a:lnTo>
                  <a:lnTo>
                    <a:pt x="400" y="73"/>
                  </a:lnTo>
                  <a:lnTo>
                    <a:pt x="400" y="74"/>
                  </a:lnTo>
                  <a:lnTo>
                    <a:pt x="401" y="74"/>
                  </a:lnTo>
                  <a:lnTo>
                    <a:pt x="401" y="75"/>
                  </a:lnTo>
                  <a:lnTo>
                    <a:pt x="400" y="77"/>
                  </a:lnTo>
                  <a:lnTo>
                    <a:pt x="398" y="79"/>
                  </a:lnTo>
                  <a:lnTo>
                    <a:pt x="397" y="80"/>
                  </a:lnTo>
                  <a:lnTo>
                    <a:pt x="396" y="83"/>
                  </a:lnTo>
                  <a:lnTo>
                    <a:pt x="396" y="84"/>
                  </a:lnTo>
                  <a:lnTo>
                    <a:pt x="397" y="84"/>
                  </a:lnTo>
                  <a:lnTo>
                    <a:pt x="400" y="84"/>
                  </a:lnTo>
                  <a:lnTo>
                    <a:pt x="400" y="84"/>
                  </a:lnTo>
                  <a:lnTo>
                    <a:pt x="401" y="85"/>
                  </a:lnTo>
                  <a:lnTo>
                    <a:pt x="403" y="87"/>
                  </a:lnTo>
                  <a:lnTo>
                    <a:pt x="404" y="90"/>
                  </a:lnTo>
                  <a:lnTo>
                    <a:pt x="405" y="95"/>
                  </a:lnTo>
                  <a:lnTo>
                    <a:pt x="405" y="97"/>
                  </a:lnTo>
                  <a:lnTo>
                    <a:pt x="405" y="98"/>
                  </a:lnTo>
                  <a:lnTo>
                    <a:pt x="407" y="99"/>
                  </a:lnTo>
                  <a:lnTo>
                    <a:pt x="408" y="99"/>
                  </a:lnTo>
                  <a:lnTo>
                    <a:pt x="409" y="99"/>
                  </a:lnTo>
                  <a:lnTo>
                    <a:pt x="409" y="100"/>
                  </a:lnTo>
                  <a:lnTo>
                    <a:pt x="410" y="103"/>
                  </a:lnTo>
                  <a:lnTo>
                    <a:pt x="413" y="106"/>
                  </a:lnTo>
                  <a:lnTo>
                    <a:pt x="413" y="107"/>
                  </a:lnTo>
                  <a:lnTo>
                    <a:pt x="415" y="111"/>
                  </a:lnTo>
                  <a:lnTo>
                    <a:pt x="417" y="117"/>
                  </a:lnTo>
                  <a:lnTo>
                    <a:pt x="417" y="118"/>
                  </a:lnTo>
                  <a:lnTo>
                    <a:pt x="418" y="119"/>
                  </a:lnTo>
                  <a:lnTo>
                    <a:pt x="418" y="120"/>
                  </a:lnTo>
                  <a:lnTo>
                    <a:pt x="418" y="121"/>
                  </a:lnTo>
                  <a:lnTo>
                    <a:pt x="419" y="122"/>
                  </a:lnTo>
                  <a:lnTo>
                    <a:pt x="420" y="122"/>
                  </a:lnTo>
                  <a:lnTo>
                    <a:pt x="419" y="122"/>
                  </a:lnTo>
                  <a:lnTo>
                    <a:pt x="417" y="122"/>
                  </a:lnTo>
                  <a:lnTo>
                    <a:pt x="415" y="123"/>
                  </a:lnTo>
                  <a:lnTo>
                    <a:pt x="413" y="124"/>
                  </a:lnTo>
                  <a:lnTo>
                    <a:pt x="410" y="125"/>
                  </a:lnTo>
                  <a:lnTo>
                    <a:pt x="409" y="126"/>
                  </a:lnTo>
                  <a:lnTo>
                    <a:pt x="407" y="131"/>
                  </a:lnTo>
                  <a:lnTo>
                    <a:pt x="405" y="133"/>
                  </a:lnTo>
                  <a:lnTo>
                    <a:pt x="405" y="135"/>
                  </a:lnTo>
                  <a:lnTo>
                    <a:pt x="405" y="136"/>
                  </a:lnTo>
                  <a:lnTo>
                    <a:pt x="407" y="138"/>
                  </a:lnTo>
                  <a:lnTo>
                    <a:pt x="408" y="139"/>
                  </a:lnTo>
                  <a:lnTo>
                    <a:pt x="405" y="141"/>
                  </a:lnTo>
                  <a:lnTo>
                    <a:pt x="396" y="147"/>
                  </a:lnTo>
                  <a:lnTo>
                    <a:pt x="392" y="150"/>
                  </a:lnTo>
                  <a:lnTo>
                    <a:pt x="390" y="152"/>
                  </a:lnTo>
                  <a:lnTo>
                    <a:pt x="388" y="152"/>
                  </a:lnTo>
                  <a:lnTo>
                    <a:pt x="388" y="151"/>
                  </a:lnTo>
                  <a:lnTo>
                    <a:pt x="387" y="148"/>
                  </a:lnTo>
                  <a:lnTo>
                    <a:pt x="387" y="147"/>
                  </a:lnTo>
                  <a:lnTo>
                    <a:pt x="384" y="144"/>
                  </a:lnTo>
                  <a:lnTo>
                    <a:pt x="384" y="144"/>
                  </a:lnTo>
                  <a:lnTo>
                    <a:pt x="383" y="144"/>
                  </a:lnTo>
                  <a:lnTo>
                    <a:pt x="384" y="143"/>
                  </a:lnTo>
                  <a:lnTo>
                    <a:pt x="383" y="142"/>
                  </a:lnTo>
                  <a:lnTo>
                    <a:pt x="379" y="139"/>
                  </a:lnTo>
                  <a:lnTo>
                    <a:pt x="378" y="138"/>
                  </a:lnTo>
                  <a:lnTo>
                    <a:pt x="377" y="140"/>
                  </a:lnTo>
                  <a:lnTo>
                    <a:pt x="377" y="142"/>
                  </a:lnTo>
                  <a:lnTo>
                    <a:pt x="377" y="145"/>
                  </a:lnTo>
                  <a:lnTo>
                    <a:pt x="378" y="147"/>
                  </a:lnTo>
                  <a:lnTo>
                    <a:pt x="379" y="150"/>
                  </a:lnTo>
                  <a:lnTo>
                    <a:pt x="379" y="152"/>
                  </a:lnTo>
                  <a:lnTo>
                    <a:pt x="378" y="153"/>
                  </a:lnTo>
                  <a:lnTo>
                    <a:pt x="378" y="155"/>
                  </a:lnTo>
                  <a:lnTo>
                    <a:pt x="376" y="156"/>
                  </a:lnTo>
                  <a:lnTo>
                    <a:pt x="375" y="156"/>
                  </a:lnTo>
                  <a:lnTo>
                    <a:pt x="373" y="156"/>
                  </a:lnTo>
                  <a:lnTo>
                    <a:pt x="370" y="164"/>
                  </a:lnTo>
                  <a:lnTo>
                    <a:pt x="368" y="173"/>
                  </a:lnTo>
                  <a:lnTo>
                    <a:pt x="366" y="173"/>
                  </a:lnTo>
                  <a:lnTo>
                    <a:pt x="364" y="170"/>
                  </a:lnTo>
                  <a:lnTo>
                    <a:pt x="361" y="167"/>
                  </a:lnTo>
                  <a:lnTo>
                    <a:pt x="360" y="166"/>
                  </a:lnTo>
                  <a:lnTo>
                    <a:pt x="359" y="166"/>
                  </a:lnTo>
                  <a:lnTo>
                    <a:pt x="359" y="165"/>
                  </a:lnTo>
                  <a:lnTo>
                    <a:pt x="359" y="164"/>
                  </a:lnTo>
                  <a:lnTo>
                    <a:pt x="360" y="163"/>
                  </a:lnTo>
                  <a:lnTo>
                    <a:pt x="360" y="162"/>
                  </a:lnTo>
                  <a:lnTo>
                    <a:pt x="359" y="162"/>
                  </a:lnTo>
                  <a:lnTo>
                    <a:pt x="358" y="162"/>
                  </a:lnTo>
                  <a:lnTo>
                    <a:pt x="358" y="162"/>
                  </a:lnTo>
                  <a:lnTo>
                    <a:pt x="358" y="162"/>
                  </a:lnTo>
                  <a:lnTo>
                    <a:pt x="357" y="162"/>
                  </a:lnTo>
                  <a:lnTo>
                    <a:pt x="357" y="161"/>
                  </a:lnTo>
                  <a:lnTo>
                    <a:pt x="358" y="161"/>
                  </a:lnTo>
                  <a:lnTo>
                    <a:pt x="357" y="160"/>
                  </a:lnTo>
                  <a:lnTo>
                    <a:pt x="356" y="159"/>
                  </a:lnTo>
                  <a:lnTo>
                    <a:pt x="356" y="160"/>
                  </a:lnTo>
                  <a:lnTo>
                    <a:pt x="354" y="158"/>
                  </a:lnTo>
                  <a:lnTo>
                    <a:pt x="352" y="157"/>
                  </a:lnTo>
                  <a:lnTo>
                    <a:pt x="352" y="157"/>
                  </a:lnTo>
                  <a:lnTo>
                    <a:pt x="352" y="156"/>
                  </a:lnTo>
                  <a:lnTo>
                    <a:pt x="351" y="155"/>
                  </a:lnTo>
                  <a:lnTo>
                    <a:pt x="351" y="154"/>
                  </a:lnTo>
                  <a:lnTo>
                    <a:pt x="350" y="154"/>
                  </a:lnTo>
                  <a:lnTo>
                    <a:pt x="350" y="153"/>
                  </a:lnTo>
                  <a:lnTo>
                    <a:pt x="349" y="152"/>
                  </a:lnTo>
                  <a:lnTo>
                    <a:pt x="348" y="152"/>
                  </a:lnTo>
                  <a:lnTo>
                    <a:pt x="348" y="153"/>
                  </a:lnTo>
                  <a:lnTo>
                    <a:pt x="348" y="153"/>
                  </a:lnTo>
                  <a:lnTo>
                    <a:pt x="348" y="150"/>
                  </a:lnTo>
                  <a:lnTo>
                    <a:pt x="348" y="148"/>
                  </a:lnTo>
                  <a:lnTo>
                    <a:pt x="347" y="148"/>
                  </a:lnTo>
                  <a:lnTo>
                    <a:pt x="346" y="150"/>
                  </a:lnTo>
                  <a:lnTo>
                    <a:pt x="346" y="149"/>
                  </a:lnTo>
                  <a:lnTo>
                    <a:pt x="346" y="148"/>
                  </a:lnTo>
                  <a:lnTo>
                    <a:pt x="346" y="148"/>
                  </a:lnTo>
                  <a:lnTo>
                    <a:pt x="346" y="147"/>
                  </a:lnTo>
                  <a:lnTo>
                    <a:pt x="346" y="146"/>
                  </a:lnTo>
                  <a:lnTo>
                    <a:pt x="345" y="145"/>
                  </a:lnTo>
                  <a:lnTo>
                    <a:pt x="343" y="144"/>
                  </a:lnTo>
                  <a:lnTo>
                    <a:pt x="343" y="143"/>
                  </a:lnTo>
                  <a:lnTo>
                    <a:pt x="341" y="142"/>
                  </a:lnTo>
                  <a:lnTo>
                    <a:pt x="341" y="141"/>
                  </a:lnTo>
                  <a:lnTo>
                    <a:pt x="340" y="140"/>
                  </a:lnTo>
                  <a:lnTo>
                    <a:pt x="339" y="140"/>
                  </a:lnTo>
                  <a:lnTo>
                    <a:pt x="340" y="139"/>
                  </a:lnTo>
                  <a:lnTo>
                    <a:pt x="340" y="138"/>
                  </a:lnTo>
                  <a:lnTo>
                    <a:pt x="340" y="137"/>
                  </a:lnTo>
                  <a:lnTo>
                    <a:pt x="340" y="135"/>
                  </a:lnTo>
                  <a:lnTo>
                    <a:pt x="338" y="132"/>
                  </a:lnTo>
                  <a:lnTo>
                    <a:pt x="338" y="131"/>
                  </a:lnTo>
                  <a:lnTo>
                    <a:pt x="337" y="129"/>
                  </a:lnTo>
                  <a:lnTo>
                    <a:pt x="335" y="127"/>
                  </a:lnTo>
                  <a:lnTo>
                    <a:pt x="334" y="126"/>
                  </a:lnTo>
                  <a:lnTo>
                    <a:pt x="332" y="124"/>
                  </a:lnTo>
                  <a:lnTo>
                    <a:pt x="331" y="122"/>
                  </a:lnTo>
                  <a:lnTo>
                    <a:pt x="330" y="119"/>
                  </a:lnTo>
                  <a:lnTo>
                    <a:pt x="330" y="118"/>
                  </a:lnTo>
                  <a:lnTo>
                    <a:pt x="330" y="118"/>
                  </a:lnTo>
                  <a:lnTo>
                    <a:pt x="330" y="117"/>
                  </a:lnTo>
                  <a:lnTo>
                    <a:pt x="330" y="114"/>
                  </a:lnTo>
                  <a:lnTo>
                    <a:pt x="329" y="113"/>
                  </a:lnTo>
                  <a:lnTo>
                    <a:pt x="330" y="113"/>
                  </a:lnTo>
                  <a:lnTo>
                    <a:pt x="330" y="111"/>
                  </a:lnTo>
                  <a:lnTo>
                    <a:pt x="331" y="110"/>
                  </a:lnTo>
                  <a:lnTo>
                    <a:pt x="332" y="113"/>
                  </a:lnTo>
                  <a:lnTo>
                    <a:pt x="333" y="113"/>
                  </a:lnTo>
                  <a:lnTo>
                    <a:pt x="334" y="113"/>
                  </a:lnTo>
                  <a:lnTo>
                    <a:pt x="335" y="113"/>
                  </a:lnTo>
                  <a:lnTo>
                    <a:pt x="337" y="113"/>
                  </a:lnTo>
                  <a:lnTo>
                    <a:pt x="340" y="112"/>
                  </a:lnTo>
                  <a:lnTo>
                    <a:pt x="343" y="109"/>
                  </a:lnTo>
                  <a:lnTo>
                    <a:pt x="343" y="107"/>
                  </a:lnTo>
                  <a:lnTo>
                    <a:pt x="343" y="105"/>
                  </a:lnTo>
                  <a:lnTo>
                    <a:pt x="343" y="105"/>
                  </a:lnTo>
                  <a:lnTo>
                    <a:pt x="342" y="104"/>
                  </a:lnTo>
                  <a:lnTo>
                    <a:pt x="341" y="103"/>
                  </a:lnTo>
                  <a:lnTo>
                    <a:pt x="339" y="100"/>
                  </a:lnTo>
                  <a:lnTo>
                    <a:pt x="339" y="100"/>
                  </a:lnTo>
                  <a:lnTo>
                    <a:pt x="339" y="100"/>
                  </a:lnTo>
                  <a:lnTo>
                    <a:pt x="340" y="100"/>
                  </a:lnTo>
                  <a:lnTo>
                    <a:pt x="341" y="100"/>
                  </a:lnTo>
                  <a:lnTo>
                    <a:pt x="342" y="100"/>
                  </a:lnTo>
                  <a:lnTo>
                    <a:pt x="342" y="99"/>
                  </a:lnTo>
                  <a:lnTo>
                    <a:pt x="341" y="98"/>
                  </a:lnTo>
                  <a:lnTo>
                    <a:pt x="342" y="97"/>
                  </a:lnTo>
                  <a:lnTo>
                    <a:pt x="342" y="96"/>
                  </a:lnTo>
                  <a:lnTo>
                    <a:pt x="343" y="97"/>
                  </a:lnTo>
                  <a:lnTo>
                    <a:pt x="343" y="98"/>
                  </a:lnTo>
                  <a:lnTo>
                    <a:pt x="344" y="98"/>
                  </a:lnTo>
                  <a:lnTo>
                    <a:pt x="345" y="98"/>
                  </a:lnTo>
                  <a:lnTo>
                    <a:pt x="346" y="98"/>
                  </a:lnTo>
                  <a:lnTo>
                    <a:pt x="347" y="96"/>
                  </a:lnTo>
                  <a:lnTo>
                    <a:pt x="348" y="96"/>
                  </a:lnTo>
                  <a:lnTo>
                    <a:pt x="347" y="95"/>
                  </a:lnTo>
                  <a:lnTo>
                    <a:pt x="348" y="94"/>
                  </a:lnTo>
                  <a:lnTo>
                    <a:pt x="348" y="92"/>
                  </a:lnTo>
                  <a:lnTo>
                    <a:pt x="349" y="91"/>
                  </a:lnTo>
                  <a:lnTo>
                    <a:pt x="349" y="91"/>
                  </a:lnTo>
                  <a:lnTo>
                    <a:pt x="349" y="90"/>
                  </a:lnTo>
                  <a:lnTo>
                    <a:pt x="349" y="89"/>
                  </a:lnTo>
                  <a:lnTo>
                    <a:pt x="350" y="89"/>
                  </a:lnTo>
                  <a:lnTo>
                    <a:pt x="351" y="89"/>
                  </a:lnTo>
                  <a:lnTo>
                    <a:pt x="352" y="91"/>
                  </a:lnTo>
                  <a:lnTo>
                    <a:pt x="352" y="92"/>
                  </a:lnTo>
                  <a:lnTo>
                    <a:pt x="352" y="93"/>
                  </a:lnTo>
                  <a:lnTo>
                    <a:pt x="353" y="94"/>
                  </a:lnTo>
                  <a:lnTo>
                    <a:pt x="355" y="94"/>
                  </a:lnTo>
                  <a:lnTo>
                    <a:pt x="356" y="94"/>
                  </a:lnTo>
                  <a:lnTo>
                    <a:pt x="356" y="95"/>
                  </a:lnTo>
                  <a:lnTo>
                    <a:pt x="357" y="96"/>
                  </a:lnTo>
                  <a:lnTo>
                    <a:pt x="358" y="100"/>
                  </a:lnTo>
                  <a:lnTo>
                    <a:pt x="359" y="100"/>
                  </a:lnTo>
                  <a:lnTo>
                    <a:pt x="360" y="101"/>
                  </a:lnTo>
                  <a:lnTo>
                    <a:pt x="361" y="101"/>
                  </a:lnTo>
                  <a:lnTo>
                    <a:pt x="362" y="100"/>
                  </a:lnTo>
                  <a:lnTo>
                    <a:pt x="363" y="100"/>
                  </a:lnTo>
                  <a:lnTo>
                    <a:pt x="364" y="102"/>
                  </a:lnTo>
                  <a:lnTo>
                    <a:pt x="365" y="103"/>
                  </a:lnTo>
                  <a:lnTo>
                    <a:pt x="365" y="103"/>
                  </a:lnTo>
                  <a:lnTo>
                    <a:pt x="366" y="103"/>
                  </a:lnTo>
                  <a:lnTo>
                    <a:pt x="366" y="102"/>
                  </a:lnTo>
                  <a:lnTo>
                    <a:pt x="365" y="102"/>
                  </a:lnTo>
                  <a:lnTo>
                    <a:pt x="364" y="101"/>
                  </a:lnTo>
                  <a:lnTo>
                    <a:pt x="364" y="100"/>
                  </a:lnTo>
                  <a:lnTo>
                    <a:pt x="363" y="100"/>
                  </a:lnTo>
                  <a:lnTo>
                    <a:pt x="366" y="100"/>
                  </a:lnTo>
                  <a:lnTo>
                    <a:pt x="369" y="101"/>
                  </a:lnTo>
                  <a:lnTo>
                    <a:pt x="369" y="102"/>
                  </a:lnTo>
                  <a:lnTo>
                    <a:pt x="371" y="104"/>
                  </a:lnTo>
                  <a:lnTo>
                    <a:pt x="372" y="104"/>
                  </a:lnTo>
                  <a:lnTo>
                    <a:pt x="372" y="105"/>
                  </a:lnTo>
                  <a:lnTo>
                    <a:pt x="373" y="106"/>
                  </a:lnTo>
                  <a:lnTo>
                    <a:pt x="373" y="107"/>
                  </a:lnTo>
                  <a:lnTo>
                    <a:pt x="374" y="106"/>
                  </a:lnTo>
                  <a:lnTo>
                    <a:pt x="374" y="107"/>
                  </a:lnTo>
                  <a:lnTo>
                    <a:pt x="375" y="108"/>
                  </a:lnTo>
                  <a:lnTo>
                    <a:pt x="375" y="109"/>
                  </a:lnTo>
                  <a:lnTo>
                    <a:pt x="376" y="109"/>
                  </a:lnTo>
                  <a:lnTo>
                    <a:pt x="377" y="110"/>
                  </a:lnTo>
                  <a:lnTo>
                    <a:pt x="378" y="109"/>
                  </a:lnTo>
                  <a:lnTo>
                    <a:pt x="379" y="109"/>
                  </a:lnTo>
                  <a:lnTo>
                    <a:pt x="377" y="109"/>
                  </a:lnTo>
                  <a:lnTo>
                    <a:pt x="374" y="105"/>
                  </a:lnTo>
                  <a:lnTo>
                    <a:pt x="373" y="105"/>
                  </a:lnTo>
                  <a:lnTo>
                    <a:pt x="369" y="101"/>
                  </a:lnTo>
                  <a:lnTo>
                    <a:pt x="369" y="100"/>
                  </a:lnTo>
                  <a:lnTo>
                    <a:pt x="368" y="100"/>
                  </a:lnTo>
                  <a:lnTo>
                    <a:pt x="361" y="99"/>
                  </a:lnTo>
                  <a:lnTo>
                    <a:pt x="360" y="98"/>
                  </a:lnTo>
                  <a:lnTo>
                    <a:pt x="359" y="97"/>
                  </a:lnTo>
                  <a:lnTo>
                    <a:pt x="358" y="96"/>
                  </a:lnTo>
                  <a:lnTo>
                    <a:pt x="357" y="94"/>
                  </a:lnTo>
                  <a:lnTo>
                    <a:pt x="356" y="91"/>
                  </a:lnTo>
                  <a:lnTo>
                    <a:pt x="356" y="89"/>
                  </a:lnTo>
                  <a:lnTo>
                    <a:pt x="356" y="88"/>
                  </a:lnTo>
                  <a:lnTo>
                    <a:pt x="356" y="87"/>
                  </a:lnTo>
                  <a:lnTo>
                    <a:pt x="355" y="87"/>
                  </a:lnTo>
                  <a:lnTo>
                    <a:pt x="354" y="86"/>
                  </a:lnTo>
                  <a:lnTo>
                    <a:pt x="353" y="85"/>
                  </a:lnTo>
                  <a:lnTo>
                    <a:pt x="353" y="83"/>
                  </a:lnTo>
                  <a:lnTo>
                    <a:pt x="354" y="83"/>
                  </a:lnTo>
                  <a:lnTo>
                    <a:pt x="354" y="82"/>
                  </a:lnTo>
                  <a:lnTo>
                    <a:pt x="354" y="81"/>
                  </a:lnTo>
                  <a:lnTo>
                    <a:pt x="353" y="81"/>
                  </a:lnTo>
                  <a:lnTo>
                    <a:pt x="352" y="80"/>
                  </a:lnTo>
                  <a:lnTo>
                    <a:pt x="352" y="79"/>
                  </a:lnTo>
                  <a:lnTo>
                    <a:pt x="352" y="78"/>
                  </a:lnTo>
                  <a:lnTo>
                    <a:pt x="352" y="78"/>
                  </a:lnTo>
                  <a:lnTo>
                    <a:pt x="351" y="78"/>
                  </a:lnTo>
                  <a:lnTo>
                    <a:pt x="351" y="78"/>
                  </a:lnTo>
                  <a:lnTo>
                    <a:pt x="351" y="80"/>
                  </a:lnTo>
                  <a:lnTo>
                    <a:pt x="352" y="81"/>
                  </a:lnTo>
                  <a:lnTo>
                    <a:pt x="352" y="81"/>
                  </a:lnTo>
                  <a:lnTo>
                    <a:pt x="352" y="82"/>
                  </a:lnTo>
                  <a:lnTo>
                    <a:pt x="352" y="84"/>
                  </a:lnTo>
                  <a:lnTo>
                    <a:pt x="354" y="87"/>
                  </a:lnTo>
                  <a:lnTo>
                    <a:pt x="354" y="87"/>
                  </a:lnTo>
                  <a:lnTo>
                    <a:pt x="353" y="88"/>
                  </a:lnTo>
                  <a:lnTo>
                    <a:pt x="352" y="86"/>
                  </a:lnTo>
                  <a:lnTo>
                    <a:pt x="351" y="85"/>
                  </a:lnTo>
                  <a:lnTo>
                    <a:pt x="350" y="84"/>
                  </a:lnTo>
                  <a:lnTo>
                    <a:pt x="349" y="84"/>
                  </a:lnTo>
                  <a:lnTo>
                    <a:pt x="348" y="85"/>
                  </a:lnTo>
                  <a:lnTo>
                    <a:pt x="348" y="86"/>
                  </a:lnTo>
                  <a:lnTo>
                    <a:pt x="348" y="87"/>
                  </a:lnTo>
                  <a:lnTo>
                    <a:pt x="347" y="89"/>
                  </a:lnTo>
                  <a:lnTo>
                    <a:pt x="346" y="90"/>
                  </a:lnTo>
                  <a:lnTo>
                    <a:pt x="344" y="90"/>
                  </a:lnTo>
                  <a:lnTo>
                    <a:pt x="343" y="91"/>
                  </a:lnTo>
                  <a:lnTo>
                    <a:pt x="343" y="90"/>
                  </a:lnTo>
                  <a:lnTo>
                    <a:pt x="342" y="90"/>
                  </a:lnTo>
                  <a:lnTo>
                    <a:pt x="342" y="89"/>
                  </a:lnTo>
                  <a:lnTo>
                    <a:pt x="343" y="88"/>
                  </a:lnTo>
                  <a:lnTo>
                    <a:pt x="345" y="87"/>
                  </a:lnTo>
                  <a:lnTo>
                    <a:pt x="345" y="87"/>
                  </a:lnTo>
                  <a:lnTo>
                    <a:pt x="346" y="87"/>
                  </a:lnTo>
                  <a:lnTo>
                    <a:pt x="346" y="85"/>
                  </a:lnTo>
                  <a:lnTo>
                    <a:pt x="346" y="83"/>
                  </a:lnTo>
                  <a:lnTo>
                    <a:pt x="344" y="79"/>
                  </a:lnTo>
                  <a:lnTo>
                    <a:pt x="343" y="79"/>
                  </a:lnTo>
                  <a:lnTo>
                    <a:pt x="343" y="80"/>
                  </a:lnTo>
                  <a:lnTo>
                    <a:pt x="343" y="81"/>
                  </a:lnTo>
                  <a:lnTo>
                    <a:pt x="344" y="81"/>
                  </a:lnTo>
                  <a:lnTo>
                    <a:pt x="345" y="82"/>
                  </a:lnTo>
                  <a:lnTo>
                    <a:pt x="345" y="83"/>
                  </a:lnTo>
                  <a:lnTo>
                    <a:pt x="344" y="84"/>
                  </a:lnTo>
                  <a:lnTo>
                    <a:pt x="343" y="85"/>
                  </a:lnTo>
                  <a:lnTo>
                    <a:pt x="344" y="86"/>
                  </a:lnTo>
                  <a:lnTo>
                    <a:pt x="344" y="87"/>
                  </a:lnTo>
                  <a:lnTo>
                    <a:pt x="343" y="87"/>
                  </a:lnTo>
                  <a:lnTo>
                    <a:pt x="343" y="87"/>
                  </a:lnTo>
                  <a:lnTo>
                    <a:pt x="343" y="86"/>
                  </a:lnTo>
                  <a:lnTo>
                    <a:pt x="342" y="86"/>
                  </a:lnTo>
                  <a:lnTo>
                    <a:pt x="342" y="85"/>
                  </a:lnTo>
                  <a:lnTo>
                    <a:pt x="343" y="84"/>
                  </a:lnTo>
                  <a:lnTo>
                    <a:pt x="343" y="83"/>
                  </a:lnTo>
                  <a:lnTo>
                    <a:pt x="343" y="83"/>
                  </a:lnTo>
                  <a:lnTo>
                    <a:pt x="342" y="82"/>
                  </a:lnTo>
                  <a:lnTo>
                    <a:pt x="343" y="83"/>
                  </a:lnTo>
                  <a:lnTo>
                    <a:pt x="342" y="83"/>
                  </a:lnTo>
                  <a:lnTo>
                    <a:pt x="341" y="84"/>
                  </a:lnTo>
                  <a:lnTo>
                    <a:pt x="340" y="86"/>
                  </a:lnTo>
                  <a:lnTo>
                    <a:pt x="339" y="86"/>
                  </a:lnTo>
                  <a:lnTo>
                    <a:pt x="339" y="85"/>
                  </a:lnTo>
                  <a:lnTo>
                    <a:pt x="338" y="83"/>
                  </a:lnTo>
                  <a:lnTo>
                    <a:pt x="338" y="83"/>
                  </a:lnTo>
                  <a:lnTo>
                    <a:pt x="338" y="84"/>
                  </a:lnTo>
                  <a:lnTo>
                    <a:pt x="336" y="86"/>
                  </a:lnTo>
                  <a:lnTo>
                    <a:pt x="335" y="87"/>
                  </a:lnTo>
                  <a:lnTo>
                    <a:pt x="334" y="87"/>
                  </a:lnTo>
                  <a:lnTo>
                    <a:pt x="334" y="86"/>
                  </a:lnTo>
                  <a:lnTo>
                    <a:pt x="333" y="82"/>
                  </a:lnTo>
                  <a:lnTo>
                    <a:pt x="332" y="80"/>
                  </a:lnTo>
                  <a:lnTo>
                    <a:pt x="333" y="79"/>
                  </a:lnTo>
                  <a:lnTo>
                    <a:pt x="332" y="79"/>
                  </a:lnTo>
                  <a:lnTo>
                    <a:pt x="332" y="80"/>
                  </a:lnTo>
                  <a:lnTo>
                    <a:pt x="331" y="80"/>
                  </a:lnTo>
                  <a:lnTo>
                    <a:pt x="331" y="78"/>
                  </a:lnTo>
                  <a:lnTo>
                    <a:pt x="331" y="80"/>
                  </a:lnTo>
                  <a:lnTo>
                    <a:pt x="332" y="84"/>
                  </a:lnTo>
                  <a:lnTo>
                    <a:pt x="333" y="87"/>
                  </a:lnTo>
                  <a:lnTo>
                    <a:pt x="334" y="88"/>
                  </a:lnTo>
                  <a:lnTo>
                    <a:pt x="334" y="90"/>
                  </a:lnTo>
                  <a:lnTo>
                    <a:pt x="333" y="94"/>
                  </a:lnTo>
                  <a:lnTo>
                    <a:pt x="332" y="93"/>
                  </a:lnTo>
                  <a:lnTo>
                    <a:pt x="331" y="92"/>
                  </a:lnTo>
                  <a:lnTo>
                    <a:pt x="330" y="92"/>
                  </a:lnTo>
                  <a:lnTo>
                    <a:pt x="329" y="90"/>
                  </a:lnTo>
                  <a:lnTo>
                    <a:pt x="328" y="90"/>
                  </a:lnTo>
                  <a:lnTo>
                    <a:pt x="329" y="89"/>
                  </a:lnTo>
                  <a:lnTo>
                    <a:pt x="329" y="87"/>
                  </a:lnTo>
                  <a:lnTo>
                    <a:pt x="328" y="87"/>
                  </a:lnTo>
                  <a:lnTo>
                    <a:pt x="328" y="86"/>
                  </a:lnTo>
                  <a:lnTo>
                    <a:pt x="327" y="86"/>
                  </a:lnTo>
                  <a:lnTo>
                    <a:pt x="327" y="87"/>
                  </a:lnTo>
                  <a:lnTo>
                    <a:pt x="326" y="87"/>
                  </a:lnTo>
                  <a:lnTo>
                    <a:pt x="326" y="87"/>
                  </a:lnTo>
                  <a:lnTo>
                    <a:pt x="326" y="87"/>
                  </a:lnTo>
                  <a:lnTo>
                    <a:pt x="326" y="86"/>
                  </a:lnTo>
                  <a:lnTo>
                    <a:pt x="326" y="85"/>
                  </a:lnTo>
                  <a:lnTo>
                    <a:pt x="326" y="84"/>
                  </a:lnTo>
                  <a:lnTo>
                    <a:pt x="326" y="82"/>
                  </a:lnTo>
                  <a:lnTo>
                    <a:pt x="326" y="80"/>
                  </a:lnTo>
                  <a:lnTo>
                    <a:pt x="323" y="78"/>
                  </a:lnTo>
                  <a:lnTo>
                    <a:pt x="322" y="77"/>
                  </a:lnTo>
                  <a:lnTo>
                    <a:pt x="323" y="77"/>
                  </a:lnTo>
                  <a:lnTo>
                    <a:pt x="324" y="77"/>
                  </a:lnTo>
                  <a:lnTo>
                    <a:pt x="325" y="77"/>
                  </a:lnTo>
                  <a:lnTo>
                    <a:pt x="326" y="77"/>
                  </a:lnTo>
                  <a:lnTo>
                    <a:pt x="325" y="75"/>
                  </a:lnTo>
                  <a:lnTo>
                    <a:pt x="324" y="74"/>
                  </a:lnTo>
                  <a:lnTo>
                    <a:pt x="324" y="72"/>
                  </a:lnTo>
                  <a:lnTo>
                    <a:pt x="320" y="71"/>
                  </a:lnTo>
                  <a:lnTo>
                    <a:pt x="320" y="69"/>
                  </a:lnTo>
                  <a:lnTo>
                    <a:pt x="321" y="69"/>
                  </a:lnTo>
                  <a:lnTo>
                    <a:pt x="320" y="69"/>
                  </a:lnTo>
                  <a:lnTo>
                    <a:pt x="319" y="70"/>
                  </a:lnTo>
                  <a:lnTo>
                    <a:pt x="319" y="69"/>
                  </a:lnTo>
                  <a:lnTo>
                    <a:pt x="318" y="69"/>
                  </a:lnTo>
                  <a:lnTo>
                    <a:pt x="317" y="69"/>
                  </a:lnTo>
                  <a:lnTo>
                    <a:pt x="317" y="70"/>
                  </a:lnTo>
                  <a:lnTo>
                    <a:pt x="317" y="69"/>
                  </a:lnTo>
                  <a:lnTo>
                    <a:pt x="316" y="69"/>
                  </a:lnTo>
                  <a:lnTo>
                    <a:pt x="316" y="67"/>
                  </a:lnTo>
                  <a:lnTo>
                    <a:pt x="317" y="66"/>
                  </a:lnTo>
                  <a:lnTo>
                    <a:pt x="317" y="65"/>
                  </a:lnTo>
                  <a:lnTo>
                    <a:pt x="317" y="64"/>
                  </a:lnTo>
                  <a:lnTo>
                    <a:pt x="317" y="62"/>
                  </a:lnTo>
                  <a:lnTo>
                    <a:pt x="316" y="62"/>
                  </a:lnTo>
                  <a:lnTo>
                    <a:pt x="316" y="63"/>
                  </a:lnTo>
                  <a:lnTo>
                    <a:pt x="316" y="65"/>
                  </a:lnTo>
                  <a:lnTo>
                    <a:pt x="316" y="65"/>
                  </a:lnTo>
                  <a:lnTo>
                    <a:pt x="315" y="65"/>
                  </a:lnTo>
                  <a:lnTo>
                    <a:pt x="314" y="67"/>
                  </a:lnTo>
                  <a:lnTo>
                    <a:pt x="312" y="64"/>
                  </a:lnTo>
                  <a:lnTo>
                    <a:pt x="309" y="64"/>
                  </a:lnTo>
                  <a:lnTo>
                    <a:pt x="308" y="63"/>
                  </a:lnTo>
                  <a:lnTo>
                    <a:pt x="307" y="60"/>
                  </a:lnTo>
                  <a:lnTo>
                    <a:pt x="306" y="59"/>
                  </a:lnTo>
                  <a:lnTo>
                    <a:pt x="306" y="58"/>
                  </a:lnTo>
                  <a:lnTo>
                    <a:pt x="305" y="58"/>
                  </a:lnTo>
                  <a:lnTo>
                    <a:pt x="304" y="57"/>
                  </a:lnTo>
                  <a:lnTo>
                    <a:pt x="304" y="56"/>
                  </a:lnTo>
                  <a:lnTo>
                    <a:pt x="304" y="56"/>
                  </a:lnTo>
                  <a:lnTo>
                    <a:pt x="304" y="57"/>
                  </a:lnTo>
                  <a:lnTo>
                    <a:pt x="304" y="58"/>
                  </a:lnTo>
                  <a:lnTo>
                    <a:pt x="304" y="59"/>
                  </a:lnTo>
                  <a:lnTo>
                    <a:pt x="302" y="59"/>
                  </a:lnTo>
                  <a:lnTo>
                    <a:pt x="301" y="59"/>
                  </a:lnTo>
                  <a:lnTo>
                    <a:pt x="300" y="59"/>
                  </a:lnTo>
                  <a:lnTo>
                    <a:pt x="299" y="57"/>
                  </a:lnTo>
                  <a:lnTo>
                    <a:pt x="299" y="56"/>
                  </a:lnTo>
                  <a:lnTo>
                    <a:pt x="299" y="55"/>
                  </a:lnTo>
                  <a:lnTo>
                    <a:pt x="298" y="54"/>
                  </a:lnTo>
                  <a:lnTo>
                    <a:pt x="289" y="48"/>
                  </a:lnTo>
                  <a:lnTo>
                    <a:pt x="285" y="47"/>
                  </a:lnTo>
                  <a:lnTo>
                    <a:pt x="283" y="47"/>
                  </a:lnTo>
                  <a:lnTo>
                    <a:pt x="282" y="46"/>
                  </a:lnTo>
                  <a:lnTo>
                    <a:pt x="282" y="45"/>
                  </a:lnTo>
                  <a:lnTo>
                    <a:pt x="283" y="45"/>
                  </a:lnTo>
                  <a:lnTo>
                    <a:pt x="283" y="44"/>
                  </a:lnTo>
                  <a:lnTo>
                    <a:pt x="283" y="43"/>
                  </a:lnTo>
                  <a:lnTo>
                    <a:pt x="283" y="41"/>
                  </a:lnTo>
                  <a:lnTo>
                    <a:pt x="282" y="40"/>
                  </a:lnTo>
                  <a:lnTo>
                    <a:pt x="282" y="40"/>
                  </a:lnTo>
                  <a:lnTo>
                    <a:pt x="282" y="39"/>
                  </a:lnTo>
                  <a:lnTo>
                    <a:pt x="284" y="39"/>
                  </a:lnTo>
                  <a:lnTo>
                    <a:pt x="285" y="38"/>
                  </a:lnTo>
                  <a:lnTo>
                    <a:pt x="285" y="37"/>
                  </a:lnTo>
                  <a:lnTo>
                    <a:pt x="286" y="37"/>
                  </a:lnTo>
                  <a:lnTo>
                    <a:pt x="286" y="38"/>
                  </a:lnTo>
                  <a:lnTo>
                    <a:pt x="287" y="38"/>
                  </a:lnTo>
                  <a:lnTo>
                    <a:pt x="288" y="37"/>
                  </a:lnTo>
                  <a:lnTo>
                    <a:pt x="290" y="36"/>
                  </a:lnTo>
                  <a:lnTo>
                    <a:pt x="290" y="36"/>
                  </a:lnTo>
                  <a:lnTo>
                    <a:pt x="290" y="35"/>
                  </a:lnTo>
                  <a:lnTo>
                    <a:pt x="290" y="35"/>
                  </a:lnTo>
                  <a:lnTo>
                    <a:pt x="289" y="35"/>
                  </a:lnTo>
                  <a:lnTo>
                    <a:pt x="289" y="36"/>
                  </a:lnTo>
                  <a:lnTo>
                    <a:pt x="288" y="36"/>
                  </a:lnTo>
                  <a:lnTo>
                    <a:pt x="287" y="37"/>
                  </a:lnTo>
                  <a:lnTo>
                    <a:pt x="286" y="38"/>
                  </a:lnTo>
                  <a:lnTo>
                    <a:pt x="286" y="37"/>
                  </a:lnTo>
                  <a:lnTo>
                    <a:pt x="286" y="36"/>
                  </a:lnTo>
                  <a:lnTo>
                    <a:pt x="285" y="36"/>
                  </a:lnTo>
                  <a:lnTo>
                    <a:pt x="285" y="37"/>
                  </a:lnTo>
                  <a:lnTo>
                    <a:pt x="284" y="38"/>
                  </a:lnTo>
                  <a:lnTo>
                    <a:pt x="283" y="39"/>
                  </a:lnTo>
                  <a:lnTo>
                    <a:pt x="282" y="39"/>
                  </a:lnTo>
                  <a:lnTo>
                    <a:pt x="282" y="39"/>
                  </a:lnTo>
                  <a:lnTo>
                    <a:pt x="281" y="39"/>
                  </a:lnTo>
                  <a:lnTo>
                    <a:pt x="281" y="40"/>
                  </a:lnTo>
                  <a:lnTo>
                    <a:pt x="280" y="40"/>
                  </a:lnTo>
                  <a:lnTo>
                    <a:pt x="281" y="41"/>
                  </a:lnTo>
                  <a:lnTo>
                    <a:pt x="282" y="41"/>
                  </a:lnTo>
                  <a:lnTo>
                    <a:pt x="282" y="42"/>
                  </a:lnTo>
                  <a:lnTo>
                    <a:pt x="282" y="43"/>
                  </a:lnTo>
                  <a:lnTo>
                    <a:pt x="282" y="44"/>
                  </a:lnTo>
                  <a:lnTo>
                    <a:pt x="282" y="45"/>
                  </a:lnTo>
                  <a:lnTo>
                    <a:pt x="281" y="46"/>
                  </a:lnTo>
                  <a:lnTo>
                    <a:pt x="279" y="46"/>
                  </a:lnTo>
                  <a:lnTo>
                    <a:pt x="277" y="45"/>
                  </a:lnTo>
                  <a:lnTo>
                    <a:pt x="277" y="44"/>
                  </a:lnTo>
                  <a:lnTo>
                    <a:pt x="277" y="45"/>
                  </a:lnTo>
                  <a:lnTo>
                    <a:pt x="275" y="45"/>
                  </a:lnTo>
                  <a:lnTo>
                    <a:pt x="269" y="44"/>
                  </a:lnTo>
                  <a:lnTo>
                    <a:pt x="268" y="45"/>
                  </a:lnTo>
                  <a:lnTo>
                    <a:pt x="267" y="45"/>
                  </a:lnTo>
                  <a:lnTo>
                    <a:pt x="267" y="44"/>
                  </a:lnTo>
                  <a:lnTo>
                    <a:pt x="265" y="45"/>
                  </a:lnTo>
                  <a:lnTo>
                    <a:pt x="261" y="44"/>
                  </a:lnTo>
                  <a:lnTo>
                    <a:pt x="260" y="45"/>
                  </a:lnTo>
                  <a:lnTo>
                    <a:pt x="259" y="45"/>
                  </a:lnTo>
                  <a:lnTo>
                    <a:pt x="258" y="45"/>
                  </a:lnTo>
                  <a:lnTo>
                    <a:pt x="256" y="45"/>
                  </a:lnTo>
                  <a:lnTo>
                    <a:pt x="255" y="46"/>
                  </a:lnTo>
                  <a:lnTo>
                    <a:pt x="255" y="46"/>
                  </a:lnTo>
                  <a:lnTo>
                    <a:pt x="255" y="47"/>
                  </a:lnTo>
                  <a:lnTo>
                    <a:pt x="254" y="47"/>
                  </a:lnTo>
                  <a:lnTo>
                    <a:pt x="251" y="48"/>
                  </a:lnTo>
                  <a:lnTo>
                    <a:pt x="251" y="49"/>
                  </a:lnTo>
                  <a:lnTo>
                    <a:pt x="251" y="50"/>
                  </a:lnTo>
                  <a:lnTo>
                    <a:pt x="251" y="50"/>
                  </a:lnTo>
                  <a:lnTo>
                    <a:pt x="252" y="52"/>
                  </a:lnTo>
                  <a:lnTo>
                    <a:pt x="252" y="53"/>
                  </a:lnTo>
                  <a:lnTo>
                    <a:pt x="251" y="52"/>
                  </a:lnTo>
                  <a:lnTo>
                    <a:pt x="251" y="52"/>
                  </a:lnTo>
                  <a:lnTo>
                    <a:pt x="249" y="50"/>
                  </a:lnTo>
                  <a:lnTo>
                    <a:pt x="249" y="48"/>
                  </a:lnTo>
                  <a:lnTo>
                    <a:pt x="248" y="48"/>
                  </a:lnTo>
                  <a:lnTo>
                    <a:pt x="248" y="49"/>
                  </a:lnTo>
                  <a:lnTo>
                    <a:pt x="249" y="49"/>
                  </a:lnTo>
                  <a:lnTo>
                    <a:pt x="249" y="50"/>
                  </a:lnTo>
                  <a:lnTo>
                    <a:pt x="248" y="50"/>
                  </a:lnTo>
                  <a:lnTo>
                    <a:pt x="249" y="52"/>
                  </a:lnTo>
                  <a:lnTo>
                    <a:pt x="249" y="53"/>
                  </a:lnTo>
                  <a:lnTo>
                    <a:pt x="247" y="54"/>
                  </a:lnTo>
                  <a:lnTo>
                    <a:pt x="246" y="54"/>
                  </a:lnTo>
                  <a:lnTo>
                    <a:pt x="242" y="54"/>
                  </a:lnTo>
                  <a:lnTo>
                    <a:pt x="242" y="55"/>
                  </a:lnTo>
                  <a:lnTo>
                    <a:pt x="242" y="56"/>
                  </a:lnTo>
                  <a:lnTo>
                    <a:pt x="242" y="56"/>
                  </a:lnTo>
                  <a:lnTo>
                    <a:pt x="242" y="56"/>
                  </a:lnTo>
                  <a:lnTo>
                    <a:pt x="241" y="56"/>
                  </a:lnTo>
                  <a:lnTo>
                    <a:pt x="240" y="56"/>
                  </a:lnTo>
                  <a:lnTo>
                    <a:pt x="239" y="56"/>
                  </a:lnTo>
                  <a:lnTo>
                    <a:pt x="238" y="55"/>
                  </a:lnTo>
                  <a:lnTo>
                    <a:pt x="238" y="56"/>
                  </a:lnTo>
                  <a:lnTo>
                    <a:pt x="239" y="56"/>
                  </a:lnTo>
                  <a:lnTo>
                    <a:pt x="239" y="56"/>
                  </a:lnTo>
                  <a:lnTo>
                    <a:pt x="238" y="56"/>
                  </a:lnTo>
                  <a:lnTo>
                    <a:pt x="237" y="57"/>
                  </a:lnTo>
                  <a:lnTo>
                    <a:pt x="236" y="58"/>
                  </a:lnTo>
                  <a:lnTo>
                    <a:pt x="235" y="59"/>
                  </a:lnTo>
                  <a:lnTo>
                    <a:pt x="235" y="61"/>
                  </a:lnTo>
                  <a:lnTo>
                    <a:pt x="235" y="65"/>
                  </a:lnTo>
                  <a:lnTo>
                    <a:pt x="235" y="65"/>
                  </a:lnTo>
                  <a:lnTo>
                    <a:pt x="236" y="65"/>
                  </a:lnTo>
                  <a:lnTo>
                    <a:pt x="236" y="66"/>
                  </a:lnTo>
                  <a:lnTo>
                    <a:pt x="236" y="67"/>
                  </a:lnTo>
                  <a:lnTo>
                    <a:pt x="236" y="68"/>
                  </a:lnTo>
                  <a:lnTo>
                    <a:pt x="235" y="68"/>
                  </a:lnTo>
                  <a:lnTo>
                    <a:pt x="235" y="69"/>
                  </a:lnTo>
                  <a:lnTo>
                    <a:pt x="234" y="69"/>
                  </a:lnTo>
                  <a:lnTo>
                    <a:pt x="233" y="70"/>
                  </a:lnTo>
                  <a:lnTo>
                    <a:pt x="233" y="70"/>
                  </a:lnTo>
                  <a:lnTo>
                    <a:pt x="233" y="71"/>
                  </a:lnTo>
                  <a:lnTo>
                    <a:pt x="232" y="71"/>
                  </a:lnTo>
                  <a:lnTo>
                    <a:pt x="231" y="71"/>
                  </a:lnTo>
                  <a:lnTo>
                    <a:pt x="230" y="72"/>
                  </a:lnTo>
                  <a:lnTo>
                    <a:pt x="231" y="73"/>
                  </a:lnTo>
                  <a:lnTo>
                    <a:pt x="233" y="74"/>
                  </a:lnTo>
                  <a:lnTo>
                    <a:pt x="235" y="73"/>
                  </a:lnTo>
                  <a:lnTo>
                    <a:pt x="238" y="71"/>
                  </a:lnTo>
                  <a:lnTo>
                    <a:pt x="238" y="71"/>
                  </a:lnTo>
                  <a:lnTo>
                    <a:pt x="238" y="70"/>
                  </a:lnTo>
                  <a:lnTo>
                    <a:pt x="239" y="70"/>
                  </a:lnTo>
                  <a:lnTo>
                    <a:pt x="239" y="71"/>
                  </a:lnTo>
                  <a:lnTo>
                    <a:pt x="239" y="72"/>
                  </a:lnTo>
                  <a:lnTo>
                    <a:pt x="237" y="74"/>
                  </a:lnTo>
                  <a:lnTo>
                    <a:pt x="233" y="76"/>
                  </a:lnTo>
                  <a:lnTo>
                    <a:pt x="232" y="77"/>
                  </a:lnTo>
                  <a:lnTo>
                    <a:pt x="230" y="78"/>
                  </a:lnTo>
                  <a:lnTo>
                    <a:pt x="227" y="78"/>
                  </a:lnTo>
                  <a:lnTo>
                    <a:pt x="227" y="79"/>
                  </a:lnTo>
                  <a:lnTo>
                    <a:pt x="227" y="80"/>
                  </a:lnTo>
                  <a:lnTo>
                    <a:pt x="226" y="80"/>
                  </a:lnTo>
                  <a:lnTo>
                    <a:pt x="226" y="81"/>
                  </a:lnTo>
                  <a:lnTo>
                    <a:pt x="225" y="81"/>
                  </a:lnTo>
                  <a:lnTo>
                    <a:pt x="224" y="82"/>
                  </a:lnTo>
                  <a:lnTo>
                    <a:pt x="224" y="83"/>
                  </a:lnTo>
                  <a:lnTo>
                    <a:pt x="223" y="83"/>
                  </a:lnTo>
                  <a:lnTo>
                    <a:pt x="222" y="83"/>
                  </a:lnTo>
                  <a:lnTo>
                    <a:pt x="221" y="84"/>
                  </a:lnTo>
                  <a:lnTo>
                    <a:pt x="221" y="85"/>
                  </a:lnTo>
                  <a:lnTo>
                    <a:pt x="220" y="86"/>
                  </a:lnTo>
                  <a:lnTo>
                    <a:pt x="215" y="89"/>
                  </a:lnTo>
                  <a:lnTo>
                    <a:pt x="212" y="91"/>
                  </a:lnTo>
                  <a:lnTo>
                    <a:pt x="208" y="93"/>
                  </a:lnTo>
                  <a:lnTo>
                    <a:pt x="203" y="96"/>
                  </a:lnTo>
                  <a:lnTo>
                    <a:pt x="202" y="96"/>
                  </a:lnTo>
                  <a:lnTo>
                    <a:pt x="198" y="96"/>
                  </a:lnTo>
                  <a:lnTo>
                    <a:pt x="197" y="96"/>
                  </a:lnTo>
                  <a:lnTo>
                    <a:pt x="196" y="96"/>
                  </a:lnTo>
                  <a:lnTo>
                    <a:pt x="195" y="96"/>
                  </a:lnTo>
                  <a:lnTo>
                    <a:pt x="194" y="97"/>
                  </a:lnTo>
                  <a:lnTo>
                    <a:pt x="194" y="97"/>
                  </a:lnTo>
                  <a:lnTo>
                    <a:pt x="192" y="96"/>
                  </a:lnTo>
                  <a:lnTo>
                    <a:pt x="190" y="96"/>
                  </a:lnTo>
                  <a:lnTo>
                    <a:pt x="190" y="96"/>
                  </a:lnTo>
                  <a:lnTo>
                    <a:pt x="190" y="96"/>
                  </a:lnTo>
                  <a:lnTo>
                    <a:pt x="190" y="96"/>
                  </a:lnTo>
                  <a:lnTo>
                    <a:pt x="190" y="96"/>
                  </a:lnTo>
                  <a:lnTo>
                    <a:pt x="189" y="97"/>
                  </a:lnTo>
                  <a:lnTo>
                    <a:pt x="184" y="102"/>
                  </a:lnTo>
                  <a:lnTo>
                    <a:pt x="183" y="104"/>
                  </a:lnTo>
                  <a:lnTo>
                    <a:pt x="184" y="110"/>
                  </a:lnTo>
                  <a:lnTo>
                    <a:pt x="184" y="111"/>
                  </a:lnTo>
                  <a:lnTo>
                    <a:pt x="183" y="111"/>
                  </a:lnTo>
                  <a:lnTo>
                    <a:pt x="183" y="112"/>
                  </a:lnTo>
                  <a:lnTo>
                    <a:pt x="184" y="113"/>
                  </a:lnTo>
                  <a:lnTo>
                    <a:pt x="185" y="114"/>
                  </a:lnTo>
                  <a:lnTo>
                    <a:pt x="185" y="115"/>
                  </a:lnTo>
                  <a:lnTo>
                    <a:pt x="185" y="116"/>
                  </a:lnTo>
                  <a:lnTo>
                    <a:pt x="186" y="116"/>
                  </a:lnTo>
                  <a:lnTo>
                    <a:pt x="190" y="118"/>
                  </a:lnTo>
                  <a:lnTo>
                    <a:pt x="190" y="118"/>
                  </a:lnTo>
                  <a:lnTo>
                    <a:pt x="193" y="118"/>
                  </a:lnTo>
                  <a:lnTo>
                    <a:pt x="194" y="122"/>
                  </a:lnTo>
                  <a:lnTo>
                    <a:pt x="195" y="124"/>
                  </a:lnTo>
                  <a:lnTo>
                    <a:pt x="196" y="126"/>
                  </a:lnTo>
                  <a:lnTo>
                    <a:pt x="203" y="132"/>
                  </a:lnTo>
                  <a:lnTo>
                    <a:pt x="207" y="135"/>
                  </a:lnTo>
                  <a:lnTo>
                    <a:pt x="214" y="144"/>
                  </a:lnTo>
                  <a:lnTo>
                    <a:pt x="217" y="150"/>
                  </a:lnTo>
                  <a:lnTo>
                    <a:pt x="218" y="153"/>
                  </a:lnTo>
                  <a:lnTo>
                    <a:pt x="218" y="153"/>
                  </a:lnTo>
                  <a:lnTo>
                    <a:pt x="216" y="157"/>
                  </a:lnTo>
                  <a:lnTo>
                    <a:pt x="216" y="157"/>
                  </a:lnTo>
                  <a:lnTo>
                    <a:pt x="216" y="157"/>
                  </a:lnTo>
                  <a:lnTo>
                    <a:pt x="213" y="157"/>
                  </a:lnTo>
                  <a:lnTo>
                    <a:pt x="207" y="159"/>
                  </a:lnTo>
                  <a:lnTo>
                    <a:pt x="203" y="159"/>
                  </a:lnTo>
                  <a:lnTo>
                    <a:pt x="203" y="160"/>
                  </a:lnTo>
                  <a:lnTo>
                    <a:pt x="202" y="160"/>
                  </a:lnTo>
                  <a:lnTo>
                    <a:pt x="199" y="159"/>
                  </a:lnTo>
                  <a:lnTo>
                    <a:pt x="199" y="158"/>
                  </a:lnTo>
                  <a:lnTo>
                    <a:pt x="198" y="158"/>
                  </a:lnTo>
                  <a:lnTo>
                    <a:pt x="198" y="159"/>
                  </a:lnTo>
                  <a:lnTo>
                    <a:pt x="195" y="159"/>
                  </a:lnTo>
                  <a:lnTo>
                    <a:pt x="195" y="160"/>
                  </a:lnTo>
                  <a:lnTo>
                    <a:pt x="197" y="160"/>
                  </a:lnTo>
                  <a:lnTo>
                    <a:pt x="198" y="159"/>
                  </a:lnTo>
                  <a:lnTo>
                    <a:pt x="198" y="159"/>
                  </a:lnTo>
                  <a:lnTo>
                    <a:pt x="199" y="159"/>
                  </a:lnTo>
                  <a:lnTo>
                    <a:pt x="194" y="162"/>
                  </a:lnTo>
                  <a:lnTo>
                    <a:pt x="192" y="162"/>
                  </a:lnTo>
                  <a:lnTo>
                    <a:pt x="192" y="165"/>
                  </a:lnTo>
                  <a:lnTo>
                    <a:pt x="193" y="166"/>
                  </a:lnTo>
                  <a:lnTo>
                    <a:pt x="193" y="167"/>
                  </a:lnTo>
                  <a:lnTo>
                    <a:pt x="191" y="167"/>
                  </a:lnTo>
                  <a:lnTo>
                    <a:pt x="190" y="167"/>
                  </a:lnTo>
                  <a:lnTo>
                    <a:pt x="190" y="168"/>
                  </a:lnTo>
                  <a:lnTo>
                    <a:pt x="190" y="169"/>
                  </a:lnTo>
                  <a:lnTo>
                    <a:pt x="189" y="170"/>
                  </a:lnTo>
                  <a:lnTo>
                    <a:pt x="188" y="170"/>
                  </a:lnTo>
                  <a:lnTo>
                    <a:pt x="187" y="170"/>
                  </a:lnTo>
                  <a:lnTo>
                    <a:pt x="187" y="171"/>
                  </a:lnTo>
                  <a:lnTo>
                    <a:pt x="187" y="172"/>
                  </a:lnTo>
                  <a:lnTo>
                    <a:pt x="186" y="172"/>
                  </a:lnTo>
                  <a:lnTo>
                    <a:pt x="185" y="172"/>
                  </a:lnTo>
                  <a:lnTo>
                    <a:pt x="185" y="172"/>
                  </a:lnTo>
                  <a:lnTo>
                    <a:pt x="184" y="172"/>
                  </a:lnTo>
                  <a:lnTo>
                    <a:pt x="175" y="173"/>
                  </a:lnTo>
                  <a:lnTo>
                    <a:pt x="174" y="173"/>
                  </a:lnTo>
                  <a:lnTo>
                    <a:pt x="167" y="175"/>
                  </a:lnTo>
                  <a:lnTo>
                    <a:pt x="161" y="175"/>
                  </a:lnTo>
                  <a:lnTo>
                    <a:pt x="159" y="175"/>
                  </a:lnTo>
                  <a:lnTo>
                    <a:pt x="159" y="175"/>
                  </a:lnTo>
                  <a:lnTo>
                    <a:pt x="158" y="175"/>
                  </a:lnTo>
                  <a:lnTo>
                    <a:pt x="157" y="175"/>
                  </a:lnTo>
                  <a:lnTo>
                    <a:pt x="156" y="175"/>
                  </a:lnTo>
                  <a:lnTo>
                    <a:pt x="155" y="175"/>
                  </a:lnTo>
                  <a:lnTo>
                    <a:pt x="154" y="173"/>
                  </a:lnTo>
                  <a:lnTo>
                    <a:pt x="154" y="172"/>
                  </a:lnTo>
                  <a:lnTo>
                    <a:pt x="153" y="172"/>
                  </a:lnTo>
                  <a:lnTo>
                    <a:pt x="152" y="172"/>
                  </a:lnTo>
                  <a:lnTo>
                    <a:pt x="151" y="171"/>
                  </a:lnTo>
                  <a:lnTo>
                    <a:pt x="151" y="170"/>
                  </a:lnTo>
                  <a:lnTo>
                    <a:pt x="152" y="170"/>
                  </a:lnTo>
                  <a:lnTo>
                    <a:pt x="152" y="170"/>
                  </a:lnTo>
                  <a:lnTo>
                    <a:pt x="152" y="168"/>
                  </a:lnTo>
                  <a:lnTo>
                    <a:pt x="152" y="167"/>
                  </a:lnTo>
                  <a:lnTo>
                    <a:pt x="153" y="166"/>
                  </a:lnTo>
                  <a:lnTo>
                    <a:pt x="154" y="166"/>
                  </a:lnTo>
                  <a:lnTo>
                    <a:pt x="154" y="166"/>
                  </a:lnTo>
                  <a:lnTo>
                    <a:pt x="154" y="164"/>
                  </a:lnTo>
                  <a:lnTo>
                    <a:pt x="154" y="163"/>
                  </a:lnTo>
                  <a:lnTo>
                    <a:pt x="152" y="162"/>
                  </a:lnTo>
                  <a:lnTo>
                    <a:pt x="152" y="161"/>
                  </a:lnTo>
                  <a:lnTo>
                    <a:pt x="153" y="158"/>
                  </a:lnTo>
                  <a:lnTo>
                    <a:pt x="152" y="157"/>
                  </a:lnTo>
                  <a:lnTo>
                    <a:pt x="150" y="154"/>
                  </a:lnTo>
                  <a:lnTo>
                    <a:pt x="149" y="154"/>
                  </a:lnTo>
                  <a:lnTo>
                    <a:pt x="149" y="153"/>
                  </a:lnTo>
                  <a:lnTo>
                    <a:pt x="150" y="153"/>
                  </a:lnTo>
                  <a:lnTo>
                    <a:pt x="150" y="152"/>
                  </a:lnTo>
                  <a:lnTo>
                    <a:pt x="150" y="151"/>
                  </a:lnTo>
                  <a:lnTo>
                    <a:pt x="150" y="150"/>
                  </a:lnTo>
                  <a:lnTo>
                    <a:pt x="150" y="149"/>
                  </a:lnTo>
                  <a:lnTo>
                    <a:pt x="148" y="148"/>
                  </a:lnTo>
                  <a:lnTo>
                    <a:pt x="148" y="148"/>
                  </a:lnTo>
                  <a:lnTo>
                    <a:pt x="148" y="147"/>
                  </a:lnTo>
                  <a:lnTo>
                    <a:pt x="145" y="143"/>
                  </a:lnTo>
                  <a:lnTo>
                    <a:pt x="144" y="143"/>
                  </a:lnTo>
                  <a:lnTo>
                    <a:pt x="143" y="143"/>
                  </a:lnTo>
                  <a:lnTo>
                    <a:pt x="143" y="142"/>
                  </a:lnTo>
                  <a:lnTo>
                    <a:pt x="144" y="141"/>
                  </a:lnTo>
                  <a:lnTo>
                    <a:pt x="144" y="140"/>
                  </a:lnTo>
                  <a:lnTo>
                    <a:pt x="145" y="140"/>
                  </a:lnTo>
                  <a:lnTo>
                    <a:pt x="146" y="140"/>
                  </a:lnTo>
                  <a:lnTo>
                    <a:pt x="145" y="140"/>
                  </a:lnTo>
                  <a:lnTo>
                    <a:pt x="144" y="139"/>
                  </a:lnTo>
                  <a:lnTo>
                    <a:pt x="143" y="139"/>
                  </a:lnTo>
                  <a:lnTo>
                    <a:pt x="144" y="136"/>
                  </a:lnTo>
                  <a:lnTo>
                    <a:pt x="143" y="136"/>
                  </a:lnTo>
                  <a:lnTo>
                    <a:pt x="142" y="136"/>
                  </a:lnTo>
                  <a:lnTo>
                    <a:pt x="141" y="135"/>
                  </a:lnTo>
                  <a:lnTo>
                    <a:pt x="142" y="135"/>
                  </a:lnTo>
                  <a:lnTo>
                    <a:pt x="141" y="135"/>
                  </a:lnTo>
                  <a:lnTo>
                    <a:pt x="140" y="134"/>
                  </a:lnTo>
                  <a:lnTo>
                    <a:pt x="140" y="133"/>
                  </a:lnTo>
                  <a:lnTo>
                    <a:pt x="141" y="132"/>
                  </a:lnTo>
                  <a:lnTo>
                    <a:pt x="141" y="132"/>
                  </a:lnTo>
                  <a:lnTo>
                    <a:pt x="141" y="131"/>
                  </a:lnTo>
                  <a:lnTo>
                    <a:pt x="142" y="131"/>
                  </a:lnTo>
                  <a:lnTo>
                    <a:pt x="143" y="131"/>
                  </a:lnTo>
                  <a:lnTo>
                    <a:pt x="144" y="131"/>
                  </a:lnTo>
                  <a:lnTo>
                    <a:pt x="145" y="131"/>
                  </a:lnTo>
                  <a:lnTo>
                    <a:pt x="145" y="130"/>
                  </a:lnTo>
                  <a:lnTo>
                    <a:pt x="144" y="130"/>
                  </a:lnTo>
                  <a:lnTo>
                    <a:pt x="142" y="131"/>
                  </a:lnTo>
                  <a:lnTo>
                    <a:pt x="142" y="129"/>
                  </a:lnTo>
                  <a:lnTo>
                    <a:pt x="142" y="124"/>
                  </a:lnTo>
                  <a:lnTo>
                    <a:pt x="141" y="127"/>
                  </a:lnTo>
                  <a:lnTo>
                    <a:pt x="140" y="128"/>
                  </a:lnTo>
                  <a:lnTo>
                    <a:pt x="139" y="126"/>
                  </a:lnTo>
                  <a:lnTo>
                    <a:pt x="138" y="126"/>
                  </a:lnTo>
                  <a:lnTo>
                    <a:pt x="138" y="127"/>
                  </a:lnTo>
                  <a:lnTo>
                    <a:pt x="139" y="128"/>
                  </a:lnTo>
                  <a:lnTo>
                    <a:pt x="139" y="129"/>
                  </a:lnTo>
                  <a:lnTo>
                    <a:pt x="140" y="129"/>
                  </a:lnTo>
                  <a:lnTo>
                    <a:pt x="137" y="129"/>
                  </a:lnTo>
                  <a:lnTo>
                    <a:pt x="136" y="129"/>
                  </a:lnTo>
                  <a:lnTo>
                    <a:pt x="135" y="128"/>
                  </a:lnTo>
                  <a:lnTo>
                    <a:pt x="134" y="128"/>
                  </a:lnTo>
                  <a:lnTo>
                    <a:pt x="133" y="128"/>
                  </a:lnTo>
                  <a:lnTo>
                    <a:pt x="132" y="126"/>
                  </a:lnTo>
                  <a:lnTo>
                    <a:pt x="132" y="126"/>
                  </a:lnTo>
                  <a:lnTo>
                    <a:pt x="131" y="126"/>
                  </a:lnTo>
                  <a:lnTo>
                    <a:pt x="132" y="126"/>
                  </a:lnTo>
                  <a:lnTo>
                    <a:pt x="132" y="126"/>
                  </a:lnTo>
                  <a:lnTo>
                    <a:pt x="131" y="126"/>
                  </a:lnTo>
                  <a:lnTo>
                    <a:pt x="131" y="127"/>
                  </a:lnTo>
                  <a:lnTo>
                    <a:pt x="132" y="128"/>
                  </a:lnTo>
                  <a:lnTo>
                    <a:pt x="133" y="129"/>
                  </a:lnTo>
                  <a:lnTo>
                    <a:pt x="133" y="130"/>
                  </a:lnTo>
                  <a:lnTo>
                    <a:pt x="133" y="131"/>
                  </a:lnTo>
                  <a:lnTo>
                    <a:pt x="134" y="133"/>
                  </a:lnTo>
                  <a:lnTo>
                    <a:pt x="133" y="135"/>
                  </a:lnTo>
                  <a:lnTo>
                    <a:pt x="132" y="136"/>
                  </a:lnTo>
                  <a:lnTo>
                    <a:pt x="131" y="138"/>
                  </a:lnTo>
                  <a:lnTo>
                    <a:pt x="130" y="137"/>
                  </a:lnTo>
                  <a:lnTo>
                    <a:pt x="130" y="136"/>
                  </a:lnTo>
                  <a:lnTo>
                    <a:pt x="131" y="136"/>
                  </a:lnTo>
                  <a:lnTo>
                    <a:pt x="131" y="135"/>
                  </a:lnTo>
                  <a:lnTo>
                    <a:pt x="129" y="135"/>
                  </a:lnTo>
                  <a:lnTo>
                    <a:pt x="128" y="135"/>
                  </a:lnTo>
                  <a:lnTo>
                    <a:pt x="128" y="136"/>
                  </a:lnTo>
                  <a:lnTo>
                    <a:pt x="129" y="136"/>
                  </a:lnTo>
                  <a:lnTo>
                    <a:pt x="130" y="137"/>
                  </a:lnTo>
                  <a:lnTo>
                    <a:pt x="131" y="138"/>
                  </a:lnTo>
                  <a:lnTo>
                    <a:pt x="129" y="139"/>
                  </a:lnTo>
                  <a:lnTo>
                    <a:pt x="128" y="138"/>
                  </a:lnTo>
                  <a:lnTo>
                    <a:pt x="129" y="139"/>
                  </a:lnTo>
                  <a:lnTo>
                    <a:pt x="129" y="140"/>
                  </a:lnTo>
                  <a:lnTo>
                    <a:pt x="130" y="140"/>
                  </a:lnTo>
                  <a:lnTo>
                    <a:pt x="131" y="140"/>
                  </a:lnTo>
                  <a:lnTo>
                    <a:pt x="132" y="139"/>
                  </a:lnTo>
                  <a:lnTo>
                    <a:pt x="133" y="140"/>
                  </a:lnTo>
                  <a:lnTo>
                    <a:pt x="132" y="143"/>
                  </a:lnTo>
                  <a:lnTo>
                    <a:pt x="133" y="144"/>
                  </a:lnTo>
                  <a:lnTo>
                    <a:pt x="132" y="144"/>
                  </a:lnTo>
                  <a:lnTo>
                    <a:pt x="132" y="145"/>
                  </a:lnTo>
                  <a:lnTo>
                    <a:pt x="131" y="146"/>
                  </a:lnTo>
                  <a:lnTo>
                    <a:pt x="130" y="146"/>
                  </a:lnTo>
                  <a:lnTo>
                    <a:pt x="129" y="146"/>
                  </a:lnTo>
                  <a:lnTo>
                    <a:pt x="127" y="144"/>
                  </a:lnTo>
                  <a:lnTo>
                    <a:pt x="126" y="144"/>
                  </a:lnTo>
                  <a:lnTo>
                    <a:pt x="125" y="143"/>
                  </a:lnTo>
                  <a:lnTo>
                    <a:pt x="124" y="143"/>
                  </a:lnTo>
                  <a:lnTo>
                    <a:pt x="118" y="141"/>
                  </a:lnTo>
                  <a:lnTo>
                    <a:pt x="115" y="142"/>
                  </a:lnTo>
                  <a:lnTo>
                    <a:pt x="115" y="141"/>
                  </a:lnTo>
                  <a:lnTo>
                    <a:pt x="115" y="140"/>
                  </a:lnTo>
                  <a:lnTo>
                    <a:pt x="115" y="140"/>
                  </a:lnTo>
                  <a:lnTo>
                    <a:pt x="114" y="140"/>
                  </a:lnTo>
                  <a:lnTo>
                    <a:pt x="112" y="140"/>
                  </a:lnTo>
                  <a:lnTo>
                    <a:pt x="111" y="140"/>
                  </a:lnTo>
                  <a:lnTo>
                    <a:pt x="109" y="139"/>
                  </a:lnTo>
                  <a:lnTo>
                    <a:pt x="108" y="138"/>
                  </a:lnTo>
                  <a:lnTo>
                    <a:pt x="109" y="138"/>
                  </a:lnTo>
                  <a:lnTo>
                    <a:pt x="111" y="137"/>
                  </a:lnTo>
                  <a:lnTo>
                    <a:pt x="111" y="136"/>
                  </a:lnTo>
                  <a:lnTo>
                    <a:pt x="108" y="135"/>
                  </a:lnTo>
                  <a:lnTo>
                    <a:pt x="107" y="135"/>
                  </a:lnTo>
                  <a:lnTo>
                    <a:pt x="107" y="137"/>
                  </a:lnTo>
                  <a:lnTo>
                    <a:pt x="106" y="135"/>
                  </a:lnTo>
                  <a:lnTo>
                    <a:pt x="105" y="135"/>
                  </a:lnTo>
                  <a:lnTo>
                    <a:pt x="105" y="135"/>
                  </a:lnTo>
                  <a:lnTo>
                    <a:pt x="106" y="134"/>
                  </a:lnTo>
                  <a:lnTo>
                    <a:pt x="105" y="134"/>
                  </a:lnTo>
                  <a:lnTo>
                    <a:pt x="105" y="133"/>
                  </a:lnTo>
                  <a:lnTo>
                    <a:pt x="104" y="132"/>
                  </a:lnTo>
                  <a:lnTo>
                    <a:pt x="104" y="131"/>
                  </a:lnTo>
                  <a:lnTo>
                    <a:pt x="105" y="130"/>
                  </a:lnTo>
                  <a:lnTo>
                    <a:pt x="106" y="129"/>
                  </a:lnTo>
                  <a:lnTo>
                    <a:pt x="106" y="128"/>
                  </a:lnTo>
                  <a:lnTo>
                    <a:pt x="105" y="128"/>
                  </a:lnTo>
                  <a:lnTo>
                    <a:pt x="104" y="128"/>
                  </a:lnTo>
                  <a:lnTo>
                    <a:pt x="103" y="128"/>
                  </a:lnTo>
                  <a:lnTo>
                    <a:pt x="102" y="128"/>
                  </a:lnTo>
                  <a:lnTo>
                    <a:pt x="102" y="127"/>
                  </a:lnTo>
                  <a:lnTo>
                    <a:pt x="103" y="126"/>
                  </a:lnTo>
                  <a:lnTo>
                    <a:pt x="102" y="126"/>
                  </a:lnTo>
                  <a:lnTo>
                    <a:pt x="102" y="126"/>
                  </a:lnTo>
                  <a:lnTo>
                    <a:pt x="102" y="125"/>
                  </a:lnTo>
                  <a:lnTo>
                    <a:pt x="102" y="123"/>
                  </a:lnTo>
                  <a:lnTo>
                    <a:pt x="102" y="123"/>
                  </a:lnTo>
                  <a:lnTo>
                    <a:pt x="103" y="123"/>
                  </a:lnTo>
                  <a:lnTo>
                    <a:pt x="103" y="122"/>
                  </a:lnTo>
                  <a:lnTo>
                    <a:pt x="102" y="122"/>
                  </a:lnTo>
                  <a:lnTo>
                    <a:pt x="102" y="121"/>
                  </a:lnTo>
                  <a:lnTo>
                    <a:pt x="102" y="120"/>
                  </a:lnTo>
                  <a:lnTo>
                    <a:pt x="102" y="119"/>
                  </a:lnTo>
                  <a:lnTo>
                    <a:pt x="102" y="119"/>
                  </a:lnTo>
                  <a:lnTo>
                    <a:pt x="102" y="120"/>
                  </a:lnTo>
                  <a:lnTo>
                    <a:pt x="102" y="121"/>
                  </a:lnTo>
                  <a:lnTo>
                    <a:pt x="102" y="122"/>
                  </a:lnTo>
                  <a:lnTo>
                    <a:pt x="101" y="122"/>
                  </a:lnTo>
                  <a:lnTo>
                    <a:pt x="100" y="122"/>
                  </a:lnTo>
                  <a:lnTo>
                    <a:pt x="100" y="121"/>
                  </a:lnTo>
                  <a:lnTo>
                    <a:pt x="100" y="120"/>
                  </a:lnTo>
                  <a:lnTo>
                    <a:pt x="99" y="118"/>
                  </a:lnTo>
                  <a:lnTo>
                    <a:pt x="98" y="118"/>
                  </a:lnTo>
                  <a:lnTo>
                    <a:pt x="98" y="115"/>
                  </a:lnTo>
                  <a:lnTo>
                    <a:pt x="97" y="114"/>
                  </a:lnTo>
                  <a:lnTo>
                    <a:pt x="97" y="115"/>
                  </a:lnTo>
                  <a:lnTo>
                    <a:pt x="96" y="116"/>
                  </a:lnTo>
                  <a:lnTo>
                    <a:pt x="96" y="117"/>
                  </a:lnTo>
                  <a:lnTo>
                    <a:pt x="96" y="116"/>
                  </a:lnTo>
                  <a:lnTo>
                    <a:pt x="96" y="114"/>
                  </a:lnTo>
                  <a:lnTo>
                    <a:pt x="95" y="113"/>
                  </a:lnTo>
                  <a:lnTo>
                    <a:pt x="94" y="113"/>
                  </a:lnTo>
                  <a:lnTo>
                    <a:pt x="95" y="113"/>
                  </a:lnTo>
                  <a:lnTo>
                    <a:pt x="96" y="113"/>
                  </a:lnTo>
                  <a:lnTo>
                    <a:pt x="97" y="113"/>
                  </a:lnTo>
                  <a:lnTo>
                    <a:pt x="98" y="113"/>
                  </a:lnTo>
                  <a:lnTo>
                    <a:pt x="95" y="109"/>
                  </a:lnTo>
                  <a:lnTo>
                    <a:pt x="93" y="107"/>
                  </a:lnTo>
                  <a:lnTo>
                    <a:pt x="93" y="105"/>
                  </a:lnTo>
                  <a:lnTo>
                    <a:pt x="93" y="105"/>
                  </a:lnTo>
                  <a:lnTo>
                    <a:pt x="92" y="105"/>
                  </a:lnTo>
                  <a:lnTo>
                    <a:pt x="92" y="106"/>
                  </a:lnTo>
                  <a:lnTo>
                    <a:pt x="93" y="107"/>
                  </a:lnTo>
                  <a:lnTo>
                    <a:pt x="91" y="109"/>
                  </a:lnTo>
                  <a:lnTo>
                    <a:pt x="91" y="109"/>
                  </a:lnTo>
                  <a:lnTo>
                    <a:pt x="90" y="109"/>
                  </a:lnTo>
                  <a:lnTo>
                    <a:pt x="89" y="108"/>
                  </a:lnTo>
                  <a:lnTo>
                    <a:pt x="84" y="106"/>
                  </a:lnTo>
                  <a:lnTo>
                    <a:pt x="83" y="105"/>
                  </a:lnTo>
                  <a:lnTo>
                    <a:pt x="80" y="105"/>
                  </a:lnTo>
                  <a:lnTo>
                    <a:pt x="79" y="105"/>
                  </a:lnTo>
                  <a:lnTo>
                    <a:pt x="78" y="105"/>
                  </a:lnTo>
                  <a:lnTo>
                    <a:pt x="79" y="103"/>
                  </a:lnTo>
                  <a:lnTo>
                    <a:pt x="80" y="101"/>
                  </a:lnTo>
                  <a:lnTo>
                    <a:pt x="79" y="101"/>
                  </a:lnTo>
                  <a:lnTo>
                    <a:pt x="78" y="102"/>
                  </a:lnTo>
                  <a:lnTo>
                    <a:pt x="77" y="103"/>
                  </a:lnTo>
                  <a:lnTo>
                    <a:pt x="76" y="104"/>
                  </a:lnTo>
                  <a:lnTo>
                    <a:pt x="76" y="104"/>
                  </a:lnTo>
                  <a:lnTo>
                    <a:pt x="74" y="102"/>
                  </a:lnTo>
                  <a:lnTo>
                    <a:pt x="73" y="103"/>
                  </a:lnTo>
                  <a:lnTo>
                    <a:pt x="71" y="103"/>
                  </a:lnTo>
                  <a:lnTo>
                    <a:pt x="68" y="102"/>
                  </a:lnTo>
                  <a:lnTo>
                    <a:pt x="67" y="101"/>
                  </a:lnTo>
                  <a:lnTo>
                    <a:pt x="67" y="102"/>
                  </a:lnTo>
                  <a:lnTo>
                    <a:pt x="65" y="106"/>
                  </a:lnTo>
                  <a:lnTo>
                    <a:pt x="64" y="106"/>
                  </a:lnTo>
                  <a:lnTo>
                    <a:pt x="64" y="107"/>
                  </a:lnTo>
                  <a:lnTo>
                    <a:pt x="63" y="107"/>
                  </a:lnTo>
                  <a:lnTo>
                    <a:pt x="64" y="105"/>
                  </a:lnTo>
                  <a:lnTo>
                    <a:pt x="64" y="105"/>
                  </a:lnTo>
                  <a:lnTo>
                    <a:pt x="63" y="105"/>
                  </a:lnTo>
                  <a:lnTo>
                    <a:pt x="63" y="104"/>
                  </a:lnTo>
                  <a:lnTo>
                    <a:pt x="64" y="104"/>
                  </a:lnTo>
                  <a:lnTo>
                    <a:pt x="64" y="103"/>
                  </a:lnTo>
                  <a:lnTo>
                    <a:pt x="63" y="103"/>
                  </a:lnTo>
                  <a:lnTo>
                    <a:pt x="62" y="104"/>
                  </a:lnTo>
                  <a:lnTo>
                    <a:pt x="62" y="104"/>
                  </a:lnTo>
                  <a:lnTo>
                    <a:pt x="61" y="104"/>
                  </a:lnTo>
                  <a:lnTo>
                    <a:pt x="60" y="102"/>
                  </a:lnTo>
                  <a:lnTo>
                    <a:pt x="59" y="102"/>
                  </a:lnTo>
                  <a:lnTo>
                    <a:pt x="59" y="101"/>
                  </a:lnTo>
                  <a:lnTo>
                    <a:pt x="60" y="101"/>
                  </a:lnTo>
                  <a:lnTo>
                    <a:pt x="59" y="99"/>
                  </a:lnTo>
                  <a:lnTo>
                    <a:pt x="59" y="98"/>
                  </a:lnTo>
                  <a:lnTo>
                    <a:pt x="59" y="97"/>
                  </a:lnTo>
                  <a:lnTo>
                    <a:pt x="59" y="96"/>
                  </a:lnTo>
                  <a:lnTo>
                    <a:pt x="59" y="96"/>
                  </a:lnTo>
                  <a:lnTo>
                    <a:pt x="60" y="96"/>
                  </a:lnTo>
                  <a:lnTo>
                    <a:pt x="60" y="95"/>
                  </a:lnTo>
                  <a:lnTo>
                    <a:pt x="60" y="94"/>
                  </a:lnTo>
                  <a:lnTo>
                    <a:pt x="60" y="93"/>
                  </a:lnTo>
                  <a:lnTo>
                    <a:pt x="62" y="93"/>
                  </a:lnTo>
                  <a:lnTo>
                    <a:pt x="60" y="93"/>
                  </a:lnTo>
                  <a:lnTo>
                    <a:pt x="59" y="93"/>
                  </a:lnTo>
                  <a:lnTo>
                    <a:pt x="58" y="93"/>
                  </a:lnTo>
                  <a:lnTo>
                    <a:pt x="58" y="96"/>
                  </a:lnTo>
                  <a:lnTo>
                    <a:pt x="58" y="96"/>
                  </a:lnTo>
                  <a:lnTo>
                    <a:pt x="56" y="96"/>
                  </a:lnTo>
                  <a:lnTo>
                    <a:pt x="55" y="96"/>
                  </a:lnTo>
                  <a:lnTo>
                    <a:pt x="54" y="95"/>
                  </a:lnTo>
                  <a:lnTo>
                    <a:pt x="54" y="93"/>
                  </a:lnTo>
                  <a:lnTo>
                    <a:pt x="54" y="94"/>
                  </a:lnTo>
                  <a:lnTo>
                    <a:pt x="52" y="94"/>
                  </a:lnTo>
                  <a:lnTo>
                    <a:pt x="51" y="94"/>
                  </a:lnTo>
                  <a:lnTo>
                    <a:pt x="49" y="94"/>
                  </a:lnTo>
                  <a:lnTo>
                    <a:pt x="50" y="94"/>
                  </a:lnTo>
                  <a:lnTo>
                    <a:pt x="50" y="96"/>
                  </a:lnTo>
                  <a:lnTo>
                    <a:pt x="49" y="96"/>
                  </a:lnTo>
                  <a:lnTo>
                    <a:pt x="47" y="97"/>
                  </a:lnTo>
                  <a:lnTo>
                    <a:pt x="46" y="97"/>
                  </a:lnTo>
                  <a:lnTo>
                    <a:pt x="45" y="97"/>
                  </a:lnTo>
                  <a:lnTo>
                    <a:pt x="44" y="96"/>
                  </a:lnTo>
                  <a:lnTo>
                    <a:pt x="44" y="96"/>
                  </a:lnTo>
                  <a:lnTo>
                    <a:pt x="45" y="95"/>
                  </a:lnTo>
                  <a:lnTo>
                    <a:pt x="45" y="94"/>
                  </a:lnTo>
                  <a:lnTo>
                    <a:pt x="44" y="94"/>
                  </a:lnTo>
                  <a:lnTo>
                    <a:pt x="44" y="93"/>
                  </a:lnTo>
                  <a:lnTo>
                    <a:pt x="44" y="92"/>
                  </a:lnTo>
                  <a:lnTo>
                    <a:pt x="43" y="93"/>
                  </a:lnTo>
                  <a:lnTo>
                    <a:pt x="43" y="94"/>
                  </a:lnTo>
                  <a:lnTo>
                    <a:pt x="43" y="95"/>
                  </a:lnTo>
                  <a:lnTo>
                    <a:pt x="41" y="96"/>
                  </a:lnTo>
                  <a:lnTo>
                    <a:pt x="42" y="96"/>
                  </a:lnTo>
                  <a:lnTo>
                    <a:pt x="42" y="97"/>
                  </a:lnTo>
                  <a:lnTo>
                    <a:pt x="42" y="98"/>
                  </a:lnTo>
                  <a:lnTo>
                    <a:pt x="41" y="98"/>
                  </a:lnTo>
                  <a:lnTo>
                    <a:pt x="41" y="98"/>
                  </a:lnTo>
                  <a:lnTo>
                    <a:pt x="40" y="98"/>
                  </a:lnTo>
                  <a:lnTo>
                    <a:pt x="38" y="98"/>
                  </a:lnTo>
                  <a:lnTo>
                    <a:pt x="36" y="97"/>
                  </a:lnTo>
                  <a:lnTo>
                    <a:pt x="30" y="96"/>
                  </a:lnTo>
                  <a:lnTo>
                    <a:pt x="27" y="95"/>
                  </a:lnTo>
                  <a:lnTo>
                    <a:pt x="25" y="95"/>
                  </a:lnTo>
                  <a:lnTo>
                    <a:pt x="22" y="95"/>
                  </a:lnTo>
                  <a:lnTo>
                    <a:pt x="17" y="96"/>
                  </a:lnTo>
                  <a:lnTo>
                    <a:pt x="14" y="98"/>
                  </a:lnTo>
                  <a:lnTo>
                    <a:pt x="13" y="100"/>
                  </a:lnTo>
                  <a:lnTo>
                    <a:pt x="12" y="102"/>
                  </a:lnTo>
                  <a:lnTo>
                    <a:pt x="12" y="105"/>
                  </a:lnTo>
                  <a:lnTo>
                    <a:pt x="12" y="109"/>
                  </a:lnTo>
                  <a:lnTo>
                    <a:pt x="14" y="113"/>
                  </a:lnTo>
                  <a:lnTo>
                    <a:pt x="14" y="113"/>
                  </a:lnTo>
                  <a:lnTo>
                    <a:pt x="13" y="114"/>
                  </a:lnTo>
                  <a:lnTo>
                    <a:pt x="13" y="116"/>
                  </a:lnTo>
                  <a:lnTo>
                    <a:pt x="12" y="116"/>
                  </a:lnTo>
                  <a:lnTo>
                    <a:pt x="10" y="115"/>
                  </a:lnTo>
                  <a:lnTo>
                    <a:pt x="11" y="113"/>
                  </a:lnTo>
                  <a:lnTo>
                    <a:pt x="11" y="110"/>
                  </a:lnTo>
                  <a:lnTo>
                    <a:pt x="8" y="102"/>
                  </a:lnTo>
                  <a:lnTo>
                    <a:pt x="7" y="100"/>
                  </a:lnTo>
                  <a:lnTo>
                    <a:pt x="7" y="100"/>
                  </a:lnTo>
                  <a:lnTo>
                    <a:pt x="5" y="99"/>
                  </a:lnTo>
                  <a:lnTo>
                    <a:pt x="5" y="99"/>
                  </a:lnTo>
                  <a:lnTo>
                    <a:pt x="4" y="99"/>
                  </a:lnTo>
                  <a:lnTo>
                    <a:pt x="3" y="99"/>
                  </a:lnTo>
                  <a:lnTo>
                    <a:pt x="2" y="97"/>
                  </a:lnTo>
                  <a:lnTo>
                    <a:pt x="0" y="96"/>
                  </a:lnTo>
                  <a:lnTo>
                    <a:pt x="0" y="95"/>
                  </a:lnTo>
                  <a:lnTo>
                    <a:pt x="1" y="94"/>
                  </a:lnTo>
                  <a:lnTo>
                    <a:pt x="4" y="92"/>
                  </a:lnTo>
                  <a:lnTo>
                    <a:pt x="6" y="89"/>
                  </a:lnTo>
                  <a:lnTo>
                    <a:pt x="9" y="88"/>
                  </a:lnTo>
                  <a:lnTo>
                    <a:pt x="10" y="87"/>
                  </a:lnTo>
                  <a:lnTo>
                    <a:pt x="13" y="87"/>
                  </a:lnTo>
                  <a:lnTo>
                    <a:pt x="14" y="84"/>
                  </a:lnTo>
                  <a:lnTo>
                    <a:pt x="14" y="83"/>
                  </a:lnTo>
                  <a:lnTo>
                    <a:pt x="15" y="80"/>
                  </a:lnTo>
                  <a:lnTo>
                    <a:pt x="14" y="74"/>
                  </a:lnTo>
                  <a:lnTo>
                    <a:pt x="14" y="73"/>
                  </a:lnTo>
                  <a:lnTo>
                    <a:pt x="13" y="70"/>
                  </a:lnTo>
                  <a:lnTo>
                    <a:pt x="12" y="69"/>
                  </a:lnTo>
                  <a:lnTo>
                    <a:pt x="10" y="66"/>
                  </a:lnTo>
                  <a:lnTo>
                    <a:pt x="9" y="65"/>
                  </a:lnTo>
                  <a:lnTo>
                    <a:pt x="9" y="65"/>
                  </a:lnTo>
                  <a:lnTo>
                    <a:pt x="9" y="64"/>
                  </a:lnTo>
                  <a:lnTo>
                    <a:pt x="10" y="63"/>
                  </a:lnTo>
                  <a:lnTo>
                    <a:pt x="11" y="61"/>
                  </a:lnTo>
                  <a:lnTo>
                    <a:pt x="12" y="61"/>
                  </a:lnTo>
                  <a:lnTo>
                    <a:pt x="12" y="60"/>
                  </a:lnTo>
                  <a:lnTo>
                    <a:pt x="11" y="59"/>
                  </a:lnTo>
                  <a:lnTo>
                    <a:pt x="12" y="58"/>
                  </a:lnTo>
                  <a:lnTo>
                    <a:pt x="13" y="57"/>
                  </a:lnTo>
                  <a:lnTo>
                    <a:pt x="20" y="55"/>
                  </a:lnTo>
                  <a:lnTo>
                    <a:pt x="23" y="53"/>
                  </a:lnTo>
                  <a:lnTo>
                    <a:pt x="23" y="52"/>
                  </a:lnTo>
                  <a:lnTo>
                    <a:pt x="23" y="51"/>
                  </a:lnTo>
                  <a:lnTo>
                    <a:pt x="21" y="47"/>
                  </a:lnTo>
                  <a:lnTo>
                    <a:pt x="20" y="47"/>
                  </a:lnTo>
                  <a:lnTo>
                    <a:pt x="17" y="46"/>
                  </a:lnTo>
                  <a:lnTo>
                    <a:pt x="14" y="43"/>
                  </a:lnTo>
                  <a:lnTo>
                    <a:pt x="12" y="43"/>
                  </a:lnTo>
                  <a:lnTo>
                    <a:pt x="11" y="42"/>
                  </a:lnTo>
                  <a:lnTo>
                    <a:pt x="11" y="41"/>
                  </a:lnTo>
                  <a:lnTo>
                    <a:pt x="10" y="41"/>
                  </a:lnTo>
                  <a:lnTo>
                    <a:pt x="10" y="41"/>
                  </a:lnTo>
                  <a:lnTo>
                    <a:pt x="8" y="42"/>
                  </a:lnTo>
                  <a:lnTo>
                    <a:pt x="8" y="41"/>
                  </a:lnTo>
                  <a:lnTo>
                    <a:pt x="7" y="29"/>
                  </a:lnTo>
                  <a:lnTo>
                    <a:pt x="7" y="20"/>
                  </a:lnTo>
                  <a:lnTo>
                    <a:pt x="7" y="14"/>
                  </a:lnTo>
                  <a:lnTo>
                    <a:pt x="7" y="12"/>
                  </a:lnTo>
                  <a:lnTo>
                    <a:pt x="8" y="12"/>
                  </a:lnTo>
                  <a:lnTo>
                    <a:pt x="10" y="12"/>
                  </a:lnTo>
                  <a:lnTo>
                    <a:pt x="14" y="11"/>
                  </a:lnTo>
                  <a:lnTo>
                    <a:pt x="14" y="10"/>
                  </a:lnTo>
                  <a:lnTo>
                    <a:pt x="14" y="9"/>
                  </a:lnTo>
                  <a:lnTo>
                    <a:pt x="14" y="9"/>
                  </a:lnTo>
                  <a:lnTo>
                    <a:pt x="14" y="8"/>
                  </a:lnTo>
                  <a:lnTo>
                    <a:pt x="13" y="7"/>
                  </a:lnTo>
                  <a:lnTo>
                    <a:pt x="12" y="5"/>
                  </a:lnTo>
                  <a:lnTo>
                    <a:pt x="12" y="4"/>
                  </a:lnTo>
                  <a:lnTo>
                    <a:pt x="13" y="3"/>
                  </a:lnTo>
                  <a:lnTo>
                    <a:pt x="14" y="3"/>
                  </a:lnTo>
                  <a:lnTo>
                    <a:pt x="15" y="2"/>
                  </a:lnTo>
                  <a:lnTo>
                    <a:pt x="19" y="3"/>
                  </a:lnTo>
                  <a:lnTo>
                    <a:pt x="23" y="7"/>
                  </a:lnTo>
                  <a:lnTo>
                    <a:pt x="23" y="7"/>
                  </a:lnTo>
                  <a:lnTo>
                    <a:pt x="24" y="6"/>
                  </a:lnTo>
                  <a:lnTo>
                    <a:pt x="25" y="8"/>
                  </a:lnTo>
                  <a:lnTo>
                    <a:pt x="26" y="9"/>
                  </a:lnTo>
                  <a:lnTo>
                    <a:pt x="27" y="10"/>
                  </a:lnTo>
                  <a:lnTo>
                    <a:pt x="28" y="11"/>
                  </a:lnTo>
                  <a:lnTo>
                    <a:pt x="30" y="11"/>
                  </a:lnTo>
                  <a:lnTo>
                    <a:pt x="31" y="11"/>
                  </a:lnTo>
                  <a:lnTo>
                    <a:pt x="31" y="10"/>
                  </a:lnTo>
                  <a:lnTo>
                    <a:pt x="32" y="7"/>
                  </a:lnTo>
                  <a:lnTo>
                    <a:pt x="32" y="6"/>
                  </a:lnTo>
                  <a:lnTo>
                    <a:pt x="33" y="6"/>
                  </a:lnTo>
                  <a:lnTo>
                    <a:pt x="34" y="7"/>
                  </a:lnTo>
                  <a:lnTo>
                    <a:pt x="35" y="7"/>
                  </a:lnTo>
                  <a:lnTo>
                    <a:pt x="34" y="4"/>
                  </a:lnTo>
                  <a:close/>
                  <a:moveTo>
                    <a:pt x="89" y="170"/>
                  </a:moveTo>
                  <a:lnTo>
                    <a:pt x="89" y="169"/>
                  </a:lnTo>
                  <a:lnTo>
                    <a:pt x="90" y="170"/>
                  </a:lnTo>
                  <a:lnTo>
                    <a:pt x="91" y="170"/>
                  </a:lnTo>
                  <a:lnTo>
                    <a:pt x="90" y="170"/>
                  </a:lnTo>
                  <a:lnTo>
                    <a:pt x="89" y="172"/>
                  </a:lnTo>
                  <a:lnTo>
                    <a:pt x="89" y="173"/>
                  </a:lnTo>
                  <a:lnTo>
                    <a:pt x="89" y="173"/>
                  </a:lnTo>
                  <a:lnTo>
                    <a:pt x="89" y="174"/>
                  </a:lnTo>
                  <a:lnTo>
                    <a:pt x="89" y="174"/>
                  </a:lnTo>
                  <a:lnTo>
                    <a:pt x="88" y="170"/>
                  </a:lnTo>
                  <a:lnTo>
                    <a:pt x="88" y="170"/>
                  </a:lnTo>
                  <a:lnTo>
                    <a:pt x="88" y="169"/>
                  </a:lnTo>
                  <a:lnTo>
                    <a:pt x="89" y="169"/>
                  </a:lnTo>
                  <a:lnTo>
                    <a:pt x="89" y="170"/>
                  </a:lnTo>
                  <a:close/>
                  <a:moveTo>
                    <a:pt x="136" y="149"/>
                  </a:moveTo>
                  <a:lnTo>
                    <a:pt x="137" y="149"/>
                  </a:lnTo>
                  <a:lnTo>
                    <a:pt x="137" y="148"/>
                  </a:lnTo>
                  <a:lnTo>
                    <a:pt x="140" y="148"/>
                  </a:lnTo>
                  <a:lnTo>
                    <a:pt x="141" y="148"/>
                  </a:lnTo>
                  <a:lnTo>
                    <a:pt x="141" y="148"/>
                  </a:lnTo>
                  <a:lnTo>
                    <a:pt x="144" y="148"/>
                  </a:lnTo>
                  <a:lnTo>
                    <a:pt x="143" y="150"/>
                  </a:lnTo>
                  <a:lnTo>
                    <a:pt x="142" y="151"/>
                  </a:lnTo>
                  <a:lnTo>
                    <a:pt x="141" y="151"/>
                  </a:lnTo>
                  <a:lnTo>
                    <a:pt x="141" y="152"/>
                  </a:lnTo>
                  <a:lnTo>
                    <a:pt x="140" y="152"/>
                  </a:lnTo>
                  <a:lnTo>
                    <a:pt x="140" y="151"/>
                  </a:lnTo>
                  <a:lnTo>
                    <a:pt x="139" y="151"/>
                  </a:lnTo>
                  <a:lnTo>
                    <a:pt x="138" y="151"/>
                  </a:lnTo>
                  <a:lnTo>
                    <a:pt x="137" y="151"/>
                  </a:lnTo>
                  <a:lnTo>
                    <a:pt x="137" y="151"/>
                  </a:lnTo>
                  <a:lnTo>
                    <a:pt x="137" y="152"/>
                  </a:lnTo>
                  <a:lnTo>
                    <a:pt x="136" y="152"/>
                  </a:lnTo>
                  <a:lnTo>
                    <a:pt x="134" y="153"/>
                  </a:lnTo>
                  <a:lnTo>
                    <a:pt x="133" y="154"/>
                  </a:lnTo>
                  <a:lnTo>
                    <a:pt x="132" y="154"/>
                  </a:lnTo>
                  <a:lnTo>
                    <a:pt x="131" y="154"/>
                  </a:lnTo>
                  <a:lnTo>
                    <a:pt x="128" y="155"/>
                  </a:lnTo>
                  <a:lnTo>
                    <a:pt x="128" y="153"/>
                  </a:lnTo>
                  <a:lnTo>
                    <a:pt x="129" y="153"/>
                  </a:lnTo>
                  <a:lnTo>
                    <a:pt x="130" y="153"/>
                  </a:lnTo>
                  <a:lnTo>
                    <a:pt x="131" y="152"/>
                  </a:lnTo>
                  <a:lnTo>
                    <a:pt x="133" y="152"/>
                  </a:lnTo>
                  <a:lnTo>
                    <a:pt x="134" y="151"/>
                  </a:lnTo>
                  <a:lnTo>
                    <a:pt x="135" y="150"/>
                  </a:lnTo>
                  <a:lnTo>
                    <a:pt x="136" y="149"/>
                  </a:lnTo>
                  <a:close/>
                  <a:moveTo>
                    <a:pt x="98" y="162"/>
                  </a:moveTo>
                  <a:lnTo>
                    <a:pt x="99" y="162"/>
                  </a:lnTo>
                  <a:lnTo>
                    <a:pt x="102" y="162"/>
                  </a:lnTo>
                  <a:lnTo>
                    <a:pt x="102" y="162"/>
                  </a:lnTo>
                  <a:lnTo>
                    <a:pt x="104" y="166"/>
                  </a:lnTo>
                  <a:lnTo>
                    <a:pt x="102" y="166"/>
                  </a:lnTo>
                  <a:lnTo>
                    <a:pt x="102" y="167"/>
                  </a:lnTo>
                  <a:lnTo>
                    <a:pt x="100" y="167"/>
                  </a:lnTo>
                  <a:lnTo>
                    <a:pt x="98" y="166"/>
                  </a:lnTo>
                  <a:lnTo>
                    <a:pt x="94" y="166"/>
                  </a:lnTo>
                  <a:lnTo>
                    <a:pt x="93" y="165"/>
                  </a:lnTo>
                  <a:lnTo>
                    <a:pt x="92" y="164"/>
                  </a:lnTo>
                  <a:lnTo>
                    <a:pt x="90" y="162"/>
                  </a:lnTo>
                  <a:lnTo>
                    <a:pt x="89" y="162"/>
                  </a:lnTo>
                  <a:lnTo>
                    <a:pt x="86" y="159"/>
                  </a:lnTo>
                  <a:lnTo>
                    <a:pt x="84" y="156"/>
                  </a:lnTo>
                  <a:lnTo>
                    <a:pt x="84" y="155"/>
                  </a:lnTo>
                  <a:lnTo>
                    <a:pt x="83" y="153"/>
                  </a:lnTo>
                  <a:lnTo>
                    <a:pt x="84" y="153"/>
                  </a:lnTo>
                  <a:lnTo>
                    <a:pt x="84" y="153"/>
                  </a:lnTo>
                  <a:lnTo>
                    <a:pt x="85" y="153"/>
                  </a:lnTo>
                  <a:lnTo>
                    <a:pt x="86" y="151"/>
                  </a:lnTo>
                  <a:lnTo>
                    <a:pt x="87" y="151"/>
                  </a:lnTo>
                  <a:lnTo>
                    <a:pt x="87" y="150"/>
                  </a:lnTo>
                  <a:lnTo>
                    <a:pt x="87" y="149"/>
                  </a:lnTo>
                  <a:lnTo>
                    <a:pt x="87" y="148"/>
                  </a:lnTo>
                  <a:lnTo>
                    <a:pt x="87" y="148"/>
                  </a:lnTo>
                  <a:lnTo>
                    <a:pt x="88" y="148"/>
                  </a:lnTo>
                  <a:lnTo>
                    <a:pt x="89" y="147"/>
                  </a:lnTo>
                  <a:lnTo>
                    <a:pt x="91" y="146"/>
                  </a:lnTo>
                  <a:lnTo>
                    <a:pt x="92" y="145"/>
                  </a:lnTo>
                  <a:lnTo>
                    <a:pt x="93" y="145"/>
                  </a:lnTo>
                  <a:lnTo>
                    <a:pt x="92" y="145"/>
                  </a:lnTo>
                  <a:lnTo>
                    <a:pt x="92" y="144"/>
                  </a:lnTo>
                  <a:lnTo>
                    <a:pt x="92" y="144"/>
                  </a:lnTo>
                  <a:lnTo>
                    <a:pt x="93" y="144"/>
                  </a:lnTo>
                  <a:lnTo>
                    <a:pt x="93" y="144"/>
                  </a:lnTo>
                  <a:lnTo>
                    <a:pt x="93" y="144"/>
                  </a:lnTo>
                  <a:lnTo>
                    <a:pt x="93" y="144"/>
                  </a:lnTo>
                  <a:lnTo>
                    <a:pt x="95" y="148"/>
                  </a:lnTo>
                  <a:lnTo>
                    <a:pt x="95" y="149"/>
                  </a:lnTo>
                  <a:lnTo>
                    <a:pt x="96" y="150"/>
                  </a:lnTo>
                  <a:lnTo>
                    <a:pt x="96" y="151"/>
                  </a:lnTo>
                  <a:lnTo>
                    <a:pt x="97" y="151"/>
                  </a:lnTo>
                  <a:lnTo>
                    <a:pt x="98" y="152"/>
                  </a:lnTo>
                  <a:lnTo>
                    <a:pt x="98" y="152"/>
                  </a:lnTo>
                  <a:lnTo>
                    <a:pt x="98" y="153"/>
                  </a:lnTo>
                  <a:lnTo>
                    <a:pt x="98" y="153"/>
                  </a:lnTo>
                  <a:lnTo>
                    <a:pt x="96" y="154"/>
                  </a:lnTo>
                  <a:lnTo>
                    <a:pt x="95" y="155"/>
                  </a:lnTo>
                  <a:lnTo>
                    <a:pt x="95" y="157"/>
                  </a:lnTo>
                  <a:lnTo>
                    <a:pt x="95" y="158"/>
                  </a:lnTo>
                  <a:lnTo>
                    <a:pt x="97" y="159"/>
                  </a:lnTo>
                  <a:lnTo>
                    <a:pt x="97" y="160"/>
                  </a:lnTo>
                  <a:lnTo>
                    <a:pt x="97" y="161"/>
                  </a:lnTo>
                  <a:lnTo>
                    <a:pt x="98" y="162"/>
                  </a:lnTo>
                  <a:lnTo>
                    <a:pt x="98" y="162"/>
                  </a:lnTo>
                  <a:close/>
                  <a:moveTo>
                    <a:pt x="59" y="104"/>
                  </a:moveTo>
                  <a:lnTo>
                    <a:pt x="58" y="103"/>
                  </a:lnTo>
                  <a:lnTo>
                    <a:pt x="57" y="103"/>
                  </a:lnTo>
                  <a:lnTo>
                    <a:pt x="57" y="104"/>
                  </a:lnTo>
                  <a:lnTo>
                    <a:pt x="57" y="105"/>
                  </a:lnTo>
                  <a:lnTo>
                    <a:pt x="57" y="105"/>
                  </a:lnTo>
                  <a:lnTo>
                    <a:pt x="55" y="105"/>
                  </a:lnTo>
                  <a:lnTo>
                    <a:pt x="54" y="104"/>
                  </a:lnTo>
                  <a:lnTo>
                    <a:pt x="54" y="104"/>
                  </a:lnTo>
                  <a:lnTo>
                    <a:pt x="53" y="104"/>
                  </a:lnTo>
                  <a:lnTo>
                    <a:pt x="52" y="103"/>
                  </a:lnTo>
                  <a:lnTo>
                    <a:pt x="53" y="102"/>
                  </a:lnTo>
                  <a:lnTo>
                    <a:pt x="55" y="101"/>
                  </a:lnTo>
                  <a:lnTo>
                    <a:pt x="56" y="101"/>
                  </a:lnTo>
                  <a:lnTo>
                    <a:pt x="58" y="102"/>
                  </a:lnTo>
                  <a:lnTo>
                    <a:pt x="59" y="103"/>
                  </a:lnTo>
                  <a:lnTo>
                    <a:pt x="59" y="104"/>
                  </a:lnTo>
                  <a:close/>
                  <a:moveTo>
                    <a:pt x="50" y="100"/>
                  </a:moveTo>
                  <a:lnTo>
                    <a:pt x="52" y="100"/>
                  </a:lnTo>
                  <a:lnTo>
                    <a:pt x="51" y="101"/>
                  </a:lnTo>
                  <a:lnTo>
                    <a:pt x="49" y="102"/>
                  </a:lnTo>
                  <a:lnTo>
                    <a:pt x="47" y="103"/>
                  </a:lnTo>
                  <a:lnTo>
                    <a:pt x="46" y="102"/>
                  </a:lnTo>
                  <a:lnTo>
                    <a:pt x="45" y="101"/>
                  </a:lnTo>
                  <a:lnTo>
                    <a:pt x="45" y="100"/>
                  </a:lnTo>
                  <a:lnTo>
                    <a:pt x="44" y="100"/>
                  </a:lnTo>
                  <a:lnTo>
                    <a:pt x="45" y="100"/>
                  </a:lnTo>
                  <a:lnTo>
                    <a:pt x="46" y="100"/>
                  </a:lnTo>
                  <a:lnTo>
                    <a:pt x="49" y="97"/>
                  </a:lnTo>
                  <a:lnTo>
                    <a:pt x="51" y="97"/>
                  </a:lnTo>
                  <a:lnTo>
                    <a:pt x="52" y="98"/>
                  </a:lnTo>
                  <a:lnTo>
                    <a:pt x="52" y="99"/>
                  </a:lnTo>
                  <a:lnTo>
                    <a:pt x="51" y="99"/>
                  </a:lnTo>
                  <a:lnTo>
                    <a:pt x="50" y="99"/>
                  </a:lnTo>
                  <a:lnTo>
                    <a:pt x="50" y="100"/>
                  </a:lnTo>
                  <a:close/>
                  <a:moveTo>
                    <a:pt x="282" y="96"/>
                  </a:moveTo>
                  <a:lnTo>
                    <a:pt x="282" y="96"/>
                  </a:lnTo>
                  <a:lnTo>
                    <a:pt x="283" y="98"/>
                  </a:lnTo>
                  <a:lnTo>
                    <a:pt x="283" y="99"/>
                  </a:lnTo>
                  <a:lnTo>
                    <a:pt x="284" y="99"/>
                  </a:lnTo>
                  <a:lnTo>
                    <a:pt x="284" y="100"/>
                  </a:lnTo>
                  <a:lnTo>
                    <a:pt x="283" y="100"/>
                  </a:lnTo>
                  <a:lnTo>
                    <a:pt x="282" y="100"/>
                  </a:lnTo>
                  <a:lnTo>
                    <a:pt x="282" y="100"/>
                  </a:lnTo>
                  <a:lnTo>
                    <a:pt x="282" y="100"/>
                  </a:lnTo>
                  <a:lnTo>
                    <a:pt x="282" y="101"/>
                  </a:lnTo>
                  <a:lnTo>
                    <a:pt x="281" y="102"/>
                  </a:lnTo>
                  <a:lnTo>
                    <a:pt x="281" y="103"/>
                  </a:lnTo>
                  <a:lnTo>
                    <a:pt x="280" y="103"/>
                  </a:lnTo>
                  <a:lnTo>
                    <a:pt x="279" y="100"/>
                  </a:lnTo>
                  <a:lnTo>
                    <a:pt x="279" y="100"/>
                  </a:lnTo>
                  <a:lnTo>
                    <a:pt x="280" y="100"/>
                  </a:lnTo>
                  <a:lnTo>
                    <a:pt x="280" y="99"/>
                  </a:lnTo>
                  <a:lnTo>
                    <a:pt x="280" y="98"/>
                  </a:lnTo>
                  <a:lnTo>
                    <a:pt x="280" y="97"/>
                  </a:lnTo>
                  <a:lnTo>
                    <a:pt x="280" y="96"/>
                  </a:lnTo>
                  <a:lnTo>
                    <a:pt x="281" y="95"/>
                  </a:lnTo>
                  <a:lnTo>
                    <a:pt x="282" y="95"/>
                  </a:lnTo>
                  <a:lnTo>
                    <a:pt x="282" y="96"/>
                  </a:lnTo>
                  <a:close/>
                  <a:moveTo>
                    <a:pt x="49" y="112"/>
                  </a:moveTo>
                  <a:lnTo>
                    <a:pt x="49" y="111"/>
                  </a:lnTo>
                  <a:lnTo>
                    <a:pt x="49" y="110"/>
                  </a:lnTo>
                  <a:lnTo>
                    <a:pt x="50" y="109"/>
                  </a:lnTo>
                  <a:lnTo>
                    <a:pt x="51" y="109"/>
                  </a:lnTo>
                  <a:lnTo>
                    <a:pt x="52" y="109"/>
                  </a:lnTo>
                  <a:lnTo>
                    <a:pt x="52" y="109"/>
                  </a:lnTo>
                  <a:lnTo>
                    <a:pt x="52" y="110"/>
                  </a:lnTo>
                  <a:lnTo>
                    <a:pt x="52" y="111"/>
                  </a:lnTo>
                  <a:lnTo>
                    <a:pt x="51" y="111"/>
                  </a:lnTo>
                  <a:lnTo>
                    <a:pt x="50" y="112"/>
                  </a:lnTo>
                  <a:lnTo>
                    <a:pt x="49" y="112"/>
                  </a:lnTo>
                  <a:close/>
                  <a:moveTo>
                    <a:pt x="283" y="91"/>
                  </a:moveTo>
                  <a:lnTo>
                    <a:pt x="282" y="91"/>
                  </a:lnTo>
                  <a:lnTo>
                    <a:pt x="281" y="90"/>
                  </a:lnTo>
                  <a:lnTo>
                    <a:pt x="280" y="89"/>
                  </a:lnTo>
                  <a:lnTo>
                    <a:pt x="281" y="87"/>
                  </a:lnTo>
                  <a:lnTo>
                    <a:pt x="282" y="87"/>
                  </a:lnTo>
                  <a:lnTo>
                    <a:pt x="282" y="89"/>
                  </a:lnTo>
                  <a:lnTo>
                    <a:pt x="282" y="88"/>
                  </a:lnTo>
                  <a:lnTo>
                    <a:pt x="282" y="87"/>
                  </a:lnTo>
                  <a:lnTo>
                    <a:pt x="283" y="88"/>
                  </a:lnTo>
                  <a:lnTo>
                    <a:pt x="282" y="89"/>
                  </a:lnTo>
                  <a:lnTo>
                    <a:pt x="283" y="89"/>
                  </a:lnTo>
                  <a:lnTo>
                    <a:pt x="283" y="90"/>
                  </a:lnTo>
                  <a:lnTo>
                    <a:pt x="283" y="91"/>
                  </a:lnTo>
                  <a:close/>
                  <a:moveTo>
                    <a:pt x="66" y="22"/>
                  </a:moveTo>
                  <a:lnTo>
                    <a:pt x="67" y="23"/>
                  </a:lnTo>
                  <a:lnTo>
                    <a:pt x="69" y="24"/>
                  </a:lnTo>
                  <a:lnTo>
                    <a:pt x="69" y="25"/>
                  </a:lnTo>
                  <a:lnTo>
                    <a:pt x="68" y="25"/>
                  </a:lnTo>
                  <a:lnTo>
                    <a:pt x="67" y="25"/>
                  </a:lnTo>
                  <a:lnTo>
                    <a:pt x="66" y="26"/>
                  </a:lnTo>
                  <a:lnTo>
                    <a:pt x="65" y="28"/>
                  </a:lnTo>
                  <a:lnTo>
                    <a:pt x="64" y="28"/>
                  </a:lnTo>
                  <a:lnTo>
                    <a:pt x="63" y="27"/>
                  </a:lnTo>
                  <a:lnTo>
                    <a:pt x="64" y="27"/>
                  </a:lnTo>
                  <a:lnTo>
                    <a:pt x="64" y="26"/>
                  </a:lnTo>
                  <a:lnTo>
                    <a:pt x="64" y="25"/>
                  </a:lnTo>
                  <a:lnTo>
                    <a:pt x="63" y="24"/>
                  </a:lnTo>
                  <a:lnTo>
                    <a:pt x="64" y="24"/>
                  </a:lnTo>
                  <a:lnTo>
                    <a:pt x="63" y="22"/>
                  </a:lnTo>
                  <a:lnTo>
                    <a:pt x="62" y="22"/>
                  </a:lnTo>
                  <a:lnTo>
                    <a:pt x="61" y="21"/>
                  </a:lnTo>
                  <a:lnTo>
                    <a:pt x="59" y="21"/>
                  </a:lnTo>
                  <a:lnTo>
                    <a:pt x="60" y="20"/>
                  </a:lnTo>
                  <a:lnTo>
                    <a:pt x="61" y="20"/>
                  </a:lnTo>
                  <a:lnTo>
                    <a:pt x="61" y="21"/>
                  </a:lnTo>
                  <a:lnTo>
                    <a:pt x="62" y="21"/>
                  </a:lnTo>
                  <a:lnTo>
                    <a:pt x="62" y="21"/>
                  </a:lnTo>
                  <a:lnTo>
                    <a:pt x="63" y="21"/>
                  </a:lnTo>
                  <a:lnTo>
                    <a:pt x="64" y="21"/>
                  </a:lnTo>
                  <a:lnTo>
                    <a:pt x="66" y="22"/>
                  </a:lnTo>
                  <a:close/>
                  <a:moveTo>
                    <a:pt x="51" y="16"/>
                  </a:moveTo>
                  <a:lnTo>
                    <a:pt x="54" y="15"/>
                  </a:lnTo>
                  <a:lnTo>
                    <a:pt x="54" y="14"/>
                  </a:lnTo>
                  <a:lnTo>
                    <a:pt x="56" y="14"/>
                  </a:lnTo>
                  <a:lnTo>
                    <a:pt x="58" y="17"/>
                  </a:lnTo>
                  <a:lnTo>
                    <a:pt x="58" y="19"/>
                  </a:lnTo>
                  <a:lnTo>
                    <a:pt x="57" y="20"/>
                  </a:lnTo>
                  <a:lnTo>
                    <a:pt x="57" y="21"/>
                  </a:lnTo>
                  <a:lnTo>
                    <a:pt x="58" y="21"/>
                  </a:lnTo>
                  <a:lnTo>
                    <a:pt x="58" y="21"/>
                  </a:lnTo>
                  <a:lnTo>
                    <a:pt x="57" y="22"/>
                  </a:lnTo>
                  <a:lnTo>
                    <a:pt x="56" y="21"/>
                  </a:lnTo>
                  <a:lnTo>
                    <a:pt x="54" y="19"/>
                  </a:lnTo>
                  <a:lnTo>
                    <a:pt x="51" y="16"/>
                  </a:lnTo>
                  <a:close/>
                  <a:moveTo>
                    <a:pt x="296" y="85"/>
                  </a:moveTo>
                  <a:lnTo>
                    <a:pt x="296" y="84"/>
                  </a:lnTo>
                  <a:lnTo>
                    <a:pt x="297" y="84"/>
                  </a:lnTo>
                  <a:lnTo>
                    <a:pt x="298" y="85"/>
                  </a:lnTo>
                  <a:lnTo>
                    <a:pt x="299" y="85"/>
                  </a:lnTo>
                  <a:lnTo>
                    <a:pt x="299" y="86"/>
                  </a:lnTo>
                  <a:lnTo>
                    <a:pt x="299" y="87"/>
                  </a:lnTo>
                  <a:lnTo>
                    <a:pt x="299" y="87"/>
                  </a:lnTo>
                  <a:lnTo>
                    <a:pt x="299" y="88"/>
                  </a:lnTo>
                  <a:lnTo>
                    <a:pt x="300" y="88"/>
                  </a:lnTo>
                  <a:lnTo>
                    <a:pt x="300" y="89"/>
                  </a:lnTo>
                  <a:lnTo>
                    <a:pt x="300" y="90"/>
                  </a:lnTo>
                  <a:lnTo>
                    <a:pt x="300" y="91"/>
                  </a:lnTo>
                  <a:lnTo>
                    <a:pt x="299" y="91"/>
                  </a:lnTo>
                  <a:lnTo>
                    <a:pt x="301" y="93"/>
                  </a:lnTo>
                  <a:lnTo>
                    <a:pt x="300" y="95"/>
                  </a:lnTo>
                  <a:lnTo>
                    <a:pt x="299" y="96"/>
                  </a:lnTo>
                  <a:lnTo>
                    <a:pt x="299" y="96"/>
                  </a:lnTo>
                  <a:lnTo>
                    <a:pt x="299" y="96"/>
                  </a:lnTo>
                  <a:lnTo>
                    <a:pt x="298" y="96"/>
                  </a:lnTo>
                  <a:lnTo>
                    <a:pt x="297" y="96"/>
                  </a:lnTo>
                  <a:lnTo>
                    <a:pt x="296" y="96"/>
                  </a:lnTo>
                  <a:lnTo>
                    <a:pt x="296" y="96"/>
                  </a:lnTo>
                  <a:lnTo>
                    <a:pt x="295" y="96"/>
                  </a:lnTo>
                  <a:lnTo>
                    <a:pt x="295" y="97"/>
                  </a:lnTo>
                  <a:lnTo>
                    <a:pt x="295" y="98"/>
                  </a:lnTo>
                  <a:lnTo>
                    <a:pt x="295" y="99"/>
                  </a:lnTo>
                  <a:lnTo>
                    <a:pt x="295" y="100"/>
                  </a:lnTo>
                  <a:lnTo>
                    <a:pt x="295" y="101"/>
                  </a:lnTo>
                  <a:lnTo>
                    <a:pt x="296" y="101"/>
                  </a:lnTo>
                  <a:lnTo>
                    <a:pt x="296" y="102"/>
                  </a:lnTo>
                  <a:lnTo>
                    <a:pt x="295" y="102"/>
                  </a:lnTo>
                  <a:lnTo>
                    <a:pt x="295" y="101"/>
                  </a:lnTo>
                  <a:lnTo>
                    <a:pt x="294" y="101"/>
                  </a:lnTo>
                  <a:lnTo>
                    <a:pt x="294" y="100"/>
                  </a:lnTo>
                  <a:lnTo>
                    <a:pt x="294" y="98"/>
                  </a:lnTo>
                  <a:lnTo>
                    <a:pt x="293" y="98"/>
                  </a:lnTo>
                  <a:lnTo>
                    <a:pt x="292" y="97"/>
                  </a:lnTo>
                  <a:lnTo>
                    <a:pt x="291" y="96"/>
                  </a:lnTo>
                  <a:lnTo>
                    <a:pt x="291" y="95"/>
                  </a:lnTo>
                  <a:lnTo>
                    <a:pt x="292" y="94"/>
                  </a:lnTo>
                  <a:lnTo>
                    <a:pt x="292" y="93"/>
                  </a:lnTo>
                  <a:lnTo>
                    <a:pt x="292" y="92"/>
                  </a:lnTo>
                  <a:lnTo>
                    <a:pt x="291" y="91"/>
                  </a:lnTo>
                  <a:lnTo>
                    <a:pt x="291" y="91"/>
                  </a:lnTo>
                  <a:lnTo>
                    <a:pt x="291" y="90"/>
                  </a:lnTo>
                  <a:lnTo>
                    <a:pt x="291" y="88"/>
                  </a:lnTo>
                  <a:lnTo>
                    <a:pt x="290" y="86"/>
                  </a:lnTo>
                  <a:lnTo>
                    <a:pt x="291" y="85"/>
                  </a:lnTo>
                  <a:lnTo>
                    <a:pt x="292" y="85"/>
                  </a:lnTo>
                  <a:lnTo>
                    <a:pt x="295" y="84"/>
                  </a:lnTo>
                  <a:lnTo>
                    <a:pt x="296" y="85"/>
                  </a:lnTo>
                  <a:lnTo>
                    <a:pt x="296" y="86"/>
                  </a:lnTo>
                  <a:lnTo>
                    <a:pt x="296" y="85"/>
                  </a:lnTo>
                  <a:close/>
                  <a:moveTo>
                    <a:pt x="248" y="61"/>
                  </a:moveTo>
                  <a:lnTo>
                    <a:pt x="249" y="60"/>
                  </a:lnTo>
                  <a:lnTo>
                    <a:pt x="249" y="61"/>
                  </a:lnTo>
                  <a:lnTo>
                    <a:pt x="250" y="61"/>
                  </a:lnTo>
                  <a:lnTo>
                    <a:pt x="250" y="61"/>
                  </a:lnTo>
                  <a:lnTo>
                    <a:pt x="251" y="61"/>
                  </a:lnTo>
                  <a:lnTo>
                    <a:pt x="250" y="62"/>
                  </a:lnTo>
                  <a:lnTo>
                    <a:pt x="250" y="61"/>
                  </a:lnTo>
                  <a:lnTo>
                    <a:pt x="249" y="61"/>
                  </a:lnTo>
                  <a:lnTo>
                    <a:pt x="248" y="61"/>
                  </a:lnTo>
                  <a:lnTo>
                    <a:pt x="248" y="61"/>
                  </a:lnTo>
                  <a:close/>
                  <a:moveTo>
                    <a:pt x="106" y="38"/>
                  </a:moveTo>
                  <a:lnTo>
                    <a:pt x="106" y="39"/>
                  </a:lnTo>
                  <a:lnTo>
                    <a:pt x="106" y="39"/>
                  </a:lnTo>
                  <a:lnTo>
                    <a:pt x="106" y="38"/>
                  </a:lnTo>
                  <a:lnTo>
                    <a:pt x="106" y="39"/>
                  </a:lnTo>
                  <a:lnTo>
                    <a:pt x="107" y="39"/>
                  </a:lnTo>
                  <a:lnTo>
                    <a:pt x="108" y="39"/>
                  </a:lnTo>
                  <a:lnTo>
                    <a:pt x="108" y="39"/>
                  </a:lnTo>
                  <a:lnTo>
                    <a:pt x="107" y="39"/>
                  </a:lnTo>
                  <a:lnTo>
                    <a:pt x="106" y="39"/>
                  </a:lnTo>
                  <a:lnTo>
                    <a:pt x="106" y="39"/>
                  </a:lnTo>
                  <a:lnTo>
                    <a:pt x="105" y="39"/>
                  </a:lnTo>
                  <a:lnTo>
                    <a:pt x="105" y="38"/>
                  </a:lnTo>
                  <a:lnTo>
                    <a:pt x="106" y="38"/>
                  </a:lnTo>
                  <a:close/>
                  <a:moveTo>
                    <a:pt x="71" y="34"/>
                  </a:moveTo>
                  <a:lnTo>
                    <a:pt x="71" y="33"/>
                  </a:lnTo>
                  <a:lnTo>
                    <a:pt x="71" y="33"/>
                  </a:lnTo>
                  <a:lnTo>
                    <a:pt x="71" y="34"/>
                  </a:lnTo>
                  <a:lnTo>
                    <a:pt x="72" y="34"/>
                  </a:lnTo>
                  <a:lnTo>
                    <a:pt x="73" y="34"/>
                  </a:lnTo>
                  <a:lnTo>
                    <a:pt x="74" y="34"/>
                  </a:lnTo>
                  <a:lnTo>
                    <a:pt x="74" y="35"/>
                  </a:lnTo>
                  <a:lnTo>
                    <a:pt x="73" y="36"/>
                  </a:lnTo>
                  <a:lnTo>
                    <a:pt x="72" y="36"/>
                  </a:lnTo>
                  <a:lnTo>
                    <a:pt x="71" y="35"/>
                  </a:lnTo>
                  <a:lnTo>
                    <a:pt x="71" y="34"/>
                  </a:lnTo>
                  <a:lnTo>
                    <a:pt x="71" y="34"/>
                  </a:lnTo>
                  <a:close/>
                </a:path>
              </a:pathLst>
            </a:custGeom>
            <a:solidFill>
              <a:srgbClr val="00B0F0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206775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350057" y="2043246"/>
            <a:ext cx="6057887" cy="2146258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algn="ctr" defTabSz="685455"/>
            <a:endParaRPr lang="zh-CN" altLang="en-US" sz="12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445236" y="1400404"/>
            <a:ext cx="5976995" cy="623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72" tIns="34286" rIns="68572" bIns="34286">
            <a:spAutoFit/>
          </a:bodyPr>
          <a:lstStyle/>
          <a:p>
            <a:pPr eaLnBrk="0" hangingPunct="0"/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200" dirty="0"/>
              <a:t>Creative Commons’</a:t>
            </a:r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2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2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2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200" dirty="0"/>
              <a:t>And every template you download from </a:t>
            </a:r>
            <a:r>
              <a:rPr lang="en-US" altLang="zh-CN" sz="12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200" dirty="0"/>
              <a:t> is the intellectual property of and is owned by us</a:t>
            </a:r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2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802098" y="2222237"/>
            <a:ext cx="5273196" cy="8597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 marL="88096" indent="-88096">
              <a:lnSpc>
                <a:spcPct val="114000"/>
              </a:lnSpc>
              <a:spcAft>
                <a:spcPts val="45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050" dirty="0"/>
              <a:t>make any necessary modification(s) to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050" dirty="0"/>
              <a:t>to fit your purposes, personally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88096" indent="-88096">
              <a:lnSpc>
                <a:spcPct val="114000"/>
              </a:lnSpc>
              <a:spcAft>
                <a:spcPts val="45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050" dirty="0">
                <a:cs typeface="Arial" panose="020B0604020202020204" pitchFamily="34" charset="0"/>
              </a:rPr>
              <a:t>links from our website </a:t>
            </a:r>
            <a:r>
              <a:rPr lang="en-US" altLang="zh-CN" sz="1050" dirty="0"/>
              <a:t>with your friends through Facebook, Twitter and </a:t>
            </a:r>
            <a:r>
              <a:rPr lang="en-US" altLang="zh-CN" sz="1050" dirty="0" err="1"/>
              <a:t>Pinterest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661795" y="2043246"/>
            <a:ext cx="2767206" cy="233185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defTabSz="685455">
              <a:defRPr/>
            </a:pPr>
            <a:r>
              <a:rPr lang="en-US" altLang="zh-CN" sz="1350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sz="1350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661795" y="3044098"/>
            <a:ext cx="2767206" cy="233185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defTabSz="685455"/>
            <a:r>
              <a:rPr lang="en-US" altLang="zh-CN" sz="1350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sz="135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802098" y="3223088"/>
            <a:ext cx="5273196" cy="7955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 marL="88096" indent="-88096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050" dirty="0">
                <a:cs typeface="Arial" panose="020B0604020202020204" pitchFamily="34" charset="0"/>
              </a:rPr>
              <a:t>content share ones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050" dirty="0" err="1">
                <a:cs typeface="Arial" panose="020B0604020202020204" pitchFamily="34" charset="0"/>
              </a:rPr>
              <a:t>Slideshare</a:t>
            </a:r>
            <a:r>
              <a:rPr lang="en-GB" altLang="en-US" sz="1050" dirty="0">
                <a:cs typeface="Arial" panose="020B0604020202020204" pitchFamily="34" charset="0"/>
              </a:rPr>
              <a:t> , </a:t>
            </a:r>
            <a:r>
              <a:rPr lang="en-GB" altLang="en-US" sz="1050" dirty="0" err="1">
                <a:cs typeface="Arial" panose="020B0604020202020204" pitchFamily="34" charset="0"/>
              </a:rPr>
              <a:t>Scribd</a:t>
            </a:r>
            <a:r>
              <a:rPr lang="en-GB" altLang="en-US" sz="1050" dirty="0">
                <a:cs typeface="Arial" panose="020B0604020202020204" pitchFamily="34" charset="0"/>
              </a:rPr>
              <a:t>, YouTube, LinkedIn, and Google+ etc.</a:t>
            </a:r>
          </a:p>
          <a:p>
            <a:pPr marL="88096" indent="-88096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05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05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05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802102" y="3997544"/>
            <a:ext cx="4333916" cy="2181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9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900" b="1" dirty="0">
                <a:hlinkClick r:id="rId4"/>
              </a:rPr>
              <a:t>http://yourfreetemplates.com/terms-of-use/</a:t>
            </a:r>
            <a:r>
              <a:rPr lang="en-US" altLang="zh-CN" sz="9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9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350061" y="1383620"/>
            <a:ext cx="6057886" cy="591731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algn="ctr" defTabSz="685455">
              <a:defRPr/>
            </a:pPr>
            <a:endParaRPr lang="en-US" altLang="zh-CN" sz="12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2502</TotalTime>
  <Words>304</Words>
  <Application>Microsoft Office PowerPoint</Application>
  <PresentationFormat>Custom</PresentationFormat>
  <Paragraphs>85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宋体</vt:lpstr>
      <vt:lpstr>Arial</vt:lpstr>
      <vt:lpstr>Calibri</vt:lpstr>
      <vt:lpstr>Wingdings</vt:lpstr>
      <vt:lpstr>Office 主题​​</vt:lpstr>
      <vt:lpstr>Mexico and Central America map Location</vt:lpstr>
      <vt:lpstr>Mexico and Central America Country Capitals</vt:lpstr>
      <vt:lpstr>Mexico and Central America Maps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Ning Wang</cp:lastModifiedBy>
  <cp:revision>78</cp:revision>
  <dcterms:created xsi:type="dcterms:W3CDTF">2016-05-15T02:42:52Z</dcterms:created>
  <dcterms:modified xsi:type="dcterms:W3CDTF">2024-01-24T14:24:23Z</dcterms:modified>
</cp:coreProperties>
</file>